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1" r:id="rId3"/>
    <p:sldId id="262" r:id="rId5"/>
    <p:sldId id="263" r:id="rId6"/>
    <p:sldId id="264" r:id="rId7"/>
    <p:sldId id="265" r:id="rId8"/>
    <p:sldId id="266" r:id="rId9"/>
    <p:sldId id="267" r:id="rId10"/>
    <p:sldId id="268" r:id="rId11"/>
    <p:sldId id="269" r:id="rId12"/>
    <p:sldId id="270" r:id="rId13"/>
    <p:sldId id="271" r:id="rId14"/>
    <p:sldId id="300" r:id="rId15"/>
    <p:sldId id="277" r:id="rId16"/>
    <p:sldId id="278" r:id="rId17"/>
    <p:sldId id="299" r:id="rId18"/>
    <p:sldId id="279" r:id="rId19"/>
    <p:sldId id="282" r:id="rId20"/>
    <p:sldId id="284" r:id="rId21"/>
    <p:sldId id="285" r:id="rId22"/>
    <p:sldId id="286" r:id="rId23"/>
    <p:sldId id="287" r:id="rId24"/>
    <p:sldId id="288" r:id="rId25"/>
    <p:sldId id="294" r:id="rId26"/>
    <p:sldId id="295" r:id="rId27"/>
    <p:sldId id="296" r:id="rId28"/>
    <p:sldId id="298" r:id="rId29"/>
  </p:sldIdLst>
  <p:sldSz cx="9144000" cy="6858000" type="screen4x3"/>
  <p:notesSz cx="6858000" cy="9144000"/>
  <p:custDataLst>
    <p:tags r:id="rId3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0"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0707"/>
    <p:restoredTop sz="94660"/>
  </p:normalViewPr>
  <p:slideViewPr>
    <p:cSldViewPr showGuides="1">
      <p:cViewPr varScale="1">
        <p:scale>
          <a:sx n="69" d="100"/>
          <a:sy n="69" d="100"/>
        </p:scale>
        <p:origin x="-618" y="-90"/>
      </p:cViewPr>
      <p:guideLst>
        <p:guide orient="horz" pos="2170"/>
        <p:guide pos="2858"/>
      </p:guideLst>
    </p:cSldViewPr>
  </p:slideViewPr>
  <p:notesTextViewPr>
    <p:cViewPr>
      <p:scale>
        <a:sx n="100" d="100"/>
        <a:sy n="100" d="100"/>
      </p:scale>
      <p:origin x="0" y="0"/>
    </p:cViewPr>
  </p:notesTextViewPr>
  <p:sorterViewPr showFormatting="0">
    <p:cViewPr>
      <p:scale>
        <a:sx n="66" d="100"/>
        <a:sy n="66" d="100"/>
      </p:scale>
      <p:origin x="0" y="2082"/>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6" name="页眉占位符 11265"/>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11267" name="日期占位符 11266"/>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11268" name="幻灯片图像占位符 11267"/>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11269" name="文本占位符 11268"/>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270" name="页脚占位符 11269"/>
          <p:cNvSpPr>
            <a:spLocks noGrp="1"/>
          </p:cNvSpPr>
          <p:nvPr>
            <p:ph type="ftr" sz="quarter" idx="4"/>
          </p:nvPr>
        </p:nvSpPr>
        <p:spPr>
          <a:xfrm>
            <a:off x="0" y="8685213"/>
            <a:ext cx="2971800" cy="457200"/>
          </a:xfrm>
          <a:prstGeom prst="rect">
            <a:avLst/>
          </a:prstGeom>
          <a:noFill/>
          <a:ln w="9525">
            <a:noFill/>
          </a:ln>
        </p:spPr>
        <p:txBody>
          <a:bodyPr anchor="b" anchorCtr="0"/>
          <a:p>
            <a:pPr lvl="0"/>
            <a:endParaRPr lang="zh-CN" altLang="en-US" sz="1200" dirty="0"/>
          </a:p>
        </p:txBody>
      </p:sp>
      <p:sp>
        <p:nvSpPr>
          <p:cNvPr id="11271" name="灯片编号占位符 11270"/>
          <p:cNvSpPr>
            <a:spLocks noGrp="1"/>
          </p:cNvSpPr>
          <p:nvPr>
            <p:ph type="sldNum" sz="quarter" idx="5"/>
          </p:nvPr>
        </p:nvSpPr>
        <p:spPr>
          <a:xfrm>
            <a:off x="3884613" y="8685213"/>
            <a:ext cx="2971800" cy="457200"/>
          </a:xfrm>
          <a:prstGeom prst="rect">
            <a:avLst/>
          </a:prstGeom>
          <a:noFill/>
          <a:ln w="9525">
            <a:noFill/>
          </a:ln>
        </p:spPr>
        <p:txBody>
          <a:bodyPr anchor="b" anchorCtr="0"/>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2290" name="Rectangle 2"/>
          <p:cNvSpPr>
            <a:spLocks noRot="1" noTextEdit="1"/>
          </p:cNvSpPr>
          <p:nvPr>
            <p:ph type="sldImg"/>
          </p:nvPr>
        </p:nvSpPr>
        <p:spPr>
          <a:xfrm>
            <a:off x="1131888" y="693738"/>
            <a:ext cx="4591050" cy="3443287"/>
          </a:xfrm>
          <a:ln w="12700">
            <a:solidFill>
              <a:schemeClr val="tx1">
                <a:alpha val="100000"/>
              </a:schemeClr>
            </a:solidFill>
          </a:ln>
        </p:spPr>
      </p:sp>
      <p:sp>
        <p:nvSpPr>
          <p:cNvPr id="12291" name="Rectangle 3"/>
          <p:cNvSpPr>
            <a:spLocks noGrp="1"/>
          </p:cNvSpPr>
          <p:nvPr>
            <p:ph type="body" idx="1"/>
          </p:nvPr>
        </p:nvSpPr>
        <p:spPr>
          <a:xfrm>
            <a:off x="946150" y="4354513"/>
            <a:ext cx="4964113" cy="4098925"/>
          </a:xfrm>
          <a:ln/>
        </p:spPr>
        <p:txBody>
          <a:bodyPr vert="horz" wrap="square" lIns="92075" tIns="46038" rIns="92075" bIns="46038" anchor="t" anchorCtr="0"/>
          <a:p>
            <a:pPr lvl="0" defTabSz="685800"/>
            <a:endParaRPr lang="ja-JP" altLang="ja-JP"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16386" name="Rectangle 2"/>
          <p:cNvSpPr>
            <a:spLocks noRot="1" noTextEdit="1"/>
          </p:cNvSpPr>
          <p:nvPr>
            <p:ph type="sldImg"/>
          </p:nvPr>
        </p:nvSpPr>
        <p:spPr>
          <a:xfrm>
            <a:off x="1131888" y="693738"/>
            <a:ext cx="4591050" cy="3443287"/>
          </a:xfrm>
          <a:ln w="12700">
            <a:solidFill>
              <a:schemeClr val="tx1">
                <a:alpha val="100000"/>
              </a:schemeClr>
            </a:solidFill>
          </a:ln>
        </p:spPr>
      </p:sp>
      <p:sp>
        <p:nvSpPr>
          <p:cNvPr id="16387" name="Rectangle 3"/>
          <p:cNvSpPr>
            <a:spLocks noGrp="1"/>
          </p:cNvSpPr>
          <p:nvPr>
            <p:ph type="body" idx="1"/>
          </p:nvPr>
        </p:nvSpPr>
        <p:spPr>
          <a:xfrm>
            <a:off x="946150" y="4354513"/>
            <a:ext cx="4964113" cy="4100512"/>
          </a:xfrm>
          <a:ln/>
        </p:spPr>
        <p:txBody>
          <a:bodyPr vert="horz" wrap="square" lIns="92075" tIns="46038" rIns="92075" bIns="46038" anchor="t" anchorCtr="0"/>
          <a:p>
            <a:pPr lvl="0" defTabSz="685800"/>
            <a:endParaRPr lang="ja-JP"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
        <p:nvSpPr>
          <p:cNvPr id="21506" name="Rectangle 2"/>
          <p:cNvSpPr>
            <a:spLocks noRot="1" noTextEdit="1"/>
          </p:cNvSpPr>
          <p:nvPr>
            <p:ph type="sldImg"/>
          </p:nvPr>
        </p:nvSpPr>
        <p:spPr>
          <a:xfrm>
            <a:off x="1300163" y="798513"/>
            <a:ext cx="4254500" cy="3190875"/>
          </a:xfrm>
          <a:ln w="12700">
            <a:solidFill>
              <a:schemeClr val="tx1">
                <a:alpha val="100000"/>
              </a:schemeClr>
            </a:solidFill>
          </a:ln>
        </p:spPr>
      </p:sp>
      <p:sp>
        <p:nvSpPr>
          <p:cNvPr id="21507" name="Rectangle 3"/>
          <p:cNvSpPr>
            <a:spLocks noGrp="1"/>
          </p:cNvSpPr>
          <p:nvPr>
            <p:ph type="body" idx="1"/>
          </p:nvPr>
        </p:nvSpPr>
        <p:spPr>
          <a:xfrm>
            <a:off x="912813" y="4351338"/>
            <a:ext cx="5030787" cy="4140200"/>
          </a:xfrm>
          <a:ln/>
        </p:spPr>
        <p:txBody>
          <a:bodyPr vert="horz" wrap="square" lIns="92075" tIns="46038" rIns="92075" bIns="46038" anchor="t" anchorCtr="0"/>
          <a:p>
            <a:pPr lvl="0" defTabSz="685800"/>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8348663" y="6532563"/>
            <a:ext cx="628650" cy="244475"/>
          </a:xfrm>
          <a:prstGeom prst="rect">
            <a:avLst/>
          </a:prstGeom>
        </p:spPr>
        <p:txBody>
          <a:bodyPr/>
          <a:p>
            <a:pPr lvl="0" eaLnBrk="1" hangingPunct="1"/>
            <a:fld id="{9A0DB2DC-4C9A-4742-B13C-FB6460FD3503}" type="slidenum">
              <a:rPr lang="en-US" altLang="zh-CN" dirty="0"/>
            </a:fld>
            <a:endParaRPr lang="en-US" altLang="zh-CN"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8348663" y="6532563"/>
            <a:ext cx="628650" cy="244475"/>
          </a:xfrm>
          <a:prstGeom prst="rect">
            <a:avLst/>
          </a:prstGeom>
        </p:spPr>
        <p:txBody>
          <a:bodyPr/>
          <a:p>
            <a:pPr lvl="0" eaLnBrk="1" hangingPunct="1"/>
            <a:fld id="{9A0DB2DC-4C9A-4742-B13C-FB6460FD3503}" type="slidenum">
              <a:rPr lang="en-US" altLang="zh-CN" dirty="0"/>
            </a:fld>
            <a:endParaRPr lang="en-US" altLang="zh-CN"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内容">
    <p:spTree>
      <p:nvGrpSpPr>
        <p:cNvPr id="1" name=""/>
        <p:cNvGrpSpPr/>
        <p:nvPr/>
      </p:nvGrpSpPr>
      <p:grpSpPr>
        <a:xfrm>
          <a:off x="0" y="0"/>
          <a:ext cx="0" cy="0"/>
          <a:chOff x="0" y="0"/>
          <a:chExt cx="0" cy="0"/>
        </a:xfrm>
      </p:grpSpPr>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pic>
        <p:nvPicPr>
          <p:cNvPr id="4103" name="Picture 2" descr="D:\02 工作宝典\C、PPT制作参考资料\01 我的PPT模板\PPT封底-1.jpg"/>
          <p:cNvPicPr>
            <a:picLocks noChangeAspect="1"/>
          </p:cNvPicPr>
          <p:nvPr/>
        </p:nvPicPr>
        <p:blipFill>
          <a:blip r:embed="rId2"/>
          <a:srcRect l="1154" r="1962"/>
          <a:stretch>
            <a:fillRect/>
          </a:stretch>
        </p:blipFill>
        <p:spPr>
          <a:xfrm>
            <a:off x="0" y="928688"/>
            <a:ext cx="9144000" cy="5929312"/>
          </a:xfrm>
          <a:prstGeom prst="rect">
            <a:avLst/>
          </a:prstGeom>
          <a:noFill/>
          <a:ln w="9525">
            <a:noFill/>
          </a:ln>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182688" y="2017713"/>
            <a:ext cx="7772400" cy="4114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7" name="Line 6"/>
          <p:cNvSpPr>
            <a:spLocks noChangeShapeType="1"/>
          </p:cNvSpPr>
          <p:nvPr/>
        </p:nvSpPr>
        <p:spPr bwMode="auto">
          <a:xfrm>
            <a:off x="141288" y="6477000"/>
            <a:ext cx="8836025" cy="0"/>
          </a:xfrm>
          <a:prstGeom prst="line">
            <a:avLst/>
          </a:prstGeom>
          <a:noFill/>
          <a:ln w="12700">
            <a:solidFill>
              <a:srgbClr val="8B8B8B"/>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GB" sz="2955" b="0" i="0" u="none" strike="noStrike" kern="1200" cap="none" spc="0" normalizeH="0" baseline="0" noProof="0" dirty="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Line 6"/>
          <p:cNvSpPr>
            <a:spLocks noChangeShapeType="1"/>
          </p:cNvSpPr>
          <p:nvPr/>
        </p:nvSpPr>
        <p:spPr bwMode="auto">
          <a:xfrm>
            <a:off x="150813" y="820738"/>
            <a:ext cx="8836025" cy="0"/>
          </a:xfrm>
          <a:prstGeom prst="line">
            <a:avLst/>
          </a:prstGeom>
          <a:noFill/>
          <a:ln w="38100">
            <a:solidFill>
              <a:schemeClr val="bg1">
                <a:lumMod val="75000"/>
              </a:schemeClr>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GB" sz="2955" b="0" i="0" u="none" strike="noStrike" kern="1200" cap="none" spc="0" normalizeH="0" baseline="0" noProof="0" dirty="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8" name="文本框 13"/>
          <p:cNvSpPr txBox="1"/>
          <p:nvPr/>
        </p:nvSpPr>
        <p:spPr>
          <a:xfrm>
            <a:off x="150813" y="6477000"/>
            <a:ext cx="2135187" cy="307975"/>
          </a:xfrm>
          <a:prstGeom prst="rect">
            <a:avLst/>
          </a:prstGeom>
          <a:noFill/>
          <a:ln w="9525">
            <a:noFill/>
          </a:ln>
        </p:spPr>
        <p:txBody>
          <a:bodyPr>
            <a:spAutoFit/>
          </a:bodyPr>
          <a:p>
            <a:pPr lvl="0" eaLnBrk="1" hangingPunct="1">
              <a:buNone/>
            </a:pPr>
            <a:r>
              <a:rPr lang="en-US" altLang="zh-CN" sz="1400" dirty="0">
                <a:solidFill>
                  <a:srgbClr val="7F7F7F"/>
                </a:solidFill>
                <a:latin typeface="Tahoma" panose="020B0604030504040204" pitchFamily="34" charset="0"/>
              </a:rPr>
              <a:t>www.leanplants.com</a:t>
            </a:r>
            <a:endParaRPr lang="zh-CN" altLang="en-US" sz="1400" dirty="0">
              <a:solidFill>
                <a:srgbClr val="7F7F7F"/>
              </a:solidFill>
              <a:latin typeface="Tahoma" panose="020B0604030504040204" pitchFamily="34" charset="0"/>
            </a:endParaRPr>
          </a:p>
        </p:txBody>
      </p:sp>
      <p:sp>
        <p:nvSpPr>
          <p:cNvPr id="15" name="Text Box 5"/>
          <p:cNvSpPr txBox="1">
            <a:spLocks noChangeArrowheads="1"/>
          </p:cNvSpPr>
          <p:nvPr/>
        </p:nvSpPr>
        <p:spPr bwMode="auto">
          <a:xfrm>
            <a:off x="8723313" y="6543675"/>
            <a:ext cx="338138" cy="244475"/>
          </a:xfrm>
          <a:prstGeom prst="rect">
            <a:avLst/>
          </a:prstGeom>
          <a:noFill/>
          <a:ln>
            <a:noFill/>
          </a:ln>
        </p:spPr>
        <p:txBody>
          <a:bodyPr wrap="none">
            <a:spAutoFit/>
          </a:bodyPr>
          <a:p>
            <a:pPr lvl="0" eaLnBrk="0" hangingPunct="0">
              <a:buNone/>
            </a:pPr>
            <a:fld id="{9A0DB2DC-4C9A-4742-B13C-FB6460FD3503}" type="slidenum">
              <a:rPr lang="en-GB" altLang="zh-CN" sz="900" dirty="0">
                <a:latin typeface="Arial" panose="020B0604020202020204" pitchFamily="34" charset="0"/>
              </a:rPr>
            </a:fld>
            <a:endParaRPr lang="en-GB" altLang="zh-CN" sz="900" dirty="0">
              <a:latin typeface="Arial" panose="020B0604020202020204" pitchFamily="34" charset="0"/>
            </a:endParaRPr>
          </a:p>
        </p:txBody>
      </p:sp>
      <p:pic>
        <p:nvPicPr>
          <p:cNvPr id="1030" name="图片 2"/>
          <p:cNvPicPr>
            <a:picLocks noChangeAspect="1"/>
          </p:cNvPicPr>
          <p:nvPr/>
        </p:nvPicPr>
        <p:blipFill>
          <a:blip r:embed="rId7"/>
          <a:srcRect t="29845" b="32617"/>
          <a:stretch>
            <a:fillRect/>
          </a:stretch>
        </p:blipFill>
        <p:spPr>
          <a:xfrm>
            <a:off x="7712075" y="109538"/>
            <a:ext cx="1274763" cy="6381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vmlDrawing" Target="../drawings/vmlDrawing2.vml"/><Relationship Id="rId4" Type="http://schemas.openxmlformats.org/officeDocument/2006/relationships/slideLayout" Target="../slideLayouts/slideLayout3.xml"/><Relationship Id="rId3" Type="http://schemas.openxmlformats.org/officeDocument/2006/relationships/image" Target="../media/image11.wmf"/><Relationship Id="rId2" Type="http://schemas.openxmlformats.org/officeDocument/2006/relationships/oleObject" Target="../embeddings/oleObject2.bin"/><Relationship Id="rId1" Type="http://schemas.openxmlformats.org/officeDocument/2006/relationships/image" Target="../media/image1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p:nvPr/>
        </p:nvSpPr>
        <p:spPr>
          <a:xfrm>
            <a:off x="1127125" y="4481513"/>
            <a:ext cx="184150" cy="304800"/>
          </a:xfrm>
          <a:prstGeom prst="rect">
            <a:avLst/>
          </a:prstGeom>
          <a:no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0244" name="Rectangle 8"/>
          <p:cNvSpPr/>
          <p:nvPr/>
        </p:nvSpPr>
        <p:spPr>
          <a:xfrm>
            <a:off x="152400" y="228600"/>
            <a:ext cx="8626475" cy="583565"/>
          </a:xfrm>
          <a:prstGeom prst="rect">
            <a:avLst/>
          </a:prstGeom>
          <a:noFill/>
          <a:ln w="9525">
            <a:noFill/>
          </a:ln>
        </p:spPr>
        <p:txBody>
          <a:bodyPr wrap="square" lIns="92075" tIns="46038" rIns="92075" bIns="46038">
            <a:spAutoFit/>
          </a:bodyPr>
          <a:p>
            <a:pPr defTabSz="762000"/>
            <a:r>
              <a:rPr lang="en-US" altLang="ja-JP" sz="3200" b="1">
                <a:latin typeface="黑体" panose="02010609060101010101" pitchFamily="2" charset="-122"/>
                <a:ea typeface="黑体" panose="02010609060101010101" pitchFamily="2" charset="-122"/>
              </a:rPr>
              <a:t>Ⅰ</a:t>
            </a:r>
            <a:r>
              <a:rPr lang="ja-JP" altLang="en-US" sz="3200" b="1">
                <a:latin typeface="黑体" panose="02010609060101010101" pitchFamily="2" charset="-122"/>
                <a:ea typeface="黑体" panose="02010609060101010101" pitchFamily="2" charset="-122"/>
              </a:rPr>
              <a:t>．</a:t>
            </a:r>
            <a:r>
              <a:rPr lang="zh-CN" altLang="en-US" sz="2800" b="1" dirty="0">
                <a:latin typeface="黑体" panose="02010609060101010101" pitchFamily="2" charset="-122"/>
                <a:ea typeface="黑体" panose="02010609060101010101" pitchFamily="2" charset="-122"/>
              </a:rPr>
              <a:t>支撑丰田生产方式的经营理念及思维方式</a:t>
            </a:r>
            <a:endParaRPr lang="zh-CN" altLang="en-US" sz="2800" b="1" u="sng" dirty="0">
              <a:latin typeface="黑体" panose="02010609060101010101" pitchFamily="2" charset="-122"/>
              <a:ea typeface="黑体" panose="02010609060101010101" pitchFamily="2" charset="-122"/>
            </a:endParaRPr>
          </a:p>
        </p:txBody>
      </p:sp>
      <p:grpSp>
        <p:nvGrpSpPr>
          <p:cNvPr id="10247" name="Group 23"/>
          <p:cNvGrpSpPr/>
          <p:nvPr/>
        </p:nvGrpSpPr>
        <p:grpSpPr>
          <a:xfrm>
            <a:off x="381000" y="941388"/>
            <a:ext cx="3581400" cy="658812"/>
            <a:chOff x="240" y="593"/>
            <a:chExt cx="2256" cy="415"/>
          </a:xfrm>
        </p:grpSpPr>
        <p:sp>
          <p:nvSpPr>
            <p:cNvPr id="10248" name="Rectangle 22"/>
            <p:cNvSpPr/>
            <p:nvPr/>
          </p:nvSpPr>
          <p:spPr>
            <a:xfrm>
              <a:off x="240" y="624"/>
              <a:ext cx="528" cy="384"/>
            </a:xfrm>
            <a:prstGeom prst="rect">
              <a:avLst/>
            </a:prstGeom>
            <a:gradFill rotWithShape="1">
              <a:gsLst>
                <a:gs pos="0">
                  <a:srgbClr val="FFFFFF"/>
                </a:gs>
                <a:gs pos="100000">
                  <a:srgbClr val="FF99CC">
                    <a:alpha val="82999"/>
                  </a:srgbClr>
                </a:gs>
              </a:gsLst>
              <a:path path="shape">
                <a:fillToRect l="50000" t="50000" r="50000" b="50000"/>
              </a:path>
              <a:tileRect/>
            </a:gra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0249" name="Text Box 21"/>
            <p:cNvSpPr txBox="1"/>
            <p:nvPr/>
          </p:nvSpPr>
          <p:spPr>
            <a:xfrm>
              <a:off x="384" y="593"/>
              <a:ext cx="2112" cy="404"/>
            </a:xfrm>
            <a:prstGeom prst="rect">
              <a:avLst/>
            </a:prstGeom>
            <a:noFill/>
            <a:ln w="19050">
              <a:noFill/>
            </a:ln>
          </p:spPr>
          <p:txBody>
            <a:bodyPr>
              <a:spAutoFit/>
            </a:bodyPr>
            <a:p>
              <a:r>
                <a:rPr lang="en-US" altLang="zh-CN" sz="3600" b="1">
                  <a:latin typeface="黑体" panose="02010609060101010101" pitchFamily="2" charset="-122"/>
                  <a:ea typeface="黑体" panose="02010609060101010101" pitchFamily="2" charset="-122"/>
                </a:rPr>
                <a:t>1.  </a:t>
              </a:r>
              <a:r>
                <a:rPr lang="zh-CN" altLang="en-US" sz="3600" b="1" dirty="0">
                  <a:latin typeface="黑体" panose="02010609060101010101" pitchFamily="2" charset="-122"/>
                  <a:ea typeface="黑体" panose="02010609060101010101" pitchFamily="2" charset="-122"/>
                </a:rPr>
                <a:t>企业目的</a:t>
              </a:r>
              <a:endParaRPr lang="zh-CN" altLang="en-US" sz="3600" b="1" dirty="0">
                <a:latin typeface="黑体" panose="02010609060101010101" pitchFamily="2" charset="-122"/>
                <a:ea typeface="黑体" panose="02010609060101010101" pitchFamily="2" charset="-122"/>
              </a:endParaRPr>
            </a:p>
          </p:txBody>
        </p:sp>
      </p:grpSp>
      <p:sp>
        <p:nvSpPr>
          <p:cNvPr id="10252" name="Text Box 19" descr="7b0a20202020227461726765744d6f64756c65223a202270726f636573734f6e6c696e65466f6e7473220a7d0a"/>
          <p:cNvSpPr txBox="1"/>
          <p:nvPr/>
        </p:nvSpPr>
        <p:spPr>
          <a:xfrm>
            <a:off x="685800" y="1752600"/>
            <a:ext cx="7529830" cy="583565"/>
          </a:xfrm>
          <a:prstGeom prst="rect">
            <a:avLst/>
          </a:prstGeom>
          <a:gradFill rotWithShape="1">
            <a:gsLst>
              <a:gs pos="0">
                <a:srgbClr val="FFFFFF"/>
              </a:gs>
              <a:gs pos="100000">
                <a:srgbClr val="FF0000"/>
              </a:gs>
            </a:gsLst>
            <a:path path="shape">
              <a:fillToRect l="50000" t="50000" r="50000" b="50000"/>
            </a:path>
            <a:tileRect/>
          </a:gradFill>
          <a:ln w="19050" cap="flat" cmpd="sng">
            <a:solidFill>
              <a:schemeClr val="tx1"/>
            </a:solidFill>
            <a:prstDash val="solid"/>
            <a:miter/>
            <a:headEnd type="none" w="med" len="med"/>
            <a:tailEnd type="none" w="med" len="med"/>
          </a:ln>
        </p:spPr>
        <p:txBody>
          <a:bodyPr wrap="none">
            <a:spAutoFit/>
          </a:bodyPr>
          <a:p>
            <a:r>
              <a:rPr lang="zh-CN" altLang="en-US" sz="3200" b="1" dirty="0">
                <a:latin typeface="Arial" panose="020B0604020202020204" pitchFamily="34" charset="0"/>
              </a:rPr>
              <a:t>谋求与国际社会的</a:t>
            </a:r>
            <a:r>
              <a:rPr lang="zh-CN" altLang="en-US" sz="3200" b="1" dirty="0">
                <a:latin typeface="汉仪书宋二简" panose="02010600000101010101" charset="-122"/>
                <a:ea typeface="汉仪书宋二简" panose="02010600000101010101" charset="-122"/>
              </a:rPr>
              <a:t>和谐</a:t>
            </a:r>
            <a:r>
              <a:rPr lang="zh-CN" altLang="en-US" sz="3200" b="1" dirty="0">
                <a:latin typeface="Arial" panose="020B0604020202020204" pitchFamily="34" charset="0"/>
              </a:rPr>
              <a:t>，实现社会使命：</a:t>
            </a:r>
            <a:endParaRPr lang="zh-CN" altLang="en-US" sz="3200" b="1" dirty="0">
              <a:latin typeface="Arial" panose="020B0604020202020204" pitchFamily="34" charset="0"/>
            </a:endParaRPr>
          </a:p>
        </p:txBody>
      </p:sp>
      <p:sp>
        <p:nvSpPr>
          <p:cNvPr id="850953" name="Rectangle 9"/>
          <p:cNvSpPr>
            <a:spLocks noChangeArrowheads="1"/>
          </p:cNvSpPr>
          <p:nvPr/>
        </p:nvSpPr>
        <p:spPr bwMode="auto">
          <a:xfrm>
            <a:off x="1676400" y="2819400"/>
            <a:ext cx="5105400" cy="2438400"/>
          </a:xfrm>
          <a:prstGeom prst="rect">
            <a:avLst/>
          </a:prstGeom>
          <a:solidFill>
            <a:srgbClr val="CCFFCC"/>
          </a:solidFill>
          <a:ln w="9525">
            <a:solidFill>
              <a:schemeClr val="tx1"/>
            </a:solidFill>
            <a:miter lim="800000"/>
          </a:ln>
          <a:effectLst>
            <a:outerShdw dist="53882" dir="2700000" algn="ctr" rotWithShape="0">
              <a:schemeClr val="bg2"/>
            </a:outerShdw>
          </a:effectLst>
        </p:spPr>
        <p:txBody>
          <a:bodyPr wrap="none" lIns="92075" tIns="46038" rIns="92075" bIns="46038"/>
          <a:p>
            <a:pPr defTabSz="762000">
              <a:lnSpc>
                <a:spcPts val="5500"/>
              </a:lnSpc>
            </a:pPr>
            <a:r>
              <a:rPr lang="ja-JP" altLang="en-US" sz="2400" b="1">
                <a:latin typeface="黑体" panose="02010609060101010101" pitchFamily="2" charset="-122"/>
                <a:ea typeface="黑体" panose="02010609060101010101" pitchFamily="2" charset="-122"/>
              </a:rPr>
              <a:t>・</a:t>
            </a:r>
            <a:r>
              <a:rPr lang="ja-JP" altLang="zh-CN" sz="2400" b="1">
                <a:latin typeface="黑体" panose="02010609060101010101" pitchFamily="2" charset="-122"/>
                <a:ea typeface="黑体" panose="02010609060101010101" pitchFamily="2" charset="-122"/>
              </a:rPr>
              <a:t> </a:t>
            </a:r>
            <a:r>
              <a:rPr lang="zh-CN" altLang="en-US" sz="2800" b="1" dirty="0">
                <a:latin typeface="黑体" panose="02010609060101010101" pitchFamily="2" charset="-122"/>
                <a:ea typeface="黑体" panose="02010609060101010101" pitchFamily="2" charset="-122"/>
              </a:rPr>
              <a:t>过上更加丰富的文化生活</a:t>
            </a:r>
            <a:endParaRPr lang="zh-CN" altLang="en-US" sz="2800" b="1" dirty="0">
              <a:latin typeface="黑体" panose="02010609060101010101" pitchFamily="2" charset="-122"/>
              <a:ea typeface="黑体" panose="02010609060101010101" pitchFamily="2" charset="-122"/>
            </a:endParaRPr>
          </a:p>
          <a:p>
            <a:pPr defTabSz="762000">
              <a:lnSpc>
                <a:spcPts val="5500"/>
              </a:lnSpc>
            </a:pPr>
            <a:r>
              <a:rPr lang="ja-JP" altLang="en-US" sz="2800" b="1">
                <a:latin typeface="黑体" panose="02010609060101010101" pitchFamily="2" charset="-122"/>
                <a:ea typeface="黑体" panose="02010609060101010101" pitchFamily="2" charset="-122"/>
              </a:rPr>
              <a:t>・</a:t>
            </a:r>
            <a:r>
              <a:rPr lang="ja-JP" altLang="zh-CN" sz="2800" b="1">
                <a:latin typeface="黑体" panose="02010609060101010101" pitchFamily="2" charset="-122"/>
                <a:ea typeface="黑体" panose="02010609060101010101" pitchFamily="2" charset="-122"/>
              </a:rPr>
              <a:t> </a:t>
            </a:r>
            <a:r>
              <a:rPr lang="zh-CN" altLang="en-US" sz="2800" b="1" dirty="0">
                <a:latin typeface="黑体" panose="02010609060101010101" pitchFamily="2" charset="-122"/>
                <a:ea typeface="黑体" panose="02010609060101010101" pitchFamily="2" charset="-122"/>
              </a:rPr>
              <a:t>通过公司实现地域文化融合</a:t>
            </a:r>
            <a:endParaRPr lang="zh-CN" altLang="en-US" sz="2800" b="1" dirty="0">
              <a:latin typeface="黑体" panose="02010609060101010101" pitchFamily="2" charset="-122"/>
              <a:ea typeface="黑体" panose="02010609060101010101" pitchFamily="2" charset="-122"/>
            </a:endParaRPr>
          </a:p>
          <a:p>
            <a:pPr defTabSz="762000">
              <a:lnSpc>
                <a:spcPts val="5500"/>
              </a:lnSpc>
            </a:pPr>
            <a:r>
              <a:rPr lang="ja-JP" altLang="en-US" sz="2800" b="1">
                <a:latin typeface="黑体" panose="02010609060101010101" pitchFamily="2" charset="-122"/>
                <a:ea typeface="黑体" panose="02010609060101010101" pitchFamily="2" charset="-122"/>
              </a:rPr>
              <a:t>・ </a:t>
            </a:r>
            <a:r>
              <a:rPr lang="zh-CN" altLang="en-US" sz="2800" b="1" dirty="0">
                <a:latin typeface="黑体" panose="02010609060101010101" pitchFamily="2" charset="-122"/>
                <a:ea typeface="黑体" panose="02010609060101010101" pitchFamily="2" charset="-122"/>
              </a:rPr>
              <a:t>安定员工的生活基石</a:t>
            </a:r>
            <a:endParaRPr lang="ja-JP" altLang="en-US" sz="2800" b="1">
              <a:latin typeface="黑体" panose="02010609060101010101" pitchFamily="2" charset="-122"/>
              <a:ea typeface="黑体" panose="02010609060101010101" pitchFamily="2" charset="-122"/>
            </a:endParaRPr>
          </a:p>
        </p:txBody>
      </p:sp>
      <p:sp>
        <p:nvSpPr>
          <p:cNvPr id="850956" name="Rectangle 12"/>
          <p:cNvSpPr>
            <a:spLocks noChangeArrowheads="1"/>
          </p:cNvSpPr>
          <p:nvPr/>
        </p:nvSpPr>
        <p:spPr bwMode="auto">
          <a:xfrm>
            <a:off x="381000" y="5699125"/>
            <a:ext cx="8382000" cy="625475"/>
          </a:xfrm>
          <a:prstGeom prst="rect">
            <a:avLst/>
          </a:prstGeom>
          <a:gradFill rotWithShape="1">
            <a:gsLst>
              <a:gs pos="0">
                <a:srgbClr val="FFFF99">
                  <a:gamma/>
                  <a:tint val="0"/>
                  <a:invGamma/>
                </a:srgbClr>
              </a:gs>
              <a:gs pos="100000">
                <a:srgbClr val="FFFF99"/>
              </a:gs>
            </a:gsLst>
            <a:path path="shape">
              <a:fillToRect l="50000" t="50000" r="50000" b="50000"/>
            </a:path>
          </a:gradFill>
          <a:ln w="76200" cmpd="tri">
            <a:solidFill>
              <a:schemeClr val="tx1"/>
            </a:solidFill>
            <a:miter lim="800000"/>
          </a:ln>
          <a:effectLst>
            <a:prstShdw prst="shdw17">
              <a:schemeClr val="tx1">
                <a:gamma/>
                <a:shade val="60000"/>
                <a:invGamma/>
              </a:schemeClr>
            </a:prstShdw>
          </a:effectLst>
        </p:spPr>
        <p:txBody>
          <a:bodyPr lIns="92075" tIns="46038" rIns="92075" bIns="46038">
            <a:spAutoFit/>
          </a:bodyPr>
          <a:p>
            <a:pPr defTabSz="762000"/>
            <a:r>
              <a:rPr lang="zh-CN" altLang="en-US" sz="3000" b="1" dirty="0">
                <a:latin typeface="宋体" panose="02010600030101010101" pitchFamily="2" charset="-122"/>
              </a:rPr>
              <a:t>为此</a:t>
            </a:r>
            <a:r>
              <a:rPr lang="ja-JP" altLang="en-US" sz="3000" b="1">
                <a:latin typeface="宋体" panose="02010600030101010101" pitchFamily="2" charset="-122"/>
              </a:rPr>
              <a:t>、</a:t>
            </a:r>
            <a:r>
              <a:rPr lang="zh-CN" altLang="en-US" sz="3000" b="1" dirty="0">
                <a:latin typeface="宋体" panose="02010600030101010101" pitchFamily="2" charset="-122"/>
              </a:rPr>
              <a:t>首先提高利润，才能使企业能够存续下去。</a:t>
            </a:r>
            <a:endParaRPr lang="ja-JP" altLang="en-US" sz="3000" b="1">
              <a:latin typeface="宋体" panose="02010600030101010101" pitchFamily="2" charset="-122"/>
            </a:endParaRPr>
          </a:p>
        </p:txBody>
      </p:sp>
    </p:spTree>
  </p:cSld>
  <p:clrMapOvr>
    <a:masterClrMapping/>
  </p:clrMapOvr>
  <p:transition spd="med">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5666" name="Rectangle 2"/>
          <p:cNvSpPr>
            <a:spLocks noChangeArrowheads="1"/>
          </p:cNvSpPr>
          <p:nvPr/>
        </p:nvSpPr>
        <p:spPr bwMode="auto">
          <a:xfrm>
            <a:off x="228600" y="1855788"/>
            <a:ext cx="4038600" cy="4392613"/>
          </a:xfrm>
          <a:prstGeom prst="rect">
            <a:avLst/>
          </a:prstGeom>
          <a:solidFill>
            <a:srgbClr val="FFFF99"/>
          </a:solidFill>
          <a:ln w="19050" algn="ctr">
            <a:solidFill>
              <a:schemeClr val="tx1"/>
            </a:solidFill>
            <a:miter lim="800000"/>
          </a:ln>
          <a:effectLst>
            <a:outerShdw dist="53882"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ja-JP"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79" name="AutoShape 3"/>
          <p:cNvSpPr/>
          <p:nvPr/>
        </p:nvSpPr>
        <p:spPr>
          <a:xfrm rot="1075417">
            <a:off x="309563" y="1962150"/>
            <a:ext cx="2738437" cy="2536825"/>
          </a:xfrm>
          <a:prstGeom prst="cloudCallout">
            <a:avLst>
              <a:gd name="adj1" fmla="val 22551"/>
              <a:gd name="adj2" fmla="val 49662"/>
            </a:avLst>
          </a:prstGeom>
          <a:solidFill>
            <a:srgbClr val="99CCFF"/>
          </a:solidFill>
          <a:ln w="9525" cap="flat" cmpd="sng">
            <a:solidFill>
              <a:schemeClr val="tx1"/>
            </a:solidFill>
            <a:prstDash val="solid"/>
            <a:headEnd type="none" w="med" len="med"/>
            <a:tailEnd type="none" w="med" len="med"/>
          </a:ln>
        </p:spPr>
        <p:txBody>
          <a:bodyPr anchor="ctr" anchorCtr="0"/>
          <a:p>
            <a:endParaRPr lang="ja-JP" altLang="en-US" sz="1200" b="1" dirty="0">
              <a:latin typeface="Arial" panose="020B0604020202020204" pitchFamily="34" charset="0"/>
            </a:endParaRPr>
          </a:p>
        </p:txBody>
      </p:sp>
      <p:sp>
        <p:nvSpPr>
          <p:cNvPr id="24580" name="AutoShape 11"/>
          <p:cNvSpPr/>
          <p:nvPr/>
        </p:nvSpPr>
        <p:spPr>
          <a:xfrm>
            <a:off x="381000" y="1184275"/>
            <a:ext cx="3200400" cy="720725"/>
          </a:xfrm>
          <a:prstGeom prst="roundRect">
            <a:avLst>
              <a:gd name="adj" fmla="val 16667"/>
            </a:avLst>
          </a:prstGeom>
          <a:solidFill>
            <a:srgbClr val="FFFF99"/>
          </a:solidFill>
          <a:ln w="19050" cap="flat" cmpd="sng">
            <a:solidFill>
              <a:srgbClr val="FF9900"/>
            </a:solidFill>
            <a:prstDash val="solid"/>
            <a:headEnd type="none" w="med" len="med"/>
            <a:tailEnd type="none" w="med" len="med"/>
          </a:ln>
        </p:spPr>
        <p:txBody>
          <a:bodyPr wrap="none" anchor="ctr" anchorCtr="0"/>
          <a:p>
            <a:r>
              <a:rPr lang="zh-CN" altLang="en-US" sz="3200" b="1" dirty="0">
                <a:latin typeface="Arial" panose="020B0604020202020204" pitchFamily="34" charset="0"/>
                <a:ea typeface="黑体" panose="02010609060101010101" pitchFamily="2" charset="-122"/>
              </a:rPr>
              <a:t>表面效率</a:t>
            </a:r>
            <a:endParaRPr lang="zh-CN" altLang="en-US" sz="3200" b="1" dirty="0">
              <a:latin typeface="Arial" panose="020B0604020202020204" pitchFamily="34" charset="0"/>
              <a:ea typeface="黑体" panose="02010609060101010101" pitchFamily="2" charset="-122"/>
            </a:endParaRPr>
          </a:p>
        </p:txBody>
      </p:sp>
      <p:sp>
        <p:nvSpPr>
          <p:cNvPr id="24581" name="Text Box 13"/>
          <p:cNvSpPr txBox="1"/>
          <p:nvPr/>
        </p:nvSpPr>
        <p:spPr>
          <a:xfrm>
            <a:off x="2695575" y="4303713"/>
            <a:ext cx="184150" cy="396875"/>
          </a:xfrm>
          <a:prstGeom prst="rect">
            <a:avLst/>
          </a:prstGeom>
          <a:noFill/>
          <a:ln w="9525">
            <a:noFill/>
          </a:ln>
        </p:spPr>
        <p:txBody>
          <a:bodyPr wrap="none">
            <a:spAutoFit/>
          </a:bodyPr>
          <a:p>
            <a:endParaRPr lang="ja-JP" altLang="en-US" sz="2000" dirty="0">
              <a:latin typeface="Arial" panose="020B0604020202020204" pitchFamily="34" charset="0"/>
            </a:endParaRPr>
          </a:p>
        </p:txBody>
      </p:sp>
      <p:sp>
        <p:nvSpPr>
          <p:cNvPr id="24582" name="Text Box 14"/>
          <p:cNvSpPr txBox="1"/>
          <p:nvPr/>
        </p:nvSpPr>
        <p:spPr>
          <a:xfrm>
            <a:off x="914400" y="2209800"/>
            <a:ext cx="1600200" cy="581025"/>
          </a:xfrm>
          <a:prstGeom prst="rect">
            <a:avLst/>
          </a:prstGeom>
          <a:noFill/>
          <a:ln w="9525">
            <a:noFill/>
          </a:ln>
        </p:spPr>
        <p:txBody>
          <a:bodyPr>
            <a:spAutoFit/>
          </a:bodyPr>
          <a:p>
            <a:r>
              <a:rPr lang="en-US" altLang="zh-CN" sz="1600" b="1">
                <a:latin typeface="黑体" panose="02010609060101010101" pitchFamily="2" charset="-122"/>
                <a:ea typeface="黑体" panose="02010609060101010101" pitchFamily="2" charset="-122"/>
              </a:rPr>
              <a:t>10</a:t>
            </a:r>
            <a:r>
              <a:rPr lang="zh-CN" altLang="en-US" sz="1600" b="1" dirty="0">
                <a:latin typeface="黑体" panose="02010609060101010101" pitchFamily="2" charset="-122"/>
                <a:ea typeface="黑体" panose="02010609060101010101" pitchFamily="2" charset="-122"/>
              </a:rPr>
              <a:t>个人每天</a:t>
            </a:r>
            <a:endParaRPr lang="zh-CN" altLang="en-US" sz="1600" b="1" dirty="0">
              <a:latin typeface="黑体" panose="02010609060101010101" pitchFamily="2" charset="-122"/>
              <a:ea typeface="黑体" panose="02010609060101010101" pitchFamily="2" charset="-122"/>
            </a:endParaRPr>
          </a:p>
          <a:p>
            <a:r>
              <a:rPr lang="zh-CN" altLang="en-US" sz="1600" b="1" dirty="0">
                <a:latin typeface="黑体" panose="02010609060101010101" pitchFamily="2" charset="-122"/>
                <a:ea typeface="黑体" panose="02010609060101010101" pitchFamily="2" charset="-122"/>
              </a:rPr>
              <a:t>生产</a:t>
            </a:r>
            <a:r>
              <a:rPr lang="en-US" altLang="zh-CN" sz="1600" b="1">
                <a:latin typeface="黑体" panose="02010609060101010101" pitchFamily="2" charset="-122"/>
                <a:ea typeface="黑体" panose="02010609060101010101" pitchFamily="2" charset="-122"/>
              </a:rPr>
              <a:t>100</a:t>
            </a:r>
            <a:r>
              <a:rPr lang="zh-CN" altLang="en-US" sz="1600" b="1" dirty="0">
                <a:latin typeface="黑体" panose="02010609060101010101" pitchFamily="2" charset="-122"/>
                <a:ea typeface="黑体" panose="02010609060101010101" pitchFamily="2" charset="-122"/>
              </a:rPr>
              <a:t>件</a:t>
            </a:r>
            <a:endParaRPr lang="zh-CN" altLang="en-US" sz="1600" b="1" dirty="0">
              <a:latin typeface="黑体" panose="02010609060101010101" pitchFamily="2" charset="-122"/>
              <a:ea typeface="黑体" panose="02010609060101010101" pitchFamily="2" charset="-122"/>
            </a:endParaRPr>
          </a:p>
        </p:txBody>
      </p:sp>
      <p:sp>
        <p:nvSpPr>
          <p:cNvPr id="24583" name="Text Box 15"/>
          <p:cNvSpPr txBox="1"/>
          <p:nvPr/>
        </p:nvSpPr>
        <p:spPr>
          <a:xfrm>
            <a:off x="990600" y="3352800"/>
            <a:ext cx="1752600" cy="641350"/>
          </a:xfrm>
          <a:prstGeom prst="rect">
            <a:avLst/>
          </a:prstGeom>
          <a:noFill/>
          <a:ln w="9525">
            <a:noFill/>
          </a:ln>
        </p:spPr>
        <p:txBody>
          <a:bodyPr>
            <a:spAutoFit/>
          </a:bodyPr>
          <a:p>
            <a:r>
              <a:rPr lang="en-US" altLang="zh-CN" b="1">
                <a:latin typeface="黑体" panose="02010609060101010101" pitchFamily="2" charset="-122"/>
                <a:ea typeface="黑体" panose="02010609060101010101" pitchFamily="2" charset="-122"/>
              </a:rPr>
              <a:t>10</a:t>
            </a:r>
            <a:r>
              <a:rPr lang="zh-CN" altLang="en-US" b="1" dirty="0">
                <a:latin typeface="黑体" panose="02010609060101010101" pitchFamily="2" charset="-122"/>
                <a:ea typeface="黑体" panose="02010609060101010101" pitchFamily="2" charset="-122"/>
              </a:rPr>
              <a:t>个人每天</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生产</a:t>
            </a:r>
            <a:r>
              <a:rPr lang="en-US" altLang="zh-CN" b="1">
                <a:latin typeface="黑体" panose="02010609060101010101" pitchFamily="2" charset="-122"/>
                <a:ea typeface="黑体" panose="02010609060101010101" pitchFamily="2" charset="-122"/>
              </a:rPr>
              <a:t>120</a:t>
            </a:r>
            <a:r>
              <a:rPr lang="zh-CN" altLang="en-US" b="1" dirty="0">
                <a:latin typeface="黑体" panose="02010609060101010101" pitchFamily="2" charset="-122"/>
                <a:ea typeface="黑体" panose="02010609060101010101" pitchFamily="2" charset="-122"/>
              </a:rPr>
              <a:t>件</a:t>
            </a:r>
            <a:endParaRPr lang="zh-CN" altLang="en-US" b="1" dirty="0">
              <a:latin typeface="黑体" panose="02010609060101010101" pitchFamily="2" charset="-122"/>
              <a:ea typeface="黑体" panose="02010609060101010101" pitchFamily="2" charset="-122"/>
            </a:endParaRPr>
          </a:p>
        </p:txBody>
      </p:sp>
      <p:sp>
        <p:nvSpPr>
          <p:cNvPr id="24584" name="AutoShape 16"/>
          <p:cNvSpPr/>
          <p:nvPr/>
        </p:nvSpPr>
        <p:spPr>
          <a:xfrm>
            <a:off x="1295400" y="2895600"/>
            <a:ext cx="503238" cy="358775"/>
          </a:xfrm>
          <a:prstGeom prst="downArrow">
            <a:avLst>
              <a:gd name="adj1" fmla="val 50000"/>
              <a:gd name="adj2"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4585" name="AutoShape 17"/>
          <p:cNvSpPr/>
          <p:nvPr/>
        </p:nvSpPr>
        <p:spPr>
          <a:xfrm>
            <a:off x="2971800" y="2667000"/>
            <a:ext cx="1219200" cy="1371600"/>
          </a:xfrm>
          <a:prstGeom prst="wedgeRoundRectCallout">
            <a:avLst>
              <a:gd name="adj1" fmla="val -67056"/>
              <a:gd name="adj2" fmla="val 106134"/>
              <a:gd name="adj3" fmla="val 16667"/>
            </a:avLst>
          </a:prstGeom>
          <a:solidFill>
            <a:srgbClr val="99CCFF"/>
          </a:solidFill>
          <a:ln w="9525" cap="flat" cmpd="sng">
            <a:solidFill>
              <a:schemeClr val="tx1"/>
            </a:solidFill>
            <a:prstDash val="solid"/>
            <a:miter/>
            <a:headEnd type="none" w="med" len="med"/>
            <a:tailEnd type="none" w="med" len="med"/>
          </a:ln>
        </p:spPr>
        <p:txBody>
          <a:bodyPr anchor="ctr" anchorCtr="0"/>
          <a:p>
            <a:r>
              <a:rPr lang="zh-CN" altLang="en-US" b="1" dirty="0">
                <a:latin typeface="黑体" panose="02010609060101010101" pitchFamily="2" charset="-122"/>
                <a:ea typeface="黑体" panose="02010609060101010101" pitchFamily="2" charset="-122"/>
              </a:rPr>
              <a:t>必要数</a:t>
            </a:r>
            <a:r>
              <a:rPr lang="en-US" altLang="zh-CN" b="1" dirty="0">
                <a:latin typeface="黑体" panose="02010609060101010101" pitchFamily="2" charset="-122"/>
                <a:ea typeface="黑体" panose="02010609060101010101" pitchFamily="2" charset="-122"/>
              </a:rPr>
              <a:t>100</a:t>
            </a:r>
            <a:r>
              <a:rPr lang="zh-CN" altLang="en-US" b="1" dirty="0">
                <a:latin typeface="黑体" panose="02010609060101010101" pitchFamily="2" charset="-122"/>
                <a:ea typeface="黑体" panose="02010609060101010101" pitchFamily="2" charset="-122"/>
              </a:rPr>
              <a:t>件</a:t>
            </a:r>
            <a:r>
              <a:rPr lang="en-US" altLang="zh-CN" b="1">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天</a:t>
            </a:r>
            <a:endParaRPr lang="zh-CN" altLang="en-US" b="1" dirty="0">
              <a:latin typeface="黑体" panose="02010609060101010101" pitchFamily="2" charset="-122"/>
              <a:ea typeface="黑体" panose="02010609060101010101" pitchFamily="2" charset="-122"/>
            </a:endParaRPr>
          </a:p>
        </p:txBody>
      </p:sp>
      <p:pic>
        <p:nvPicPr>
          <p:cNvPr id="24586" name="Picture 20" descr="21ILAX13"/>
          <p:cNvPicPr>
            <a:picLocks noChangeAspect="1"/>
          </p:cNvPicPr>
          <p:nvPr/>
        </p:nvPicPr>
        <p:blipFill>
          <a:blip r:embed="rId1">
            <a:clrChange>
              <a:clrFrom>
                <a:srgbClr val="FFFFFF"/>
              </a:clrFrom>
              <a:clrTo>
                <a:srgbClr val="FFFFFF">
                  <a:alpha val="0"/>
                </a:srgbClr>
              </a:clrTo>
            </a:clrChange>
          </a:blip>
          <a:stretch>
            <a:fillRect/>
          </a:stretch>
        </p:blipFill>
        <p:spPr>
          <a:xfrm>
            <a:off x="1687513" y="4592638"/>
            <a:ext cx="1152525" cy="1584325"/>
          </a:xfrm>
          <a:prstGeom prst="rect">
            <a:avLst/>
          </a:prstGeom>
          <a:noFill/>
          <a:ln w="9525">
            <a:noFill/>
          </a:ln>
        </p:spPr>
      </p:pic>
      <p:sp>
        <p:nvSpPr>
          <p:cNvPr id="625673" name="Rectangle 9"/>
          <p:cNvSpPr>
            <a:spLocks noChangeArrowheads="1"/>
          </p:cNvSpPr>
          <p:nvPr/>
        </p:nvSpPr>
        <p:spPr bwMode="auto">
          <a:xfrm>
            <a:off x="4927600" y="1855788"/>
            <a:ext cx="3987800" cy="4392613"/>
          </a:xfrm>
          <a:prstGeom prst="rect">
            <a:avLst/>
          </a:prstGeom>
          <a:solidFill>
            <a:srgbClr val="FFFF99"/>
          </a:solidFill>
          <a:ln w="19050" algn="ctr">
            <a:solidFill>
              <a:schemeClr val="tx1"/>
            </a:solidFill>
            <a:miter lim="800000"/>
          </a:ln>
          <a:effectLst>
            <a:outerShdw dist="53882"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ja-JP"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592" name="AutoShape 10"/>
          <p:cNvSpPr/>
          <p:nvPr/>
        </p:nvSpPr>
        <p:spPr>
          <a:xfrm>
            <a:off x="4318000" y="3467100"/>
            <a:ext cx="576263" cy="1152525"/>
          </a:xfrm>
          <a:prstGeom prst="rightArrow">
            <a:avLst>
              <a:gd name="adj1" fmla="val 50000"/>
              <a:gd name="adj2" fmla="val 25000"/>
            </a:avLst>
          </a:prstGeom>
          <a:gradFill rotWithShape="1">
            <a:gsLst>
              <a:gs pos="0">
                <a:srgbClr val="FFF200">
                  <a:alpha val="100000"/>
                </a:srgbClr>
              </a:gs>
              <a:gs pos="45000">
                <a:srgbClr val="FF7A00">
                  <a:alpha val="100000"/>
                </a:srgbClr>
              </a:gs>
              <a:gs pos="70000">
                <a:srgbClr val="FF0300">
                  <a:alpha val="100000"/>
                </a:srgbClr>
              </a:gs>
              <a:gs pos="100000">
                <a:srgbClr val="4D0808">
                  <a:alpha val="100000"/>
                </a:srgbClr>
              </a:gs>
            </a:gsLst>
            <a:lin ang="0" scaled="1"/>
            <a:tileRect/>
          </a:gra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4593" name="AutoShape 12"/>
          <p:cNvSpPr/>
          <p:nvPr/>
        </p:nvSpPr>
        <p:spPr>
          <a:xfrm>
            <a:off x="5078413" y="1169988"/>
            <a:ext cx="2846387" cy="720725"/>
          </a:xfrm>
          <a:prstGeom prst="roundRect">
            <a:avLst>
              <a:gd name="adj" fmla="val 16667"/>
            </a:avLst>
          </a:prstGeom>
          <a:solidFill>
            <a:srgbClr val="FFFF99"/>
          </a:solidFill>
          <a:ln w="19050" cap="flat" cmpd="sng">
            <a:solidFill>
              <a:srgbClr val="FF9900"/>
            </a:solidFill>
            <a:prstDash val="solid"/>
            <a:headEnd type="none" w="med" len="med"/>
            <a:tailEnd type="none" w="med" len="med"/>
          </a:ln>
        </p:spPr>
        <p:txBody>
          <a:bodyPr wrap="none" anchor="ctr" anchorCtr="0"/>
          <a:p>
            <a:r>
              <a:rPr lang="zh-CN" altLang="en-US" sz="3200" b="1" dirty="0">
                <a:latin typeface="Arial" panose="020B0604020202020204" pitchFamily="34" charset="0"/>
                <a:ea typeface="黑体" panose="02010609060101010101" pitchFamily="2" charset="-122"/>
              </a:rPr>
              <a:t>实际效率</a:t>
            </a:r>
            <a:endParaRPr lang="zh-CN" altLang="en-US" sz="3200" b="1" dirty="0">
              <a:latin typeface="Arial" panose="020B0604020202020204" pitchFamily="34" charset="0"/>
              <a:ea typeface="黑体" panose="02010609060101010101" pitchFamily="2" charset="-122"/>
            </a:endParaRPr>
          </a:p>
        </p:txBody>
      </p:sp>
      <p:pic>
        <p:nvPicPr>
          <p:cNvPr id="24594" name="Picture 18" descr="21ILAX31"/>
          <p:cNvPicPr>
            <a:picLocks noChangeAspect="1"/>
          </p:cNvPicPr>
          <p:nvPr/>
        </p:nvPicPr>
        <p:blipFill>
          <a:blip r:embed="rId2">
            <a:clrChange>
              <a:clrFrom>
                <a:srgbClr val="FFFFFF"/>
              </a:clrFrom>
              <a:clrTo>
                <a:srgbClr val="FFFFFF">
                  <a:alpha val="0"/>
                </a:srgbClr>
              </a:clrTo>
            </a:clrChange>
          </a:blip>
          <a:stretch>
            <a:fillRect/>
          </a:stretch>
        </p:blipFill>
        <p:spPr>
          <a:xfrm>
            <a:off x="6527800" y="4751388"/>
            <a:ext cx="1008063" cy="1441450"/>
          </a:xfrm>
          <a:prstGeom prst="rect">
            <a:avLst/>
          </a:prstGeom>
          <a:noFill/>
          <a:ln w="9525">
            <a:noFill/>
          </a:ln>
        </p:spPr>
      </p:pic>
      <p:sp>
        <p:nvSpPr>
          <p:cNvPr id="24595" name="AutoShape 19"/>
          <p:cNvSpPr/>
          <p:nvPr/>
        </p:nvSpPr>
        <p:spPr>
          <a:xfrm rot="274961">
            <a:off x="4946650" y="1860550"/>
            <a:ext cx="3935413" cy="2711450"/>
          </a:xfrm>
          <a:prstGeom prst="cloudCallout">
            <a:avLst>
              <a:gd name="adj1" fmla="val 10731"/>
              <a:gd name="adj2" fmla="val 49356"/>
            </a:avLst>
          </a:prstGeom>
          <a:solidFill>
            <a:srgbClr val="99CCFF"/>
          </a:solidFill>
          <a:ln w="9525" cap="flat" cmpd="sng">
            <a:solidFill>
              <a:schemeClr val="tx1"/>
            </a:solidFill>
            <a:prstDash val="solid"/>
            <a:headEnd type="none" w="med" len="med"/>
            <a:tailEnd type="none" w="med" len="med"/>
          </a:ln>
        </p:spPr>
        <p:txBody>
          <a:bodyPr anchor="ctr" anchorCtr="0"/>
          <a:p>
            <a:endParaRPr lang="ja-JP" altLang="en-US" sz="1200" b="1" dirty="0">
              <a:latin typeface="Arial" panose="020B0604020202020204" pitchFamily="34" charset="0"/>
            </a:endParaRPr>
          </a:p>
        </p:txBody>
      </p:sp>
      <p:sp>
        <p:nvSpPr>
          <p:cNvPr id="24596" name="Text Box 21"/>
          <p:cNvSpPr txBox="1"/>
          <p:nvPr/>
        </p:nvSpPr>
        <p:spPr>
          <a:xfrm>
            <a:off x="5440363" y="2300288"/>
            <a:ext cx="2789237" cy="366712"/>
          </a:xfrm>
          <a:prstGeom prst="rect">
            <a:avLst/>
          </a:prstGeom>
          <a:noFill/>
          <a:ln w="9525">
            <a:noFill/>
          </a:ln>
        </p:spPr>
        <p:txBody>
          <a:bodyPr>
            <a:spAutoFit/>
          </a:bodyPr>
          <a:p>
            <a:r>
              <a:rPr lang="en-US" altLang="zh-CN" b="1">
                <a:latin typeface="黑体" panose="02010609060101010101" pitchFamily="2" charset="-122"/>
                <a:ea typeface="黑体" panose="02010609060101010101" pitchFamily="2" charset="-122"/>
              </a:rPr>
              <a:t>10</a:t>
            </a:r>
            <a:r>
              <a:rPr lang="zh-CN" altLang="en-US" b="1" dirty="0">
                <a:latin typeface="黑体" panose="02010609060101010101" pitchFamily="2" charset="-122"/>
                <a:ea typeface="黑体" panose="02010609060101010101" pitchFamily="2" charset="-122"/>
              </a:rPr>
              <a:t>个人每天生产</a:t>
            </a:r>
            <a:r>
              <a:rPr lang="en-US" altLang="zh-CN" b="1">
                <a:latin typeface="黑体" panose="02010609060101010101" pitchFamily="2" charset="-122"/>
                <a:ea typeface="黑体" panose="02010609060101010101" pitchFamily="2" charset="-122"/>
              </a:rPr>
              <a:t>120</a:t>
            </a:r>
            <a:r>
              <a:rPr lang="zh-CN" altLang="en-US" b="1" dirty="0">
                <a:latin typeface="黑体" panose="02010609060101010101" pitchFamily="2" charset="-122"/>
                <a:ea typeface="黑体" panose="02010609060101010101" pitchFamily="2" charset="-122"/>
              </a:rPr>
              <a:t>件</a:t>
            </a:r>
            <a:endParaRPr lang="zh-CN" altLang="en-US" b="1" dirty="0">
              <a:latin typeface="黑体" panose="02010609060101010101" pitchFamily="2" charset="-122"/>
              <a:ea typeface="黑体" panose="02010609060101010101" pitchFamily="2" charset="-122"/>
            </a:endParaRPr>
          </a:p>
        </p:txBody>
      </p:sp>
      <p:sp>
        <p:nvSpPr>
          <p:cNvPr id="24597" name="Line 22"/>
          <p:cNvSpPr/>
          <p:nvPr/>
        </p:nvSpPr>
        <p:spPr>
          <a:xfrm>
            <a:off x="5600700" y="2881313"/>
            <a:ext cx="647700" cy="0"/>
          </a:xfrm>
          <a:prstGeom prst="line">
            <a:avLst/>
          </a:prstGeom>
          <a:ln w="28575" cap="flat" cmpd="sng">
            <a:solidFill>
              <a:schemeClr val="tx1"/>
            </a:solidFill>
            <a:prstDash val="solid"/>
            <a:headEnd type="none" w="med" len="med"/>
            <a:tailEnd type="stealth" w="lg" len="lg"/>
          </a:ln>
        </p:spPr>
      </p:sp>
      <p:sp>
        <p:nvSpPr>
          <p:cNvPr id="24598" name="Text Box 23"/>
          <p:cNvSpPr txBox="1"/>
          <p:nvPr/>
        </p:nvSpPr>
        <p:spPr>
          <a:xfrm>
            <a:off x="6313488" y="2652713"/>
            <a:ext cx="1687512" cy="396875"/>
          </a:xfrm>
          <a:prstGeom prst="rect">
            <a:avLst/>
          </a:prstGeom>
          <a:noFill/>
          <a:ln w="9525">
            <a:noFill/>
          </a:ln>
        </p:spPr>
        <p:txBody>
          <a:bodyPr>
            <a:spAutoFit/>
          </a:bodyPr>
          <a:p>
            <a:r>
              <a:rPr lang="en-US" altLang="zh-CN" sz="2000" b="1">
                <a:latin typeface="Arial" panose="020B0604020202020204" pitchFamily="34" charset="0"/>
              </a:rPr>
              <a:t>20</a:t>
            </a:r>
            <a:r>
              <a:rPr lang="zh-CN" altLang="en-US" sz="2000" b="1" dirty="0">
                <a:latin typeface="Arial" panose="020B0604020202020204" pitchFamily="34" charset="0"/>
              </a:rPr>
              <a:t>件过剩</a:t>
            </a:r>
            <a:endParaRPr lang="zh-CN" altLang="en-US" sz="2000" b="1" dirty="0">
              <a:latin typeface="Arial" panose="020B0604020202020204" pitchFamily="34" charset="0"/>
            </a:endParaRPr>
          </a:p>
        </p:txBody>
      </p:sp>
      <p:sp>
        <p:nvSpPr>
          <p:cNvPr id="24599" name="Text Box 24"/>
          <p:cNvSpPr txBox="1"/>
          <p:nvPr/>
        </p:nvSpPr>
        <p:spPr>
          <a:xfrm>
            <a:off x="5257800" y="3413125"/>
            <a:ext cx="4216400" cy="396875"/>
          </a:xfrm>
          <a:prstGeom prst="rect">
            <a:avLst/>
          </a:prstGeom>
          <a:noFill/>
          <a:ln w="9525">
            <a:noFill/>
          </a:ln>
        </p:spPr>
        <p:txBody>
          <a:bodyPr>
            <a:spAutoFit/>
          </a:bodyPr>
          <a:p>
            <a:r>
              <a:rPr lang="en-US" altLang="zh-CN" b="1">
                <a:latin typeface="黑体" panose="02010609060101010101" pitchFamily="2" charset="-122"/>
                <a:ea typeface="黑体" panose="02010609060101010101" pitchFamily="2" charset="-122"/>
              </a:rPr>
              <a:t>9</a:t>
            </a:r>
            <a:r>
              <a:rPr lang="zh-CN" altLang="en-US" b="1" dirty="0">
                <a:latin typeface="黑体" panose="02010609060101010101" pitchFamily="2" charset="-122"/>
                <a:ea typeface="黑体" panose="02010609060101010101" pitchFamily="2" charset="-122"/>
              </a:rPr>
              <a:t>个人每天生产</a:t>
            </a:r>
            <a:r>
              <a:rPr lang="en-US" altLang="zh-CN" b="1">
                <a:latin typeface="黑体" panose="02010609060101010101" pitchFamily="2" charset="-122"/>
                <a:ea typeface="黑体" panose="02010609060101010101" pitchFamily="2" charset="-122"/>
              </a:rPr>
              <a:t>100</a:t>
            </a:r>
            <a:r>
              <a:rPr lang="zh-CN" altLang="en-US" b="1" dirty="0">
                <a:latin typeface="黑体" panose="02010609060101010101" pitchFamily="2" charset="-122"/>
                <a:ea typeface="黑体" panose="02010609060101010101" pitchFamily="2" charset="-122"/>
              </a:rPr>
              <a:t>件</a:t>
            </a:r>
            <a:r>
              <a:rPr lang="zh-CN" altLang="en-US" sz="2000" b="1" dirty="0">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改善！！</a:t>
            </a:r>
            <a:endParaRPr lang="zh-CN" altLang="en-US" b="1" dirty="0">
              <a:latin typeface="黑体" panose="02010609060101010101" pitchFamily="2" charset="-122"/>
              <a:ea typeface="黑体" panose="02010609060101010101" pitchFamily="2" charset="-122"/>
            </a:endParaRPr>
          </a:p>
        </p:txBody>
      </p:sp>
      <p:sp>
        <p:nvSpPr>
          <p:cNvPr id="24600" name="AutoShape 25"/>
          <p:cNvSpPr/>
          <p:nvPr/>
        </p:nvSpPr>
        <p:spPr>
          <a:xfrm>
            <a:off x="6659563" y="3048000"/>
            <a:ext cx="503237" cy="358775"/>
          </a:xfrm>
          <a:prstGeom prst="downArrow">
            <a:avLst>
              <a:gd name="adj1" fmla="val 50000"/>
              <a:gd name="adj2"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4606" name="Rectangle 4"/>
          <p:cNvSpPr/>
          <p:nvPr/>
        </p:nvSpPr>
        <p:spPr>
          <a:xfrm>
            <a:off x="304800" y="228600"/>
            <a:ext cx="762000" cy="609600"/>
          </a:xfrm>
          <a:prstGeom prst="rect">
            <a:avLst/>
          </a:prstGeom>
          <a:gradFill rotWithShape="1">
            <a:gsLst>
              <a:gs pos="0">
                <a:srgbClr val="FFFFFF"/>
              </a:gs>
              <a:gs pos="100000">
                <a:srgbClr val="FF99CC">
                  <a:alpha val="82999"/>
                </a:srgbClr>
              </a:gs>
            </a:gsLst>
            <a:path path="shape">
              <a:fillToRect l="50000" t="50000" r="50000" b="50000"/>
            </a:path>
            <a:tileRect/>
          </a:gra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4608" name="Rectangle 36"/>
          <p:cNvSpPr/>
          <p:nvPr/>
        </p:nvSpPr>
        <p:spPr>
          <a:xfrm>
            <a:off x="412750" y="228600"/>
            <a:ext cx="7727950" cy="641350"/>
          </a:xfrm>
          <a:prstGeom prst="rect">
            <a:avLst/>
          </a:prstGeom>
          <a:noFill/>
          <a:ln w="9525">
            <a:noFill/>
          </a:ln>
        </p:spPr>
        <p:txBody>
          <a:bodyPr wrap="none">
            <a:spAutoFit/>
          </a:bodyPr>
          <a:p>
            <a:pPr algn="ctr"/>
            <a:r>
              <a:rPr lang="en-US" altLang="zh-CN" sz="3600" b="1">
                <a:solidFill>
                  <a:srgbClr val="FF0000"/>
                </a:solidFill>
                <a:latin typeface="黑体" panose="02010609060101010101" pitchFamily="2" charset="-122"/>
                <a:ea typeface="黑体" panose="02010609060101010101" pitchFamily="2" charset="-122"/>
              </a:rPr>
              <a:t>5</a:t>
            </a:r>
            <a:r>
              <a:rPr lang="zh-CN" altLang="en-US" sz="3600" b="1" dirty="0">
                <a:solidFill>
                  <a:srgbClr val="FF0000"/>
                </a:solidFill>
                <a:latin typeface="黑体" panose="02010609060101010101" pitchFamily="2" charset="-122"/>
                <a:ea typeface="黑体" panose="02010609060101010101" pitchFamily="2" charset="-122"/>
              </a:rPr>
              <a:t>、</a:t>
            </a:r>
            <a:r>
              <a:rPr lang="zh-CN" altLang="en-US" sz="3600" b="1" dirty="0">
                <a:solidFill>
                  <a:schemeClr val="tx2"/>
                </a:solidFill>
                <a:latin typeface="黑体" panose="02010609060101010101" pitchFamily="2" charset="-122"/>
                <a:ea typeface="黑体" panose="02010609060101010101" pitchFamily="2" charset="-122"/>
              </a:rPr>
              <a:t>表面效率和实际效率是不同的概念</a:t>
            </a:r>
            <a:endParaRPr lang="zh-CN" altLang="en-US" sz="3600" b="1" dirty="0">
              <a:solidFill>
                <a:schemeClr val="tx2"/>
              </a:solidFill>
              <a:latin typeface="黑体" panose="02010609060101010101" pitchFamily="2" charset="-122"/>
              <a:ea typeface="黑体" panose="02010609060101010101" pitchFamily="2" charset="-122"/>
            </a:endParaRPr>
          </a:p>
        </p:txBody>
      </p:sp>
    </p:spTree>
  </p:cSld>
  <p:clrMapOvr>
    <a:masterClrMapping/>
  </p:clrMapOvr>
  <p:transition spd="med">
    <p:split orient="vert"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p:nvPr/>
        </p:nvSpPr>
        <p:spPr>
          <a:xfrm>
            <a:off x="381000" y="152400"/>
            <a:ext cx="838200" cy="609600"/>
          </a:xfrm>
          <a:prstGeom prst="rect">
            <a:avLst/>
          </a:prstGeom>
          <a:gradFill rotWithShape="1">
            <a:gsLst>
              <a:gs pos="0">
                <a:srgbClr val="FFFFFF"/>
              </a:gs>
              <a:gs pos="100000">
                <a:srgbClr val="FF99CC">
                  <a:alpha val="82999"/>
                </a:srgbClr>
              </a:gs>
            </a:gsLst>
            <a:path path="shape">
              <a:fillToRect l="50000" t="50000" r="50000" b="50000"/>
            </a:path>
            <a:tileRect/>
          </a:gra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627718" name="Rectangle 6"/>
          <p:cNvSpPr>
            <a:spLocks noChangeArrowheads="1"/>
          </p:cNvSpPr>
          <p:nvPr/>
        </p:nvSpPr>
        <p:spPr bwMode="auto">
          <a:xfrm>
            <a:off x="304800" y="1447800"/>
            <a:ext cx="8569325" cy="4876800"/>
          </a:xfrm>
          <a:prstGeom prst="rect">
            <a:avLst/>
          </a:prstGeom>
          <a:solidFill>
            <a:srgbClr val="00CCFF">
              <a:alpha val="14999"/>
            </a:srgbClr>
          </a:solidFill>
          <a:ln w="9525">
            <a:noFill/>
            <a:miter lim="800000"/>
          </a:ln>
          <a:effectLst>
            <a:outerShdw dist="81320" dir="2319588" algn="ctr" rotWithShape="0">
              <a:schemeClr val="accent1"/>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en-US" sz="1400" b="1"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grpSp>
        <p:nvGrpSpPr>
          <p:cNvPr id="25604" name="Group 7"/>
          <p:cNvGrpSpPr/>
          <p:nvPr/>
        </p:nvGrpSpPr>
        <p:grpSpPr>
          <a:xfrm rot="-1004781">
            <a:off x="6218238" y="5137150"/>
            <a:ext cx="720725" cy="1169988"/>
            <a:chOff x="2199" y="2386"/>
            <a:chExt cx="553" cy="817"/>
          </a:xfrm>
        </p:grpSpPr>
        <p:sp>
          <p:nvSpPr>
            <p:cNvPr id="25605" name="Freeform 8"/>
            <p:cNvSpPr/>
            <p:nvPr/>
          </p:nvSpPr>
          <p:spPr>
            <a:xfrm>
              <a:off x="2426" y="2386"/>
              <a:ext cx="326" cy="363"/>
            </a:xfrm>
            <a:custGeom>
              <a:avLst/>
              <a:gdLst>
                <a:gd name="txL" fmla="*/ 0 w 326"/>
                <a:gd name="txT" fmla="*/ 0 h 363"/>
                <a:gd name="txR" fmla="*/ 326 w 326"/>
                <a:gd name="txB" fmla="*/ 363 h 363"/>
              </a:gdLst>
              <a:ahLst/>
              <a:cxnLst>
                <a:cxn ang="0">
                  <a:pos x="0" y="0"/>
                </a:cxn>
                <a:cxn ang="0">
                  <a:pos x="91" y="45"/>
                </a:cxn>
                <a:cxn ang="0">
                  <a:pos x="182" y="91"/>
                </a:cxn>
                <a:cxn ang="0">
                  <a:pos x="227" y="182"/>
                </a:cxn>
                <a:cxn ang="0">
                  <a:pos x="272" y="227"/>
                </a:cxn>
                <a:cxn ang="0">
                  <a:pos x="318" y="318"/>
                </a:cxn>
                <a:cxn ang="0">
                  <a:pos x="318" y="363"/>
                </a:cxn>
              </a:cxnLst>
              <a:rect l="txL" t="txT" r="txR" b="txB"/>
              <a:pathLst>
                <a:path w="326" h="363">
                  <a:moveTo>
                    <a:pt x="0" y="0"/>
                  </a:moveTo>
                  <a:cubicBezTo>
                    <a:pt x="30" y="15"/>
                    <a:pt x="61" y="30"/>
                    <a:pt x="91" y="45"/>
                  </a:cubicBezTo>
                  <a:cubicBezTo>
                    <a:pt x="121" y="60"/>
                    <a:pt x="159" y="68"/>
                    <a:pt x="182" y="91"/>
                  </a:cubicBezTo>
                  <a:cubicBezTo>
                    <a:pt x="205" y="114"/>
                    <a:pt x="212" y="159"/>
                    <a:pt x="227" y="182"/>
                  </a:cubicBezTo>
                  <a:cubicBezTo>
                    <a:pt x="242" y="205"/>
                    <a:pt x="257" y="204"/>
                    <a:pt x="272" y="227"/>
                  </a:cubicBezTo>
                  <a:cubicBezTo>
                    <a:pt x="287" y="250"/>
                    <a:pt x="310" y="295"/>
                    <a:pt x="318" y="318"/>
                  </a:cubicBezTo>
                  <a:cubicBezTo>
                    <a:pt x="326" y="341"/>
                    <a:pt x="322" y="352"/>
                    <a:pt x="318" y="363"/>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606" name="Freeform 9"/>
            <p:cNvSpPr/>
            <p:nvPr/>
          </p:nvSpPr>
          <p:spPr>
            <a:xfrm rot="390695">
              <a:off x="2381" y="2431"/>
              <a:ext cx="317" cy="227"/>
            </a:xfrm>
            <a:custGeom>
              <a:avLst/>
              <a:gdLst>
                <a:gd name="txL" fmla="*/ 0 w 317"/>
                <a:gd name="txT" fmla="*/ 0 h 227"/>
                <a:gd name="txR" fmla="*/ 317 w 317"/>
                <a:gd name="txB" fmla="*/ 227 h 227"/>
              </a:gdLst>
              <a:ahLst/>
              <a:cxnLst>
                <a:cxn ang="0">
                  <a:pos x="0" y="0"/>
                </a:cxn>
                <a:cxn ang="0">
                  <a:pos x="45" y="46"/>
                </a:cxn>
                <a:cxn ang="0">
                  <a:pos x="136" y="91"/>
                </a:cxn>
                <a:cxn ang="0">
                  <a:pos x="181" y="137"/>
                </a:cxn>
                <a:cxn ang="0">
                  <a:pos x="227" y="137"/>
                </a:cxn>
                <a:cxn ang="0">
                  <a:pos x="317" y="227"/>
                </a:cxn>
              </a:cxnLst>
              <a:rect l="txL" t="txT" r="txR" b="txB"/>
              <a:pathLst>
                <a:path w="317" h="227">
                  <a:moveTo>
                    <a:pt x="0" y="0"/>
                  </a:moveTo>
                  <a:cubicBezTo>
                    <a:pt x="11" y="15"/>
                    <a:pt x="22" y="31"/>
                    <a:pt x="45" y="46"/>
                  </a:cubicBezTo>
                  <a:cubicBezTo>
                    <a:pt x="68" y="61"/>
                    <a:pt x="113" y="76"/>
                    <a:pt x="136" y="91"/>
                  </a:cubicBezTo>
                  <a:cubicBezTo>
                    <a:pt x="159" y="106"/>
                    <a:pt x="166" y="129"/>
                    <a:pt x="181" y="137"/>
                  </a:cubicBezTo>
                  <a:cubicBezTo>
                    <a:pt x="196" y="145"/>
                    <a:pt x="204" y="122"/>
                    <a:pt x="227" y="137"/>
                  </a:cubicBezTo>
                  <a:cubicBezTo>
                    <a:pt x="250" y="152"/>
                    <a:pt x="283" y="189"/>
                    <a:pt x="317" y="227"/>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607" name="Freeform 10"/>
            <p:cNvSpPr/>
            <p:nvPr/>
          </p:nvSpPr>
          <p:spPr>
            <a:xfrm>
              <a:off x="2290" y="2840"/>
              <a:ext cx="363" cy="227"/>
            </a:xfrm>
            <a:custGeom>
              <a:avLst/>
              <a:gdLst>
                <a:gd name="txL" fmla="*/ 0 w 363"/>
                <a:gd name="txT" fmla="*/ 0 h 227"/>
                <a:gd name="txR" fmla="*/ 363 w 363"/>
                <a:gd name="txB" fmla="*/ 227 h 227"/>
              </a:gdLst>
              <a:ahLst/>
              <a:cxnLst>
                <a:cxn ang="0">
                  <a:pos x="363" y="0"/>
                </a:cxn>
                <a:cxn ang="0">
                  <a:pos x="317" y="45"/>
                </a:cxn>
                <a:cxn ang="0">
                  <a:pos x="227" y="91"/>
                </a:cxn>
                <a:cxn ang="0">
                  <a:pos x="181" y="136"/>
                </a:cxn>
                <a:cxn ang="0">
                  <a:pos x="45" y="181"/>
                </a:cxn>
                <a:cxn ang="0">
                  <a:pos x="0" y="227"/>
                </a:cxn>
              </a:cxnLst>
              <a:rect l="txL" t="txT" r="txR" b="txB"/>
              <a:pathLst>
                <a:path w="363" h="227">
                  <a:moveTo>
                    <a:pt x="363" y="0"/>
                  </a:moveTo>
                  <a:cubicBezTo>
                    <a:pt x="351" y="15"/>
                    <a:pt x="340" y="30"/>
                    <a:pt x="317" y="45"/>
                  </a:cubicBezTo>
                  <a:cubicBezTo>
                    <a:pt x="294" y="60"/>
                    <a:pt x="250" y="76"/>
                    <a:pt x="227" y="91"/>
                  </a:cubicBezTo>
                  <a:cubicBezTo>
                    <a:pt x="204" y="106"/>
                    <a:pt x="211" y="121"/>
                    <a:pt x="181" y="136"/>
                  </a:cubicBezTo>
                  <a:cubicBezTo>
                    <a:pt x="151" y="151"/>
                    <a:pt x="75" y="166"/>
                    <a:pt x="45" y="181"/>
                  </a:cubicBezTo>
                  <a:cubicBezTo>
                    <a:pt x="15" y="196"/>
                    <a:pt x="7" y="211"/>
                    <a:pt x="0" y="227"/>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608" name="Freeform 11"/>
            <p:cNvSpPr/>
            <p:nvPr/>
          </p:nvSpPr>
          <p:spPr>
            <a:xfrm>
              <a:off x="2199" y="2840"/>
              <a:ext cx="499" cy="363"/>
            </a:xfrm>
            <a:custGeom>
              <a:avLst/>
              <a:gdLst>
                <a:gd name="txL" fmla="*/ 0 w 499"/>
                <a:gd name="txT" fmla="*/ 0 h 363"/>
                <a:gd name="txR" fmla="*/ 499 w 499"/>
                <a:gd name="txB" fmla="*/ 363 h 363"/>
              </a:gdLst>
              <a:ahLst/>
              <a:cxnLst>
                <a:cxn ang="0">
                  <a:pos x="499" y="0"/>
                </a:cxn>
                <a:cxn ang="0">
                  <a:pos x="454" y="90"/>
                </a:cxn>
                <a:cxn ang="0">
                  <a:pos x="318" y="181"/>
                </a:cxn>
                <a:cxn ang="0">
                  <a:pos x="227" y="272"/>
                </a:cxn>
                <a:cxn ang="0">
                  <a:pos x="91" y="272"/>
                </a:cxn>
                <a:cxn ang="0">
                  <a:pos x="0" y="363"/>
                </a:cxn>
              </a:cxnLst>
              <a:rect l="txL" t="txT" r="txR" b="txB"/>
              <a:pathLst>
                <a:path w="499" h="363">
                  <a:moveTo>
                    <a:pt x="499" y="0"/>
                  </a:moveTo>
                  <a:cubicBezTo>
                    <a:pt x="491" y="30"/>
                    <a:pt x="484" y="60"/>
                    <a:pt x="454" y="90"/>
                  </a:cubicBezTo>
                  <a:cubicBezTo>
                    <a:pt x="424" y="120"/>
                    <a:pt x="356" y="151"/>
                    <a:pt x="318" y="181"/>
                  </a:cubicBezTo>
                  <a:cubicBezTo>
                    <a:pt x="280" y="211"/>
                    <a:pt x="265" y="257"/>
                    <a:pt x="227" y="272"/>
                  </a:cubicBezTo>
                  <a:cubicBezTo>
                    <a:pt x="189" y="287"/>
                    <a:pt x="129" y="257"/>
                    <a:pt x="91" y="272"/>
                  </a:cubicBezTo>
                  <a:cubicBezTo>
                    <a:pt x="53" y="287"/>
                    <a:pt x="26" y="325"/>
                    <a:pt x="0" y="363"/>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grpSp>
        <p:nvGrpSpPr>
          <p:cNvPr id="25609" name="Group 12"/>
          <p:cNvGrpSpPr/>
          <p:nvPr/>
        </p:nvGrpSpPr>
        <p:grpSpPr>
          <a:xfrm rot="-1004781">
            <a:off x="7451725" y="1844675"/>
            <a:ext cx="877888" cy="1296988"/>
            <a:chOff x="2199" y="2386"/>
            <a:chExt cx="553" cy="817"/>
          </a:xfrm>
        </p:grpSpPr>
        <p:sp>
          <p:nvSpPr>
            <p:cNvPr id="25610" name="Freeform 13"/>
            <p:cNvSpPr/>
            <p:nvPr/>
          </p:nvSpPr>
          <p:spPr>
            <a:xfrm>
              <a:off x="2426" y="2386"/>
              <a:ext cx="326" cy="363"/>
            </a:xfrm>
            <a:custGeom>
              <a:avLst/>
              <a:gdLst>
                <a:gd name="txL" fmla="*/ 0 w 326"/>
                <a:gd name="txT" fmla="*/ 0 h 363"/>
                <a:gd name="txR" fmla="*/ 326 w 326"/>
                <a:gd name="txB" fmla="*/ 363 h 363"/>
              </a:gdLst>
              <a:ahLst/>
              <a:cxnLst>
                <a:cxn ang="0">
                  <a:pos x="0" y="0"/>
                </a:cxn>
                <a:cxn ang="0">
                  <a:pos x="91" y="45"/>
                </a:cxn>
                <a:cxn ang="0">
                  <a:pos x="182" y="91"/>
                </a:cxn>
                <a:cxn ang="0">
                  <a:pos x="227" y="182"/>
                </a:cxn>
                <a:cxn ang="0">
                  <a:pos x="272" y="227"/>
                </a:cxn>
                <a:cxn ang="0">
                  <a:pos x="318" y="318"/>
                </a:cxn>
                <a:cxn ang="0">
                  <a:pos x="318" y="363"/>
                </a:cxn>
              </a:cxnLst>
              <a:rect l="txL" t="txT" r="txR" b="txB"/>
              <a:pathLst>
                <a:path w="326" h="363">
                  <a:moveTo>
                    <a:pt x="0" y="0"/>
                  </a:moveTo>
                  <a:cubicBezTo>
                    <a:pt x="30" y="15"/>
                    <a:pt x="61" y="30"/>
                    <a:pt x="91" y="45"/>
                  </a:cubicBezTo>
                  <a:cubicBezTo>
                    <a:pt x="121" y="60"/>
                    <a:pt x="159" y="68"/>
                    <a:pt x="182" y="91"/>
                  </a:cubicBezTo>
                  <a:cubicBezTo>
                    <a:pt x="205" y="114"/>
                    <a:pt x="212" y="159"/>
                    <a:pt x="227" y="182"/>
                  </a:cubicBezTo>
                  <a:cubicBezTo>
                    <a:pt x="242" y="205"/>
                    <a:pt x="257" y="204"/>
                    <a:pt x="272" y="227"/>
                  </a:cubicBezTo>
                  <a:cubicBezTo>
                    <a:pt x="287" y="250"/>
                    <a:pt x="310" y="295"/>
                    <a:pt x="318" y="318"/>
                  </a:cubicBezTo>
                  <a:cubicBezTo>
                    <a:pt x="326" y="341"/>
                    <a:pt x="322" y="352"/>
                    <a:pt x="318" y="363"/>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611" name="Freeform 14"/>
            <p:cNvSpPr/>
            <p:nvPr/>
          </p:nvSpPr>
          <p:spPr>
            <a:xfrm rot="390695">
              <a:off x="2381" y="2431"/>
              <a:ext cx="317" cy="227"/>
            </a:xfrm>
            <a:custGeom>
              <a:avLst/>
              <a:gdLst>
                <a:gd name="txL" fmla="*/ 0 w 317"/>
                <a:gd name="txT" fmla="*/ 0 h 227"/>
                <a:gd name="txR" fmla="*/ 317 w 317"/>
                <a:gd name="txB" fmla="*/ 227 h 227"/>
              </a:gdLst>
              <a:ahLst/>
              <a:cxnLst>
                <a:cxn ang="0">
                  <a:pos x="0" y="0"/>
                </a:cxn>
                <a:cxn ang="0">
                  <a:pos x="45" y="46"/>
                </a:cxn>
                <a:cxn ang="0">
                  <a:pos x="136" y="91"/>
                </a:cxn>
                <a:cxn ang="0">
                  <a:pos x="181" y="137"/>
                </a:cxn>
                <a:cxn ang="0">
                  <a:pos x="227" y="137"/>
                </a:cxn>
                <a:cxn ang="0">
                  <a:pos x="317" y="227"/>
                </a:cxn>
              </a:cxnLst>
              <a:rect l="txL" t="txT" r="txR" b="txB"/>
              <a:pathLst>
                <a:path w="317" h="227">
                  <a:moveTo>
                    <a:pt x="0" y="0"/>
                  </a:moveTo>
                  <a:cubicBezTo>
                    <a:pt x="11" y="15"/>
                    <a:pt x="22" y="31"/>
                    <a:pt x="45" y="46"/>
                  </a:cubicBezTo>
                  <a:cubicBezTo>
                    <a:pt x="68" y="61"/>
                    <a:pt x="113" y="76"/>
                    <a:pt x="136" y="91"/>
                  </a:cubicBezTo>
                  <a:cubicBezTo>
                    <a:pt x="159" y="106"/>
                    <a:pt x="166" y="129"/>
                    <a:pt x="181" y="137"/>
                  </a:cubicBezTo>
                  <a:cubicBezTo>
                    <a:pt x="196" y="145"/>
                    <a:pt x="204" y="122"/>
                    <a:pt x="227" y="137"/>
                  </a:cubicBezTo>
                  <a:cubicBezTo>
                    <a:pt x="250" y="152"/>
                    <a:pt x="283" y="189"/>
                    <a:pt x="317" y="227"/>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612" name="Freeform 15"/>
            <p:cNvSpPr/>
            <p:nvPr/>
          </p:nvSpPr>
          <p:spPr>
            <a:xfrm>
              <a:off x="2290" y="2840"/>
              <a:ext cx="363" cy="227"/>
            </a:xfrm>
            <a:custGeom>
              <a:avLst/>
              <a:gdLst>
                <a:gd name="txL" fmla="*/ 0 w 363"/>
                <a:gd name="txT" fmla="*/ 0 h 227"/>
                <a:gd name="txR" fmla="*/ 363 w 363"/>
                <a:gd name="txB" fmla="*/ 227 h 227"/>
              </a:gdLst>
              <a:ahLst/>
              <a:cxnLst>
                <a:cxn ang="0">
                  <a:pos x="363" y="0"/>
                </a:cxn>
                <a:cxn ang="0">
                  <a:pos x="317" y="45"/>
                </a:cxn>
                <a:cxn ang="0">
                  <a:pos x="227" y="91"/>
                </a:cxn>
                <a:cxn ang="0">
                  <a:pos x="181" y="136"/>
                </a:cxn>
                <a:cxn ang="0">
                  <a:pos x="45" y="181"/>
                </a:cxn>
                <a:cxn ang="0">
                  <a:pos x="0" y="227"/>
                </a:cxn>
              </a:cxnLst>
              <a:rect l="txL" t="txT" r="txR" b="txB"/>
              <a:pathLst>
                <a:path w="363" h="227">
                  <a:moveTo>
                    <a:pt x="363" y="0"/>
                  </a:moveTo>
                  <a:cubicBezTo>
                    <a:pt x="351" y="15"/>
                    <a:pt x="340" y="30"/>
                    <a:pt x="317" y="45"/>
                  </a:cubicBezTo>
                  <a:cubicBezTo>
                    <a:pt x="294" y="60"/>
                    <a:pt x="250" y="76"/>
                    <a:pt x="227" y="91"/>
                  </a:cubicBezTo>
                  <a:cubicBezTo>
                    <a:pt x="204" y="106"/>
                    <a:pt x="211" y="121"/>
                    <a:pt x="181" y="136"/>
                  </a:cubicBezTo>
                  <a:cubicBezTo>
                    <a:pt x="151" y="151"/>
                    <a:pt x="75" y="166"/>
                    <a:pt x="45" y="181"/>
                  </a:cubicBezTo>
                  <a:cubicBezTo>
                    <a:pt x="15" y="196"/>
                    <a:pt x="7" y="211"/>
                    <a:pt x="0" y="227"/>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613" name="Freeform 16"/>
            <p:cNvSpPr/>
            <p:nvPr/>
          </p:nvSpPr>
          <p:spPr>
            <a:xfrm>
              <a:off x="2199" y="2840"/>
              <a:ext cx="499" cy="363"/>
            </a:xfrm>
            <a:custGeom>
              <a:avLst/>
              <a:gdLst>
                <a:gd name="txL" fmla="*/ 0 w 499"/>
                <a:gd name="txT" fmla="*/ 0 h 363"/>
                <a:gd name="txR" fmla="*/ 499 w 499"/>
                <a:gd name="txB" fmla="*/ 363 h 363"/>
              </a:gdLst>
              <a:ahLst/>
              <a:cxnLst>
                <a:cxn ang="0">
                  <a:pos x="499" y="0"/>
                </a:cxn>
                <a:cxn ang="0">
                  <a:pos x="454" y="90"/>
                </a:cxn>
                <a:cxn ang="0">
                  <a:pos x="318" y="181"/>
                </a:cxn>
                <a:cxn ang="0">
                  <a:pos x="227" y="272"/>
                </a:cxn>
                <a:cxn ang="0">
                  <a:pos x="91" y="272"/>
                </a:cxn>
                <a:cxn ang="0">
                  <a:pos x="0" y="363"/>
                </a:cxn>
              </a:cxnLst>
              <a:rect l="txL" t="txT" r="txR" b="txB"/>
              <a:pathLst>
                <a:path w="499" h="363">
                  <a:moveTo>
                    <a:pt x="499" y="0"/>
                  </a:moveTo>
                  <a:cubicBezTo>
                    <a:pt x="491" y="30"/>
                    <a:pt x="484" y="60"/>
                    <a:pt x="454" y="90"/>
                  </a:cubicBezTo>
                  <a:cubicBezTo>
                    <a:pt x="424" y="120"/>
                    <a:pt x="356" y="151"/>
                    <a:pt x="318" y="181"/>
                  </a:cubicBezTo>
                  <a:cubicBezTo>
                    <a:pt x="280" y="211"/>
                    <a:pt x="265" y="257"/>
                    <a:pt x="227" y="272"/>
                  </a:cubicBezTo>
                  <a:cubicBezTo>
                    <a:pt x="189" y="287"/>
                    <a:pt x="129" y="257"/>
                    <a:pt x="91" y="272"/>
                  </a:cubicBezTo>
                  <a:cubicBezTo>
                    <a:pt x="53" y="287"/>
                    <a:pt x="26" y="325"/>
                    <a:pt x="0" y="363"/>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sp>
        <p:nvSpPr>
          <p:cNvPr id="25614" name="Rectangle 17"/>
          <p:cNvSpPr>
            <a:spLocks noGrp="1"/>
          </p:cNvSpPr>
          <p:nvPr>
            <p:ph type="title" idx="4294967295"/>
          </p:nvPr>
        </p:nvSpPr>
        <p:spPr>
          <a:xfrm>
            <a:off x="0" y="76200"/>
            <a:ext cx="8555990" cy="1079500"/>
          </a:xfrm>
          <a:ln/>
        </p:spPr>
        <p:txBody>
          <a:bodyPr vert="horz" wrap="square" lIns="91440" tIns="45720" rIns="91440" bIns="45720" anchor="ctr" anchorCtr="0"/>
          <a:p>
            <a:pPr algn="l"/>
            <a:r>
              <a:rPr lang="en-US" altLang="zh-CN" sz="2800" b="1" dirty="0">
                <a:solidFill>
                  <a:srgbClr val="FF0000"/>
                </a:solidFill>
                <a:latin typeface="黑体" panose="02010609060101010101" pitchFamily="2" charset="-122"/>
                <a:ea typeface="黑体" panose="02010609060101010101" pitchFamily="2" charset="-122"/>
              </a:rPr>
              <a:t>6</a:t>
            </a:r>
            <a:r>
              <a:rPr lang="zh-CN" altLang="en-US" sz="2800" b="1" dirty="0">
                <a:solidFill>
                  <a:srgbClr val="FF0000"/>
                </a:solidFill>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整体的生产效率比个体的生产效率更为重要</a:t>
            </a:r>
            <a:endParaRPr lang="zh-CN" altLang="en-US" sz="2400" b="1" dirty="0">
              <a:latin typeface="黑体" panose="02010609060101010101" pitchFamily="2" charset="-122"/>
              <a:ea typeface="黑体" panose="02010609060101010101" pitchFamily="2" charset="-122"/>
            </a:endParaRPr>
          </a:p>
        </p:txBody>
      </p:sp>
      <p:grpSp>
        <p:nvGrpSpPr>
          <p:cNvPr id="25615" name="Group 18"/>
          <p:cNvGrpSpPr/>
          <p:nvPr/>
        </p:nvGrpSpPr>
        <p:grpSpPr>
          <a:xfrm>
            <a:off x="5292725" y="1844675"/>
            <a:ext cx="3024188" cy="1008063"/>
            <a:chOff x="3334" y="1162"/>
            <a:chExt cx="1905" cy="635"/>
          </a:xfrm>
        </p:grpSpPr>
        <p:sp>
          <p:nvSpPr>
            <p:cNvPr id="25616" name="AutoShape 19"/>
            <p:cNvSpPr/>
            <p:nvPr/>
          </p:nvSpPr>
          <p:spPr>
            <a:xfrm>
              <a:off x="3334" y="1344"/>
              <a:ext cx="1905" cy="272"/>
            </a:xfrm>
            <a:prstGeom prst="flowChartTerminator">
              <a:avLst/>
            </a:prstGeom>
            <a:solidFill>
              <a:srgbClr val="FF6600"/>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nvGrpSpPr>
            <p:cNvPr id="25617" name="Group 20"/>
            <p:cNvGrpSpPr/>
            <p:nvPr/>
          </p:nvGrpSpPr>
          <p:grpSpPr>
            <a:xfrm>
              <a:off x="3515" y="1434"/>
              <a:ext cx="136" cy="91"/>
              <a:chOff x="1519" y="1979"/>
              <a:chExt cx="227" cy="136"/>
            </a:xfrm>
          </p:grpSpPr>
          <p:sp>
            <p:nvSpPr>
              <p:cNvPr id="25618" name="Oval 21"/>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19" name="Oval 22"/>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20" name="Group 23"/>
            <p:cNvGrpSpPr/>
            <p:nvPr/>
          </p:nvGrpSpPr>
          <p:grpSpPr>
            <a:xfrm flipH="1">
              <a:off x="3742" y="1434"/>
              <a:ext cx="135" cy="91"/>
              <a:chOff x="1519" y="1979"/>
              <a:chExt cx="227" cy="136"/>
            </a:xfrm>
          </p:grpSpPr>
          <p:sp>
            <p:nvSpPr>
              <p:cNvPr id="25621" name="Oval 24"/>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22" name="Oval 25"/>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23" name="Group 26"/>
            <p:cNvGrpSpPr/>
            <p:nvPr/>
          </p:nvGrpSpPr>
          <p:grpSpPr>
            <a:xfrm flipH="1">
              <a:off x="3923" y="1434"/>
              <a:ext cx="135" cy="91"/>
              <a:chOff x="1519" y="1979"/>
              <a:chExt cx="227" cy="136"/>
            </a:xfrm>
          </p:grpSpPr>
          <p:sp>
            <p:nvSpPr>
              <p:cNvPr id="25624" name="Oval 27"/>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25" name="Oval 28"/>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26" name="Group 29"/>
            <p:cNvGrpSpPr/>
            <p:nvPr/>
          </p:nvGrpSpPr>
          <p:grpSpPr>
            <a:xfrm flipH="1">
              <a:off x="4105" y="1434"/>
              <a:ext cx="135" cy="91"/>
              <a:chOff x="1519" y="1979"/>
              <a:chExt cx="227" cy="136"/>
            </a:xfrm>
          </p:grpSpPr>
          <p:sp>
            <p:nvSpPr>
              <p:cNvPr id="25627" name="Oval 30"/>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28" name="Oval 31"/>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29" name="Group 32"/>
            <p:cNvGrpSpPr/>
            <p:nvPr/>
          </p:nvGrpSpPr>
          <p:grpSpPr>
            <a:xfrm flipH="1">
              <a:off x="4286" y="1434"/>
              <a:ext cx="135" cy="91"/>
              <a:chOff x="1519" y="1979"/>
              <a:chExt cx="227" cy="136"/>
            </a:xfrm>
          </p:grpSpPr>
          <p:sp>
            <p:nvSpPr>
              <p:cNvPr id="25630" name="Oval 33"/>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31" name="Oval 34"/>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32" name="Group 35"/>
            <p:cNvGrpSpPr/>
            <p:nvPr/>
          </p:nvGrpSpPr>
          <p:grpSpPr>
            <a:xfrm flipH="1">
              <a:off x="4468" y="1434"/>
              <a:ext cx="135" cy="91"/>
              <a:chOff x="1519" y="1979"/>
              <a:chExt cx="227" cy="136"/>
            </a:xfrm>
          </p:grpSpPr>
          <p:sp>
            <p:nvSpPr>
              <p:cNvPr id="25633" name="Oval 36"/>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34" name="Oval 37"/>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35" name="Group 38"/>
            <p:cNvGrpSpPr/>
            <p:nvPr/>
          </p:nvGrpSpPr>
          <p:grpSpPr>
            <a:xfrm flipH="1">
              <a:off x="4649" y="1434"/>
              <a:ext cx="135" cy="91"/>
              <a:chOff x="1519" y="1979"/>
              <a:chExt cx="227" cy="136"/>
            </a:xfrm>
          </p:grpSpPr>
          <p:sp>
            <p:nvSpPr>
              <p:cNvPr id="25636" name="Oval 39"/>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37" name="Oval 40"/>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38" name="Group 41"/>
            <p:cNvGrpSpPr/>
            <p:nvPr/>
          </p:nvGrpSpPr>
          <p:grpSpPr>
            <a:xfrm flipH="1">
              <a:off x="4830" y="1434"/>
              <a:ext cx="135" cy="91"/>
              <a:chOff x="1519" y="1979"/>
              <a:chExt cx="227" cy="136"/>
            </a:xfrm>
          </p:grpSpPr>
          <p:sp>
            <p:nvSpPr>
              <p:cNvPr id="25639" name="Oval 42"/>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40" name="Oval 43"/>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41" name="Group 44"/>
            <p:cNvGrpSpPr/>
            <p:nvPr/>
          </p:nvGrpSpPr>
          <p:grpSpPr>
            <a:xfrm flipH="1">
              <a:off x="5012" y="1434"/>
              <a:ext cx="135" cy="91"/>
              <a:chOff x="1519" y="1979"/>
              <a:chExt cx="227" cy="136"/>
            </a:xfrm>
          </p:grpSpPr>
          <p:sp>
            <p:nvSpPr>
              <p:cNvPr id="25642" name="Oval 45"/>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43" name="Oval 46"/>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sp>
          <p:nvSpPr>
            <p:cNvPr id="25644" name="Line 47"/>
            <p:cNvSpPr/>
            <p:nvPr/>
          </p:nvSpPr>
          <p:spPr>
            <a:xfrm>
              <a:off x="3606" y="1162"/>
              <a:ext cx="181" cy="272"/>
            </a:xfrm>
            <a:prstGeom prst="line">
              <a:avLst/>
            </a:prstGeom>
            <a:ln w="9525" cap="flat" cmpd="sng">
              <a:solidFill>
                <a:schemeClr val="tx1"/>
              </a:solidFill>
              <a:prstDash val="solid"/>
              <a:headEnd type="none" w="med" len="med"/>
              <a:tailEnd type="none" w="med" len="med"/>
            </a:ln>
          </p:spPr>
        </p:sp>
        <p:sp>
          <p:nvSpPr>
            <p:cNvPr id="25645" name="Line 48"/>
            <p:cNvSpPr/>
            <p:nvPr/>
          </p:nvSpPr>
          <p:spPr>
            <a:xfrm>
              <a:off x="3969" y="1162"/>
              <a:ext cx="181" cy="272"/>
            </a:xfrm>
            <a:prstGeom prst="line">
              <a:avLst/>
            </a:prstGeom>
            <a:ln w="9525" cap="flat" cmpd="sng">
              <a:solidFill>
                <a:schemeClr val="tx1"/>
              </a:solidFill>
              <a:prstDash val="solid"/>
              <a:headEnd type="none" w="med" len="med"/>
              <a:tailEnd type="none" w="med" len="med"/>
            </a:ln>
          </p:spPr>
        </p:sp>
        <p:sp>
          <p:nvSpPr>
            <p:cNvPr id="25646" name="Line 49"/>
            <p:cNvSpPr/>
            <p:nvPr/>
          </p:nvSpPr>
          <p:spPr>
            <a:xfrm>
              <a:off x="4332" y="1162"/>
              <a:ext cx="181" cy="272"/>
            </a:xfrm>
            <a:prstGeom prst="line">
              <a:avLst/>
            </a:prstGeom>
            <a:ln w="9525" cap="flat" cmpd="sng">
              <a:solidFill>
                <a:schemeClr val="tx1"/>
              </a:solidFill>
              <a:prstDash val="solid"/>
              <a:headEnd type="none" w="med" len="med"/>
              <a:tailEnd type="none" w="med" len="med"/>
            </a:ln>
          </p:spPr>
        </p:sp>
        <p:sp>
          <p:nvSpPr>
            <p:cNvPr id="25647" name="Line 50"/>
            <p:cNvSpPr/>
            <p:nvPr/>
          </p:nvSpPr>
          <p:spPr>
            <a:xfrm>
              <a:off x="4695" y="1162"/>
              <a:ext cx="181" cy="272"/>
            </a:xfrm>
            <a:prstGeom prst="line">
              <a:avLst/>
            </a:prstGeom>
            <a:ln w="9525" cap="flat" cmpd="sng">
              <a:solidFill>
                <a:schemeClr val="tx1"/>
              </a:solidFill>
              <a:prstDash val="solid"/>
              <a:headEnd type="none" w="med" len="med"/>
              <a:tailEnd type="none" w="med" len="med"/>
            </a:ln>
          </p:spPr>
        </p:sp>
        <p:sp>
          <p:nvSpPr>
            <p:cNvPr id="25648" name="Line 51"/>
            <p:cNvSpPr/>
            <p:nvPr/>
          </p:nvSpPr>
          <p:spPr>
            <a:xfrm flipH="1">
              <a:off x="3787" y="1525"/>
              <a:ext cx="182" cy="272"/>
            </a:xfrm>
            <a:prstGeom prst="line">
              <a:avLst/>
            </a:prstGeom>
            <a:ln w="9525" cap="flat" cmpd="sng">
              <a:solidFill>
                <a:schemeClr val="tx1"/>
              </a:solidFill>
              <a:prstDash val="solid"/>
              <a:headEnd type="none" w="med" len="med"/>
              <a:tailEnd type="none" w="med" len="med"/>
            </a:ln>
          </p:spPr>
        </p:sp>
        <p:sp>
          <p:nvSpPr>
            <p:cNvPr id="25649" name="Line 52"/>
            <p:cNvSpPr/>
            <p:nvPr/>
          </p:nvSpPr>
          <p:spPr>
            <a:xfrm flipH="1">
              <a:off x="4150" y="1525"/>
              <a:ext cx="182" cy="272"/>
            </a:xfrm>
            <a:prstGeom prst="line">
              <a:avLst/>
            </a:prstGeom>
            <a:ln w="9525" cap="flat" cmpd="sng">
              <a:solidFill>
                <a:schemeClr val="tx1"/>
              </a:solidFill>
              <a:prstDash val="solid"/>
              <a:headEnd type="none" w="med" len="med"/>
              <a:tailEnd type="none" w="med" len="med"/>
            </a:ln>
          </p:spPr>
        </p:sp>
        <p:sp>
          <p:nvSpPr>
            <p:cNvPr id="25650" name="Line 53"/>
            <p:cNvSpPr/>
            <p:nvPr/>
          </p:nvSpPr>
          <p:spPr>
            <a:xfrm flipH="1">
              <a:off x="4513" y="1525"/>
              <a:ext cx="182" cy="272"/>
            </a:xfrm>
            <a:prstGeom prst="line">
              <a:avLst/>
            </a:prstGeom>
            <a:ln w="9525" cap="flat" cmpd="sng">
              <a:solidFill>
                <a:schemeClr val="tx1"/>
              </a:solidFill>
              <a:prstDash val="solid"/>
              <a:headEnd type="none" w="med" len="med"/>
              <a:tailEnd type="none" w="med" len="med"/>
            </a:ln>
          </p:spPr>
        </p:sp>
        <p:sp>
          <p:nvSpPr>
            <p:cNvPr id="25651" name="Line 54"/>
            <p:cNvSpPr/>
            <p:nvPr/>
          </p:nvSpPr>
          <p:spPr>
            <a:xfrm flipH="1">
              <a:off x="4876" y="1525"/>
              <a:ext cx="182" cy="272"/>
            </a:xfrm>
            <a:prstGeom prst="line">
              <a:avLst/>
            </a:prstGeom>
            <a:ln w="9525" cap="flat" cmpd="sng">
              <a:solidFill>
                <a:schemeClr val="tx1"/>
              </a:solidFill>
              <a:prstDash val="solid"/>
              <a:headEnd type="none" w="med" len="med"/>
              <a:tailEnd type="none" w="med" len="med"/>
            </a:ln>
          </p:spPr>
        </p:sp>
      </p:grpSp>
      <p:sp>
        <p:nvSpPr>
          <p:cNvPr id="25652" name="Freeform 55"/>
          <p:cNvSpPr/>
          <p:nvPr/>
        </p:nvSpPr>
        <p:spPr>
          <a:xfrm>
            <a:off x="2555875" y="2133600"/>
            <a:ext cx="2874963" cy="176213"/>
          </a:xfrm>
          <a:custGeom>
            <a:avLst/>
            <a:gdLst>
              <a:gd name="txL" fmla="*/ 0 w 1811"/>
              <a:gd name="txT" fmla="*/ 0 h 111"/>
              <a:gd name="txR" fmla="*/ 1811 w 1811"/>
              <a:gd name="txB" fmla="*/ 111 h 111"/>
            </a:gdLst>
            <a:ahLst/>
            <a:cxnLst>
              <a:cxn ang="0">
                <a:pos x="2147483647" y="0"/>
              </a:cxn>
              <a:cxn ang="0">
                <a:pos x="2147483647" y="146169487"/>
              </a:cxn>
              <a:cxn ang="0">
                <a:pos x="2147483647" y="113408165"/>
              </a:cxn>
              <a:cxn ang="0">
                <a:pos x="2147483647" y="133569467"/>
              </a:cxn>
              <a:cxn ang="0">
                <a:pos x="2147483647" y="151209812"/>
              </a:cxn>
              <a:cxn ang="0">
                <a:pos x="2147483647" y="151209812"/>
              </a:cxn>
              <a:cxn ang="0">
                <a:pos x="1867437190" y="166330788"/>
              </a:cxn>
              <a:cxn ang="0">
                <a:pos x="1567537434" y="267137346"/>
              </a:cxn>
              <a:cxn ang="0">
                <a:pos x="1204634969" y="246976045"/>
              </a:cxn>
              <a:cxn ang="0">
                <a:pos x="723285767" y="219255049"/>
              </a:cxn>
              <a:cxn ang="0">
                <a:pos x="516632974" y="267137346"/>
              </a:cxn>
              <a:cxn ang="0">
                <a:pos x="143649736" y="221774418"/>
              </a:cxn>
              <a:cxn ang="0">
                <a:pos x="0" y="267137346"/>
              </a:cxn>
            </a:cxnLst>
            <a:rect l="txL" t="txT" r="txR" b="txB"/>
            <a:pathLst>
              <a:path w="1811" h="111">
                <a:moveTo>
                  <a:pt x="1811" y="0"/>
                </a:moveTo>
                <a:cubicBezTo>
                  <a:pt x="1747" y="8"/>
                  <a:pt x="1526" y="51"/>
                  <a:pt x="1424" y="58"/>
                </a:cubicBezTo>
                <a:cubicBezTo>
                  <a:pt x="1322" y="65"/>
                  <a:pt x="1252" y="46"/>
                  <a:pt x="1197" y="45"/>
                </a:cubicBezTo>
                <a:cubicBezTo>
                  <a:pt x="1142" y="44"/>
                  <a:pt x="1112" y="51"/>
                  <a:pt x="1091" y="53"/>
                </a:cubicBezTo>
                <a:cubicBezTo>
                  <a:pt x="1070" y="55"/>
                  <a:pt x="1094" y="59"/>
                  <a:pt x="1069" y="60"/>
                </a:cubicBezTo>
                <a:cubicBezTo>
                  <a:pt x="1044" y="61"/>
                  <a:pt x="995" y="59"/>
                  <a:pt x="940" y="60"/>
                </a:cubicBezTo>
                <a:cubicBezTo>
                  <a:pt x="885" y="61"/>
                  <a:pt x="794" y="58"/>
                  <a:pt x="741" y="66"/>
                </a:cubicBezTo>
                <a:cubicBezTo>
                  <a:pt x="688" y="74"/>
                  <a:pt x="666" y="101"/>
                  <a:pt x="622" y="106"/>
                </a:cubicBezTo>
                <a:cubicBezTo>
                  <a:pt x="578" y="111"/>
                  <a:pt x="534" y="101"/>
                  <a:pt x="478" y="98"/>
                </a:cubicBezTo>
                <a:cubicBezTo>
                  <a:pt x="422" y="95"/>
                  <a:pt x="332" y="86"/>
                  <a:pt x="287" y="87"/>
                </a:cubicBezTo>
                <a:cubicBezTo>
                  <a:pt x="242" y="88"/>
                  <a:pt x="243" y="106"/>
                  <a:pt x="205" y="106"/>
                </a:cubicBezTo>
                <a:cubicBezTo>
                  <a:pt x="167" y="106"/>
                  <a:pt x="91" y="88"/>
                  <a:pt x="57" y="88"/>
                </a:cubicBezTo>
                <a:cubicBezTo>
                  <a:pt x="23" y="88"/>
                  <a:pt x="12" y="102"/>
                  <a:pt x="0" y="106"/>
                </a:cubicBezTo>
              </a:path>
            </a:pathLst>
          </a:custGeom>
          <a:noFill/>
          <a:ln w="317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653" name="Freeform 56"/>
          <p:cNvSpPr/>
          <p:nvPr/>
        </p:nvSpPr>
        <p:spPr>
          <a:xfrm>
            <a:off x="2555875" y="2422525"/>
            <a:ext cx="2874963" cy="141288"/>
          </a:xfrm>
          <a:custGeom>
            <a:avLst/>
            <a:gdLst>
              <a:gd name="txL" fmla="*/ 0 w 1811"/>
              <a:gd name="txT" fmla="*/ 0 h 89"/>
              <a:gd name="txR" fmla="*/ 1811 w 1811"/>
              <a:gd name="txB" fmla="*/ 89 h 89"/>
            </a:gdLst>
            <a:ahLst/>
            <a:cxnLst>
              <a:cxn ang="0">
                <a:pos x="2147483647" y="224295516"/>
              </a:cxn>
              <a:cxn ang="0">
                <a:pos x="2147483647" y="105846950"/>
              </a:cxn>
              <a:cxn ang="0">
                <a:pos x="2147483647" y="133569551"/>
              </a:cxn>
              <a:cxn ang="0">
                <a:pos x="2147483647" y="118448566"/>
              </a:cxn>
              <a:cxn ang="0">
                <a:pos x="2147483647" y="103327555"/>
              </a:cxn>
              <a:cxn ang="0">
                <a:pos x="2147483647" y="103327555"/>
              </a:cxn>
              <a:cxn ang="0">
                <a:pos x="1867437190" y="90725940"/>
              </a:cxn>
              <a:cxn ang="0">
                <a:pos x="1567537434" y="10080660"/>
              </a:cxn>
              <a:cxn ang="0">
                <a:pos x="1204634969" y="25201649"/>
              </a:cxn>
              <a:cxn ang="0">
                <a:pos x="723285767" y="47883928"/>
              </a:cxn>
              <a:cxn ang="0">
                <a:pos x="516632974" y="10080660"/>
              </a:cxn>
              <a:cxn ang="0">
                <a:pos x="239415714" y="50403298"/>
              </a:cxn>
              <a:cxn ang="0">
                <a:pos x="0" y="10080660"/>
              </a:cxn>
            </a:cxnLst>
            <a:rect l="txL" t="txT" r="txR" b="txB"/>
            <a:pathLst>
              <a:path w="1811" h="89">
                <a:moveTo>
                  <a:pt x="1811" y="89"/>
                </a:moveTo>
                <a:cubicBezTo>
                  <a:pt x="1747" y="83"/>
                  <a:pt x="1526" y="48"/>
                  <a:pt x="1424" y="42"/>
                </a:cubicBezTo>
                <a:cubicBezTo>
                  <a:pt x="1322" y="37"/>
                  <a:pt x="1252" y="52"/>
                  <a:pt x="1197" y="53"/>
                </a:cubicBezTo>
                <a:cubicBezTo>
                  <a:pt x="1142" y="54"/>
                  <a:pt x="1112" y="48"/>
                  <a:pt x="1091" y="47"/>
                </a:cubicBezTo>
                <a:cubicBezTo>
                  <a:pt x="1070" y="45"/>
                  <a:pt x="1094" y="42"/>
                  <a:pt x="1069" y="41"/>
                </a:cubicBezTo>
                <a:cubicBezTo>
                  <a:pt x="1044" y="40"/>
                  <a:pt x="995" y="42"/>
                  <a:pt x="940" y="41"/>
                </a:cubicBezTo>
                <a:cubicBezTo>
                  <a:pt x="885" y="40"/>
                  <a:pt x="794" y="42"/>
                  <a:pt x="741" y="36"/>
                </a:cubicBezTo>
                <a:cubicBezTo>
                  <a:pt x="688" y="30"/>
                  <a:pt x="666" y="8"/>
                  <a:pt x="622" y="4"/>
                </a:cubicBezTo>
                <a:cubicBezTo>
                  <a:pt x="578" y="0"/>
                  <a:pt x="534" y="8"/>
                  <a:pt x="478" y="10"/>
                </a:cubicBezTo>
                <a:cubicBezTo>
                  <a:pt x="422" y="13"/>
                  <a:pt x="332" y="20"/>
                  <a:pt x="287" y="19"/>
                </a:cubicBezTo>
                <a:cubicBezTo>
                  <a:pt x="242" y="18"/>
                  <a:pt x="237" y="4"/>
                  <a:pt x="205" y="4"/>
                </a:cubicBezTo>
                <a:cubicBezTo>
                  <a:pt x="173" y="4"/>
                  <a:pt x="129" y="20"/>
                  <a:pt x="95" y="20"/>
                </a:cubicBezTo>
                <a:cubicBezTo>
                  <a:pt x="61" y="20"/>
                  <a:pt x="20" y="7"/>
                  <a:pt x="0" y="4"/>
                </a:cubicBezTo>
              </a:path>
            </a:pathLst>
          </a:custGeom>
          <a:noFill/>
          <a:ln w="317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nvGrpSpPr>
          <p:cNvPr id="25654" name="Group 57"/>
          <p:cNvGrpSpPr/>
          <p:nvPr/>
        </p:nvGrpSpPr>
        <p:grpSpPr>
          <a:xfrm>
            <a:off x="3490913" y="3787775"/>
            <a:ext cx="877887" cy="1296988"/>
            <a:chOff x="2199" y="2386"/>
            <a:chExt cx="553" cy="817"/>
          </a:xfrm>
        </p:grpSpPr>
        <p:sp>
          <p:nvSpPr>
            <p:cNvPr id="25655" name="Freeform 58"/>
            <p:cNvSpPr/>
            <p:nvPr/>
          </p:nvSpPr>
          <p:spPr>
            <a:xfrm>
              <a:off x="2426" y="2386"/>
              <a:ext cx="326" cy="363"/>
            </a:xfrm>
            <a:custGeom>
              <a:avLst/>
              <a:gdLst>
                <a:gd name="txL" fmla="*/ 0 w 326"/>
                <a:gd name="txT" fmla="*/ 0 h 363"/>
                <a:gd name="txR" fmla="*/ 326 w 326"/>
                <a:gd name="txB" fmla="*/ 363 h 363"/>
              </a:gdLst>
              <a:ahLst/>
              <a:cxnLst>
                <a:cxn ang="0">
                  <a:pos x="0" y="0"/>
                </a:cxn>
                <a:cxn ang="0">
                  <a:pos x="91" y="45"/>
                </a:cxn>
                <a:cxn ang="0">
                  <a:pos x="182" y="91"/>
                </a:cxn>
                <a:cxn ang="0">
                  <a:pos x="227" y="182"/>
                </a:cxn>
                <a:cxn ang="0">
                  <a:pos x="272" y="227"/>
                </a:cxn>
                <a:cxn ang="0">
                  <a:pos x="318" y="318"/>
                </a:cxn>
                <a:cxn ang="0">
                  <a:pos x="318" y="363"/>
                </a:cxn>
              </a:cxnLst>
              <a:rect l="txL" t="txT" r="txR" b="txB"/>
              <a:pathLst>
                <a:path w="326" h="363">
                  <a:moveTo>
                    <a:pt x="0" y="0"/>
                  </a:moveTo>
                  <a:cubicBezTo>
                    <a:pt x="30" y="15"/>
                    <a:pt x="61" y="30"/>
                    <a:pt x="91" y="45"/>
                  </a:cubicBezTo>
                  <a:cubicBezTo>
                    <a:pt x="121" y="60"/>
                    <a:pt x="159" y="68"/>
                    <a:pt x="182" y="91"/>
                  </a:cubicBezTo>
                  <a:cubicBezTo>
                    <a:pt x="205" y="114"/>
                    <a:pt x="212" y="159"/>
                    <a:pt x="227" y="182"/>
                  </a:cubicBezTo>
                  <a:cubicBezTo>
                    <a:pt x="242" y="205"/>
                    <a:pt x="257" y="204"/>
                    <a:pt x="272" y="227"/>
                  </a:cubicBezTo>
                  <a:cubicBezTo>
                    <a:pt x="287" y="250"/>
                    <a:pt x="310" y="295"/>
                    <a:pt x="318" y="318"/>
                  </a:cubicBezTo>
                  <a:cubicBezTo>
                    <a:pt x="326" y="341"/>
                    <a:pt x="322" y="352"/>
                    <a:pt x="318" y="363"/>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656" name="Freeform 59"/>
            <p:cNvSpPr/>
            <p:nvPr/>
          </p:nvSpPr>
          <p:spPr>
            <a:xfrm rot="390695">
              <a:off x="2381" y="2431"/>
              <a:ext cx="317" cy="227"/>
            </a:xfrm>
            <a:custGeom>
              <a:avLst/>
              <a:gdLst>
                <a:gd name="txL" fmla="*/ 0 w 317"/>
                <a:gd name="txT" fmla="*/ 0 h 227"/>
                <a:gd name="txR" fmla="*/ 317 w 317"/>
                <a:gd name="txB" fmla="*/ 227 h 227"/>
              </a:gdLst>
              <a:ahLst/>
              <a:cxnLst>
                <a:cxn ang="0">
                  <a:pos x="0" y="0"/>
                </a:cxn>
                <a:cxn ang="0">
                  <a:pos x="45" y="46"/>
                </a:cxn>
                <a:cxn ang="0">
                  <a:pos x="136" y="91"/>
                </a:cxn>
                <a:cxn ang="0">
                  <a:pos x="181" y="137"/>
                </a:cxn>
                <a:cxn ang="0">
                  <a:pos x="227" y="137"/>
                </a:cxn>
                <a:cxn ang="0">
                  <a:pos x="317" y="227"/>
                </a:cxn>
              </a:cxnLst>
              <a:rect l="txL" t="txT" r="txR" b="txB"/>
              <a:pathLst>
                <a:path w="317" h="227">
                  <a:moveTo>
                    <a:pt x="0" y="0"/>
                  </a:moveTo>
                  <a:cubicBezTo>
                    <a:pt x="11" y="15"/>
                    <a:pt x="22" y="31"/>
                    <a:pt x="45" y="46"/>
                  </a:cubicBezTo>
                  <a:cubicBezTo>
                    <a:pt x="68" y="61"/>
                    <a:pt x="113" y="76"/>
                    <a:pt x="136" y="91"/>
                  </a:cubicBezTo>
                  <a:cubicBezTo>
                    <a:pt x="159" y="106"/>
                    <a:pt x="166" y="129"/>
                    <a:pt x="181" y="137"/>
                  </a:cubicBezTo>
                  <a:cubicBezTo>
                    <a:pt x="196" y="145"/>
                    <a:pt x="204" y="122"/>
                    <a:pt x="227" y="137"/>
                  </a:cubicBezTo>
                  <a:cubicBezTo>
                    <a:pt x="250" y="152"/>
                    <a:pt x="283" y="189"/>
                    <a:pt x="317" y="227"/>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657" name="Freeform 60"/>
            <p:cNvSpPr/>
            <p:nvPr/>
          </p:nvSpPr>
          <p:spPr>
            <a:xfrm>
              <a:off x="2290" y="2840"/>
              <a:ext cx="363" cy="227"/>
            </a:xfrm>
            <a:custGeom>
              <a:avLst/>
              <a:gdLst>
                <a:gd name="txL" fmla="*/ 0 w 363"/>
                <a:gd name="txT" fmla="*/ 0 h 227"/>
                <a:gd name="txR" fmla="*/ 363 w 363"/>
                <a:gd name="txB" fmla="*/ 227 h 227"/>
              </a:gdLst>
              <a:ahLst/>
              <a:cxnLst>
                <a:cxn ang="0">
                  <a:pos x="363" y="0"/>
                </a:cxn>
                <a:cxn ang="0">
                  <a:pos x="317" y="45"/>
                </a:cxn>
                <a:cxn ang="0">
                  <a:pos x="227" y="91"/>
                </a:cxn>
                <a:cxn ang="0">
                  <a:pos x="181" y="136"/>
                </a:cxn>
                <a:cxn ang="0">
                  <a:pos x="45" y="181"/>
                </a:cxn>
                <a:cxn ang="0">
                  <a:pos x="0" y="227"/>
                </a:cxn>
              </a:cxnLst>
              <a:rect l="txL" t="txT" r="txR" b="txB"/>
              <a:pathLst>
                <a:path w="363" h="227">
                  <a:moveTo>
                    <a:pt x="363" y="0"/>
                  </a:moveTo>
                  <a:cubicBezTo>
                    <a:pt x="351" y="15"/>
                    <a:pt x="340" y="30"/>
                    <a:pt x="317" y="45"/>
                  </a:cubicBezTo>
                  <a:cubicBezTo>
                    <a:pt x="294" y="60"/>
                    <a:pt x="250" y="76"/>
                    <a:pt x="227" y="91"/>
                  </a:cubicBezTo>
                  <a:cubicBezTo>
                    <a:pt x="204" y="106"/>
                    <a:pt x="211" y="121"/>
                    <a:pt x="181" y="136"/>
                  </a:cubicBezTo>
                  <a:cubicBezTo>
                    <a:pt x="151" y="151"/>
                    <a:pt x="75" y="166"/>
                    <a:pt x="45" y="181"/>
                  </a:cubicBezTo>
                  <a:cubicBezTo>
                    <a:pt x="15" y="196"/>
                    <a:pt x="7" y="211"/>
                    <a:pt x="0" y="227"/>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658" name="Freeform 61"/>
            <p:cNvSpPr/>
            <p:nvPr/>
          </p:nvSpPr>
          <p:spPr>
            <a:xfrm>
              <a:off x="2199" y="2840"/>
              <a:ext cx="499" cy="363"/>
            </a:xfrm>
            <a:custGeom>
              <a:avLst/>
              <a:gdLst>
                <a:gd name="txL" fmla="*/ 0 w 499"/>
                <a:gd name="txT" fmla="*/ 0 h 363"/>
                <a:gd name="txR" fmla="*/ 499 w 499"/>
                <a:gd name="txB" fmla="*/ 363 h 363"/>
              </a:gdLst>
              <a:ahLst/>
              <a:cxnLst>
                <a:cxn ang="0">
                  <a:pos x="499" y="0"/>
                </a:cxn>
                <a:cxn ang="0">
                  <a:pos x="454" y="90"/>
                </a:cxn>
                <a:cxn ang="0">
                  <a:pos x="318" y="181"/>
                </a:cxn>
                <a:cxn ang="0">
                  <a:pos x="227" y="272"/>
                </a:cxn>
                <a:cxn ang="0">
                  <a:pos x="91" y="272"/>
                </a:cxn>
                <a:cxn ang="0">
                  <a:pos x="0" y="363"/>
                </a:cxn>
              </a:cxnLst>
              <a:rect l="txL" t="txT" r="txR" b="txB"/>
              <a:pathLst>
                <a:path w="499" h="363">
                  <a:moveTo>
                    <a:pt x="499" y="0"/>
                  </a:moveTo>
                  <a:cubicBezTo>
                    <a:pt x="491" y="30"/>
                    <a:pt x="484" y="60"/>
                    <a:pt x="454" y="90"/>
                  </a:cubicBezTo>
                  <a:cubicBezTo>
                    <a:pt x="424" y="120"/>
                    <a:pt x="356" y="151"/>
                    <a:pt x="318" y="181"/>
                  </a:cubicBezTo>
                  <a:cubicBezTo>
                    <a:pt x="280" y="211"/>
                    <a:pt x="265" y="257"/>
                    <a:pt x="227" y="272"/>
                  </a:cubicBezTo>
                  <a:cubicBezTo>
                    <a:pt x="189" y="287"/>
                    <a:pt x="129" y="257"/>
                    <a:pt x="91" y="272"/>
                  </a:cubicBezTo>
                  <a:cubicBezTo>
                    <a:pt x="53" y="287"/>
                    <a:pt x="26" y="325"/>
                    <a:pt x="0" y="363"/>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sp>
        <p:nvSpPr>
          <p:cNvPr id="25659" name="AutoShape 62"/>
          <p:cNvSpPr/>
          <p:nvPr/>
        </p:nvSpPr>
        <p:spPr>
          <a:xfrm rot="824656">
            <a:off x="1403350" y="3859213"/>
            <a:ext cx="3024188" cy="431800"/>
          </a:xfrm>
          <a:prstGeom prst="flowChartTerminator">
            <a:avLst/>
          </a:prstGeom>
          <a:solidFill>
            <a:srgbClr val="FF6600"/>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nvGrpSpPr>
          <p:cNvPr id="25660" name="Group 63"/>
          <p:cNvGrpSpPr/>
          <p:nvPr/>
        </p:nvGrpSpPr>
        <p:grpSpPr>
          <a:xfrm rot="824656">
            <a:off x="1651000" y="3736975"/>
            <a:ext cx="215900" cy="144463"/>
            <a:chOff x="1519" y="1979"/>
            <a:chExt cx="227" cy="136"/>
          </a:xfrm>
        </p:grpSpPr>
        <p:sp>
          <p:nvSpPr>
            <p:cNvPr id="25661" name="Oval 64"/>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62" name="Oval 65"/>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63" name="Group 66"/>
          <p:cNvGrpSpPr/>
          <p:nvPr/>
        </p:nvGrpSpPr>
        <p:grpSpPr>
          <a:xfrm rot="824656" flipH="1">
            <a:off x="2000250" y="3822700"/>
            <a:ext cx="214313" cy="144463"/>
            <a:chOff x="1519" y="1979"/>
            <a:chExt cx="227" cy="136"/>
          </a:xfrm>
        </p:grpSpPr>
        <p:sp>
          <p:nvSpPr>
            <p:cNvPr id="25664" name="Oval 67"/>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65" name="Oval 68"/>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66" name="Group 69"/>
          <p:cNvGrpSpPr/>
          <p:nvPr/>
        </p:nvGrpSpPr>
        <p:grpSpPr>
          <a:xfrm rot="824656" flipH="1">
            <a:off x="2279650" y="3890963"/>
            <a:ext cx="214313" cy="144462"/>
            <a:chOff x="1519" y="1979"/>
            <a:chExt cx="227" cy="136"/>
          </a:xfrm>
        </p:grpSpPr>
        <p:sp>
          <p:nvSpPr>
            <p:cNvPr id="25667" name="Oval 70"/>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68" name="Oval 71"/>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69" name="Group 72"/>
          <p:cNvGrpSpPr/>
          <p:nvPr/>
        </p:nvGrpSpPr>
        <p:grpSpPr>
          <a:xfrm rot="824656" flipH="1">
            <a:off x="2560638" y="3959225"/>
            <a:ext cx="214312" cy="144463"/>
            <a:chOff x="1519" y="1979"/>
            <a:chExt cx="227" cy="136"/>
          </a:xfrm>
        </p:grpSpPr>
        <p:sp>
          <p:nvSpPr>
            <p:cNvPr id="25670" name="Oval 73"/>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71" name="Oval 74"/>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72" name="Group 75"/>
          <p:cNvGrpSpPr/>
          <p:nvPr/>
        </p:nvGrpSpPr>
        <p:grpSpPr>
          <a:xfrm rot="824656" flipH="1">
            <a:off x="2840038" y="4027488"/>
            <a:ext cx="214312" cy="144462"/>
            <a:chOff x="1519" y="1979"/>
            <a:chExt cx="227" cy="136"/>
          </a:xfrm>
        </p:grpSpPr>
        <p:sp>
          <p:nvSpPr>
            <p:cNvPr id="25673" name="Oval 76"/>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74" name="Oval 77"/>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75" name="Group 78"/>
          <p:cNvGrpSpPr/>
          <p:nvPr/>
        </p:nvGrpSpPr>
        <p:grpSpPr>
          <a:xfrm rot="824656" flipH="1">
            <a:off x="3119438" y="4097338"/>
            <a:ext cx="214312" cy="144462"/>
            <a:chOff x="1519" y="1979"/>
            <a:chExt cx="227" cy="136"/>
          </a:xfrm>
        </p:grpSpPr>
        <p:sp>
          <p:nvSpPr>
            <p:cNvPr id="25676" name="Oval 79"/>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77" name="Oval 80"/>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78" name="Group 81"/>
          <p:cNvGrpSpPr/>
          <p:nvPr/>
        </p:nvGrpSpPr>
        <p:grpSpPr>
          <a:xfrm rot="824656" flipH="1">
            <a:off x="3398838" y="4165600"/>
            <a:ext cx="214312" cy="144463"/>
            <a:chOff x="1519" y="1979"/>
            <a:chExt cx="227" cy="136"/>
          </a:xfrm>
        </p:grpSpPr>
        <p:sp>
          <p:nvSpPr>
            <p:cNvPr id="25679" name="Oval 82"/>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80" name="Oval 83"/>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81" name="Group 84"/>
          <p:cNvGrpSpPr/>
          <p:nvPr/>
        </p:nvGrpSpPr>
        <p:grpSpPr>
          <a:xfrm rot="824656" flipH="1">
            <a:off x="3678238" y="4233863"/>
            <a:ext cx="214312" cy="144462"/>
            <a:chOff x="1519" y="1979"/>
            <a:chExt cx="227" cy="136"/>
          </a:xfrm>
        </p:grpSpPr>
        <p:sp>
          <p:nvSpPr>
            <p:cNvPr id="25682" name="Oval 85"/>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83" name="Oval 86"/>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684" name="Group 87"/>
          <p:cNvGrpSpPr/>
          <p:nvPr/>
        </p:nvGrpSpPr>
        <p:grpSpPr>
          <a:xfrm rot="824656" flipH="1">
            <a:off x="3959225" y="4302125"/>
            <a:ext cx="214313" cy="144463"/>
            <a:chOff x="1519" y="1979"/>
            <a:chExt cx="227" cy="136"/>
          </a:xfrm>
        </p:grpSpPr>
        <p:sp>
          <p:nvSpPr>
            <p:cNvPr id="25685" name="Oval 88"/>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686" name="Oval 89"/>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sp>
        <p:nvSpPr>
          <p:cNvPr id="25687" name="Line 90"/>
          <p:cNvSpPr/>
          <p:nvPr/>
        </p:nvSpPr>
        <p:spPr>
          <a:xfrm rot="824656">
            <a:off x="1858963" y="3357563"/>
            <a:ext cx="287337" cy="431800"/>
          </a:xfrm>
          <a:prstGeom prst="line">
            <a:avLst/>
          </a:prstGeom>
          <a:ln w="9525" cap="flat" cmpd="sng">
            <a:solidFill>
              <a:schemeClr val="tx1"/>
            </a:solidFill>
            <a:prstDash val="solid"/>
            <a:headEnd type="none" w="med" len="med"/>
            <a:tailEnd type="none" w="med" len="med"/>
          </a:ln>
        </p:spPr>
      </p:sp>
      <p:sp>
        <p:nvSpPr>
          <p:cNvPr id="25688" name="Line 91"/>
          <p:cNvSpPr/>
          <p:nvPr/>
        </p:nvSpPr>
        <p:spPr>
          <a:xfrm rot="824656">
            <a:off x="2417763" y="3494088"/>
            <a:ext cx="287337" cy="431800"/>
          </a:xfrm>
          <a:prstGeom prst="line">
            <a:avLst/>
          </a:prstGeom>
          <a:ln w="9525" cap="flat" cmpd="sng">
            <a:solidFill>
              <a:schemeClr val="tx1"/>
            </a:solidFill>
            <a:prstDash val="solid"/>
            <a:headEnd type="none" w="med" len="med"/>
            <a:tailEnd type="none" w="med" len="med"/>
          </a:ln>
        </p:spPr>
      </p:sp>
      <p:sp>
        <p:nvSpPr>
          <p:cNvPr id="25689" name="Line 92"/>
          <p:cNvSpPr/>
          <p:nvPr/>
        </p:nvSpPr>
        <p:spPr>
          <a:xfrm rot="824656">
            <a:off x="2978150" y="3630613"/>
            <a:ext cx="287338" cy="431800"/>
          </a:xfrm>
          <a:prstGeom prst="line">
            <a:avLst/>
          </a:prstGeom>
          <a:ln w="9525" cap="flat" cmpd="sng">
            <a:solidFill>
              <a:schemeClr val="tx1"/>
            </a:solidFill>
            <a:prstDash val="solid"/>
            <a:headEnd type="none" w="med" len="med"/>
            <a:tailEnd type="none" w="med" len="med"/>
          </a:ln>
        </p:spPr>
      </p:sp>
      <p:sp>
        <p:nvSpPr>
          <p:cNvPr id="25690" name="Line 93"/>
          <p:cNvSpPr/>
          <p:nvPr/>
        </p:nvSpPr>
        <p:spPr>
          <a:xfrm rot="824656">
            <a:off x="3536950" y="3767138"/>
            <a:ext cx="287338" cy="431800"/>
          </a:xfrm>
          <a:prstGeom prst="line">
            <a:avLst/>
          </a:prstGeom>
          <a:ln w="9525" cap="flat" cmpd="sng">
            <a:solidFill>
              <a:schemeClr val="tx1"/>
            </a:solidFill>
            <a:prstDash val="solid"/>
            <a:headEnd type="none" w="med" len="med"/>
            <a:tailEnd type="none" w="med" len="med"/>
          </a:ln>
        </p:spPr>
      </p:sp>
      <p:sp>
        <p:nvSpPr>
          <p:cNvPr id="25691" name="Line 94"/>
          <p:cNvSpPr/>
          <p:nvPr/>
        </p:nvSpPr>
        <p:spPr>
          <a:xfrm rot="824656" flipH="1">
            <a:off x="2000250" y="3984625"/>
            <a:ext cx="288925" cy="431800"/>
          </a:xfrm>
          <a:prstGeom prst="line">
            <a:avLst/>
          </a:prstGeom>
          <a:ln w="9525" cap="flat" cmpd="sng">
            <a:solidFill>
              <a:schemeClr val="tx1"/>
            </a:solidFill>
            <a:prstDash val="solid"/>
            <a:headEnd type="none" w="med" len="med"/>
            <a:tailEnd type="none" w="med" len="med"/>
          </a:ln>
        </p:spPr>
      </p:sp>
      <p:sp>
        <p:nvSpPr>
          <p:cNvPr id="25692" name="Line 95"/>
          <p:cNvSpPr/>
          <p:nvPr/>
        </p:nvSpPr>
        <p:spPr>
          <a:xfrm rot="824656" flipH="1">
            <a:off x="2560638" y="4121150"/>
            <a:ext cx="288925" cy="431800"/>
          </a:xfrm>
          <a:prstGeom prst="line">
            <a:avLst/>
          </a:prstGeom>
          <a:ln w="9525" cap="flat" cmpd="sng">
            <a:solidFill>
              <a:schemeClr val="tx1"/>
            </a:solidFill>
            <a:prstDash val="solid"/>
            <a:headEnd type="none" w="med" len="med"/>
            <a:tailEnd type="none" w="med" len="med"/>
          </a:ln>
        </p:spPr>
      </p:sp>
      <p:sp>
        <p:nvSpPr>
          <p:cNvPr id="25693" name="Line 96"/>
          <p:cNvSpPr/>
          <p:nvPr/>
        </p:nvSpPr>
        <p:spPr>
          <a:xfrm rot="824656" flipH="1">
            <a:off x="3119438" y="4259263"/>
            <a:ext cx="288925" cy="431800"/>
          </a:xfrm>
          <a:prstGeom prst="line">
            <a:avLst/>
          </a:prstGeom>
          <a:ln w="9525" cap="flat" cmpd="sng">
            <a:solidFill>
              <a:schemeClr val="tx1"/>
            </a:solidFill>
            <a:prstDash val="solid"/>
            <a:headEnd type="none" w="med" len="med"/>
            <a:tailEnd type="none" w="med" len="med"/>
          </a:ln>
        </p:spPr>
      </p:sp>
      <p:sp>
        <p:nvSpPr>
          <p:cNvPr id="25694" name="Line 97"/>
          <p:cNvSpPr/>
          <p:nvPr/>
        </p:nvSpPr>
        <p:spPr>
          <a:xfrm rot="824656" flipH="1">
            <a:off x="3679825" y="4395788"/>
            <a:ext cx="288925" cy="431800"/>
          </a:xfrm>
          <a:prstGeom prst="line">
            <a:avLst/>
          </a:prstGeom>
          <a:ln w="9525" cap="flat" cmpd="sng">
            <a:solidFill>
              <a:schemeClr val="tx1"/>
            </a:solidFill>
            <a:prstDash val="solid"/>
            <a:headEnd type="none" w="med" len="med"/>
            <a:tailEnd type="none" w="med" len="med"/>
          </a:ln>
        </p:spPr>
      </p:sp>
      <p:sp>
        <p:nvSpPr>
          <p:cNvPr id="25695" name="Line 98"/>
          <p:cNvSpPr/>
          <p:nvPr/>
        </p:nvSpPr>
        <p:spPr>
          <a:xfrm>
            <a:off x="3132138" y="3571875"/>
            <a:ext cx="71437" cy="504825"/>
          </a:xfrm>
          <a:prstGeom prst="line">
            <a:avLst/>
          </a:prstGeom>
          <a:ln w="9525" cap="flat" cmpd="sng">
            <a:solidFill>
              <a:schemeClr val="tx1"/>
            </a:solidFill>
            <a:prstDash val="solid"/>
            <a:headEnd type="none" w="med" len="med"/>
            <a:tailEnd type="none" w="med" len="med"/>
          </a:ln>
        </p:spPr>
      </p:sp>
      <p:sp>
        <p:nvSpPr>
          <p:cNvPr id="25696" name="Line 99"/>
          <p:cNvSpPr/>
          <p:nvPr/>
        </p:nvSpPr>
        <p:spPr>
          <a:xfrm flipH="1">
            <a:off x="3213100" y="3571875"/>
            <a:ext cx="134938" cy="504825"/>
          </a:xfrm>
          <a:prstGeom prst="line">
            <a:avLst/>
          </a:prstGeom>
          <a:ln w="9525" cap="flat" cmpd="sng">
            <a:solidFill>
              <a:schemeClr val="tx1"/>
            </a:solidFill>
            <a:prstDash val="solid"/>
            <a:headEnd type="none" w="med" len="med"/>
            <a:tailEnd type="none" w="med" len="med"/>
          </a:ln>
        </p:spPr>
      </p:sp>
      <p:sp>
        <p:nvSpPr>
          <p:cNvPr id="25697" name="Line 100"/>
          <p:cNvSpPr/>
          <p:nvPr/>
        </p:nvSpPr>
        <p:spPr>
          <a:xfrm flipH="1">
            <a:off x="3203575" y="3643313"/>
            <a:ext cx="287338" cy="433387"/>
          </a:xfrm>
          <a:prstGeom prst="line">
            <a:avLst/>
          </a:prstGeom>
          <a:ln w="9525" cap="flat" cmpd="sng">
            <a:solidFill>
              <a:schemeClr val="tx1"/>
            </a:solidFill>
            <a:prstDash val="solid"/>
            <a:headEnd type="none" w="med" len="med"/>
            <a:tailEnd type="none" w="med" len="med"/>
          </a:ln>
        </p:spPr>
      </p:sp>
      <p:sp>
        <p:nvSpPr>
          <p:cNvPr id="25698" name="Freeform 101"/>
          <p:cNvSpPr/>
          <p:nvPr/>
        </p:nvSpPr>
        <p:spPr>
          <a:xfrm>
            <a:off x="2771775" y="3500438"/>
            <a:ext cx="962025" cy="136525"/>
          </a:xfrm>
          <a:custGeom>
            <a:avLst/>
            <a:gdLst>
              <a:gd name="txL" fmla="*/ 0 w 606"/>
              <a:gd name="txT" fmla="*/ 0 h 86"/>
              <a:gd name="txR" fmla="*/ 606 w 606"/>
              <a:gd name="txB" fmla="*/ 86 h 86"/>
            </a:gdLst>
            <a:ahLst/>
            <a:cxnLst>
              <a:cxn ang="0">
                <a:pos x="0" y="158769043"/>
              </a:cxn>
              <a:cxn ang="0">
                <a:pos x="113406241" y="141128750"/>
              </a:cxn>
              <a:cxn ang="0">
                <a:pos x="133567483" y="83165945"/>
              </a:cxn>
              <a:cxn ang="0">
                <a:pos x="246975312" y="45362809"/>
              </a:cxn>
              <a:cxn ang="0">
                <a:pos x="304938089" y="65524064"/>
              </a:cxn>
              <a:cxn ang="0">
                <a:pos x="342741211" y="120967507"/>
              </a:cxn>
              <a:cxn ang="0">
                <a:pos x="458668451" y="103327188"/>
              </a:cxn>
              <a:cxn ang="0">
                <a:pos x="514111866" y="65524064"/>
              </a:cxn>
              <a:cxn ang="0">
                <a:pos x="630039007" y="25201560"/>
              </a:cxn>
              <a:cxn ang="0">
                <a:pos x="688003371" y="45362809"/>
              </a:cxn>
              <a:cxn ang="0">
                <a:pos x="725804906" y="103327188"/>
              </a:cxn>
              <a:cxn ang="0">
                <a:pos x="859372538" y="83165945"/>
              </a:cxn>
              <a:cxn ang="0">
                <a:pos x="1202113650" y="120967507"/>
              </a:cxn>
              <a:cxn ang="0">
                <a:pos x="1373485794" y="103327188"/>
              </a:cxn>
              <a:cxn ang="0">
                <a:pos x="1469251692" y="158769043"/>
              </a:cxn>
              <a:cxn ang="0">
                <a:pos x="1527214469" y="216733460"/>
              </a:cxn>
            </a:cxnLst>
            <a:rect l="txL" t="txT" r="txR" b="txB"/>
            <a:pathLst>
              <a:path w="606" h="86">
                <a:moveTo>
                  <a:pt x="0" y="63"/>
                </a:moveTo>
                <a:cubicBezTo>
                  <a:pt x="15" y="61"/>
                  <a:pt x="32" y="63"/>
                  <a:pt x="45" y="56"/>
                </a:cubicBezTo>
                <a:cubicBezTo>
                  <a:pt x="52" y="52"/>
                  <a:pt x="47" y="39"/>
                  <a:pt x="53" y="33"/>
                </a:cubicBezTo>
                <a:cubicBezTo>
                  <a:pt x="64" y="22"/>
                  <a:pt x="83" y="23"/>
                  <a:pt x="98" y="18"/>
                </a:cubicBezTo>
                <a:cubicBezTo>
                  <a:pt x="106" y="21"/>
                  <a:pt x="115" y="21"/>
                  <a:pt x="121" y="26"/>
                </a:cubicBezTo>
                <a:cubicBezTo>
                  <a:pt x="128" y="31"/>
                  <a:pt x="127" y="46"/>
                  <a:pt x="136" y="48"/>
                </a:cubicBezTo>
                <a:cubicBezTo>
                  <a:pt x="151" y="52"/>
                  <a:pt x="167" y="43"/>
                  <a:pt x="182" y="41"/>
                </a:cubicBezTo>
                <a:cubicBezTo>
                  <a:pt x="189" y="36"/>
                  <a:pt x="196" y="30"/>
                  <a:pt x="204" y="26"/>
                </a:cubicBezTo>
                <a:cubicBezTo>
                  <a:pt x="219" y="19"/>
                  <a:pt x="250" y="10"/>
                  <a:pt x="250" y="10"/>
                </a:cubicBezTo>
                <a:cubicBezTo>
                  <a:pt x="258" y="13"/>
                  <a:pt x="267" y="13"/>
                  <a:pt x="273" y="18"/>
                </a:cubicBezTo>
                <a:cubicBezTo>
                  <a:pt x="280" y="24"/>
                  <a:pt x="279" y="39"/>
                  <a:pt x="288" y="41"/>
                </a:cubicBezTo>
                <a:cubicBezTo>
                  <a:pt x="305" y="45"/>
                  <a:pt x="323" y="36"/>
                  <a:pt x="341" y="33"/>
                </a:cubicBezTo>
                <a:cubicBezTo>
                  <a:pt x="392" y="0"/>
                  <a:pt x="429" y="33"/>
                  <a:pt x="477" y="48"/>
                </a:cubicBezTo>
                <a:cubicBezTo>
                  <a:pt x="505" y="39"/>
                  <a:pt x="517" y="31"/>
                  <a:pt x="545" y="41"/>
                </a:cubicBezTo>
                <a:cubicBezTo>
                  <a:pt x="593" y="86"/>
                  <a:pt x="526" y="28"/>
                  <a:pt x="583" y="63"/>
                </a:cubicBezTo>
                <a:cubicBezTo>
                  <a:pt x="592" y="69"/>
                  <a:pt x="598" y="79"/>
                  <a:pt x="606" y="86"/>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699" name="Freeform 102"/>
          <p:cNvSpPr/>
          <p:nvPr/>
        </p:nvSpPr>
        <p:spPr>
          <a:xfrm>
            <a:off x="2771775" y="3427413"/>
            <a:ext cx="962025" cy="136525"/>
          </a:xfrm>
          <a:custGeom>
            <a:avLst/>
            <a:gdLst>
              <a:gd name="txL" fmla="*/ 0 w 606"/>
              <a:gd name="txT" fmla="*/ 0 h 86"/>
              <a:gd name="txR" fmla="*/ 606 w 606"/>
              <a:gd name="txB" fmla="*/ 86 h 86"/>
            </a:gdLst>
            <a:ahLst/>
            <a:cxnLst>
              <a:cxn ang="0">
                <a:pos x="0" y="158769043"/>
              </a:cxn>
              <a:cxn ang="0">
                <a:pos x="113406241" y="141128750"/>
              </a:cxn>
              <a:cxn ang="0">
                <a:pos x="133567483" y="83165945"/>
              </a:cxn>
              <a:cxn ang="0">
                <a:pos x="246975312" y="45362809"/>
              </a:cxn>
              <a:cxn ang="0">
                <a:pos x="304938089" y="65524064"/>
              </a:cxn>
              <a:cxn ang="0">
                <a:pos x="342741211" y="120967507"/>
              </a:cxn>
              <a:cxn ang="0">
                <a:pos x="458668451" y="103327188"/>
              </a:cxn>
              <a:cxn ang="0">
                <a:pos x="514111866" y="65524064"/>
              </a:cxn>
              <a:cxn ang="0">
                <a:pos x="630039007" y="25201560"/>
              </a:cxn>
              <a:cxn ang="0">
                <a:pos x="688003371" y="45362809"/>
              </a:cxn>
              <a:cxn ang="0">
                <a:pos x="725804906" y="103327188"/>
              </a:cxn>
              <a:cxn ang="0">
                <a:pos x="859372538" y="83165945"/>
              </a:cxn>
              <a:cxn ang="0">
                <a:pos x="1202113650" y="120967507"/>
              </a:cxn>
              <a:cxn ang="0">
                <a:pos x="1373485794" y="103327188"/>
              </a:cxn>
              <a:cxn ang="0">
                <a:pos x="1469251692" y="158769043"/>
              </a:cxn>
              <a:cxn ang="0">
                <a:pos x="1527214469" y="216733460"/>
              </a:cxn>
            </a:cxnLst>
            <a:rect l="txL" t="txT" r="txR" b="txB"/>
            <a:pathLst>
              <a:path w="606" h="86">
                <a:moveTo>
                  <a:pt x="0" y="63"/>
                </a:moveTo>
                <a:cubicBezTo>
                  <a:pt x="15" y="61"/>
                  <a:pt x="32" y="63"/>
                  <a:pt x="45" y="56"/>
                </a:cubicBezTo>
                <a:cubicBezTo>
                  <a:pt x="52" y="52"/>
                  <a:pt x="47" y="39"/>
                  <a:pt x="53" y="33"/>
                </a:cubicBezTo>
                <a:cubicBezTo>
                  <a:pt x="64" y="22"/>
                  <a:pt x="83" y="23"/>
                  <a:pt x="98" y="18"/>
                </a:cubicBezTo>
                <a:cubicBezTo>
                  <a:pt x="106" y="21"/>
                  <a:pt x="115" y="21"/>
                  <a:pt x="121" y="26"/>
                </a:cubicBezTo>
                <a:cubicBezTo>
                  <a:pt x="128" y="31"/>
                  <a:pt x="127" y="46"/>
                  <a:pt x="136" y="48"/>
                </a:cubicBezTo>
                <a:cubicBezTo>
                  <a:pt x="151" y="52"/>
                  <a:pt x="167" y="43"/>
                  <a:pt x="182" y="41"/>
                </a:cubicBezTo>
                <a:cubicBezTo>
                  <a:pt x="189" y="36"/>
                  <a:pt x="196" y="30"/>
                  <a:pt x="204" y="26"/>
                </a:cubicBezTo>
                <a:cubicBezTo>
                  <a:pt x="219" y="19"/>
                  <a:pt x="250" y="10"/>
                  <a:pt x="250" y="10"/>
                </a:cubicBezTo>
                <a:cubicBezTo>
                  <a:pt x="258" y="13"/>
                  <a:pt x="267" y="13"/>
                  <a:pt x="273" y="18"/>
                </a:cubicBezTo>
                <a:cubicBezTo>
                  <a:pt x="280" y="24"/>
                  <a:pt x="279" y="39"/>
                  <a:pt x="288" y="41"/>
                </a:cubicBezTo>
                <a:cubicBezTo>
                  <a:pt x="305" y="45"/>
                  <a:pt x="323" y="36"/>
                  <a:pt x="341" y="33"/>
                </a:cubicBezTo>
                <a:cubicBezTo>
                  <a:pt x="392" y="0"/>
                  <a:pt x="429" y="33"/>
                  <a:pt x="477" y="48"/>
                </a:cubicBezTo>
                <a:cubicBezTo>
                  <a:pt x="505" y="39"/>
                  <a:pt x="517" y="31"/>
                  <a:pt x="545" y="41"/>
                </a:cubicBezTo>
                <a:cubicBezTo>
                  <a:pt x="593" y="86"/>
                  <a:pt x="526" y="28"/>
                  <a:pt x="583" y="63"/>
                </a:cubicBezTo>
                <a:cubicBezTo>
                  <a:pt x="592" y="69"/>
                  <a:pt x="598" y="79"/>
                  <a:pt x="606" y="86"/>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nvGrpSpPr>
          <p:cNvPr id="25700" name="Group 103"/>
          <p:cNvGrpSpPr/>
          <p:nvPr/>
        </p:nvGrpSpPr>
        <p:grpSpPr>
          <a:xfrm>
            <a:off x="3924300" y="5157788"/>
            <a:ext cx="3024188" cy="1008062"/>
            <a:chOff x="3334" y="1162"/>
            <a:chExt cx="1905" cy="635"/>
          </a:xfrm>
        </p:grpSpPr>
        <p:sp>
          <p:nvSpPr>
            <p:cNvPr id="25701" name="AutoShape 104"/>
            <p:cNvSpPr/>
            <p:nvPr/>
          </p:nvSpPr>
          <p:spPr>
            <a:xfrm>
              <a:off x="3334" y="1344"/>
              <a:ext cx="1905" cy="272"/>
            </a:xfrm>
            <a:prstGeom prst="flowChartTerminator">
              <a:avLst/>
            </a:prstGeom>
            <a:solidFill>
              <a:srgbClr val="FF6600"/>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nvGrpSpPr>
            <p:cNvPr id="25702" name="Group 105"/>
            <p:cNvGrpSpPr/>
            <p:nvPr/>
          </p:nvGrpSpPr>
          <p:grpSpPr>
            <a:xfrm>
              <a:off x="3515" y="1434"/>
              <a:ext cx="136" cy="91"/>
              <a:chOff x="1519" y="1979"/>
              <a:chExt cx="227" cy="136"/>
            </a:xfrm>
          </p:grpSpPr>
          <p:sp>
            <p:nvSpPr>
              <p:cNvPr id="25703" name="Oval 106"/>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704" name="Oval 107"/>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705" name="Group 108"/>
            <p:cNvGrpSpPr/>
            <p:nvPr/>
          </p:nvGrpSpPr>
          <p:grpSpPr>
            <a:xfrm flipH="1">
              <a:off x="3742" y="1434"/>
              <a:ext cx="135" cy="91"/>
              <a:chOff x="1519" y="1979"/>
              <a:chExt cx="227" cy="136"/>
            </a:xfrm>
          </p:grpSpPr>
          <p:sp>
            <p:nvSpPr>
              <p:cNvPr id="25706" name="Oval 109"/>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707" name="Oval 110"/>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708" name="Group 111"/>
            <p:cNvGrpSpPr/>
            <p:nvPr/>
          </p:nvGrpSpPr>
          <p:grpSpPr>
            <a:xfrm flipH="1">
              <a:off x="3923" y="1434"/>
              <a:ext cx="135" cy="91"/>
              <a:chOff x="1519" y="1979"/>
              <a:chExt cx="227" cy="136"/>
            </a:xfrm>
          </p:grpSpPr>
          <p:sp>
            <p:nvSpPr>
              <p:cNvPr id="25709" name="Oval 112"/>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710" name="Oval 113"/>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711" name="Group 114"/>
            <p:cNvGrpSpPr/>
            <p:nvPr/>
          </p:nvGrpSpPr>
          <p:grpSpPr>
            <a:xfrm flipH="1">
              <a:off x="4105" y="1434"/>
              <a:ext cx="135" cy="91"/>
              <a:chOff x="1519" y="1979"/>
              <a:chExt cx="227" cy="136"/>
            </a:xfrm>
          </p:grpSpPr>
          <p:sp>
            <p:nvSpPr>
              <p:cNvPr id="25712" name="Oval 115"/>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713" name="Oval 116"/>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714" name="Group 117"/>
            <p:cNvGrpSpPr/>
            <p:nvPr/>
          </p:nvGrpSpPr>
          <p:grpSpPr>
            <a:xfrm flipH="1">
              <a:off x="4286" y="1434"/>
              <a:ext cx="135" cy="91"/>
              <a:chOff x="1519" y="1979"/>
              <a:chExt cx="227" cy="136"/>
            </a:xfrm>
          </p:grpSpPr>
          <p:sp>
            <p:nvSpPr>
              <p:cNvPr id="25715" name="Oval 118"/>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716" name="Oval 119"/>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717" name="Group 120"/>
            <p:cNvGrpSpPr/>
            <p:nvPr/>
          </p:nvGrpSpPr>
          <p:grpSpPr>
            <a:xfrm flipH="1">
              <a:off x="4468" y="1434"/>
              <a:ext cx="135" cy="91"/>
              <a:chOff x="1519" y="1979"/>
              <a:chExt cx="227" cy="136"/>
            </a:xfrm>
          </p:grpSpPr>
          <p:sp>
            <p:nvSpPr>
              <p:cNvPr id="25718" name="Oval 121"/>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719" name="Oval 122"/>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720" name="Group 123"/>
            <p:cNvGrpSpPr/>
            <p:nvPr/>
          </p:nvGrpSpPr>
          <p:grpSpPr>
            <a:xfrm flipH="1">
              <a:off x="4649" y="1434"/>
              <a:ext cx="135" cy="91"/>
              <a:chOff x="1519" y="1979"/>
              <a:chExt cx="227" cy="136"/>
            </a:xfrm>
          </p:grpSpPr>
          <p:sp>
            <p:nvSpPr>
              <p:cNvPr id="25721" name="Oval 124"/>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722" name="Oval 125"/>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723" name="Group 126"/>
            <p:cNvGrpSpPr/>
            <p:nvPr/>
          </p:nvGrpSpPr>
          <p:grpSpPr>
            <a:xfrm flipH="1">
              <a:off x="4830" y="1434"/>
              <a:ext cx="135" cy="91"/>
              <a:chOff x="1519" y="1979"/>
              <a:chExt cx="227" cy="136"/>
            </a:xfrm>
          </p:grpSpPr>
          <p:sp>
            <p:nvSpPr>
              <p:cNvPr id="25724" name="Oval 127"/>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725" name="Oval 128"/>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5726" name="Group 129"/>
            <p:cNvGrpSpPr/>
            <p:nvPr/>
          </p:nvGrpSpPr>
          <p:grpSpPr>
            <a:xfrm flipH="1">
              <a:off x="5012" y="1434"/>
              <a:ext cx="135" cy="91"/>
              <a:chOff x="1519" y="1979"/>
              <a:chExt cx="227" cy="136"/>
            </a:xfrm>
          </p:grpSpPr>
          <p:sp>
            <p:nvSpPr>
              <p:cNvPr id="25727" name="Oval 130"/>
              <p:cNvSpPr/>
              <p:nvPr/>
            </p:nvSpPr>
            <p:spPr>
              <a:xfrm>
                <a:off x="1519" y="1979"/>
                <a:ext cx="182" cy="136"/>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5728" name="Oval 131"/>
              <p:cNvSpPr/>
              <p:nvPr/>
            </p:nvSpPr>
            <p:spPr>
              <a:xfrm>
                <a:off x="1655" y="2024"/>
                <a:ext cx="91" cy="91"/>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sp>
          <p:nvSpPr>
            <p:cNvPr id="25729" name="Line 132"/>
            <p:cNvSpPr/>
            <p:nvPr/>
          </p:nvSpPr>
          <p:spPr>
            <a:xfrm>
              <a:off x="3606" y="1162"/>
              <a:ext cx="181" cy="272"/>
            </a:xfrm>
            <a:prstGeom prst="line">
              <a:avLst/>
            </a:prstGeom>
            <a:ln w="9525" cap="flat" cmpd="sng">
              <a:solidFill>
                <a:schemeClr val="tx1"/>
              </a:solidFill>
              <a:prstDash val="solid"/>
              <a:headEnd type="none" w="med" len="med"/>
              <a:tailEnd type="none" w="med" len="med"/>
            </a:ln>
          </p:spPr>
        </p:sp>
        <p:sp>
          <p:nvSpPr>
            <p:cNvPr id="25730" name="Line 133"/>
            <p:cNvSpPr/>
            <p:nvPr/>
          </p:nvSpPr>
          <p:spPr>
            <a:xfrm>
              <a:off x="3969" y="1162"/>
              <a:ext cx="181" cy="272"/>
            </a:xfrm>
            <a:prstGeom prst="line">
              <a:avLst/>
            </a:prstGeom>
            <a:ln w="9525" cap="flat" cmpd="sng">
              <a:solidFill>
                <a:schemeClr val="tx1"/>
              </a:solidFill>
              <a:prstDash val="solid"/>
              <a:headEnd type="none" w="med" len="med"/>
              <a:tailEnd type="none" w="med" len="med"/>
            </a:ln>
          </p:spPr>
        </p:sp>
        <p:sp>
          <p:nvSpPr>
            <p:cNvPr id="25731" name="Line 134"/>
            <p:cNvSpPr/>
            <p:nvPr/>
          </p:nvSpPr>
          <p:spPr>
            <a:xfrm>
              <a:off x="4332" y="1162"/>
              <a:ext cx="181" cy="272"/>
            </a:xfrm>
            <a:prstGeom prst="line">
              <a:avLst/>
            </a:prstGeom>
            <a:ln w="9525" cap="flat" cmpd="sng">
              <a:solidFill>
                <a:schemeClr val="tx1"/>
              </a:solidFill>
              <a:prstDash val="solid"/>
              <a:headEnd type="none" w="med" len="med"/>
              <a:tailEnd type="none" w="med" len="med"/>
            </a:ln>
          </p:spPr>
        </p:sp>
        <p:sp>
          <p:nvSpPr>
            <p:cNvPr id="25732" name="Line 135"/>
            <p:cNvSpPr/>
            <p:nvPr/>
          </p:nvSpPr>
          <p:spPr>
            <a:xfrm>
              <a:off x="4695" y="1162"/>
              <a:ext cx="181" cy="272"/>
            </a:xfrm>
            <a:prstGeom prst="line">
              <a:avLst/>
            </a:prstGeom>
            <a:ln w="9525" cap="flat" cmpd="sng">
              <a:solidFill>
                <a:schemeClr val="tx1"/>
              </a:solidFill>
              <a:prstDash val="solid"/>
              <a:headEnd type="none" w="med" len="med"/>
              <a:tailEnd type="none" w="med" len="med"/>
            </a:ln>
          </p:spPr>
        </p:sp>
        <p:sp>
          <p:nvSpPr>
            <p:cNvPr id="25733" name="Line 136"/>
            <p:cNvSpPr/>
            <p:nvPr/>
          </p:nvSpPr>
          <p:spPr>
            <a:xfrm flipH="1">
              <a:off x="3787" y="1525"/>
              <a:ext cx="182" cy="272"/>
            </a:xfrm>
            <a:prstGeom prst="line">
              <a:avLst/>
            </a:prstGeom>
            <a:ln w="9525" cap="flat" cmpd="sng">
              <a:solidFill>
                <a:schemeClr val="tx1"/>
              </a:solidFill>
              <a:prstDash val="solid"/>
              <a:headEnd type="none" w="med" len="med"/>
              <a:tailEnd type="none" w="med" len="med"/>
            </a:ln>
          </p:spPr>
        </p:sp>
        <p:sp>
          <p:nvSpPr>
            <p:cNvPr id="25734" name="Line 137"/>
            <p:cNvSpPr/>
            <p:nvPr/>
          </p:nvSpPr>
          <p:spPr>
            <a:xfrm flipH="1">
              <a:off x="4150" y="1525"/>
              <a:ext cx="182" cy="272"/>
            </a:xfrm>
            <a:prstGeom prst="line">
              <a:avLst/>
            </a:prstGeom>
            <a:ln w="9525" cap="flat" cmpd="sng">
              <a:solidFill>
                <a:schemeClr val="tx1"/>
              </a:solidFill>
              <a:prstDash val="solid"/>
              <a:headEnd type="none" w="med" len="med"/>
              <a:tailEnd type="none" w="med" len="med"/>
            </a:ln>
          </p:spPr>
        </p:sp>
        <p:sp>
          <p:nvSpPr>
            <p:cNvPr id="25735" name="Line 138"/>
            <p:cNvSpPr/>
            <p:nvPr/>
          </p:nvSpPr>
          <p:spPr>
            <a:xfrm flipH="1">
              <a:off x="4513" y="1525"/>
              <a:ext cx="182" cy="272"/>
            </a:xfrm>
            <a:prstGeom prst="line">
              <a:avLst/>
            </a:prstGeom>
            <a:ln w="9525" cap="flat" cmpd="sng">
              <a:solidFill>
                <a:schemeClr val="tx1"/>
              </a:solidFill>
              <a:prstDash val="solid"/>
              <a:headEnd type="none" w="med" len="med"/>
              <a:tailEnd type="none" w="med" len="med"/>
            </a:ln>
          </p:spPr>
        </p:sp>
        <p:sp>
          <p:nvSpPr>
            <p:cNvPr id="25736" name="Line 139"/>
            <p:cNvSpPr/>
            <p:nvPr/>
          </p:nvSpPr>
          <p:spPr>
            <a:xfrm flipH="1">
              <a:off x="4876" y="1525"/>
              <a:ext cx="182" cy="272"/>
            </a:xfrm>
            <a:prstGeom prst="line">
              <a:avLst/>
            </a:prstGeom>
            <a:ln w="9525" cap="flat" cmpd="sng">
              <a:solidFill>
                <a:schemeClr val="tx1"/>
              </a:solidFill>
              <a:prstDash val="solid"/>
              <a:headEnd type="none" w="med" len="med"/>
              <a:tailEnd type="none" w="med" len="med"/>
            </a:ln>
          </p:spPr>
        </p:sp>
      </p:grpSp>
      <p:sp>
        <p:nvSpPr>
          <p:cNvPr id="25737" name="Freeform 140"/>
          <p:cNvSpPr/>
          <p:nvPr/>
        </p:nvSpPr>
        <p:spPr>
          <a:xfrm>
            <a:off x="1187450" y="5446713"/>
            <a:ext cx="2874963" cy="176212"/>
          </a:xfrm>
          <a:custGeom>
            <a:avLst/>
            <a:gdLst>
              <a:gd name="txL" fmla="*/ 0 w 1811"/>
              <a:gd name="txT" fmla="*/ 0 h 111"/>
              <a:gd name="txR" fmla="*/ 1811 w 1811"/>
              <a:gd name="txB" fmla="*/ 111 h 111"/>
            </a:gdLst>
            <a:ahLst/>
            <a:cxnLst>
              <a:cxn ang="0">
                <a:pos x="2147483647" y="0"/>
              </a:cxn>
              <a:cxn ang="0">
                <a:pos x="2147483647" y="146168657"/>
              </a:cxn>
              <a:cxn ang="0">
                <a:pos x="2147483647" y="113405934"/>
              </a:cxn>
              <a:cxn ang="0">
                <a:pos x="2147483647" y="133567121"/>
              </a:cxn>
              <a:cxn ang="0">
                <a:pos x="2147483647" y="151208954"/>
              </a:cxn>
              <a:cxn ang="0">
                <a:pos x="2147483647" y="151208954"/>
              </a:cxn>
              <a:cxn ang="0">
                <a:pos x="1867437190" y="166329844"/>
              </a:cxn>
              <a:cxn ang="0">
                <a:pos x="1567537434" y="267135830"/>
              </a:cxn>
              <a:cxn ang="0">
                <a:pos x="1204634969" y="246974643"/>
              </a:cxn>
              <a:cxn ang="0">
                <a:pos x="723285767" y="219252217"/>
              </a:cxn>
              <a:cxn ang="0">
                <a:pos x="516632974" y="267135830"/>
              </a:cxn>
              <a:cxn ang="0">
                <a:pos x="0" y="267135830"/>
              </a:cxn>
            </a:cxnLst>
            <a:rect l="txL" t="txT" r="txR" b="txB"/>
            <a:pathLst>
              <a:path w="1811" h="111">
                <a:moveTo>
                  <a:pt x="1811" y="0"/>
                </a:moveTo>
                <a:cubicBezTo>
                  <a:pt x="1747" y="8"/>
                  <a:pt x="1526" y="51"/>
                  <a:pt x="1424" y="58"/>
                </a:cubicBezTo>
                <a:cubicBezTo>
                  <a:pt x="1322" y="65"/>
                  <a:pt x="1252" y="46"/>
                  <a:pt x="1197" y="45"/>
                </a:cubicBezTo>
                <a:cubicBezTo>
                  <a:pt x="1142" y="44"/>
                  <a:pt x="1112" y="51"/>
                  <a:pt x="1091" y="53"/>
                </a:cubicBezTo>
                <a:cubicBezTo>
                  <a:pt x="1070" y="55"/>
                  <a:pt x="1094" y="59"/>
                  <a:pt x="1069" y="60"/>
                </a:cubicBezTo>
                <a:cubicBezTo>
                  <a:pt x="1044" y="61"/>
                  <a:pt x="995" y="59"/>
                  <a:pt x="940" y="60"/>
                </a:cubicBezTo>
                <a:cubicBezTo>
                  <a:pt x="885" y="61"/>
                  <a:pt x="794" y="58"/>
                  <a:pt x="741" y="66"/>
                </a:cubicBezTo>
                <a:cubicBezTo>
                  <a:pt x="688" y="74"/>
                  <a:pt x="666" y="101"/>
                  <a:pt x="622" y="106"/>
                </a:cubicBezTo>
                <a:cubicBezTo>
                  <a:pt x="578" y="111"/>
                  <a:pt x="534" y="101"/>
                  <a:pt x="478" y="98"/>
                </a:cubicBezTo>
                <a:cubicBezTo>
                  <a:pt x="422" y="95"/>
                  <a:pt x="332" y="86"/>
                  <a:pt x="287" y="87"/>
                </a:cubicBezTo>
                <a:cubicBezTo>
                  <a:pt x="242" y="88"/>
                  <a:pt x="253" y="103"/>
                  <a:pt x="205" y="106"/>
                </a:cubicBezTo>
                <a:cubicBezTo>
                  <a:pt x="157" y="109"/>
                  <a:pt x="43" y="106"/>
                  <a:pt x="0" y="106"/>
                </a:cubicBezTo>
              </a:path>
            </a:pathLst>
          </a:custGeom>
          <a:noFill/>
          <a:ln w="317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738" name="Freeform 141"/>
          <p:cNvSpPr/>
          <p:nvPr/>
        </p:nvSpPr>
        <p:spPr>
          <a:xfrm flipV="1">
            <a:off x="1187450" y="5734050"/>
            <a:ext cx="2874963" cy="141288"/>
          </a:xfrm>
          <a:custGeom>
            <a:avLst/>
            <a:gdLst>
              <a:gd name="txL" fmla="*/ 0 w 1811"/>
              <a:gd name="txT" fmla="*/ 0 h 111"/>
              <a:gd name="txR" fmla="*/ 1811 w 1811"/>
              <a:gd name="txB" fmla="*/ 111 h 111"/>
            </a:gdLst>
            <a:ahLst/>
            <a:cxnLst>
              <a:cxn ang="0">
                <a:pos x="2147483647" y="0"/>
              </a:cxn>
              <a:cxn ang="0">
                <a:pos x="2147483647" y="93970535"/>
              </a:cxn>
              <a:cxn ang="0">
                <a:pos x="2147483647" y="72908426"/>
              </a:cxn>
              <a:cxn ang="0">
                <a:pos x="2147483647" y="85870026"/>
              </a:cxn>
              <a:cxn ang="0">
                <a:pos x="2147483647" y="97211249"/>
              </a:cxn>
              <a:cxn ang="0">
                <a:pos x="2147483647" y="97211249"/>
              </a:cxn>
              <a:cxn ang="0">
                <a:pos x="1867437190" y="106932115"/>
              </a:cxn>
              <a:cxn ang="0">
                <a:pos x="1567537434" y="171740051"/>
              </a:cxn>
              <a:cxn ang="0">
                <a:pos x="1204634969" y="158778432"/>
              </a:cxn>
              <a:cxn ang="0">
                <a:pos x="723285767" y="140955783"/>
              </a:cxn>
              <a:cxn ang="0">
                <a:pos x="516632974" y="171740051"/>
              </a:cxn>
              <a:cxn ang="0">
                <a:pos x="0" y="171740051"/>
              </a:cxn>
            </a:cxnLst>
            <a:rect l="txL" t="txT" r="txR" b="txB"/>
            <a:pathLst>
              <a:path w="1811" h="111">
                <a:moveTo>
                  <a:pt x="1811" y="0"/>
                </a:moveTo>
                <a:cubicBezTo>
                  <a:pt x="1747" y="8"/>
                  <a:pt x="1526" y="51"/>
                  <a:pt x="1424" y="58"/>
                </a:cubicBezTo>
                <a:cubicBezTo>
                  <a:pt x="1322" y="65"/>
                  <a:pt x="1252" y="46"/>
                  <a:pt x="1197" y="45"/>
                </a:cubicBezTo>
                <a:cubicBezTo>
                  <a:pt x="1142" y="44"/>
                  <a:pt x="1112" y="51"/>
                  <a:pt x="1091" y="53"/>
                </a:cubicBezTo>
                <a:cubicBezTo>
                  <a:pt x="1070" y="55"/>
                  <a:pt x="1094" y="59"/>
                  <a:pt x="1069" y="60"/>
                </a:cubicBezTo>
                <a:cubicBezTo>
                  <a:pt x="1044" y="61"/>
                  <a:pt x="995" y="59"/>
                  <a:pt x="940" y="60"/>
                </a:cubicBezTo>
                <a:cubicBezTo>
                  <a:pt x="885" y="61"/>
                  <a:pt x="794" y="58"/>
                  <a:pt x="741" y="66"/>
                </a:cubicBezTo>
                <a:cubicBezTo>
                  <a:pt x="688" y="74"/>
                  <a:pt x="666" y="101"/>
                  <a:pt x="622" y="106"/>
                </a:cubicBezTo>
                <a:cubicBezTo>
                  <a:pt x="578" y="111"/>
                  <a:pt x="534" y="101"/>
                  <a:pt x="478" y="98"/>
                </a:cubicBezTo>
                <a:cubicBezTo>
                  <a:pt x="422" y="95"/>
                  <a:pt x="332" y="86"/>
                  <a:pt x="287" y="87"/>
                </a:cubicBezTo>
                <a:cubicBezTo>
                  <a:pt x="242" y="88"/>
                  <a:pt x="253" y="103"/>
                  <a:pt x="205" y="106"/>
                </a:cubicBezTo>
                <a:cubicBezTo>
                  <a:pt x="157" y="109"/>
                  <a:pt x="43" y="106"/>
                  <a:pt x="0" y="106"/>
                </a:cubicBezTo>
              </a:path>
            </a:pathLst>
          </a:custGeom>
          <a:noFill/>
          <a:ln w="3175" cap="flat" cmpd="sng">
            <a:solidFill>
              <a:schemeClr val="tx1"/>
            </a:solidFill>
            <a:prstDash val="solid"/>
            <a:round/>
            <a:headEnd type="none" w="med" len="med"/>
            <a:tailEnd type="none" w="med" len="med"/>
          </a:ln>
        </p:spPr>
        <p:txBody>
          <a:bodyPr rot="10800000"/>
          <a:p>
            <a:pPr algn="ctr"/>
            <a:endParaRPr lang="ja-JP" altLang="en-US" sz="1400" b="1" dirty="0">
              <a:latin typeface="Arial" panose="020B0604020202020204" pitchFamily="34" charset="0"/>
              <a:ea typeface="MS PGothic" panose="020B0600070205080204" pitchFamily="34" charset="-128"/>
            </a:endParaRPr>
          </a:p>
        </p:txBody>
      </p:sp>
      <p:sp>
        <p:nvSpPr>
          <p:cNvPr id="25739" name="Freeform 142"/>
          <p:cNvSpPr/>
          <p:nvPr/>
        </p:nvSpPr>
        <p:spPr>
          <a:xfrm>
            <a:off x="695325" y="2994025"/>
            <a:ext cx="923925" cy="573088"/>
          </a:xfrm>
          <a:custGeom>
            <a:avLst/>
            <a:gdLst>
              <a:gd name="txL" fmla="*/ 0 w 582"/>
              <a:gd name="txT" fmla="*/ 0 h 361"/>
              <a:gd name="txR" fmla="*/ 582 w 582"/>
              <a:gd name="txB" fmla="*/ 361 h 361"/>
            </a:gdLst>
            <a:ahLst/>
            <a:cxnLst>
              <a:cxn ang="0">
                <a:pos x="1466730719" y="902216816"/>
              </a:cxn>
              <a:cxn ang="0">
                <a:pos x="1262597355" y="874495877"/>
              </a:cxn>
              <a:cxn ang="0">
                <a:pos x="1123989613" y="902216816"/>
              </a:cxn>
              <a:cxn ang="0">
                <a:pos x="982860922" y="894657137"/>
              </a:cxn>
              <a:cxn ang="0">
                <a:pos x="803928911" y="814011896"/>
              </a:cxn>
              <a:cxn ang="0">
                <a:pos x="435986253" y="788810320"/>
              </a:cxn>
              <a:cxn ang="0">
                <a:pos x="234373738" y="728326538"/>
              </a:cxn>
              <a:cxn ang="0">
                <a:pos x="42843444" y="632560549"/>
              </a:cxn>
              <a:cxn ang="0">
                <a:pos x="10080624" y="418346359"/>
              </a:cxn>
              <a:cxn ang="0">
                <a:pos x="10080624" y="219254604"/>
              </a:cxn>
              <a:cxn ang="0">
                <a:pos x="70564370" y="0"/>
              </a:cxn>
            </a:cxnLst>
            <a:rect l="txL" t="txT" r="txR" b="txB"/>
            <a:pathLst>
              <a:path w="582" h="361">
                <a:moveTo>
                  <a:pt x="582" y="358"/>
                </a:moveTo>
                <a:cubicBezTo>
                  <a:pt x="569" y="356"/>
                  <a:pt x="524" y="347"/>
                  <a:pt x="501" y="347"/>
                </a:cubicBezTo>
                <a:cubicBezTo>
                  <a:pt x="478" y="347"/>
                  <a:pt x="464" y="357"/>
                  <a:pt x="446" y="358"/>
                </a:cubicBezTo>
                <a:cubicBezTo>
                  <a:pt x="428" y="359"/>
                  <a:pt x="411" y="361"/>
                  <a:pt x="390" y="355"/>
                </a:cubicBezTo>
                <a:cubicBezTo>
                  <a:pt x="369" y="349"/>
                  <a:pt x="355" y="330"/>
                  <a:pt x="319" y="323"/>
                </a:cubicBezTo>
                <a:cubicBezTo>
                  <a:pt x="283" y="316"/>
                  <a:pt x="211" y="319"/>
                  <a:pt x="173" y="313"/>
                </a:cubicBezTo>
                <a:cubicBezTo>
                  <a:pt x="135" y="307"/>
                  <a:pt x="119" y="299"/>
                  <a:pt x="93" y="289"/>
                </a:cubicBezTo>
                <a:cubicBezTo>
                  <a:pt x="67" y="279"/>
                  <a:pt x="32" y="271"/>
                  <a:pt x="17" y="251"/>
                </a:cubicBezTo>
                <a:cubicBezTo>
                  <a:pt x="2" y="231"/>
                  <a:pt x="6" y="193"/>
                  <a:pt x="4" y="166"/>
                </a:cubicBezTo>
                <a:cubicBezTo>
                  <a:pt x="2" y="139"/>
                  <a:pt x="0" y="115"/>
                  <a:pt x="4" y="87"/>
                </a:cubicBezTo>
                <a:cubicBezTo>
                  <a:pt x="8" y="59"/>
                  <a:pt x="23" y="18"/>
                  <a:pt x="28" y="0"/>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740" name="Freeform 143"/>
          <p:cNvSpPr/>
          <p:nvPr/>
        </p:nvSpPr>
        <p:spPr>
          <a:xfrm>
            <a:off x="558800" y="2968625"/>
            <a:ext cx="957263" cy="952500"/>
          </a:xfrm>
          <a:custGeom>
            <a:avLst/>
            <a:gdLst>
              <a:gd name="txL" fmla="*/ 0 w 603"/>
              <a:gd name="txT" fmla="*/ 0 h 600"/>
              <a:gd name="txR" fmla="*/ 603 w 603"/>
              <a:gd name="txB" fmla="*/ 600 h 600"/>
            </a:gdLst>
            <a:ahLst/>
            <a:cxnLst>
              <a:cxn ang="0">
                <a:pos x="1519655588" y="1512093532"/>
              </a:cxn>
              <a:cxn ang="0">
                <a:pos x="1360884932" y="1451609806"/>
              </a:cxn>
              <a:cxn ang="0">
                <a:pos x="1239917417" y="1471771048"/>
              </a:cxn>
              <a:cxn ang="0">
                <a:pos x="1121470854" y="1391126081"/>
              </a:cxn>
              <a:cxn ang="0">
                <a:pos x="703124669" y="1391126081"/>
              </a:cxn>
              <a:cxn ang="0">
                <a:pos x="541834650" y="1302921442"/>
              </a:cxn>
              <a:cxn ang="0">
                <a:pos x="315020461" y="1189513663"/>
              </a:cxn>
              <a:cxn ang="0">
                <a:pos x="199093210" y="960178744"/>
              </a:cxn>
              <a:cxn ang="0">
                <a:pos x="85685347" y="846772552"/>
              </a:cxn>
              <a:cxn ang="0">
                <a:pos x="68045045" y="556953709"/>
              </a:cxn>
              <a:cxn ang="0">
                <a:pos x="7561266" y="378023383"/>
              </a:cxn>
              <a:cxn ang="0">
                <a:pos x="27722528" y="0"/>
              </a:cxn>
            </a:cxnLst>
            <a:rect l="txL" t="txT" r="txR" b="txB"/>
            <a:pathLst>
              <a:path w="603" h="600">
                <a:moveTo>
                  <a:pt x="603" y="600"/>
                </a:moveTo>
                <a:cubicBezTo>
                  <a:pt x="594" y="596"/>
                  <a:pt x="558" y="579"/>
                  <a:pt x="540" y="576"/>
                </a:cubicBezTo>
                <a:cubicBezTo>
                  <a:pt x="522" y="573"/>
                  <a:pt x="508" y="588"/>
                  <a:pt x="492" y="584"/>
                </a:cubicBezTo>
                <a:cubicBezTo>
                  <a:pt x="476" y="580"/>
                  <a:pt x="480" y="557"/>
                  <a:pt x="445" y="552"/>
                </a:cubicBezTo>
                <a:cubicBezTo>
                  <a:pt x="410" y="547"/>
                  <a:pt x="317" y="558"/>
                  <a:pt x="279" y="552"/>
                </a:cubicBezTo>
                <a:cubicBezTo>
                  <a:pt x="241" y="546"/>
                  <a:pt x="241" y="530"/>
                  <a:pt x="215" y="517"/>
                </a:cubicBezTo>
                <a:cubicBezTo>
                  <a:pt x="189" y="504"/>
                  <a:pt x="148" y="495"/>
                  <a:pt x="125" y="472"/>
                </a:cubicBezTo>
                <a:cubicBezTo>
                  <a:pt x="102" y="449"/>
                  <a:pt x="94" y="404"/>
                  <a:pt x="79" y="381"/>
                </a:cubicBezTo>
                <a:cubicBezTo>
                  <a:pt x="64" y="358"/>
                  <a:pt x="43" y="363"/>
                  <a:pt x="34" y="336"/>
                </a:cubicBezTo>
                <a:cubicBezTo>
                  <a:pt x="25" y="309"/>
                  <a:pt x="32" y="252"/>
                  <a:pt x="27" y="221"/>
                </a:cubicBezTo>
                <a:cubicBezTo>
                  <a:pt x="22" y="190"/>
                  <a:pt x="6" y="187"/>
                  <a:pt x="3" y="150"/>
                </a:cubicBezTo>
                <a:cubicBezTo>
                  <a:pt x="0" y="113"/>
                  <a:pt x="9" y="31"/>
                  <a:pt x="11" y="0"/>
                </a:cubicBezTo>
              </a:path>
            </a:pathLst>
          </a:custGeom>
          <a:no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741" name="Freeform 144"/>
          <p:cNvSpPr/>
          <p:nvPr/>
        </p:nvSpPr>
        <p:spPr>
          <a:xfrm rot="2410635">
            <a:off x="4876800" y="3810000"/>
            <a:ext cx="1223963" cy="1079500"/>
          </a:xfrm>
          <a:custGeom>
            <a:avLst/>
            <a:gdLst>
              <a:gd name="txL" fmla="*/ 0 w 1225"/>
              <a:gd name="txT" fmla="*/ 0 h 1089"/>
              <a:gd name="txR" fmla="*/ 1225 w 1225"/>
              <a:gd name="txB" fmla="*/ 1089 h 1089"/>
            </a:gdLst>
            <a:ahLst/>
            <a:cxnLst>
              <a:cxn ang="0">
                <a:pos x="272538109" y="356693925"/>
              </a:cxn>
              <a:cxn ang="0">
                <a:pos x="453231944" y="579750964"/>
              </a:cxn>
              <a:cxn ang="0">
                <a:pos x="724770900" y="133637939"/>
              </a:cxn>
              <a:cxn ang="0">
                <a:pos x="860540815" y="400912763"/>
              </a:cxn>
              <a:cxn ang="0">
                <a:pos x="1222926890" y="0"/>
              </a:cxn>
              <a:cxn ang="0">
                <a:pos x="906462890" y="669170003"/>
              </a:cxn>
              <a:cxn ang="0">
                <a:pos x="724770900" y="446112964"/>
              </a:cxn>
              <a:cxn ang="0">
                <a:pos x="589001984" y="936444765"/>
              </a:cxn>
              <a:cxn ang="0">
                <a:pos x="362385950" y="713388841"/>
              </a:cxn>
              <a:cxn ang="0">
                <a:pos x="0" y="1070082890"/>
              </a:cxn>
              <a:cxn ang="0">
                <a:pos x="272538109" y="356693925"/>
              </a:cxn>
            </a:cxnLst>
            <a:rect l="txL" t="txT" r="txR" b="txB"/>
            <a:pathLst>
              <a:path w="1225" h="1089">
                <a:moveTo>
                  <a:pt x="273" y="363"/>
                </a:moveTo>
                <a:lnTo>
                  <a:pt x="454" y="590"/>
                </a:lnTo>
                <a:lnTo>
                  <a:pt x="726" y="136"/>
                </a:lnTo>
                <a:lnTo>
                  <a:pt x="862" y="408"/>
                </a:lnTo>
                <a:lnTo>
                  <a:pt x="1225" y="0"/>
                </a:lnTo>
                <a:lnTo>
                  <a:pt x="908" y="681"/>
                </a:lnTo>
                <a:lnTo>
                  <a:pt x="726" y="454"/>
                </a:lnTo>
                <a:lnTo>
                  <a:pt x="590" y="953"/>
                </a:lnTo>
                <a:lnTo>
                  <a:pt x="363" y="726"/>
                </a:lnTo>
                <a:lnTo>
                  <a:pt x="0" y="1089"/>
                </a:lnTo>
                <a:lnTo>
                  <a:pt x="273" y="363"/>
                </a:lnTo>
                <a:close/>
              </a:path>
            </a:pathLst>
          </a:custGeom>
          <a:gradFill rotWithShape="1">
            <a:gsLst>
              <a:gs pos="0">
                <a:srgbClr val="FFFF00"/>
              </a:gs>
              <a:gs pos="100000">
                <a:srgbClr val="FF3300"/>
              </a:gs>
            </a:gsLst>
            <a:lin ang="5400000" scaled="1"/>
            <a:tileRect/>
          </a:grad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742" name="Freeform 145"/>
          <p:cNvSpPr/>
          <p:nvPr/>
        </p:nvSpPr>
        <p:spPr>
          <a:xfrm rot="716174">
            <a:off x="685800" y="3886200"/>
            <a:ext cx="1081088" cy="1150938"/>
          </a:xfrm>
          <a:custGeom>
            <a:avLst/>
            <a:gdLst>
              <a:gd name="txL" fmla="*/ 0 w 1225"/>
              <a:gd name="txT" fmla="*/ 0 h 1089"/>
              <a:gd name="txR" fmla="*/ 1225 w 1225"/>
              <a:gd name="txB" fmla="*/ 1089 h 1089"/>
            </a:gdLst>
            <a:ahLst/>
            <a:cxnLst>
              <a:cxn ang="0">
                <a:pos x="212623946" y="405466213"/>
              </a:cxn>
              <a:cxn ang="0">
                <a:pos x="353594290" y="659022417"/>
              </a:cxn>
              <a:cxn ang="0">
                <a:pos x="565439907" y="151910075"/>
              </a:cxn>
              <a:cxn ang="0">
                <a:pos x="671362661" y="455730158"/>
              </a:cxn>
              <a:cxn ang="0">
                <a:pos x="954082725" y="0"/>
              </a:cxn>
              <a:cxn ang="0">
                <a:pos x="707189462" y="760668481"/>
              </a:cxn>
              <a:cxn ang="0">
                <a:pos x="565439907" y="507112277"/>
              </a:cxn>
              <a:cxn ang="0">
                <a:pos x="459517043" y="1064488498"/>
              </a:cxn>
              <a:cxn ang="0">
                <a:pos x="282719954" y="810932426"/>
              </a:cxn>
              <a:cxn ang="0">
                <a:pos x="0" y="1216398771"/>
              </a:cxn>
              <a:cxn ang="0">
                <a:pos x="212623946" y="405466213"/>
              </a:cxn>
            </a:cxnLst>
            <a:rect l="txL" t="txT" r="txR" b="txB"/>
            <a:pathLst>
              <a:path w="1225" h="1089">
                <a:moveTo>
                  <a:pt x="273" y="363"/>
                </a:moveTo>
                <a:lnTo>
                  <a:pt x="454" y="590"/>
                </a:lnTo>
                <a:lnTo>
                  <a:pt x="726" y="136"/>
                </a:lnTo>
                <a:lnTo>
                  <a:pt x="862" y="408"/>
                </a:lnTo>
                <a:lnTo>
                  <a:pt x="1225" y="0"/>
                </a:lnTo>
                <a:lnTo>
                  <a:pt x="908" y="681"/>
                </a:lnTo>
                <a:lnTo>
                  <a:pt x="726" y="454"/>
                </a:lnTo>
                <a:lnTo>
                  <a:pt x="590" y="953"/>
                </a:lnTo>
                <a:lnTo>
                  <a:pt x="363" y="726"/>
                </a:lnTo>
                <a:lnTo>
                  <a:pt x="0" y="1089"/>
                </a:lnTo>
                <a:lnTo>
                  <a:pt x="273" y="363"/>
                </a:lnTo>
                <a:close/>
              </a:path>
            </a:pathLst>
          </a:custGeom>
          <a:gradFill rotWithShape="1">
            <a:gsLst>
              <a:gs pos="0">
                <a:srgbClr val="FFFF00"/>
              </a:gs>
              <a:gs pos="100000">
                <a:srgbClr val="FF3300"/>
              </a:gs>
            </a:gsLst>
            <a:lin ang="5400000" scaled="1"/>
            <a:tileRect/>
          </a:gradFill>
          <a:ln w="9525" cap="flat"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5743" name="AutoShape 146"/>
          <p:cNvSpPr/>
          <p:nvPr/>
        </p:nvSpPr>
        <p:spPr>
          <a:xfrm>
            <a:off x="304800" y="1447800"/>
            <a:ext cx="1066800" cy="533400"/>
          </a:xfrm>
          <a:prstGeom prst="roundRect">
            <a:avLst>
              <a:gd name="adj" fmla="val 16667"/>
            </a:avLst>
          </a:prstGeom>
          <a:solidFill>
            <a:srgbClr val="FFFF99"/>
          </a:solidFill>
          <a:ln w="19050" cap="flat" cmpd="sng">
            <a:solidFill>
              <a:srgbClr val="FF3300"/>
            </a:solidFill>
            <a:prstDash val="solid"/>
            <a:headEnd type="none" w="med" len="med"/>
            <a:tailEnd type="none" w="med" len="med"/>
          </a:ln>
        </p:spPr>
        <p:txBody>
          <a:bodyPr wrap="none" anchor="ctr" anchorCtr="0"/>
          <a:p>
            <a:r>
              <a:rPr lang="en-US" altLang="zh-CN" sz="2800" b="1">
                <a:latin typeface="Arial" panose="020B0604020202020204" pitchFamily="34" charset="0"/>
              </a:rPr>
              <a:t> </a:t>
            </a:r>
            <a:r>
              <a:rPr lang="zh-CN" altLang="en-US" sz="2800" b="1" dirty="0">
                <a:latin typeface="Arial" panose="020B0604020202020204" pitchFamily="34" charset="0"/>
              </a:rPr>
              <a:t>赛艇 </a:t>
            </a:r>
            <a:endParaRPr lang="zh-CN" altLang="en-US" sz="2800" b="1" dirty="0">
              <a:latin typeface="Arial" panose="020B0604020202020204" pitchFamily="34" charset="0"/>
            </a:endParaRPr>
          </a:p>
        </p:txBody>
      </p:sp>
      <p:sp>
        <p:nvSpPr>
          <p:cNvPr id="25744" name="AutoShape 147"/>
          <p:cNvSpPr/>
          <p:nvPr/>
        </p:nvSpPr>
        <p:spPr>
          <a:xfrm>
            <a:off x="4267200" y="2895600"/>
            <a:ext cx="4343400" cy="609600"/>
          </a:xfrm>
          <a:prstGeom prst="cloudCallout">
            <a:avLst>
              <a:gd name="adj1" fmla="val 43269"/>
              <a:gd name="adj2" fmla="val -109634"/>
            </a:avLst>
          </a:prstGeom>
          <a:noFill/>
          <a:ln w="9525">
            <a:noFill/>
          </a:ln>
        </p:spPr>
        <p:txBody>
          <a:bodyPr anchor="ctr" anchorCtr="0"/>
          <a:p>
            <a:pPr algn="ctr"/>
            <a:r>
              <a:rPr lang="zh-CN" altLang="en-US" sz="1600" b="1" dirty="0">
                <a:latin typeface="Arial" panose="020B0604020202020204" pitchFamily="34" charset="0"/>
              </a:rPr>
              <a:t>如果全员配合的话前进很快</a:t>
            </a:r>
            <a:endParaRPr lang="zh-CN" altLang="en-US" sz="1600" b="1" dirty="0">
              <a:latin typeface="Arial" panose="020B0604020202020204" pitchFamily="34" charset="0"/>
            </a:endParaRPr>
          </a:p>
        </p:txBody>
      </p:sp>
      <p:sp>
        <p:nvSpPr>
          <p:cNvPr id="25745" name="AutoShape 148"/>
          <p:cNvSpPr/>
          <p:nvPr/>
        </p:nvSpPr>
        <p:spPr>
          <a:xfrm>
            <a:off x="304800" y="4876800"/>
            <a:ext cx="3962400" cy="762000"/>
          </a:xfrm>
          <a:prstGeom prst="cloudCallout">
            <a:avLst>
              <a:gd name="adj1" fmla="val 19713"/>
              <a:gd name="adj2" fmla="val -120208"/>
            </a:avLst>
          </a:prstGeom>
          <a:noFill/>
          <a:ln w="9525">
            <a:noFill/>
          </a:ln>
        </p:spPr>
        <p:txBody>
          <a:bodyPr anchor="ctr" anchorCtr="0"/>
          <a:p>
            <a:pPr algn="ctr"/>
            <a:r>
              <a:rPr lang="zh-CN" altLang="en-US" sz="1600" b="1" dirty="0">
                <a:latin typeface="Arial" panose="020B0604020202020204" pitchFamily="34" charset="0"/>
              </a:rPr>
              <a:t>仅</a:t>
            </a:r>
            <a:r>
              <a:rPr lang="en-US" altLang="zh-CN" sz="1600" b="1">
                <a:latin typeface="Arial" panose="020B0604020202020204" pitchFamily="34" charset="0"/>
              </a:rPr>
              <a:t>1</a:t>
            </a:r>
            <a:r>
              <a:rPr lang="zh-CN" altLang="en-US" sz="1600" b="1" dirty="0">
                <a:latin typeface="Arial" panose="020B0604020202020204" pitchFamily="34" charset="0"/>
              </a:rPr>
              <a:t>人的努力不会前进</a:t>
            </a:r>
            <a:endParaRPr lang="zh-CN" altLang="en-US" sz="1400" dirty="0">
              <a:latin typeface="Arial" panose="020B0604020202020204" pitchFamily="34" charset="0"/>
              <a:ea typeface="MS PGothic" panose="020B0600070205080204" pitchFamily="34" charset="-128"/>
            </a:endParaRPr>
          </a:p>
        </p:txBody>
      </p:sp>
      <p:sp>
        <p:nvSpPr>
          <p:cNvPr id="25746" name="Oval 149"/>
          <p:cNvSpPr/>
          <p:nvPr/>
        </p:nvSpPr>
        <p:spPr>
          <a:xfrm rot="-848763">
            <a:off x="2741613" y="2962275"/>
            <a:ext cx="990600" cy="1349375"/>
          </a:xfrm>
          <a:prstGeom prst="ellipse">
            <a:avLst/>
          </a:prstGeom>
          <a:solidFill>
            <a:schemeClr val="bg1">
              <a:alpha val="0"/>
            </a:schemeClr>
          </a:solidFill>
          <a:ln w="57150" cap="flat" cmpd="sng">
            <a:solidFill>
              <a:srgbClr val="FF0000"/>
            </a:solidFill>
            <a:prstDash val="sysDot"/>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Tree>
  </p:cSld>
  <p:clrMapOvr>
    <a:masterClrMapping/>
  </p:clrMapOvr>
  <p:transition spd="med">
    <p:blinds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6353" name="圆角矩形 56352"/>
          <p:cNvSpPr/>
          <p:nvPr/>
        </p:nvSpPr>
        <p:spPr>
          <a:xfrm>
            <a:off x="0" y="2743200"/>
            <a:ext cx="9144000" cy="33528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p>
            <a:endParaRPr lang="zh-CN" altLang="en-US"/>
          </a:p>
        </p:txBody>
      </p:sp>
      <p:sp>
        <p:nvSpPr>
          <p:cNvPr id="56324" name="矩形 56323"/>
          <p:cNvSpPr/>
          <p:nvPr/>
        </p:nvSpPr>
        <p:spPr>
          <a:xfrm>
            <a:off x="76200" y="1524000"/>
            <a:ext cx="8991600" cy="914400"/>
          </a:xfrm>
          <a:prstGeom prst="rect">
            <a:avLst/>
          </a:prstGeom>
          <a:solidFill>
            <a:srgbClr val="99CC00"/>
          </a:solidFill>
          <a:ln w="9525">
            <a:noFill/>
          </a:ln>
        </p:spPr>
        <p:txBody>
          <a:bodyPr/>
          <a:p>
            <a:pPr algn="ctr">
              <a:spcBef>
                <a:spcPct val="50000"/>
              </a:spcBef>
            </a:pPr>
            <a:r>
              <a:rPr lang="zh-CN" altLang="en-US" sz="1600" b="1" dirty="0">
                <a:latin typeface="Arial" panose="020B0604020202020204" pitchFamily="34" charset="0"/>
              </a:rPr>
              <a:t>标准作业</a:t>
            </a:r>
            <a:r>
              <a:rPr lang="en-US" altLang="zh-CN" sz="1600" b="1" dirty="0">
                <a:latin typeface="Arial" panose="020B0604020202020204" pitchFamily="34" charset="0"/>
              </a:rPr>
              <a:t>,</a:t>
            </a:r>
            <a:r>
              <a:rPr lang="zh-CN" altLang="en-US" sz="1600" b="1" dirty="0">
                <a:latin typeface="Arial" panose="020B0604020202020204" pitchFamily="34" charset="0"/>
              </a:rPr>
              <a:t>是指以人的动作为中心</a:t>
            </a:r>
            <a:r>
              <a:rPr lang="en-US" altLang="zh-CN" sz="1600" b="1" dirty="0">
                <a:latin typeface="Arial" panose="020B0604020202020204" pitchFamily="34" charset="0"/>
              </a:rPr>
              <a:t>,</a:t>
            </a:r>
            <a:r>
              <a:rPr lang="zh-CN" altLang="en-US" sz="1600" b="1" dirty="0">
                <a:latin typeface="Arial" panose="020B0604020202020204" pitchFamily="34" charset="0"/>
              </a:rPr>
              <a:t>省掉浪费</a:t>
            </a:r>
            <a:r>
              <a:rPr lang="en-US" altLang="zh-CN" sz="1600" b="1" dirty="0">
                <a:latin typeface="Arial" panose="020B0604020202020204" pitchFamily="34" charset="0"/>
              </a:rPr>
              <a:t>,</a:t>
            </a:r>
            <a:r>
              <a:rPr lang="zh-CN" altLang="en-US" sz="1600" b="1" dirty="0">
                <a:latin typeface="Arial" panose="020B0604020202020204" pitchFamily="34" charset="0"/>
              </a:rPr>
              <a:t>仅集中真正意义上的工作</a:t>
            </a:r>
            <a:r>
              <a:rPr lang="en-US" altLang="zh-CN" sz="1600" b="1" dirty="0">
                <a:latin typeface="Arial" panose="020B0604020202020204" pitchFamily="34" charset="0"/>
              </a:rPr>
              <a:t>,</a:t>
            </a:r>
            <a:r>
              <a:rPr lang="zh-CN" altLang="en-US" sz="1600" b="1" dirty="0">
                <a:latin typeface="Arial" panose="020B0604020202020204" pitchFamily="34" charset="0"/>
              </a:rPr>
              <a:t>以没有浪费的顺序反复并在相同条件下来完成工作</a:t>
            </a:r>
            <a:r>
              <a:rPr lang="en-US" altLang="zh-CN" sz="1600" b="1" dirty="0">
                <a:latin typeface="Arial" panose="020B0604020202020204" pitchFamily="34" charset="0"/>
              </a:rPr>
              <a:t>,</a:t>
            </a:r>
            <a:r>
              <a:rPr lang="zh-CN" altLang="en-US" sz="1600" b="1" dirty="0">
                <a:latin typeface="Arial" panose="020B0604020202020204" pitchFamily="34" charset="0"/>
              </a:rPr>
              <a:t>而且</a:t>
            </a:r>
            <a:r>
              <a:rPr lang="en-US" altLang="zh-CN" sz="1600" b="1" dirty="0">
                <a:latin typeface="Arial" panose="020B0604020202020204" pitchFamily="34" charset="0"/>
              </a:rPr>
              <a:t>,</a:t>
            </a:r>
            <a:r>
              <a:rPr lang="zh-CN" altLang="en-US" sz="1600" b="1" dirty="0">
                <a:latin typeface="Arial" panose="020B0604020202020204" pitchFamily="34" charset="0"/>
              </a:rPr>
              <a:t>为了把生产必要数平均化来进行生产</a:t>
            </a:r>
            <a:r>
              <a:rPr lang="en-US" altLang="zh-CN" sz="1600" b="1" dirty="0">
                <a:latin typeface="Arial" panose="020B0604020202020204" pitchFamily="34" charset="0"/>
              </a:rPr>
              <a:t>,</a:t>
            </a:r>
            <a:r>
              <a:rPr lang="zh-CN" altLang="en-US" sz="1600" b="1" dirty="0">
                <a:latin typeface="Arial" panose="020B0604020202020204" pitchFamily="34" charset="0"/>
              </a:rPr>
              <a:t>也考虑了时间性</a:t>
            </a:r>
            <a:r>
              <a:rPr lang="en-US" altLang="zh-CN" sz="1600" b="1" dirty="0">
                <a:latin typeface="Arial" panose="020B0604020202020204" pitchFamily="34" charset="0"/>
              </a:rPr>
              <a:t>.</a:t>
            </a:r>
            <a:r>
              <a:rPr lang="zh-CN" altLang="en-US" sz="1600" b="1" dirty="0">
                <a:latin typeface="Arial" panose="020B0604020202020204" pitchFamily="34" charset="0"/>
              </a:rPr>
              <a:t>因此</a:t>
            </a:r>
            <a:r>
              <a:rPr lang="en-US" altLang="zh-CN" sz="1600" b="1" dirty="0">
                <a:latin typeface="Arial" panose="020B0604020202020204" pitchFamily="34" charset="0"/>
              </a:rPr>
              <a:t>,</a:t>
            </a:r>
            <a:r>
              <a:rPr lang="zh-CN" altLang="en-US" sz="1600" b="1" dirty="0">
                <a:latin typeface="Arial" panose="020B0604020202020204" pitchFamily="34" charset="0"/>
              </a:rPr>
              <a:t>遵守标准作业</a:t>
            </a:r>
            <a:r>
              <a:rPr lang="en-US" altLang="zh-CN" sz="1600" b="1" dirty="0">
                <a:latin typeface="Arial" panose="020B0604020202020204" pitchFamily="34" charset="0"/>
              </a:rPr>
              <a:t>,</a:t>
            </a:r>
            <a:r>
              <a:rPr lang="zh-CN" altLang="en-US" sz="1600" b="1" dirty="0">
                <a:latin typeface="Arial" panose="020B0604020202020204" pitchFamily="34" charset="0"/>
              </a:rPr>
              <a:t>和抑制制造过剩</a:t>
            </a:r>
            <a:r>
              <a:rPr lang="en-US" altLang="zh-CN" sz="1600" b="1" dirty="0">
                <a:latin typeface="Arial" panose="020B0604020202020204" pitchFamily="34" charset="0"/>
              </a:rPr>
              <a:t>,</a:t>
            </a:r>
            <a:r>
              <a:rPr lang="zh-CN" altLang="en-US" sz="1600" b="1" dirty="0">
                <a:latin typeface="Arial" panose="020B0604020202020204" pitchFamily="34" charset="0"/>
              </a:rPr>
              <a:t>排除动作的浪费等相关连</a:t>
            </a:r>
            <a:r>
              <a:rPr lang="en-US" altLang="zh-CN" sz="1600" b="1" dirty="0">
                <a:latin typeface="Arial" panose="020B0604020202020204" pitchFamily="34" charset="0"/>
              </a:rPr>
              <a:t>.</a:t>
            </a:r>
            <a:endParaRPr lang="en-US" altLang="zh-CN" sz="1600" b="1" dirty="0">
              <a:latin typeface="Arial" panose="020B0604020202020204" pitchFamily="34" charset="0"/>
            </a:endParaRPr>
          </a:p>
        </p:txBody>
      </p:sp>
      <p:sp>
        <p:nvSpPr>
          <p:cNvPr id="56331" name="矩形 56330"/>
          <p:cNvSpPr/>
          <p:nvPr/>
        </p:nvSpPr>
        <p:spPr>
          <a:xfrm>
            <a:off x="2819400" y="2590800"/>
            <a:ext cx="2509838" cy="295275"/>
          </a:xfrm>
          <a:prstGeom prst="rect">
            <a:avLst/>
          </a:prstGeom>
          <a:solidFill>
            <a:srgbClr val="FFFFFF"/>
          </a:solidFill>
          <a:ln w="9525" cap="flat" cmpd="sng">
            <a:solidFill>
              <a:srgbClr val="000000"/>
            </a:solidFill>
            <a:prstDash val="solid"/>
            <a:miter/>
            <a:headEnd type="none" w="med" len="med"/>
            <a:tailEnd type="none" w="med" len="med"/>
          </a:ln>
        </p:spPr>
        <p:txBody>
          <a:bodyPr anchor="ctr" anchorCtr="0"/>
          <a:p>
            <a:pPr algn="ctr"/>
            <a:r>
              <a:rPr lang="zh-CN" altLang="en-US" dirty="0">
                <a:latin typeface="黑体" panose="02010609060101010101" pitchFamily="2" charset="-122"/>
                <a:ea typeface="黑体" panose="02010609060101010101" pitchFamily="2" charset="-122"/>
              </a:rPr>
              <a:t>标  准  作  业</a:t>
            </a:r>
            <a:endParaRPr lang="zh-CN" altLang="en-US" dirty="0">
              <a:latin typeface="黑体" panose="02010609060101010101" pitchFamily="2" charset="-122"/>
              <a:ea typeface="黑体" panose="02010609060101010101" pitchFamily="2" charset="-122"/>
            </a:endParaRPr>
          </a:p>
        </p:txBody>
      </p:sp>
      <p:grpSp>
        <p:nvGrpSpPr>
          <p:cNvPr id="56333" name="组合 56332"/>
          <p:cNvGrpSpPr/>
          <p:nvPr/>
        </p:nvGrpSpPr>
        <p:grpSpPr>
          <a:xfrm>
            <a:off x="5864225" y="3040063"/>
            <a:ext cx="3051175" cy="2827337"/>
            <a:chOff x="3606" y="1731"/>
            <a:chExt cx="840" cy="1773"/>
          </a:xfrm>
        </p:grpSpPr>
        <p:sp>
          <p:nvSpPr>
            <p:cNvPr id="56334" name="矩形 56333"/>
            <p:cNvSpPr/>
            <p:nvPr/>
          </p:nvSpPr>
          <p:spPr>
            <a:xfrm>
              <a:off x="3606" y="1828"/>
              <a:ext cx="840" cy="1676"/>
            </a:xfrm>
            <a:prstGeom prst="rect">
              <a:avLst/>
            </a:prstGeom>
            <a:solidFill>
              <a:srgbClr val="FFFF99"/>
            </a:solidFill>
            <a:ln w="9525" cap="flat" cmpd="sng">
              <a:solidFill>
                <a:srgbClr val="000000"/>
              </a:solidFill>
              <a:prstDash val="solid"/>
              <a:miter/>
              <a:headEnd type="none" w="med" len="med"/>
              <a:tailEnd type="none" w="med" len="med"/>
            </a:ln>
          </p:spPr>
          <p:txBody>
            <a:bodyPr lIns="0" tIns="0" rIns="0" bIns="0"/>
            <a:p>
              <a:endParaRPr lang="en-US" altLang="zh-CN" dirty="0">
                <a:latin typeface="黑体" panose="02010609060101010101" pitchFamily="2" charset="-122"/>
                <a:ea typeface="黑体" panose="02010609060101010101" pitchFamily="2" charset="-122"/>
              </a:endParaRPr>
            </a:p>
            <a:p>
              <a:r>
                <a:rPr lang="en-US" altLang="zh-CN" dirty="0">
                  <a:latin typeface="黑体" panose="02010609060101010101" pitchFamily="2" charset="-122"/>
                  <a:ea typeface="黑体" panose="02010609060101010101" pitchFamily="2" charset="-122"/>
                </a:rPr>
                <a:t> ①</a:t>
              </a:r>
              <a:r>
                <a:rPr lang="zh-CN" altLang="en-US" dirty="0">
                  <a:latin typeface="黑体" panose="02010609060101010101" pitchFamily="2" charset="-122"/>
                  <a:ea typeface="黑体" panose="02010609060101010101" pitchFamily="2" charset="-122"/>
                </a:rPr>
                <a:t>应以人的动作为中心</a:t>
              </a:r>
              <a:endParaRPr lang="zh-CN" altLang="en-US" dirty="0">
                <a:latin typeface="黑体" panose="02010609060101010101" pitchFamily="2" charset="-122"/>
                <a:ea typeface="黑体" panose="02010609060101010101" pitchFamily="2" charset="-122"/>
              </a:endParaRPr>
            </a:p>
            <a:p>
              <a:endParaRPr lang="zh-CN" altLang="en-US" dirty="0">
                <a:latin typeface="黑体" panose="02010609060101010101" pitchFamily="2" charset="-122"/>
                <a:ea typeface="黑体" panose="02010609060101010101" pitchFamily="2" charset="-122"/>
              </a:endParaRPr>
            </a:p>
            <a:p>
              <a:endParaRPr lang="zh-CN" altLang="en-US" dirty="0">
                <a:latin typeface="黑体" panose="02010609060101010101" pitchFamily="2" charset="-122"/>
                <a:ea typeface="黑体" panose="02010609060101010101" pitchFamily="2" charset="-122"/>
              </a:endParaRPr>
            </a:p>
            <a:p>
              <a:endParaRPr lang="zh-CN" altLang="en-US" dirty="0">
                <a:latin typeface="黑体" panose="02010609060101010101" pitchFamily="2" charset="-122"/>
                <a:ea typeface="黑体" panose="02010609060101010101" pitchFamily="2" charset="-122"/>
              </a:endParaRPr>
            </a:p>
            <a:p>
              <a:r>
                <a:rPr lang="zh-CN" altLang="en-US" dirty="0">
                  <a:latin typeface="黑体" panose="02010609060101010101" pitchFamily="2" charset="-122"/>
                  <a:ea typeface="黑体" panose="02010609060101010101" pitchFamily="2" charset="-122"/>
                </a:rPr>
                <a:t> </a:t>
              </a:r>
              <a:r>
                <a:rPr lang="en-US" altLang="zh-CN" dirty="0">
                  <a:latin typeface="黑体" panose="02010609060101010101" pitchFamily="2" charset="-122"/>
                  <a:ea typeface="黑体" panose="02010609060101010101" pitchFamily="2" charset="-122"/>
                </a:rPr>
                <a:t>②</a:t>
              </a:r>
              <a:r>
                <a:rPr lang="zh-CN" altLang="en-US" dirty="0">
                  <a:latin typeface="黑体" panose="02010609060101010101" pitchFamily="2" charset="-122"/>
                  <a:ea typeface="黑体" panose="02010609060101010101" pitchFamily="2" charset="-122"/>
                </a:rPr>
                <a:t>应是反复作业</a:t>
              </a:r>
              <a:endParaRPr lang="zh-CN" altLang="en-US" dirty="0">
                <a:latin typeface="黑体" panose="02010609060101010101" pitchFamily="2" charset="-122"/>
                <a:ea typeface="黑体" panose="02010609060101010101" pitchFamily="2" charset="-122"/>
              </a:endParaRPr>
            </a:p>
          </p:txBody>
        </p:sp>
        <p:sp>
          <p:nvSpPr>
            <p:cNvPr id="56335" name="矩形 56334"/>
            <p:cNvSpPr/>
            <p:nvPr/>
          </p:nvSpPr>
          <p:spPr>
            <a:xfrm>
              <a:off x="3700" y="1731"/>
              <a:ext cx="587" cy="140"/>
            </a:xfrm>
            <a:prstGeom prst="rect">
              <a:avLst/>
            </a:prstGeom>
            <a:solidFill>
              <a:srgbClr val="FFFF99"/>
            </a:solidFill>
            <a:ln w="9525">
              <a:noFill/>
            </a:ln>
          </p:spPr>
          <p:txBody>
            <a:bodyPr anchor="ctr" anchorCtr="0"/>
            <a:p>
              <a:r>
                <a:rPr lang="zh-CN" altLang="en-US" dirty="0">
                  <a:latin typeface="Arial" panose="020B0604020202020204" pitchFamily="34" charset="0"/>
                  <a:ea typeface="黑体" panose="02010609060101010101" pitchFamily="2" charset="-122"/>
                </a:rPr>
                <a:t>前提条件</a:t>
              </a:r>
              <a:endParaRPr lang="zh-CN" altLang="en-US" dirty="0">
                <a:latin typeface="Arial" panose="020B0604020202020204" pitchFamily="34" charset="0"/>
                <a:ea typeface="黑体" panose="02010609060101010101" pitchFamily="2" charset="-122"/>
              </a:endParaRPr>
            </a:p>
          </p:txBody>
        </p:sp>
      </p:grpSp>
      <p:grpSp>
        <p:nvGrpSpPr>
          <p:cNvPr id="56336" name="组合 56335"/>
          <p:cNvGrpSpPr/>
          <p:nvPr/>
        </p:nvGrpSpPr>
        <p:grpSpPr>
          <a:xfrm>
            <a:off x="301625" y="3124200"/>
            <a:ext cx="4495800" cy="2667000"/>
            <a:chOff x="1792" y="1735"/>
            <a:chExt cx="1542" cy="1814"/>
          </a:xfrm>
        </p:grpSpPr>
        <p:sp>
          <p:nvSpPr>
            <p:cNvPr id="56337" name="矩形 56336"/>
            <p:cNvSpPr/>
            <p:nvPr/>
          </p:nvSpPr>
          <p:spPr>
            <a:xfrm>
              <a:off x="1792" y="1812"/>
              <a:ext cx="1542" cy="1737"/>
            </a:xfrm>
            <a:prstGeom prst="rect">
              <a:avLst/>
            </a:prstGeom>
            <a:solidFill>
              <a:srgbClr val="FFFF99"/>
            </a:solidFill>
            <a:ln w="9525" cap="flat" cmpd="sng">
              <a:solidFill>
                <a:srgbClr val="000000"/>
              </a:solidFill>
              <a:prstDash val="solid"/>
              <a:miter/>
              <a:headEnd type="none" w="med" len="med"/>
              <a:tailEnd type="none" w="med" len="med"/>
            </a:ln>
          </p:spPr>
          <p:txBody>
            <a:bodyPr lIns="0" tIns="0" rIns="0" bIns="0"/>
            <a:p>
              <a:endParaRPr lang="en-US" altLang="zh-CN" dirty="0">
                <a:latin typeface="黑体" panose="02010609060101010101" pitchFamily="2" charset="-122"/>
                <a:ea typeface="黑体" panose="02010609060101010101" pitchFamily="2" charset="-122"/>
              </a:endParaRPr>
            </a:p>
            <a:p>
              <a:r>
                <a:rPr lang="en-US" altLang="zh-CN" dirty="0">
                  <a:latin typeface="黑体" panose="02010609060101010101" pitchFamily="2" charset="-122"/>
                  <a:ea typeface="黑体" panose="02010609060101010101" pitchFamily="2" charset="-122"/>
                </a:rPr>
                <a:t> ①</a:t>
              </a:r>
              <a:r>
                <a:rPr lang="zh-CN" altLang="en-US" dirty="0">
                  <a:latin typeface="黑体" panose="02010609060101010101" pitchFamily="2" charset="-122"/>
                  <a:ea typeface="黑体" panose="02010609060101010101" pitchFamily="2" charset="-122"/>
                </a:rPr>
                <a:t>明确产品的制造方法</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它是制造方法和管     理的根本</a:t>
              </a:r>
              <a:r>
                <a:rPr lang="en-US" altLang="zh-CN">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在考虑品质、数量、  成本、安全的基础上，规定 作业的方法。</a:t>
              </a:r>
              <a:endParaRPr lang="zh-CN" altLang="en-US" dirty="0">
                <a:latin typeface="黑体" panose="02010609060101010101" pitchFamily="2" charset="-122"/>
                <a:ea typeface="黑体" panose="02010609060101010101" pitchFamily="2" charset="-122"/>
              </a:endParaRPr>
            </a:p>
            <a:p>
              <a:r>
                <a:rPr lang="zh-CN" altLang="en-US" dirty="0">
                  <a:latin typeface="黑体" panose="02010609060101010101" pitchFamily="2" charset="-122"/>
                  <a:ea typeface="黑体" panose="02010609060101010101" pitchFamily="2" charset="-122"/>
                </a:rPr>
                <a:t> </a:t>
              </a:r>
              <a:r>
                <a:rPr lang="en-US" altLang="zh-CN" dirty="0">
                  <a:latin typeface="黑体" panose="02010609060101010101" pitchFamily="2" charset="-122"/>
                  <a:ea typeface="黑体" panose="02010609060101010101" pitchFamily="2" charset="-122"/>
                </a:rPr>
                <a:t>②</a:t>
              </a:r>
              <a:r>
                <a:rPr lang="zh-CN" altLang="en-US" dirty="0">
                  <a:latin typeface="黑体" panose="02010609060101010101" pitchFamily="2" charset="-122"/>
                  <a:ea typeface="黑体" panose="02010609060101010101" pitchFamily="2" charset="-122"/>
                </a:rPr>
                <a:t>改善的工具</a:t>
              </a:r>
              <a:endParaRPr lang="zh-CN" altLang="en-US" dirty="0">
                <a:latin typeface="黑体" panose="02010609060101010101" pitchFamily="2" charset="-122"/>
                <a:ea typeface="黑体" panose="02010609060101010101" pitchFamily="2" charset="-122"/>
              </a:endParaRPr>
            </a:p>
            <a:p>
              <a:r>
                <a:rPr lang="zh-CN" altLang="en-US" dirty="0">
                  <a:latin typeface="黑体" panose="02010609060101010101" pitchFamily="2" charset="-122"/>
                  <a:ea typeface="黑体" panose="02010609060101010101" pitchFamily="2" charset="-122"/>
                </a:rPr>
                <a:t> （</a:t>
              </a:r>
              <a:r>
                <a:rPr lang="en-US" altLang="zh-CN">
                  <a:latin typeface="黑体" panose="02010609060101010101" pitchFamily="2" charset="-122"/>
                  <a:ea typeface="黑体" panose="02010609060101010101" pitchFamily="2" charset="-122"/>
                </a:rPr>
                <a:t>a</a:t>
              </a:r>
              <a:r>
                <a:rPr lang="zh-CN" altLang="en-US" dirty="0">
                  <a:latin typeface="黑体" panose="02010609060101010101" pitchFamily="2" charset="-122"/>
                  <a:ea typeface="黑体" panose="02010609060101010101" pitchFamily="2" charset="-122"/>
                </a:rPr>
                <a:t>）没有标准（没有正常、 异常区别）的地方就没有改善</a:t>
              </a:r>
              <a:endParaRPr lang="zh-CN" altLang="en-US" dirty="0">
                <a:latin typeface="黑体" panose="02010609060101010101" pitchFamily="2" charset="-122"/>
                <a:ea typeface="黑体" panose="02010609060101010101" pitchFamily="2" charset="-122"/>
              </a:endParaRPr>
            </a:p>
            <a:p>
              <a:r>
                <a:rPr lang="zh-CN" altLang="en-US" dirty="0">
                  <a:latin typeface="黑体" panose="02010609060101010101" pitchFamily="2" charset="-122"/>
                  <a:ea typeface="黑体" panose="02010609060101010101" pitchFamily="2" charset="-122"/>
                </a:rPr>
                <a:t> （</a:t>
              </a:r>
              <a:r>
                <a:rPr lang="en-US" altLang="zh-CN">
                  <a:latin typeface="黑体" panose="02010609060101010101" pitchFamily="2" charset="-122"/>
                  <a:ea typeface="黑体" panose="02010609060101010101" pitchFamily="2" charset="-122"/>
                </a:rPr>
                <a:t>b</a:t>
              </a:r>
              <a:r>
                <a:rPr lang="zh-CN" altLang="en-US" dirty="0">
                  <a:latin typeface="黑体" panose="02010609060101010101" pitchFamily="2" charset="-122"/>
                  <a:ea typeface="黑体" panose="02010609060101010101" pitchFamily="2" charset="-122"/>
                </a:rPr>
                <a:t>）发现</a:t>
              </a:r>
              <a:r>
                <a:rPr lang="en-US" altLang="zh-CN" dirty="0">
                  <a:latin typeface="黑体" panose="02010609060101010101" pitchFamily="2" charset="-122"/>
                  <a:ea typeface="黑体" panose="02010609060101010101" pitchFamily="2" charset="-122"/>
                </a:rPr>
                <a:t>MUDA(</a:t>
              </a:r>
              <a:r>
                <a:rPr lang="zh-CN" altLang="en-US" dirty="0">
                  <a:latin typeface="黑体" panose="02010609060101010101" pitchFamily="2" charset="-122"/>
                  <a:ea typeface="黑体" panose="02010609060101010101" pitchFamily="2" charset="-122"/>
                </a:rPr>
                <a:t>浪费</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a:t>
              </a:r>
              <a:r>
                <a:rPr lang="en-US" altLang="zh-CN" dirty="0">
                  <a:latin typeface="黑体" panose="02010609060101010101" pitchFamily="2" charset="-122"/>
                  <a:ea typeface="黑体" panose="02010609060101010101" pitchFamily="2" charset="-122"/>
                </a:rPr>
                <a:t>MURA(</a:t>
              </a:r>
              <a:r>
                <a:rPr lang="zh-CN" altLang="en-US" dirty="0">
                  <a:latin typeface="黑体" panose="02010609060101010101" pitchFamily="2" charset="-122"/>
                  <a:ea typeface="黑体" panose="02010609060101010101" pitchFamily="2" charset="-122"/>
                </a:rPr>
                <a:t>不均</a:t>
              </a:r>
              <a:r>
                <a:rPr lang="en-US" altLang="zh-CN" dirty="0">
                  <a:latin typeface="黑体" panose="02010609060101010101" pitchFamily="2" charset="-122"/>
                  <a:ea typeface="黑体" panose="02010609060101010101" pitchFamily="2" charset="-122"/>
                </a:rPr>
                <a:t>)</a:t>
              </a:r>
              <a:r>
                <a:rPr lang="zh-CN" altLang="en-US" dirty="0">
                  <a:latin typeface="黑体" panose="02010609060101010101" pitchFamily="2" charset="-122"/>
                  <a:ea typeface="黑体" panose="02010609060101010101" pitchFamily="2" charset="-122"/>
                </a:rPr>
                <a:t>、</a:t>
              </a:r>
              <a:r>
                <a:rPr lang="en-US" altLang="zh-CN" dirty="0">
                  <a:latin typeface="黑体" panose="02010609060101010101" pitchFamily="2" charset="-122"/>
                  <a:ea typeface="黑体" panose="02010609060101010101" pitchFamily="2" charset="-122"/>
                </a:rPr>
                <a:t>MURI(</a:t>
              </a:r>
              <a:r>
                <a:rPr lang="zh-CN" altLang="en-US" dirty="0">
                  <a:latin typeface="黑体" panose="02010609060101010101" pitchFamily="2" charset="-122"/>
                  <a:ea typeface="黑体" panose="02010609060101010101" pitchFamily="2" charset="-122"/>
                </a:rPr>
                <a:t>超负荷</a:t>
              </a:r>
              <a:r>
                <a:rPr lang="zh-CN" altLang="en-US" dirty="0">
                  <a:latin typeface="Arial" panose="020B0604020202020204" pitchFamily="34" charset="0"/>
                </a:rPr>
                <a:t>、</a:t>
              </a:r>
              <a:r>
                <a:rPr lang="zh-CN" altLang="en-US" b="1" dirty="0">
                  <a:latin typeface="Arial" panose="020B0604020202020204" pitchFamily="34" charset="0"/>
                </a:rPr>
                <a:t>过载</a:t>
              </a:r>
              <a:r>
                <a:rPr lang="en-US" altLang="zh-CN" b="1" dirty="0">
                  <a:latin typeface="黑体" panose="02010609060101010101" pitchFamily="2" charset="-122"/>
                  <a:ea typeface="黑体" panose="02010609060101010101" pitchFamily="2" charset="-122"/>
                </a:rPr>
                <a:t>)</a:t>
              </a:r>
              <a:endParaRPr lang="en-US" altLang="zh-CN" b="1" dirty="0">
                <a:latin typeface="黑体" panose="02010609060101010101" pitchFamily="2" charset="-122"/>
                <a:ea typeface="黑体" panose="02010609060101010101" pitchFamily="2" charset="-122"/>
              </a:endParaRPr>
            </a:p>
          </p:txBody>
        </p:sp>
        <p:sp>
          <p:nvSpPr>
            <p:cNvPr id="56338" name="矩形 56337"/>
            <p:cNvSpPr/>
            <p:nvPr/>
          </p:nvSpPr>
          <p:spPr>
            <a:xfrm>
              <a:off x="1932" y="1735"/>
              <a:ext cx="514" cy="155"/>
            </a:xfrm>
            <a:prstGeom prst="rect">
              <a:avLst/>
            </a:prstGeom>
            <a:solidFill>
              <a:srgbClr val="FFFF99"/>
            </a:solidFill>
            <a:ln w="9525">
              <a:noFill/>
            </a:ln>
          </p:spPr>
          <p:txBody>
            <a:bodyPr anchor="ctr" anchorCtr="0"/>
            <a:p>
              <a:r>
                <a:rPr lang="zh-CN" altLang="en-US" dirty="0">
                  <a:latin typeface="黑体" panose="02010609060101010101" pitchFamily="2" charset="-122"/>
                  <a:ea typeface="黑体" panose="02010609060101010101" pitchFamily="2" charset="-122"/>
                </a:rPr>
                <a:t>目  的</a:t>
              </a:r>
              <a:endParaRPr lang="zh-CN" altLang="en-US" dirty="0">
                <a:latin typeface="黑体" panose="02010609060101010101" pitchFamily="2" charset="-122"/>
                <a:ea typeface="黑体" panose="02010609060101010101" pitchFamily="2" charset="-122"/>
              </a:endParaRPr>
            </a:p>
          </p:txBody>
        </p:sp>
      </p:grpSp>
      <p:sp>
        <p:nvSpPr>
          <p:cNvPr id="56339" name="左箭头 56338"/>
          <p:cNvSpPr/>
          <p:nvPr/>
        </p:nvSpPr>
        <p:spPr>
          <a:xfrm>
            <a:off x="4873625" y="3886200"/>
            <a:ext cx="914400" cy="1066800"/>
          </a:xfrm>
          <a:prstGeom prst="leftArrow">
            <a:avLst>
              <a:gd name="adj1" fmla="val 50000"/>
              <a:gd name="adj2" fmla="val 25000"/>
            </a:avLst>
          </a:prstGeom>
          <a:noFill/>
          <a:ln w="9525" cap="flat" cmpd="sng">
            <a:solidFill>
              <a:srgbClr val="000000"/>
            </a:solidFill>
            <a:prstDash val="solid"/>
            <a:miter/>
            <a:headEnd type="none" w="med" len="med"/>
            <a:tailEnd type="none" w="med" len="med"/>
          </a:ln>
        </p:spPr>
        <p:txBody>
          <a:bodyPr/>
          <a:p>
            <a:endParaRPr lang="zh-CN" altLang="en-US"/>
          </a:p>
        </p:txBody>
      </p:sp>
      <p:sp>
        <p:nvSpPr>
          <p:cNvPr id="56341" name="矩形 56340"/>
          <p:cNvSpPr/>
          <p:nvPr/>
        </p:nvSpPr>
        <p:spPr>
          <a:xfrm>
            <a:off x="685800" y="6172200"/>
            <a:ext cx="8077200" cy="685800"/>
          </a:xfrm>
          <a:prstGeom prst="rect">
            <a:avLst/>
          </a:prstGeom>
          <a:solidFill>
            <a:srgbClr val="3366FF"/>
          </a:solidFill>
          <a:ln w="9525" cap="flat" cmpd="sng">
            <a:solidFill>
              <a:schemeClr val="tx1"/>
            </a:solidFill>
            <a:prstDash val="solid"/>
            <a:miter/>
            <a:headEnd type="none" w="med" len="med"/>
            <a:tailEnd type="none" w="med" len="med"/>
          </a:ln>
        </p:spPr>
        <p:txBody>
          <a:bodyPr wrap="none" anchor="ctr" anchorCtr="0"/>
          <a:p>
            <a:pPr algn="ctr"/>
            <a:r>
              <a:rPr lang="zh-CN" altLang="en-US" sz="2800" dirty="0">
                <a:latin typeface="Arial" panose="020B0604020202020204" pitchFamily="34" charset="0"/>
                <a:ea typeface="黑体" panose="02010609060101010101" pitchFamily="2" charset="-122"/>
              </a:rPr>
              <a:t>遵守标准作业可以保证品质、也决定数量、成本</a:t>
            </a:r>
            <a:endParaRPr lang="zh-CN" altLang="en-US" sz="2800" dirty="0">
              <a:latin typeface="Arial" panose="020B0604020202020204" pitchFamily="34" charset="0"/>
              <a:ea typeface="黑体" panose="02010609060101010101" pitchFamily="2" charset="-122"/>
            </a:endParaRPr>
          </a:p>
        </p:txBody>
      </p:sp>
      <p:sp>
        <p:nvSpPr>
          <p:cNvPr id="56350" name="矩形 56349"/>
          <p:cNvSpPr/>
          <p:nvPr/>
        </p:nvSpPr>
        <p:spPr>
          <a:xfrm>
            <a:off x="76200" y="76200"/>
            <a:ext cx="4694238" cy="503238"/>
          </a:xfrm>
          <a:prstGeom prst="rect">
            <a:avLst/>
          </a:prstGeom>
          <a:solidFill>
            <a:srgbClr val="FFCC00"/>
          </a:solidFill>
          <a:ln w="222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2800" b="1" dirty="0">
                <a:latin typeface="Arial" panose="020B0604020202020204" pitchFamily="34" charset="0"/>
              </a:rPr>
              <a:t>7.</a:t>
            </a:r>
            <a:r>
              <a:rPr lang="en-US" altLang="zh-CN" sz="2800" b="1">
                <a:latin typeface="Arial" panose="020B0604020202020204" pitchFamily="34" charset="0"/>
              </a:rPr>
              <a:t>   </a:t>
            </a:r>
            <a:r>
              <a:rPr lang="zh-CN" altLang="en-US" sz="2800" b="1" dirty="0">
                <a:latin typeface="Arial" panose="020B0604020202020204" pitchFamily="34" charset="0"/>
              </a:rPr>
              <a:t>所  谓  标  准  作  业</a:t>
            </a:r>
            <a:endParaRPr lang="zh-CN" altLang="en-US" sz="2800" b="1" dirty="0">
              <a:latin typeface="Arial" panose="020B0604020202020204" pitchFamily="34" charset="0"/>
            </a:endParaRPr>
          </a:p>
        </p:txBody>
      </p:sp>
      <p:sp>
        <p:nvSpPr>
          <p:cNvPr id="56351" name="矩形 56350"/>
          <p:cNvSpPr/>
          <p:nvPr/>
        </p:nvSpPr>
        <p:spPr>
          <a:xfrm>
            <a:off x="228600" y="679450"/>
            <a:ext cx="7772400" cy="463550"/>
          </a:xfrm>
          <a:prstGeom prst="rect">
            <a:avLst/>
          </a:prstGeom>
          <a:solidFill>
            <a:srgbClr val="CC0000"/>
          </a:solidFill>
          <a:ln w="9525">
            <a:noFill/>
          </a:ln>
        </p:spPr>
        <p:txBody>
          <a:bodyPr wrap="none" anchor="ctr" anchorCtr="0"/>
          <a:p>
            <a:pPr algn="ctr">
              <a:spcBef>
                <a:spcPct val="50000"/>
              </a:spcBef>
            </a:pPr>
            <a:r>
              <a:rPr lang="zh-CN" altLang="en-US" b="1" dirty="0">
                <a:solidFill>
                  <a:schemeClr val="bg1"/>
                </a:solidFill>
                <a:latin typeface="Arial" panose="020B0604020202020204" pitchFamily="34" charset="0"/>
              </a:rPr>
              <a:t>标 准 作 业 是 指 为 了 安 全 且 低 成 本 地 生 产 优 质 产 品 的 一 种 工 具</a:t>
            </a:r>
            <a:r>
              <a:rPr lang="en-US" altLang="zh-CN" b="1">
                <a:solidFill>
                  <a:schemeClr val="bg1"/>
                </a:solidFill>
                <a:latin typeface="Arial" panose="020B0604020202020204" pitchFamily="34" charset="0"/>
              </a:rPr>
              <a:t>.</a:t>
            </a:r>
            <a:endParaRPr lang="en-US" altLang="zh-CN" b="1">
              <a:solidFill>
                <a:schemeClr val="bg1"/>
              </a:solidFill>
              <a:latin typeface="Arial" panose="020B0604020202020204" pitchFamily="34" charset="0"/>
            </a:endParaRPr>
          </a:p>
        </p:txBody>
      </p:sp>
      <p:sp>
        <p:nvSpPr>
          <p:cNvPr id="56352" name="下箭头 56351"/>
          <p:cNvSpPr/>
          <p:nvPr/>
        </p:nvSpPr>
        <p:spPr>
          <a:xfrm>
            <a:off x="3641725" y="1184275"/>
            <a:ext cx="1082675" cy="339725"/>
          </a:xfrm>
          <a:prstGeom prst="downArrow">
            <a:avLst>
              <a:gd name="adj1" fmla="val 43490"/>
              <a:gd name="adj2" fmla="val 47578"/>
            </a:avLst>
          </a:prstGeom>
          <a:solidFill>
            <a:srgbClr val="008000"/>
          </a:solidFill>
          <a:ln w="9525">
            <a:noFill/>
          </a:ln>
        </p:spPr>
        <p:txBody>
          <a:bodyPr/>
          <a:p>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31751" name="流程图: 可选过程 31750"/>
          <p:cNvSpPr/>
          <p:nvPr/>
        </p:nvSpPr>
        <p:spPr>
          <a:xfrm>
            <a:off x="152400" y="1524000"/>
            <a:ext cx="8915400" cy="5334000"/>
          </a:xfrm>
          <a:prstGeom prst="flowChartAlternateProcess">
            <a:avLst/>
          </a:prstGeom>
          <a:solidFill>
            <a:schemeClr val="bg1"/>
          </a:solidFill>
          <a:ln w="19050" cap="flat" cmpd="sng">
            <a:solidFill>
              <a:schemeClr val="tx1"/>
            </a:solidFill>
            <a:prstDash val="solid"/>
            <a:miter/>
            <a:headEnd type="none" w="med" len="med"/>
            <a:tailEnd type="none" w="med" len="med"/>
          </a:ln>
        </p:spPr>
        <p:txBody>
          <a:bodyPr/>
          <a:p>
            <a:endParaRPr lang="zh-CN" altLang="en-US"/>
          </a:p>
        </p:txBody>
      </p:sp>
      <p:pic>
        <p:nvPicPr>
          <p:cNvPr id="54593" name="图片 54592"/>
          <p:cNvPicPr>
            <a:picLocks noChangeAspect="1"/>
          </p:cNvPicPr>
          <p:nvPr/>
        </p:nvPicPr>
        <p:blipFill>
          <a:blip r:embed="rId1"/>
          <a:srcRect l="12500" t="28125" r="12500" b="13542"/>
          <a:stretch>
            <a:fillRect/>
          </a:stretch>
        </p:blipFill>
        <p:spPr>
          <a:xfrm>
            <a:off x="381000" y="1600200"/>
            <a:ext cx="8458200" cy="4933950"/>
          </a:xfrm>
          <a:prstGeom prst="rect">
            <a:avLst/>
          </a:prstGeom>
          <a:noFill/>
          <a:ln w="9525">
            <a:noFill/>
          </a:ln>
        </p:spPr>
      </p:pic>
      <p:sp>
        <p:nvSpPr>
          <p:cNvPr id="31746" name="矩形 31745"/>
          <p:cNvSpPr/>
          <p:nvPr/>
        </p:nvSpPr>
        <p:spPr>
          <a:xfrm>
            <a:off x="152400" y="76200"/>
            <a:ext cx="6400800" cy="757238"/>
          </a:xfrm>
          <a:prstGeom prst="rect">
            <a:avLst/>
          </a:prstGeom>
          <a:solidFill>
            <a:srgbClr val="00A2C8"/>
          </a:solidFill>
          <a:ln w="9525">
            <a:noFill/>
          </a:ln>
        </p:spPr>
        <p:txBody>
          <a:bodyPr wrap="none" anchor="ctr" anchorCtr="0"/>
          <a:p>
            <a:pPr algn="ctr">
              <a:spcBef>
                <a:spcPct val="50000"/>
              </a:spcBef>
            </a:pPr>
            <a:r>
              <a:rPr lang="en-US" altLang="zh-CN" sz="2400" b="1" dirty="0">
                <a:latin typeface="Arial" panose="020B0604020202020204" pitchFamily="34" charset="0"/>
              </a:rPr>
              <a:t>7</a:t>
            </a:r>
            <a:r>
              <a:rPr lang="en-US" altLang="zh-CN" sz="2400" b="1">
                <a:latin typeface="Arial" panose="020B0604020202020204" pitchFamily="34" charset="0"/>
              </a:rPr>
              <a:t> </a:t>
            </a:r>
            <a:r>
              <a:rPr lang="zh-CN" altLang="en-US" sz="2400" b="1" dirty="0">
                <a:latin typeface="Arial" panose="020B0604020202020204" pitchFamily="34" charset="0"/>
              </a:rPr>
              <a:t>－ </a:t>
            </a:r>
            <a:r>
              <a:rPr lang="en-US" altLang="zh-CN" sz="2400" b="1">
                <a:latin typeface="Arial" panose="020B0604020202020204" pitchFamily="34" charset="0"/>
              </a:rPr>
              <a:t>2   </a:t>
            </a:r>
            <a:r>
              <a:rPr lang="zh-CN" altLang="en-US" sz="2400" b="1" dirty="0">
                <a:latin typeface="Arial" panose="020B0604020202020204" pitchFamily="34" charset="0"/>
              </a:rPr>
              <a:t>标   准   作   业   的   三    要   素</a:t>
            </a:r>
            <a:endParaRPr lang="zh-CN" altLang="en-US" sz="2400" b="1" dirty="0">
              <a:latin typeface="Arial" panose="020B0604020202020204" pitchFamily="34" charset="0"/>
            </a:endParaRPr>
          </a:p>
        </p:txBody>
      </p:sp>
      <p:sp>
        <p:nvSpPr>
          <p:cNvPr id="31747" name="矩形 31746"/>
          <p:cNvSpPr/>
          <p:nvPr/>
        </p:nvSpPr>
        <p:spPr>
          <a:xfrm>
            <a:off x="152400" y="990600"/>
            <a:ext cx="1828800" cy="360363"/>
          </a:xfrm>
          <a:prstGeom prst="rect">
            <a:avLst/>
          </a:prstGeom>
          <a:solidFill>
            <a:srgbClr val="0066CC"/>
          </a:solidFill>
          <a:ln w="9525">
            <a:noFill/>
          </a:ln>
        </p:spPr>
        <p:txBody>
          <a:bodyPr wrap="none" anchor="ctr" anchorCtr="0"/>
          <a:p>
            <a:pPr algn="ctr">
              <a:spcBef>
                <a:spcPct val="50000"/>
              </a:spcBef>
            </a:pPr>
            <a:r>
              <a:rPr lang="en-US" altLang="zh-CN" sz="2400" b="1">
                <a:latin typeface="Arial" panose="020B0604020202020204" pitchFamily="34" charset="0"/>
              </a:rPr>
              <a:t>1.  </a:t>
            </a:r>
            <a:r>
              <a:rPr lang="zh-CN" altLang="en-US" sz="2400" b="1" dirty="0">
                <a:latin typeface="Arial" panose="020B0604020202020204" pitchFamily="34" charset="0"/>
              </a:rPr>
              <a:t>节  拍</a:t>
            </a:r>
            <a:endParaRPr lang="zh-CN" altLang="en-US" sz="2400" b="1" dirty="0">
              <a:latin typeface="Arial" panose="020B0604020202020204" pitchFamily="34" charset="0"/>
            </a:endParaRPr>
          </a:p>
        </p:txBody>
      </p:sp>
      <p:sp>
        <p:nvSpPr>
          <p:cNvPr id="31748" name="矩形 31747"/>
          <p:cNvSpPr/>
          <p:nvPr/>
        </p:nvSpPr>
        <p:spPr>
          <a:xfrm>
            <a:off x="2133600" y="990600"/>
            <a:ext cx="2286000" cy="360363"/>
          </a:xfrm>
          <a:prstGeom prst="rect">
            <a:avLst/>
          </a:prstGeom>
          <a:solidFill>
            <a:srgbClr val="FFFF00"/>
          </a:solidFill>
          <a:ln w="9525">
            <a:noFill/>
          </a:ln>
        </p:spPr>
        <p:txBody>
          <a:bodyPr wrap="none" anchor="ctr" anchorCtr="0"/>
          <a:p>
            <a:pPr algn="ctr">
              <a:spcBef>
                <a:spcPct val="50000"/>
              </a:spcBef>
            </a:pPr>
            <a:r>
              <a:rPr lang="en-US" altLang="zh-CN" sz="2400" b="1">
                <a:latin typeface="Arial" panose="020B0604020202020204" pitchFamily="34" charset="0"/>
              </a:rPr>
              <a:t>2.  </a:t>
            </a:r>
            <a:r>
              <a:rPr lang="zh-CN" altLang="en-US" sz="2400" b="1" dirty="0">
                <a:latin typeface="Arial" panose="020B0604020202020204" pitchFamily="34" charset="0"/>
              </a:rPr>
              <a:t>作 业 顺 序</a:t>
            </a:r>
            <a:endParaRPr lang="zh-CN" altLang="en-US" sz="2400" b="1" dirty="0">
              <a:latin typeface="Arial" panose="020B0604020202020204" pitchFamily="34" charset="0"/>
            </a:endParaRPr>
          </a:p>
        </p:txBody>
      </p:sp>
      <p:sp>
        <p:nvSpPr>
          <p:cNvPr id="31749" name="矩形 31748"/>
          <p:cNvSpPr/>
          <p:nvPr/>
        </p:nvSpPr>
        <p:spPr>
          <a:xfrm>
            <a:off x="4495800" y="990600"/>
            <a:ext cx="2286000" cy="360363"/>
          </a:xfrm>
          <a:prstGeom prst="rect">
            <a:avLst/>
          </a:prstGeom>
          <a:solidFill>
            <a:srgbClr val="008000"/>
          </a:solidFill>
          <a:ln w="9525">
            <a:noFill/>
          </a:ln>
        </p:spPr>
        <p:txBody>
          <a:bodyPr wrap="none" anchor="ctr" anchorCtr="0"/>
          <a:p>
            <a:pPr algn="ctr">
              <a:spcBef>
                <a:spcPct val="50000"/>
              </a:spcBef>
            </a:pPr>
            <a:r>
              <a:rPr lang="en-US" altLang="zh-CN" sz="2400" b="1">
                <a:latin typeface="Arial" panose="020B0604020202020204" pitchFamily="34" charset="0"/>
              </a:rPr>
              <a:t>3.  </a:t>
            </a:r>
            <a:r>
              <a:rPr lang="zh-CN" altLang="en-US" sz="2400" b="1" dirty="0">
                <a:latin typeface="Arial" panose="020B0604020202020204" pitchFamily="34" charset="0"/>
              </a:rPr>
              <a:t>标 准 手 持</a:t>
            </a:r>
            <a:endParaRPr lang="zh-CN" altLang="en-US" sz="2400" b="1" dirty="0">
              <a:latin typeface="Arial" panose="020B0604020202020204" pitchFamily="34" charset="0"/>
            </a:endParaRPr>
          </a:p>
        </p:txBody>
      </p:sp>
      <p:sp>
        <p:nvSpPr>
          <p:cNvPr id="31754" name="矩形 31753"/>
          <p:cNvSpPr/>
          <p:nvPr/>
        </p:nvSpPr>
        <p:spPr>
          <a:xfrm>
            <a:off x="304800" y="1447800"/>
            <a:ext cx="1524000" cy="341313"/>
          </a:xfrm>
          <a:prstGeom prst="rect">
            <a:avLst/>
          </a:prstGeom>
          <a:solidFill>
            <a:srgbClr val="FFCC00"/>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b="1" dirty="0">
                <a:latin typeface="Arial" panose="020B0604020202020204" pitchFamily="34" charset="0"/>
              </a:rPr>
              <a:t>组装工序</a:t>
            </a:r>
            <a:endParaRPr lang="zh-CN" altLang="en-US" b="1" dirty="0">
              <a:latin typeface="Arial" panose="020B0604020202020204" pitchFamily="34" charset="0"/>
            </a:endParaRPr>
          </a:p>
        </p:txBody>
      </p:sp>
      <p:sp>
        <p:nvSpPr>
          <p:cNvPr id="31760" name="圆角矩形标注 31759"/>
          <p:cNvSpPr/>
          <p:nvPr/>
        </p:nvSpPr>
        <p:spPr>
          <a:xfrm>
            <a:off x="1447800" y="4800600"/>
            <a:ext cx="1295400" cy="533400"/>
          </a:xfrm>
          <a:prstGeom prst="wedgeRoundRectCallout">
            <a:avLst>
              <a:gd name="adj1" fmla="val 93870"/>
              <a:gd name="adj2" fmla="val -347620"/>
              <a:gd name="adj3" fmla="val 16667"/>
            </a:avLst>
          </a:prstGeom>
          <a:solidFill>
            <a:srgbClr val="008000"/>
          </a:solidFill>
          <a:ln w="15875" cap="flat" cmpd="sng">
            <a:solidFill>
              <a:schemeClr val="tx1"/>
            </a:solidFill>
            <a:prstDash val="solid"/>
            <a:miter/>
            <a:headEnd type="none" w="med" len="med"/>
            <a:tailEnd type="none" w="med" len="med"/>
          </a:ln>
        </p:spPr>
        <p:txBody>
          <a:bodyPr/>
          <a:p>
            <a:pPr algn="ctr">
              <a:spcBef>
                <a:spcPct val="50000"/>
              </a:spcBef>
            </a:pPr>
            <a:r>
              <a:rPr lang="zh-CN" altLang="en-US" sz="1600" b="1" dirty="0">
                <a:solidFill>
                  <a:schemeClr val="bg1"/>
                </a:solidFill>
                <a:latin typeface="Arial" panose="020B0604020202020204" pitchFamily="34" charset="0"/>
              </a:rPr>
              <a:t>标准手持</a:t>
            </a:r>
            <a:endParaRPr lang="zh-CN" altLang="en-US" sz="1600" b="1" dirty="0">
              <a:solidFill>
                <a:schemeClr val="bg1"/>
              </a:solidFill>
              <a:latin typeface="Arial" panose="020B0604020202020204" pitchFamily="34" charset="0"/>
            </a:endParaRPr>
          </a:p>
        </p:txBody>
      </p:sp>
      <p:sp>
        <p:nvSpPr>
          <p:cNvPr id="31826" name="流程图: 可选过程 31825"/>
          <p:cNvSpPr/>
          <p:nvPr/>
        </p:nvSpPr>
        <p:spPr>
          <a:xfrm>
            <a:off x="5638800" y="3886200"/>
            <a:ext cx="1525588" cy="338138"/>
          </a:xfrm>
          <a:prstGeom prst="flowChartAlternateProcess">
            <a:avLst/>
          </a:prstGeom>
          <a:solidFill>
            <a:srgbClr val="FFFF00"/>
          </a:solidFill>
          <a:ln w="222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600" b="1" dirty="0">
                <a:latin typeface="Arial" panose="020B0604020202020204" pitchFamily="34" charset="0"/>
              </a:rPr>
              <a:t>作 业 顺 序</a:t>
            </a:r>
            <a:endParaRPr lang="zh-CN" altLang="en-US" sz="1600" b="1" dirty="0">
              <a:latin typeface="Arial" panose="020B0604020202020204" pitchFamily="34" charset="0"/>
            </a:endParaRPr>
          </a:p>
        </p:txBody>
      </p:sp>
      <p:sp>
        <p:nvSpPr>
          <p:cNvPr id="54594" name="圆角矩形标注 54593"/>
          <p:cNvSpPr/>
          <p:nvPr/>
        </p:nvSpPr>
        <p:spPr>
          <a:xfrm>
            <a:off x="6324600" y="5486400"/>
            <a:ext cx="1371600" cy="381000"/>
          </a:xfrm>
          <a:prstGeom prst="wedgeRoundRectCallout">
            <a:avLst>
              <a:gd name="adj1" fmla="val 48032"/>
              <a:gd name="adj2" fmla="val 80833"/>
              <a:gd name="adj3" fmla="val 16667"/>
            </a:avLst>
          </a:prstGeom>
          <a:solidFill>
            <a:srgbClr val="0075EA"/>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b="1" dirty="0">
                <a:latin typeface="Arial" panose="020B0604020202020204" pitchFamily="34" charset="0"/>
              </a:rPr>
              <a:t>节拍  </a:t>
            </a:r>
            <a:r>
              <a:rPr lang="en-US" altLang="zh-CN" b="1" dirty="0">
                <a:latin typeface="Arial" panose="020B0604020202020204" pitchFamily="34" charset="0"/>
              </a:rPr>
              <a:t>(TT)</a:t>
            </a:r>
            <a:endParaRPr lang="en-US" altLang="zh-CN" b="1" dirty="0">
              <a:latin typeface="Arial" panose="020B0604020202020204" pitchFamily="34" charset="0"/>
            </a:endParaRPr>
          </a:p>
        </p:txBody>
      </p:sp>
      <p:grpSp>
        <p:nvGrpSpPr>
          <p:cNvPr id="54595" name="Group 63"/>
          <p:cNvGrpSpPr/>
          <p:nvPr/>
        </p:nvGrpSpPr>
        <p:grpSpPr>
          <a:xfrm>
            <a:off x="5486400" y="4953000"/>
            <a:ext cx="857250" cy="895350"/>
            <a:chOff x="280" y="312"/>
            <a:chExt cx="237" cy="248"/>
          </a:xfrm>
        </p:grpSpPr>
        <p:sp>
          <p:nvSpPr>
            <p:cNvPr id="54596" name="Oval 64"/>
            <p:cNvSpPr/>
            <p:nvPr/>
          </p:nvSpPr>
          <p:spPr>
            <a:xfrm>
              <a:off x="281" y="312"/>
              <a:ext cx="235" cy="247"/>
            </a:xfrm>
            <a:prstGeom prst="ellipse">
              <a:avLst/>
            </a:prstGeom>
            <a:solidFill>
              <a:srgbClr val="FFFF66"/>
            </a:solidFill>
            <a:ln w="9525">
              <a:noFill/>
            </a:ln>
          </p:spPr>
          <p:txBody>
            <a:bodyPr/>
            <a:p>
              <a:pPr algn="ctr"/>
              <a:endParaRPr lang="ja-JP" altLang="en-US" sz="1200" b="1" dirty="0">
                <a:latin typeface="Arial" panose="020B0604020202020204" pitchFamily="34" charset="0"/>
                <a:ea typeface="MS PGothic" panose="020B0600070205080204" pitchFamily="34" charset="-128"/>
              </a:endParaRPr>
            </a:p>
          </p:txBody>
        </p:sp>
        <p:sp>
          <p:nvSpPr>
            <p:cNvPr id="54597" name="Line 65"/>
            <p:cNvSpPr/>
            <p:nvPr/>
          </p:nvSpPr>
          <p:spPr>
            <a:xfrm>
              <a:off x="396" y="435"/>
              <a:ext cx="71" cy="74"/>
            </a:xfrm>
            <a:prstGeom prst="line">
              <a:avLst/>
            </a:prstGeom>
            <a:ln w="22225" cap="flat" cmpd="sng">
              <a:solidFill>
                <a:srgbClr val="FF0000"/>
              </a:solidFill>
              <a:prstDash val="solid"/>
              <a:headEnd type="none" w="med" len="med"/>
              <a:tailEnd type="stealth" w="med" len="med"/>
            </a:ln>
          </p:spPr>
        </p:sp>
        <p:sp>
          <p:nvSpPr>
            <p:cNvPr id="54598" name="AutoShape 66"/>
            <p:cNvSpPr/>
            <p:nvPr/>
          </p:nvSpPr>
          <p:spPr>
            <a:xfrm>
              <a:off x="280" y="312"/>
              <a:ext cx="237" cy="248"/>
            </a:xfrm>
            <a:custGeom>
              <a:avLst/>
              <a:gdLst>
                <a:gd name="txL" fmla="*/ 3190 w 21600"/>
                <a:gd name="txT" fmla="*/ 3135 h 21600"/>
                <a:gd name="txR" fmla="*/ 18410 w 21600"/>
                <a:gd name="txB" fmla="*/ 18465 h 21600"/>
              </a:gdLst>
              <a:ahLst/>
              <a:cxnLst>
                <a:cxn ang="0">
                  <a:pos x="119" y="0"/>
                </a:cxn>
                <a:cxn ang="0">
                  <a:pos x="35" y="36"/>
                </a:cxn>
                <a:cxn ang="0">
                  <a:pos x="0" y="124"/>
                </a:cxn>
                <a:cxn ang="0">
                  <a:pos x="35" y="212"/>
                </a:cxn>
                <a:cxn ang="0">
                  <a:pos x="119" y="248"/>
                </a:cxn>
                <a:cxn ang="0">
                  <a:pos x="202" y="212"/>
                </a:cxn>
                <a:cxn ang="0">
                  <a:pos x="237" y="124"/>
                </a:cxn>
                <a:cxn ang="0">
                  <a:pos x="202" y="36"/>
                </a:cxn>
              </a:cxnLst>
              <a:rect l="txL" t="txT" r="txR" b="tx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900" y="10800"/>
                  </a:moveTo>
                  <a:cubicBezTo>
                    <a:pt x="900" y="16268"/>
                    <a:pt x="5332" y="20700"/>
                    <a:pt x="10800" y="20700"/>
                  </a:cubicBezTo>
                  <a:cubicBezTo>
                    <a:pt x="16268" y="20700"/>
                    <a:pt x="20700" y="16268"/>
                    <a:pt x="20700" y="10800"/>
                  </a:cubicBezTo>
                  <a:cubicBezTo>
                    <a:pt x="20700" y="5332"/>
                    <a:pt x="16268" y="900"/>
                    <a:pt x="10800" y="900"/>
                  </a:cubicBezTo>
                  <a:cubicBezTo>
                    <a:pt x="5332" y="900"/>
                    <a:pt x="900" y="5332"/>
                    <a:pt x="900" y="10800"/>
                  </a:cubicBezTo>
                  <a:close/>
                </a:path>
              </a:pathLst>
            </a:custGeom>
            <a:solidFill>
              <a:srgbClr val="800000"/>
            </a:solidFill>
            <a:ln w="12700">
              <a:noFill/>
            </a:ln>
          </p:spPr>
          <p:txBody>
            <a:bodyPr wrap="none" anchor="ctr" anchorCtr="0"/>
            <a:p>
              <a:pPr algn="ctr"/>
              <a:endParaRPr lang="ja-JP" altLang="en-US" sz="1200" b="1" dirty="0">
                <a:latin typeface="Arial" panose="020B0604020202020204" pitchFamily="34" charset="0"/>
                <a:ea typeface="MS PGothic" panose="020B0600070205080204" pitchFamily="34" charset="-128"/>
              </a:endParaRPr>
            </a:p>
          </p:txBody>
        </p:sp>
        <p:sp>
          <p:nvSpPr>
            <p:cNvPr id="54599" name="Oval 67"/>
            <p:cNvSpPr/>
            <p:nvPr/>
          </p:nvSpPr>
          <p:spPr>
            <a:xfrm>
              <a:off x="388" y="424"/>
              <a:ext cx="18" cy="22"/>
            </a:xfrm>
            <a:prstGeom prst="ellipse">
              <a:avLst/>
            </a:prstGeom>
            <a:solidFill>
              <a:srgbClr val="008000"/>
            </a:solidFill>
            <a:ln w="19050" cap="flat" cmpd="sng">
              <a:solidFill>
                <a:srgbClr val="008000"/>
              </a:solidFill>
              <a:prstDash val="solid"/>
              <a:headEnd type="none" w="med" len="med"/>
              <a:tailEnd type="none" w="med" len="med"/>
            </a:ln>
          </p:spPr>
          <p:txBody>
            <a:bodyPr/>
            <a:p>
              <a:pPr algn="ctr"/>
              <a:endParaRPr lang="ja-JP" altLang="en-US" sz="1200" b="1" dirty="0">
                <a:latin typeface="Arial" panose="020B0604020202020204" pitchFamily="34" charset="0"/>
                <a:ea typeface="MS PGothic" panose="020B0600070205080204" pitchFamily="34" charset="-128"/>
              </a:endParaRPr>
            </a:p>
          </p:txBody>
        </p:sp>
        <p:sp>
          <p:nvSpPr>
            <p:cNvPr id="54600" name="WordArt 68"/>
            <p:cNvSpPr>
              <a:spLocks noTextEdit="1"/>
            </p:cNvSpPr>
            <p:nvPr/>
          </p:nvSpPr>
          <p:spPr>
            <a:xfrm>
              <a:off x="388" y="328"/>
              <a:ext cx="18" cy="21"/>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12</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4601" name="WordArt 69"/>
            <p:cNvSpPr>
              <a:spLocks noTextEdit="1"/>
            </p:cNvSpPr>
            <p:nvPr/>
          </p:nvSpPr>
          <p:spPr>
            <a:xfrm>
              <a:off x="296" y="425"/>
              <a:ext cx="17" cy="22"/>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9</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4602" name="WordArt 70"/>
            <p:cNvSpPr>
              <a:spLocks noTextEdit="1"/>
            </p:cNvSpPr>
            <p:nvPr/>
          </p:nvSpPr>
          <p:spPr>
            <a:xfrm>
              <a:off x="389" y="523"/>
              <a:ext cx="18" cy="21"/>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6</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4603" name="WordArt 71"/>
            <p:cNvSpPr>
              <a:spLocks noTextEdit="1"/>
            </p:cNvSpPr>
            <p:nvPr/>
          </p:nvSpPr>
          <p:spPr>
            <a:xfrm>
              <a:off x="486" y="425"/>
              <a:ext cx="17" cy="22"/>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3</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4604" name="Line 72"/>
            <p:cNvSpPr/>
            <p:nvPr/>
          </p:nvSpPr>
          <p:spPr>
            <a:xfrm flipV="1">
              <a:off x="397" y="353"/>
              <a:ext cx="0" cy="82"/>
            </a:xfrm>
            <a:prstGeom prst="line">
              <a:avLst/>
            </a:prstGeom>
            <a:ln w="31750" cap="flat" cmpd="sng">
              <a:solidFill>
                <a:srgbClr val="008000"/>
              </a:solidFill>
              <a:prstDash val="solid"/>
              <a:headEnd type="none" w="med" len="med"/>
              <a:tailEnd type="stealth" w="lg" len="med"/>
            </a:ln>
          </p:spPr>
        </p:sp>
        <p:sp>
          <p:nvSpPr>
            <p:cNvPr id="54605" name="Line 73"/>
            <p:cNvSpPr/>
            <p:nvPr/>
          </p:nvSpPr>
          <p:spPr>
            <a:xfrm flipH="1">
              <a:off x="333" y="435"/>
              <a:ext cx="69" cy="0"/>
            </a:xfrm>
            <a:prstGeom prst="line">
              <a:avLst/>
            </a:prstGeom>
            <a:ln w="31750" cap="flat" cmpd="sng">
              <a:solidFill>
                <a:srgbClr val="008000"/>
              </a:solidFill>
              <a:prstDash val="solid"/>
              <a:headEnd type="none" w="med" len="med"/>
              <a:tailEnd type="stealth" w="lg" len="med"/>
            </a:ln>
          </p:spPr>
        </p:sp>
        <p:sp>
          <p:nvSpPr>
            <p:cNvPr id="54606" name="WordArt 74"/>
            <p:cNvSpPr>
              <a:spLocks noTextEdit="1"/>
            </p:cNvSpPr>
            <p:nvPr/>
          </p:nvSpPr>
          <p:spPr>
            <a:xfrm>
              <a:off x="432" y="341"/>
              <a:ext cx="17" cy="21"/>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1</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4607" name="WordArt 75"/>
            <p:cNvSpPr>
              <a:spLocks noTextEdit="1"/>
            </p:cNvSpPr>
            <p:nvPr/>
          </p:nvSpPr>
          <p:spPr>
            <a:xfrm>
              <a:off x="467" y="376"/>
              <a:ext cx="18" cy="21"/>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2</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4608" name="WordArt 76"/>
            <p:cNvSpPr>
              <a:spLocks noTextEdit="1"/>
            </p:cNvSpPr>
            <p:nvPr/>
          </p:nvSpPr>
          <p:spPr>
            <a:xfrm>
              <a:off x="472" y="474"/>
              <a:ext cx="18" cy="21"/>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4</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4609" name="WordArt 77"/>
            <p:cNvSpPr>
              <a:spLocks noTextEdit="1"/>
            </p:cNvSpPr>
            <p:nvPr/>
          </p:nvSpPr>
          <p:spPr>
            <a:xfrm>
              <a:off x="436" y="510"/>
              <a:ext cx="17" cy="21"/>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5</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4610" name="WordArt 78"/>
            <p:cNvSpPr>
              <a:spLocks noTextEdit="1"/>
            </p:cNvSpPr>
            <p:nvPr/>
          </p:nvSpPr>
          <p:spPr>
            <a:xfrm>
              <a:off x="342" y="510"/>
              <a:ext cx="17" cy="21"/>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7</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4611" name="WordArt 79"/>
            <p:cNvSpPr>
              <a:spLocks noTextEdit="1"/>
            </p:cNvSpPr>
            <p:nvPr/>
          </p:nvSpPr>
          <p:spPr>
            <a:xfrm>
              <a:off x="309" y="473"/>
              <a:ext cx="18" cy="21"/>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8</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4612" name="WordArt 80"/>
            <p:cNvSpPr>
              <a:spLocks noTextEdit="1"/>
            </p:cNvSpPr>
            <p:nvPr/>
          </p:nvSpPr>
          <p:spPr>
            <a:xfrm>
              <a:off x="306" y="381"/>
              <a:ext cx="18" cy="21"/>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10</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sp>
          <p:nvSpPr>
            <p:cNvPr id="54613" name="WordArt 81"/>
            <p:cNvSpPr>
              <a:spLocks noTextEdit="1"/>
            </p:cNvSpPr>
            <p:nvPr/>
          </p:nvSpPr>
          <p:spPr>
            <a:xfrm>
              <a:off x="339" y="343"/>
              <a:ext cx="17" cy="21"/>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rPr>
                <a:t>11</a:t>
              </a:r>
              <a:endParaRPr lang="zh-CN" altLang="en-US" sz="3600" b="1">
                <a:ln w="9525" cap="flat" cmpd="sng">
                  <a:solidFill>
                    <a:srgbClr val="000000"/>
                  </a:solidFill>
                  <a:prstDash val="solid"/>
                  <a:headEnd type="none" w="med" len="med"/>
                  <a:tailEnd type="none" w="med" len="med"/>
                </a:ln>
                <a:solidFill>
                  <a:srgbClr val="000000"/>
                </a:solidFill>
                <a:latin typeface="宋体" panose="02010600030101010101" pitchFamily="2" charset="-122"/>
                <a:ea typeface="宋体" panose="02010600030101010101" pitchFamily="2" charset="-122"/>
              </a:endParaRPr>
            </a:p>
          </p:txBody>
        </p:sp>
      </p:grpSp>
    </p:spTree>
  </p:cSld>
  <p:clrMapOvr>
    <a:masterClrMapping/>
  </p:clrMapOvr>
  <p:transition advClick="0" advTm="1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32771" name="矩形 32770"/>
          <p:cNvSpPr/>
          <p:nvPr/>
        </p:nvSpPr>
        <p:spPr>
          <a:xfrm>
            <a:off x="304800" y="76200"/>
            <a:ext cx="1512888" cy="360363"/>
          </a:xfrm>
          <a:prstGeom prst="rect">
            <a:avLst/>
          </a:prstGeom>
          <a:solidFill>
            <a:srgbClr val="005CB8"/>
          </a:solidFill>
          <a:ln w="9525">
            <a:noFill/>
          </a:ln>
        </p:spPr>
        <p:txBody>
          <a:bodyPr wrap="none" anchor="ctr" anchorCtr="0"/>
          <a:p>
            <a:pPr algn="ctr">
              <a:spcBef>
                <a:spcPct val="50000"/>
              </a:spcBef>
            </a:pPr>
            <a:r>
              <a:rPr lang="en-US" altLang="zh-CN" b="1" dirty="0">
                <a:solidFill>
                  <a:schemeClr val="bg1"/>
                </a:solidFill>
                <a:latin typeface="Arial" panose="020B0604020202020204" pitchFamily="34" charset="0"/>
              </a:rPr>
              <a:t>1. </a:t>
            </a:r>
            <a:r>
              <a:rPr lang="zh-CN" altLang="en-US" b="1" dirty="0">
                <a:solidFill>
                  <a:schemeClr val="bg1"/>
                </a:solidFill>
                <a:latin typeface="Arial" panose="020B0604020202020204" pitchFamily="34" charset="0"/>
              </a:rPr>
              <a:t>节拍</a:t>
            </a:r>
            <a:endParaRPr lang="zh-CN" altLang="en-US" dirty="0">
              <a:latin typeface="Arial" panose="020B0604020202020204" pitchFamily="34" charset="0"/>
            </a:endParaRPr>
          </a:p>
        </p:txBody>
      </p:sp>
      <p:sp>
        <p:nvSpPr>
          <p:cNvPr id="32773" name="矩形 32772"/>
          <p:cNvSpPr/>
          <p:nvPr/>
        </p:nvSpPr>
        <p:spPr>
          <a:xfrm>
            <a:off x="304800" y="533400"/>
            <a:ext cx="8305800" cy="2514600"/>
          </a:xfrm>
          <a:prstGeom prst="rect">
            <a:avLst/>
          </a:prstGeom>
          <a:solidFill>
            <a:srgbClr val="CCFFCC"/>
          </a:solidFill>
          <a:ln w="9525">
            <a:noFill/>
          </a:ln>
        </p:spPr>
        <p:txBody>
          <a:bodyPr wrap="none"/>
          <a:p>
            <a:pPr algn="ctr"/>
            <a:r>
              <a:rPr lang="zh-CN" altLang="en-US" dirty="0">
                <a:latin typeface="Arial" panose="020B0604020202020204" pitchFamily="34" charset="0"/>
              </a:rPr>
              <a:t>所谓</a:t>
            </a:r>
            <a:r>
              <a:rPr lang="en-US" altLang="zh-CN" dirty="0">
                <a:latin typeface="Arial" panose="020B0604020202020204" pitchFamily="34" charset="0"/>
              </a:rPr>
              <a:t>T.   T</a:t>
            </a:r>
            <a:r>
              <a:rPr lang="zh-CN" altLang="en-US" dirty="0">
                <a:latin typeface="Arial" panose="020B0604020202020204" pitchFamily="34" charset="0"/>
              </a:rPr>
              <a:t>（节拍时间），是指应该多用多长时间，即几分几秒生产一  </a:t>
            </a:r>
            <a:endParaRPr lang="zh-CN" altLang="en-US" dirty="0">
              <a:latin typeface="Arial" panose="020B0604020202020204" pitchFamily="34" charset="0"/>
            </a:endParaRPr>
          </a:p>
          <a:p>
            <a:pPr algn="ctr"/>
            <a:r>
              <a:rPr lang="zh-CN" altLang="en-US" dirty="0">
                <a:latin typeface="Arial" panose="020B0604020202020204" pitchFamily="34" charset="0"/>
              </a:rPr>
              <a:t>   个或一件产品的目标时间值。 </a:t>
            </a:r>
            <a:r>
              <a:rPr lang="en-US" altLang="zh-CN" dirty="0">
                <a:latin typeface="Arial" panose="020B0604020202020204" pitchFamily="34" charset="0"/>
              </a:rPr>
              <a:t>T.   T</a:t>
            </a:r>
            <a:r>
              <a:rPr lang="zh-CN" altLang="en-US" dirty="0">
                <a:latin typeface="Arial" panose="020B0604020202020204" pitchFamily="34" charset="0"/>
              </a:rPr>
              <a:t>（节拍时间）由下面公式求出。</a:t>
            </a:r>
            <a:endParaRPr lang="zh-CN" altLang="en-US" dirty="0">
              <a:latin typeface="Arial" panose="020B0604020202020204" pitchFamily="34" charset="0"/>
            </a:endParaRPr>
          </a:p>
        </p:txBody>
      </p:sp>
      <p:sp>
        <p:nvSpPr>
          <p:cNvPr id="32775" name="文本框 32774"/>
          <p:cNvSpPr txBox="1"/>
          <p:nvPr/>
        </p:nvSpPr>
        <p:spPr>
          <a:xfrm>
            <a:off x="1260475" y="1371600"/>
            <a:ext cx="796925" cy="304800"/>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节     拍</a:t>
            </a:r>
            <a:endParaRPr lang="zh-CN" altLang="en-US" sz="1400" b="1" dirty="0">
              <a:latin typeface="Arial" panose="020B0604020202020204" pitchFamily="34" charset="0"/>
            </a:endParaRPr>
          </a:p>
        </p:txBody>
      </p:sp>
      <p:sp>
        <p:nvSpPr>
          <p:cNvPr id="32776" name="文本框 32775"/>
          <p:cNvSpPr txBox="1"/>
          <p:nvPr/>
        </p:nvSpPr>
        <p:spPr>
          <a:xfrm>
            <a:off x="2133600" y="1295400"/>
            <a:ext cx="331788" cy="366713"/>
          </a:xfrm>
          <a:prstGeom prst="rect">
            <a:avLst/>
          </a:prstGeom>
          <a:noFill/>
          <a:ln w="9525">
            <a:noFill/>
          </a:ln>
        </p:spPr>
        <p:txBody>
          <a:bodyPr>
            <a:spAutoFit/>
          </a:bodyPr>
          <a:p>
            <a:pPr algn="ctr">
              <a:spcBef>
                <a:spcPct val="50000"/>
              </a:spcBef>
            </a:pPr>
            <a:r>
              <a:rPr lang="en-US" altLang="zh-CN" b="1">
                <a:latin typeface="Arial" panose="020B0604020202020204" pitchFamily="34" charset="0"/>
              </a:rPr>
              <a:t>=</a:t>
            </a:r>
            <a:endParaRPr lang="en-US" altLang="zh-CN" b="1">
              <a:latin typeface="Arial" panose="020B0604020202020204" pitchFamily="34" charset="0"/>
            </a:endParaRPr>
          </a:p>
        </p:txBody>
      </p:sp>
      <p:sp>
        <p:nvSpPr>
          <p:cNvPr id="32777" name="直接连接符 32776"/>
          <p:cNvSpPr/>
          <p:nvPr/>
        </p:nvSpPr>
        <p:spPr>
          <a:xfrm>
            <a:off x="2646363" y="1524000"/>
            <a:ext cx="1925637" cy="0"/>
          </a:xfrm>
          <a:prstGeom prst="line">
            <a:avLst/>
          </a:prstGeom>
          <a:ln w="15875" cap="flat" cmpd="sng">
            <a:solidFill>
              <a:schemeClr val="tx1"/>
            </a:solidFill>
            <a:prstDash val="solid"/>
            <a:headEnd type="none" w="med" len="med"/>
            <a:tailEnd type="none" w="med" len="med"/>
          </a:ln>
        </p:spPr>
      </p:sp>
      <p:sp>
        <p:nvSpPr>
          <p:cNvPr id="32778" name="文本框 32777"/>
          <p:cNvSpPr txBox="1"/>
          <p:nvPr/>
        </p:nvSpPr>
        <p:spPr>
          <a:xfrm>
            <a:off x="2362200" y="1219200"/>
            <a:ext cx="2286000" cy="304800"/>
          </a:xfrm>
          <a:prstGeom prst="rect">
            <a:avLst/>
          </a:prstGeom>
          <a:noFill/>
          <a:ln w="9525">
            <a:noFill/>
          </a:ln>
        </p:spPr>
        <p:txBody>
          <a:bodyPr>
            <a:spAutoFit/>
          </a:bodyPr>
          <a:p>
            <a:pPr algn="ctr">
              <a:spcBef>
                <a:spcPct val="50000"/>
              </a:spcBef>
            </a:pPr>
            <a:r>
              <a:rPr lang="en-US" altLang="zh-CN" sz="1400" b="1" dirty="0">
                <a:latin typeface="Arial" panose="020B0604020202020204" pitchFamily="34" charset="0"/>
              </a:rPr>
              <a:t>1</a:t>
            </a:r>
            <a:r>
              <a:rPr lang="zh-CN" altLang="en-US" sz="1400" b="1" dirty="0">
                <a:latin typeface="Arial" panose="020B0604020202020204" pitchFamily="34" charset="0"/>
              </a:rPr>
              <a:t>日的生产时间</a:t>
            </a:r>
            <a:r>
              <a:rPr lang="en-US" altLang="zh-CN" sz="1400" b="1" dirty="0">
                <a:latin typeface="Arial" panose="020B0604020202020204" pitchFamily="34" charset="0"/>
              </a:rPr>
              <a:t>(</a:t>
            </a:r>
            <a:r>
              <a:rPr lang="zh-CN" altLang="en-US" sz="1400" b="1" dirty="0">
                <a:latin typeface="Arial" panose="020B0604020202020204" pitchFamily="34" charset="0"/>
              </a:rPr>
              <a:t>定时</a:t>
            </a:r>
            <a:r>
              <a:rPr lang="en-US" altLang="zh-CN" sz="1400" b="1" dirty="0">
                <a:latin typeface="Arial" panose="020B0604020202020204" pitchFamily="34" charset="0"/>
              </a:rPr>
              <a:t>)</a:t>
            </a:r>
            <a:endParaRPr lang="en-US" altLang="zh-CN" sz="1400" b="1" dirty="0">
              <a:latin typeface="Arial" panose="020B0604020202020204" pitchFamily="34" charset="0"/>
            </a:endParaRPr>
          </a:p>
        </p:txBody>
      </p:sp>
      <p:sp>
        <p:nvSpPr>
          <p:cNvPr id="32779" name="文本框 32778"/>
          <p:cNvSpPr txBox="1"/>
          <p:nvPr/>
        </p:nvSpPr>
        <p:spPr>
          <a:xfrm>
            <a:off x="2667000" y="1600200"/>
            <a:ext cx="1860550" cy="304800"/>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1</a:t>
            </a:r>
            <a:r>
              <a:rPr lang="zh-CN" altLang="en-US" sz="1400" b="1" dirty="0">
                <a:latin typeface="Arial" panose="020B0604020202020204" pitchFamily="34" charset="0"/>
              </a:rPr>
              <a:t>日</a:t>
            </a:r>
            <a:r>
              <a:rPr lang="en-US" altLang="zh-CN" sz="1400" b="1">
                <a:latin typeface="Arial" panose="020B0604020202020204" pitchFamily="34" charset="0"/>
              </a:rPr>
              <a:t>(</a:t>
            </a:r>
            <a:r>
              <a:rPr lang="zh-CN" altLang="en-US" sz="1400" b="1" dirty="0">
                <a:latin typeface="Arial" panose="020B0604020202020204" pitchFamily="34" charset="0"/>
              </a:rPr>
              <a:t>班</a:t>
            </a:r>
            <a:r>
              <a:rPr lang="en-US" altLang="zh-CN" sz="1400" b="1">
                <a:latin typeface="Arial" panose="020B0604020202020204" pitchFamily="34" charset="0"/>
              </a:rPr>
              <a:t>)</a:t>
            </a:r>
            <a:r>
              <a:rPr lang="zh-CN" altLang="en-US" sz="1400" b="1" dirty="0">
                <a:latin typeface="Arial" panose="020B0604020202020204" pitchFamily="34" charset="0"/>
              </a:rPr>
              <a:t>的生产必要数</a:t>
            </a:r>
            <a:endParaRPr lang="zh-CN" altLang="en-US" sz="1400" b="1" dirty="0">
              <a:latin typeface="Arial" panose="020B0604020202020204" pitchFamily="34" charset="0"/>
            </a:endParaRPr>
          </a:p>
        </p:txBody>
      </p:sp>
      <p:sp>
        <p:nvSpPr>
          <p:cNvPr id="32780" name="矩形 32779"/>
          <p:cNvSpPr/>
          <p:nvPr/>
        </p:nvSpPr>
        <p:spPr>
          <a:xfrm>
            <a:off x="4724400" y="1295400"/>
            <a:ext cx="3352800" cy="576263"/>
          </a:xfrm>
          <a:prstGeom prst="rect">
            <a:avLst/>
          </a:prstGeom>
          <a:solidFill>
            <a:srgbClr val="CCFFCC"/>
          </a:solidFill>
          <a:ln w="12700"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400" b="1" dirty="0">
                <a:latin typeface="Arial" panose="020B0604020202020204" pitchFamily="34" charset="0"/>
              </a:rPr>
              <a:t>﹡</a:t>
            </a:r>
            <a:r>
              <a:rPr lang="en-US" altLang="zh-CN" sz="1400" dirty="0">
                <a:latin typeface="Arial" panose="020B0604020202020204" pitchFamily="34" charset="0"/>
              </a:rPr>
              <a:t>1</a:t>
            </a:r>
            <a:r>
              <a:rPr lang="zh-CN" altLang="en-US" sz="1400" dirty="0">
                <a:latin typeface="Arial" panose="020B0604020202020204" pitchFamily="34" charset="0"/>
              </a:rPr>
              <a:t>日的生产时间</a:t>
            </a:r>
            <a:r>
              <a:rPr lang="en-US" altLang="zh-CN" sz="1400" dirty="0">
                <a:latin typeface="Arial" panose="020B0604020202020204" pitchFamily="34" charset="0"/>
              </a:rPr>
              <a:t>(</a:t>
            </a:r>
            <a:r>
              <a:rPr lang="zh-CN" altLang="en-US" sz="1400" dirty="0">
                <a:latin typeface="Arial" panose="020B0604020202020204" pitchFamily="34" charset="0"/>
              </a:rPr>
              <a:t>定时</a:t>
            </a:r>
            <a:r>
              <a:rPr lang="en-US" altLang="zh-CN" sz="1400" dirty="0">
                <a:latin typeface="Arial" panose="020B0604020202020204" pitchFamily="34" charset="0"/>
              </a:rPr>
              <a:t>)</a:t>
            </a:r>
            <a:r>
              <a:rPr lang="zh-CN" altLang="en-US" sz="1400" b="1" dirty="0">
                <a:latin typeface="Arial" panose="020B0604020202020204" pitchFamily="34" charset="0"/>
              </a:rPr>
              <a:t>是以</a:t>
            </a:r>
            <a:r>
              <a:rPr lang="zh-CN" altLang="en-US" sz="1400" b="1" dirty="0">
                <a:solidFill>
                  <a:srgbClr val="CC0000"/>
                </a:solidFill>
                <a:latin typeface="Arial" panose="020B0604020202020204" pitchFamily="34" charset="0"/>
              </a:rPr>
              <a:t>定时</a:t>
            </a:r>
            <a:r>
              <a:rPr lang="en-US" altLang="zh-CN" sz="1400" b="1">
                <a:solidFill>
                  <a:srgbClr val="CC0000"/>
                </a:solidFill>
                <a:latin typeface="Arial" panose="020B0604020202020204" pitchFamily="34" charset="0"/>
              </a:rPr>
              <a:t>100%</a:t>
            </a:r>
            <a:r>
              <a:rPr lang="en-US" altLang="zh-CN" sz="1400" b="1">
                <a:latin typeface="Arial" panose="020B0604020202020204" pitchFamily="34" charset="0"/>
              </a:rPr>
              <a:t>(</a:t>
            </a:r>
            <a:r>
              <a:rPr lang="zh-CN" altLang="en-US" sz="1400" b="1" dirty="0">
                <a:latin typeface="Arial" panose="020B0604020202020204" pitchFamily="34" charset="0"/>
              </a:rPr>
              <a:t>生</a:t>
            </a:r>
            <a:endParaRPr lang="zh-CN" altLang="en-US" sz="1400" b="1" dirty="0">
              <a:latin typeface="Arial" panose="020B0604020202020204" pitchFamily="34" charset="0"/>
            </a:endParaRPr>
          </a:p>
          <a:p>
            <a:pPr algn="ctr">
              <a:spcBef>
                <a:spcPct val="50000"/>
              </a:spcBef>
            </a:pPr>
            <a:r>
              <a:rPr lang="zh-CN" altLang="en-US" sz="1400" b="1" dirty="0">
                <a:latin typeface="Arial" panose="020B0604020202020204" pitchFamily="34" charset="0"/>
              </a:rPr>
              <a:t>产线停止</a:t>
            </a:r>
            <a:r>
              <a:rPr lang="en-US" altLang="zh-CN" sz="1400" b="1">
                <a:latin typeface="Arial" panose="020B0604020202020204" pitchFamily="34" charset="0"/>
              </a:rPr>
              <a:t>=0)</a:t>
            </a:r>
            <a:r>
              <a:rPr lang="zh-CN" altLang="en-US" sz="1400" b="1" dirty="0">
                <a:latin typeface="Arial" panose="020B0604020202020204" pitchFamily="34" charset="0"/>
              </a:rPr>
              <a:t>进行计算</a:t>
            </a:r>
            <a:endParaRPr lang="zh-CN" altLang="en-US" sz="1400" b="1" dirty="0">
              <a:latin typeface="Arial" panose="020B0604020202020204" pitchFamily="34" charset="0"/>
            </a:endParaRPr>
          </a:p>
        </p:txBody>
      </p:sp>
      <p:sp>
        <p:nvSpPr>
          <p:cNvPr id="32782" name="矩形 32781"/>
          <p:cNvSpPr/>
          <p:nvPr/>
        </p:nvSpPr>
        <p:spPr>
          <a:xfrm>
            <a:off x="457200" y="3124200"/>
            <a:ext cx="1501775" cy="360363"/>
          </a:xfrm>
          <a:prstGeom prst="rect">
            <a:avLst/>
          </a:prstGeom>
          <a:solidFill>
            <a:srgbClr val="FFFF00"/>
          </a:solidFill>
          <a:ln w="9525">
            <a:noFill/>
          </a:ln>
        </p:spPr>
        <p:txBody>
          <a:bodyPr wrap="none" anchor="ctr" anchorCtr="0"/>
          <a:p>
            <a:pPr algn="ctr"/>
            <a:r>
              <a:rPr lang="en-US" altLang="zh-CN" b="1" dirty="0">
                <a:latin typeface="Arial" panose="020B0604020202020204" pitchFamily="34" charset="0"/>
              </a:rPr>
              <a:t>2. </a:t>
            </a:r>
            <a:r>
              <a:rPr lang="zh-CN" altLang="en-US" b="1" dirty="0">
                <a:latin typeface="Arial" panose="020B0604020202020204" pitchFamily="34" charset="0"/>
              </a:rPr>
              <a:t>作业顺序</a:t>
            </a:r>
            <a:endParaRPr lang="zh-CN" altLang="en-US" b="1" dirty="0">
              <a:latin typeface="Arial" panose="020B0604020202020204" pitchFamily="34" charset="0"/>
            </a:endParaRPr>
          </a:p>
        </p:txBody>
      </p:sp>
      <p:sp>
        <p:nvSpPr>
          <p:cNvPr id="32785" name="矩形 32784"/>
          <p:cNvSpPr/>
          <p:nvPr/>
        </p:nvSpPr>
        <p:spPr>
          <a:xfrm>
            <a:off x="304800" y="3546475"/>
            <a:ext cx="8305800" cy="339725"/>
          </a:xfrm>
          <a:prstGeom prst="rect">
            <a:avLst/>
          </a:prstGeom>
          <a:solidFill>
            <a:srgbClr val="CCFFCC"/>
          </a:solidFill>
          <a:ln w="9525">
            <a:noFill/>
          </a:ln>
        </p:spPr>
        <p:txBody>
          <a:bodyPr wrap="none" anchor="ctr" anchorCtr="0"/>
          <a:p>
            <a:pPr algn="ctr">
              <a:spcBef>
                <a:spcPct val="50000"/>
              </a:spcBef>
            </a:pPr>
            <a:r>
              <a:rPr lang="en-US" altLang="zh-CN" sz="1400">
                <a:latin typeface="Arial" panose="020B0604020202020204" pitchFamily="34" charset="0"/>
              </a:rPr>
              <a:t>·</a:t>
            </a:r>
            <a:r>
              <a:rPr lang="zh-CN" altLang="en-US" sz="1400" dirty="0">
                <a:latin typeface="Arial" panose="020B0604020202020204" pitchFamily="34" charset="0"/>
              </a:rPr>
              <a:t>在既加工部品有进行组装的情况下</a:t>
            </a:r>
            <a:r>
              <a:rPr lang="en-US" altLang="zh-CN" sz="1400">
                <a:latin typeface="Arial" panose="020B0604020202020204" pitchFamily="34" charset="0"/>
              </a:rPr>
              <a:t>,</a:t>
            </a:r>
            <a:r>
              <a:rPr lang="zh-CN" altLang="en-US" sz="1400" dirty="0">
                <a:latin typeface="Arial" panose="020B0604020202020204" pitchFamily="34" charset="0"/>
              </a:rPr>
              <a:t>技能员搬运物品</a:t>
            </a:r>
            <a:r>
              <a:rPr lang="en-US" altLang="zh-CN" sz="1400">
                <a:latin typeface="Arial" panose="020B0604020202020204" pitchFamily="34" charset="0"/>
              </a:rPr>
              <a:t>,</a:t>
            </a:r>
            <a:r>
              <a:rPr lang="zh-CN" altLang="en-US" sz="1400" dirty="0">
                <a:latin typeface="Arial" panose="020B0604020202020204" pitchFamily="34" charset="0"/>
              </a:rPr>
              <a:t>在机器上进行安装</a:t>
            </a:r>
            <a:r>
              <a:rPr lang="en-US" altLang="zh-CN" sz="1400">
                <a:latin typeface="Arial" panose="020B0604020202020204" pitchFamily="34" charset="0"/>
              </a:rPr>
              <a:t>,</a:t>
            </a:r>
            <a:r>
              <a:rPr lang="zh-CN" altLang="en-US" sz="1400" dirty="0">
                <a:latin typeface="Arial" panose="020B0604020202020204" pitchFamily="34" charset="0"/>
              </a:rPr>
              <a:t>卸除</a:t>
            </a:r>
            <a:r>
              <a:rPr lang="en-US" altLang="zh-CN" sz="1400">
                <a:latin typeface="Arial" panose="020B0604020202020204" pitchFamily="34" charset="0"/>
              </a:rPr>
              <a:t>,</a:t>
            </a:r>
            <a:r>
              <a:rPr lang="zh-CN" altLang="en-US" sz="1400" dirty="0">
                <a:latin typeface="Arial" panose="020B0604020202020204" pitchFamily="34" charset="0"/>
              </a:rPr>
              <a:t>组装部品的顺序</a:t>
            </a:r>
            <a:r>
              <a:rPr lang="en-US" altLang="zh-CN" sz="1400">
                <a:latin typeface="Arial" panose="020B0604020202020204" pitchFamily="34" charset="0"/>
              </a:rPr>
              <a:t>. </a:t>
            </a:r>
            <a:endParaRPr lang="en-US" altLang="zh-CN" sz="1400">
              <a:latin typeface="Arial" panose="020B0604020202020204" pitchFamily="34" charset="0"/>
            </a:endParaRPr>
          </a:p>
        </p:txBody>
      </p:sp>
      <p:sp>
        <p:nvSpPr>
          <p:cNvPr id="32786" name="矩形 32785"/>
          <p:cNvSpPr/>
          <p:nvPr/>
        </p:nvSpPr>
        <p:spPr>
          <a:xfrm>
            <a:off x="228600" y="4419600"/>
            <a:ext cx="8534400" cy="2209800"/>
          </a:xfrm>
          <a:prstGeom prst="rect">
            <a:avLst/>
          </a:prstGeom>
          <a:solidFill>
            <a:srgbClr val="CCFFCC"/>
          </a:solidFill>
          <a:ln w="9525">
            <a:noFill/>
          </a:ln>
        </p:spPr>
        <p:txBody>
          <a:bodyPr wrap="none" anchor="ctr" anchorCtr="0"/>
          <a:p>
            <a:r>
              <a:rPr lang="zh-CN" altLang="en-US" dirty="0">
                <a:latin typeface="Arial" panose="020B0604020202020204" pitchFamily="34" charset="0"/>
              </a:rPr>
              <a:t>（</a:t>
            </a:r>
            <a:r>
              <a:rPr lang="en-US" altLang="zh-CN" dirty="0">
                <a:latin typeface="Arial" panose="020B0604020202020204" pitchFamily="34" charset="0"/>
              </a:rPr>
              <a:t>1</a:t>
            </a:r>
            <a:r>
              <a:rPr lang="zh-CN" altLang="en-US" dirty="0">
                <a:latin typeface="Arial" panose="020B0604020202020204" pitchFamily="34" charset="0"/>
              </a:rPr>
              <a:t>）标准手持</a:t>
            </a:r>
            <a:endParaRPr lang="zh-CN" altLang="en-US" dirty="0">
              <a:latin typeface="Arial" panose="020B0604020202020204" pitchFamily="34" charset="0"/>
            </a:endParaRPr>
          </a:p>
          <a:p>
            <a:r>
              <a:rPr lang="zh-CN" altLang="en-US" dirty="0">
                <a:latin typeface="Arial" panose="020B0604020202020204" pitchFamily="34" charset="0"/>
              </a:rPr>
              <a:t>        指按照作业顺序进行操作时，为了能够反复以相同的顺序、动作操作</a:t>
            </a:r>
            <a:endParaRPr lang="zh-CN" altLang="en-US" dirty="0">
              <a:latin typeface="Arial" panose="020B0604020202020204" pitchFamily="34" charset="0"/>
            </a:endParaRPr>
          </a:p>
          <a:p>
            <a:r>
              <a:rPr lang="zh-CN" altLang="en-US" dirty="0">
                <a:latin typeface="Arial" panose="020B0604020202020204" pitchFamily="34" charset="0"/>
              </a:rPr>
              <a:t>    生产而在工序内持有的最少限度的在制品</a:t>
            </a:r>
            <a:endParaRPr lang="zh-CN" altLang="en-US" dirty="0">
              <a:latin typeface="Arial" panose="020B0604020202020204" pitchFamily="34" charset="0"/>
            </a:endParaRPr>
          </a:p>
          <a:p>
            <a:endParaRPr lang="zh-CN" altLang="en-US" dirty="0">
              <a:latin typeface="Arial" panose="020B0604020202020204" pitchFamily="34" charset="0"/>
            </a:endParaRPr>
          </a:p>
          <a:p>
            <a:r>
              <a:rPr lang="zh-CN" altLang="en-US" dirty="0">
                <a:latin typeface="Arial" panose="020B0604020202020204" pitchFamily="34" charset="0"/>
              </a:rPr>
              <a:t>（</a:t>
            </a:r>
            <a:r>
              <a:rPr lang="en-US" altLang="zh-CN" dirty="0">
                <a:latin typeface="Arial" panose="020B0604020202020204" pitchFamily="34" charset="0"/>
              </a:rPr>
              <a:t>2</a:t>
            </a:r>
            <a:r>
              <a:rPr lang="zh-CN" altLang="en-US" dirty="0">
                <a:latin typeface="Arial" panose="020B0604020202020204" pitchFamily="34" charset="0"/>
              </a:rPr>
              <a:t>）决定标准手持的基本规则</a:t>
            </a:r>
            <a:endParaRPr lang="zh-CN" altLang="en-US" dirty="0">
              <a:latin typeface="Arial" panose="020B0604020202020204" pitchFamily="34" charset="0"/>
            </a:endParaRPr>
          </a:p>
          <a:p>
            <a:r>
              <a:rPr lang="zh-CN" altLang="en-US" dirty="0">
                <a:latin typeface="Arial" panose="020B0604020202020204" pitchFamily="34" charset="0"/>
              </a:rPr>
              <a:t>    </a:t>
            </a:r>
            <a:r>
              <a:rPr lang="en-US" altLang="zh-CN" dirty="0">
                <a:latin typeface="Arial" panose="020B0604020202020204" pitchFamily="34" charset="0"/>
              </a:rPr>
              <a:t>① </a:t>
            </a:r>
            <a:r>
              <a:rPr lang="zh-CN" altLang="en-US" dirty="0">
                <a:latin typeface="Arial" panose="020B0604020202020204" pitchFamily="34" charset="0"/>
              </a:rPr>
              <a:t>从作业顺序来考虑</a:t>
            </a:r>
            <a:endParaRPr lang="zh-CN" altLang="en-US" dirty="0">
              <a:latin typeface="Arial" panose="020B0604020202020204" pitchFamily="34" charset="0"/>
            </a:endParaRPr>
          </a:p>
          <a:p>
            <a:r>
              <a:rPr lang="zh-CN" altLang="en-US" dirty="0">
                <a:latin typeface="Arial" panose="020B0604020202020204" pitchFamily="34" charset="0"/>
              </a:rPr>
              <a:t>    </a:t>
            </a:r>
            <a:r>
              <a:rPr lang="en-US" altLang="zh-CN" dirty="0">
                <a:latin typeface="Arial" panose="020B0604020202020204" pitchFamily="34" charset="0"/>
              </a:rPr>
              <a:t>② </a:t>
            </a:r>
            <a:r>
              <a:rPr lang="zh-CN" altLang="en-US" dirty="0">
                <a:latin typeface="Arial" panose="020B0604020202020204" pitchFamily="34" charset="0"/>
              </a:rPr>
              <a:t>从有无设备自动加工来考虑</a:t>
            </a:r>
            <a:endParaRPr lang="zh-CN" altLang="en-US" dirty="0">
              <a:latin typeface="Arial" panose="020B0604020202020204" pitchFamily="34" charset="0"/>
            </a:endParaRPr>
          </a:p>
        </p:txBody>
      </p:sp>
      <p:sp>
        <p:nvSpPr>
          <p:cNvPr id="32788" name="矩形 32787"/>
          <p:cNvSpPr/>
          <p:nvPr/>
        </p:nvSpPr>
        <p:spPr>
          <a:xfrm>
            <a:off x="457200" y="3983038"/>
            <a:ext cx="1524000" cy="360362"/>
          </a:xfrm>
          <a:prstGeom prst="rect">
            <a:avLst/>
          </a:prstGeom>
          <a:solidFill>
            <a:srgbClr val="339966"/>
          </a:solidFill>
          <a:ln w="9525">
            <a:noFill/>
          </a:ln>
        </p:spPr>
        <p:txBody>
          <a:bodyPr wrap="none" anchor="ctr" anchorCtr="0"/>
          <a:p>
            <a:pPr algn="ctr"/>
            <a:r>
              <a:rPr lang="en-US" altLang="zh-CN" b="1" dirty="0">
                <a:solidFill>
                  <a:schemeClr val="bg1"/>
                </a:solidFill>
                <a:latin typeface="Arial" panose="020B0604020202020204" pitchFamily="34" charset="0"/>
              </a:rPr>
              <a:t>3. </a:t>
            </a:r>
            <a:r>
              <a:rPr lang="zh-CN" altLang="en-US" b="1" dirty="0">
                <a:solidFill>
                  <a:schemeClr val="bg1"/>
                </a:solidFill>
                <a:latin typeface="Arial" panose="020B0604020202020204" pitchFamily="34" charset="0"/>
              </a:rPr>
              <a:t>标准手持</a:t>
            </a:r>
            <a:endParaRPr lang="zh-CN" altLang="en-US" b="1" dirty="0">
              <a:solidFill>
                <a:schemeClr val="bg1"/>
              </a:solidFill>
              <a:latin typeface="Arial" panose="020B0604020202020204" pitchFamily="34" charset="0"/>
            </a:endParaRPr>
          </a:p>
        </p:txBody>
      </p:sp>
      <p:grpSp>
        <p:nvGrpSpPr>
          <p:cNvPr id="32837" name="组合 32836"/>
          <p:cNvGrpSpPr/>
          <p:nvPr/>
        </p:nvGrpSpPr>
        <p:grpSpPr>
          <a:xfrm>
            <a:off x="381000" y="1905000"/>
            <a:ext cx="8305800" cy="1066800"/>
            <a:chOff x="240" y="1200"/>
            <a:chExt cx="5232" cy="672"/>
          </a:xfrm>
        </p:grpSpPr>
        <p:sp>
          <p:nvSpPr>
            <p:cNvPr id="32817" name="流程图: 可选过程 32816"/>
            <p:cNvSpPr/>
            <p:nvPr/>
          </p:nvSpPr>
          <p:spPr>
            <a:xfrm>
              <a:off x="240" y="1494"/>
              <a:ext cx="2112" cy="303"/>
            </a:xfrm>
            <a:prstGeom prst="flowChartAlternateProcess">
              <a:avLst/>
            </a:prstGeom>
            <a:noFill/>
            <a:ln w="9525" cap="flat" cmpd="sng">
              <a:solidFill>
                <a:schemeClr val="tx1"/>
              </a:solidFill>
              <a:prstDash val="solid"/>
              <a:miter/>
              <a:headEnd type="none" w="med" len="med"/>
              <a:tailEnd type="none" w="med" len="med"/>
            </a:ln>
          </p:spPr>
          <p:txBody>
            <a:bodyPr/>
            <a:p>
              <a:endParaRPr lang="zh-CN" altLang="en-US"/>
            </a:p>
          </p:txBody>
        </p:sp>
        <p:sp>
          <p:nvSpPr>
            <p:cNvPr id="32819" name="矩形 32818"/>
            <p:cNvSpPr/>
            <p:nvPr/>
          </p:nvSpPr>
          <p:spPr>
            <a:xfrm>
              <a:off x="293" y="1418"/>
              <a:ext cx="2011" cy="166"/>
            </a:xfrm>
            <a:prstGeom prst="rect">
              <a:avLst/>
            </a:prstGeom>
            <a:solidFill>
              <a:schemeClr val="bg1"/>
            </a:solidFill>
            <a:ln w="9525">
              <a:noFill/>
            </a:ln>
          </p:spPr>
          <p:txBody>
            <a:bodyPr wrap="none" anchor="ctr" anchorCtr="0"/>
            <a:p>
              <a:pPr algn="ctr"/>
              <a:r>
                <a:rPr lang="zh-CN" altLang="en-US" sz="1400" b="1" dirty="0">
                  <a:latin typeface="黑体" panose="02010609060101010101" pitchFamily="2" charset="-122"/>
                  <a:ea typeface="黑体" panose="02010609060101010101" pitchFamily="2" charset="-122"/>
                </a:rPr>
                <a:t>日产  </a:t>
              </a:r>
              <a:r>
                <a:rPr lang="en-US" altLang="zh-CN" sz="1400" b="1" dirty="0">
                  <a:latin typeface="黑体" panose="02010609060101010101" pitchFamily="2" charset="-122"/>
                  <a:ea typeface="黑体" panose="02010609060101010101" pitchFamily="2" charset="-122"/>
                </a:rPr>
                <a:t>276</a:t>
              </a:r>
              <a:r>
                <a:rPr lang="zh-CN" altLang="en-US" sz="1400" b="1" dirty="0">
                  <a:latin typeface="黑体" panose="02010609060101010101" pitchFamily="2" charset="-122"/>
                  <a:ea typeface="黑体" panose="02010609060101010101" pitchFamily="2" charset="-122"/>
                </a:rPr>
                <a:t>台</a:t>
              </a:r>
              <a:r>
                <a:rPr lang="en-US" altLang="zh-CN" sz="1400" b="1" dirty="0">
                  <a:latin typeface="黑体" panose="02010609060101010101" pitchFamily="2" charset="-122"/>
                  <a:ea typeface="黑体" panose="02010609060101010101" pitchFamily="2" charset="-122"/>
                </a:rPr>
                <a:t>(</a:t>
              </a:r>
              <a:r>
                <a:rPr lang="zh-CN" altLang="en-US" sz="1400" b="1" dirty="0">
                  <a:latin typeface="黑体" panose="02010609060101010101" pitchFamily="2" charset="-122"/>
                  <a:ea typeface="黑体" panose="02010609060101010101" pitchFamily="2" charset="-122"/>
                </a:rPr>
                <a:t>根据客户的定单来决定</a:t>
              </a:r>
              <a:r>
                <a:rPr lang="en-US" altLang="zh-CN" sz="1400" b="1" dirty="0">
                  <a:latin typeface="黑体" panose="02010609060101010101" pitchFamily="2" charset="-122"/>
                  <a:ea typeface="黑体" panose="02010609060101010101" pitchFamily="2" charset="-122"/>
                </a:rPr>
                <a:t>)</a:t>
              </a:r>
              <a:endParaRPr lang="en-US" altLang="zh-CN" sz="1400" b="1" dirty="0">
                <a:latin typeface="黑体" panose="02010609060101010101" pitchFamily="2" charset="-122"/>
                <a:ea typeface="黑体" panose="02010609060101010101" pitchFamily="2" charset="-122"/>
              </a:endParaRPr>
            </a:p>
          </p:txBody>
        </p:sp>
        <p:sp>
          <p:nvSpPr>
            <p:cNvPr id="32822" name="矩形 32821"/>
            <p:cNvSpPr/>
            <p:nvPr/>
          </p:nvSpPr>
          <p:spPr>
            <a:xfrm>
              <a:off x="293" y="1721"/>
              <a:ext cx="2011" cy="151"/>
            </a:xfrm>
            <a:prstGeom prst="rect">
              <a:avLst/>
            </a:prstGeom>
            <a:solidFill>
              <a:schemeClr val="bg1"/>
            </a:solidFill>
            <a:ln w="9525">
              <a:noFill/>
            </a:ln>
          </p:spPr>
          <p:txBody>
            <a:bodyPr wrap="none" anchor="ctr" anchorCtr="0"/>
            <a:p>
              <a:pPr algn="ctr"/>
              <a:r>
                <a:rPr lang="zh-CN" altLang="en-US" sz="1400" b="1" dirty="0">
                  <a:latin typeface="黑体" panose="02010609060101010101" pitchFamily="2" charset="-122"/>
                  <a:ea typeface="黑体" panose="02010609060101010101" pitchFamily="2" charset="-122"/>
                </a:rPr>
                <a:t>定时生产时间         </a:t>
              </a:r>
              <a:r>
                <a:rPr lang="en-US" altLang="zh-CN" sz="1400" b="1" dirty="0">
                  <a:latin typeface="黑体" panose="02010609060101010101" pitchFamily="2" charset="-122"/>
                  <a:ea typeface="黑体" panose="02010609060101010101" pitchFamily="2" charset="-122"/>
                </a:rPr>
                <a:t>7.6H(27600</a:t>
              </a:r>
              <a:r>
                <a:rPr lang="zh-CN" altLang="en-US" sz="1400" b="1" dirty="0">
                  <a:latin typeface="黑体" panose="02010609060101010101" pitchFamily="2" charset="-122"/>
                  <a:ea typeface="黑体" panose="02010609060101010101" pitchFamily="2" charset="-122"/>
                </a:rPr>
                <a:t>秒</a:t>
              </a:r>
              <a:r>
                <a:rPr lang="en-US" altLang="zh-CN" sz="1400" b="1" dirty="0">
                  <a:latin typeface="黑体" panose="02010609060101010101" pitchFamily="2" charset="-122"/>
                  <a:ea typeface="黑体" panose="02010609060101010101" pitchFamily="2" charset="-122"/>
                </a:rPr>
                <a:t>)</a:t>
              </a:r>
              <a:endParaRPr lang="en-US" altLang="zh-CN" sz="1400" b="1" dirty="0">
                <a:latin typeface="黑体" panose="02010609060101010101" pitchFamily="2" charset="-122"/>
                <a:ea typeface="黑体" panose="02010609060101010101" pitchFamily="2" charset="-122"/>
              </a:endParaRPr>
            </a:p>
          </p:txBody>
        </p:sp>
        <p:sp>
          <p:nvSpPr>
            <p:cNvPr id="32824" name="文本框 32823"/>
            <p:cNvSpPr txBox="1"/>
            <p:nvPr/>
          </p:nvSpPr>
          <p:spPr>
            <a:xfrm>
              <a:off x="2304" y="1562"/>
              <a:ext cx="502" cy="192"/>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节 拍</a:t>
              </a:r>
              <a:endParaRPr lang="zh-CN" altLang="en-US" sz="1400" b="1" dirty="0">
                <a:latin typeface="Arial" panose="020B0604020202020204" pitchFamily="34" charset="0"/>
              </a:endParaRPr>
            </a:p>
          </p:txBody>
        </p:sp>
        <p:sp>
          <p:nvSpPr>
            <p:cNvPr id="32825" name="文本框 32824"/>
            <p:cNvSpPr txBox="1"/>
            <p:nvPr/>
          </p:nvSpPr>
          <p:spPr>
            <a:xfrm>
              <a:off x="2640" y="1514"/>
              <a:ext cx="209" cy="230"/>
            </a:xfrm>
            <a:prstGeom prst="rect">
              <a:avLst/>
            </a:prstGeom>
            <a:noFill/>
            <a:ln w="9525">
              <a:noFill/>
            </a:ln>
          </p:spPr>
          <p:txBody>
            <a:bodyPr>
              <a:spAutoFit/>
            </a:bodyPr>
            <a:p>
              <a:pPr algn="ctr">
                <a:spcBef>
                  <a:spcPct val="50000"/>
                </a:spcBef>
              </a:pPr>
              <a:r>
                <a:rPr lang="en-US" altLang="zh-CN" b="1">
                  <a:latin typeface="Arial" panose="020B0604020202020204" pitchFamily="34" charset="0"/>
                </a:rPr>
                <a:t>=</a:t>
              </a:r>
              <a:endParaRPr lang="en-US" altLang="zh-CN" b="1">
                <a:latin typeface="Arial" panose="020B0604020202020204" pitchFamily="34" charset="0"/>
              </a:endParaRPr>
            </a:p>
          </p:txBody>
        </p:sp>
        <p:sp>
          <p:nvSpPr>
            <p:cNvPr id="32826" name="文本框 32825"/>
            <p:cNvSpPr txBox="1"/>
            <p:nvPr/>
          </p:nvSpPr>
          <p:spPr>
            <a:xfrm>
              <a:off x="2736" y="1418"/>
              <a:ext cx="1440" cy="192"/>
            </a:xfrm>
            <a:prstGeom prst="rect">
              <a:avLst/>
            </a:prstGeom>
            <a:noFill/>
            <a:ln w="9525">
              <a:noFill/>
            </a:ln>
          </p:spPr>
          <p:txBody>
            <a:bodyPr>
              <a:spAutoFit/>
            </a:bodyPr>
            <a:p>
              <a:pPr algn="ctr">
                <a:spcBef>
                  <a:spcPct val="50000"/>
                </a:spcBef>
              </a:pPr>
              <a:r>
                <a:rPr lang="en-US" altLang="zh-CN" sz="1400" b="1" dirty="0">
                  <a:latin typeface="Arial" panose="020B0604020202020204" pitchFamily="34" charset="0"/>
                </a:rPr>
                <a:t>1</a:t>
              </a:r>
              <a:r>
                <a:rPr lang="zh-CN" altLang="en-US" sz="1400" b="1" dirty="0">
                  <a:latin typeface="Arial" panose="020B0604020202020204" pitchFamily="34" charset="0"/>
                </a:rPr>
                <a:t>日的生产时间</a:t>
              </a:r>
              <a:r>
                <a:rPr lang="en-US" altLang="zh-CN" sz="1400" b="1" dirty="0">
                  <a:latin typeface="Arial" panose="020B0604020202020204" pitchFamily="34" charset="0"/>
                </a:rPr>
                <a:t>(</a:t>
              </a:r>
              <a:r>
                <a:rPr lang="zh-CN" altLang="en-US" sz="1400" b="1" dirty="0">
                  <a:latin typeface="Arial" panose="020B0604020202020204" pitchFamily="34" charset="0"/>
                </a:rPr>
                <a:t>定时</a:t>
              </a:r>
              <a:r>
                <a:rPr lang="en-US" altLang="zh-CN" sz="1400" b="1" dirty="0">
                  <a:latin typeface="Arial" panose="020B0604020202020204" pitchFamily="34" charset="0"/>
                </a:rPr>
                <a:t>)</a:t>
              </a:r>
              <a:endParaRPr lang="en-US" altLang="zh-CN" sz="1400" b="1" dirty="0">
                <a:latin typeface="Arial" panose="020B0604020202020204" pitchFamily="34" charset="0"/>
              </a:endParaRPr>
            </a:p>
          </p:txBody>
        </p:sp>
        <p:sp>
          <p:nvSpPr>
            <p:cNvPr id="32827" name="文本框 32826"/>
            <p:cNvSpPr txBox="1"/>
            <p:nvPr/>
          </p:nvSpPr>
          <p:spPr>
            <a:xfrm>
              <a:off x="2860" y="1658"/>
              <a:ext cx="1172" cy="192"/>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1</a:t>
              </a:r>
              <a:r>
                <a:rPr lang="zh-CN" altLang="en-US" sz="1400" b="1" dirty="0">
                  <a:latin typeface="Arial" panose="020B0604020202020204" pitchFamily="34" charset="0"/>
                </a:rPr>
                <a:t>日</a:t>
              </a:r>
              <a:r>
                <a:rPr lang="en-US" altLang="zh-CN" sz="1400" b="1">
                  <a:latin typeface="Arial" panose="020B0604020202020204" pitchFamily="34" charset="0"/>
                </a:rPr>
                <a:t>(</a:t>
              </a:r>
              <a:r>
                <a:rPr lang="zh-CN" altLang="en-US" sz="1400" b="1" dirty="0">
                  <a:latin typeface="Arial" panose="020B0604020202020204" pitchFamily="34" charset="0"/>
                </a:rPr>
                <a:t>班</a:t>
              </a:r>
              <a:r>
                <a:rPr lang="en-US" altLang="zh-CN" sz="1400" b="1">
                  <a:latin typeface="Arial" panose="020B0604020202020204" pitchFamily="34" charset="0"/>
                </a:rPr>
                <a:t>)</a:t>
              </a:r>
              <a:r>
                <a:rPr lang="zh-CN" altLang="en-US" sz="1400" b="1" dirty="0">
                  <a:latin typeface="Arial" panose="020B0604020202020204" pitchFamily="34" charset="0"/>
                </a:rPr>
                <a:t>的生产必要数</a:t>
              </a:r>
              <a:endParaRPr lang="zh-CN" altLang="en-US" sz="1400" b="1" dirty="0">
                <a:latin typeface="Arial" panose="020B0604020202020204" pitchFamily="34" charset="0"/>
              </a:endParaRPr>
            </a:p>
          </p:txBody>
        </p:sp>
        <p:sp>
          <p:nvSpPr>
            <p:cNvPr id="32828" name="直接连接符 32827"/>
            <p:cNvSpPr/>
            <p:nvPr/>
          </p:nvSpPr>
          <p:spPr>
            <a:xfrm>
              <a:off x="2812" y="1610"/>
              <a:ext cx="1213" cy="0"/>
            </a:xfrm>
            <a:prstGeom prst="line">
              <a:avLst/>
            </a:prstGeom>
            <a:ln w="15875" cap="flat" cmpd="sng">
              <a:solidFill>
                <a:schemeClr val="tx1"/>
              </a:solidFill>
              <a:prstDash val="solid"/>
              <a:headEnd type="none" w="med" len="med"/>
              <a:tailEnd type="none" w="med" len="med"/>
            </a:ln>
          </p:spPr>
        </p:sp>
        <p:sp>
          <p:nvSpPr>
            <p:cNvPr id="32829" name="直接连接符 32828"/>
            <p:cNvSpPr/>
            <p:nvPr/>
          </p:nvSpPr>
          <p:spPr>
            <a:xfrm>
              <a:off x="4211" y="1610"/>
              <a:ext cx="493" cy="0"/>
            </a:xfrm>
            <a:prstGeom prst="line">
              <a:avLst/>
            </a:prstGeom>
            <a:ln w="15875" cap="flat" cmpd="sng">
              <a:solidFill>
                <a:schemeClr val="tx1"/>
              </a:solidFill>
              <a:prstDash val="solid"/>
              <a:headEnd type="none" w="med" len="med"/>
              <a:tailEnd type="none" w="med" len="med"/>
            </a:ln>
          </p:spPr>
        </p:sp>
        <p:sp>
          <p:nvSpPr>
            <p:cNvPr id="32830" name="文本框 32829"/>
            <p:cNvSpPr txBox="1"/>
            <p:nvPr/>
          </p:nvSpPr>
          <p:spPr>
            <a:xfrm>
              <a:off x="4015" y="1476"/>
              <a:ext cx="209" cy="230"/>
            </a:xfrm>
            <a:prstGeom prst="rect">
              <a:avLst/>
            </a:prstGeom>
            <a:noFill/>
            <a:ln w="9525">
              <a:noFill/>
            </a:ln>
          </p:spPr>
          <p:txBody>
            <a:bodyPr>
              <a:spAutoFit/>
            </a:bodyPr>
            <a:p>
              <a:pPr algn="ctr">
                <a:spcBef>
                  <a:spcPct val="50000"/>
                </a:spcBef>
              </a:pPr>
              <a:r>
                <a:rPr lang="en-US" altLang="zh-CN" b="1">
                  <a:latin typeface="Arial" panose="020B0604020202020204" pitchFamily="34" charset="0"/>
                </a:rPr>
                <a:t>=</a:t>
              </a:r>
              <a:endParaRPr lang="en-US" altLang="zh-CN" b="1">
                <a:latin typeface="Arial" panose="020B0604020202020204" pitchFamily="34" charset="0"/>
              </a:endParaRPr>
            </a:p>
          </p:txBody>
        </p:sp>
        <p:sp>
          <p:nvSpPr>
            <p:cNvPr id="32832" name="文本框 32831"/>
            <p:cNvSpPr txBox="1"/>
            <p:nvPr/>
          </p:nvSpPr>
          <p:spPr>
            <a:xfrm>
              <a:off x="4080" y="1418"/>
              <a:ext cx="768" cy="192"/>
            </a:xfrm>
            <a:prstGeom prst="rect">
              <a:avLst/>
            </a:prstGeom>
            <a:noFill/>
            <a:ln w="9525">
              <a:noFill/>
            </a:ln>
          </p:spPr>
          <p:txBody>
            <a:bodyPr>
              <a:spAutoFit/>
            </a:bodyPr>
            <a:p>
              <a:pPr algn="ctr">
                <a:spcBef>
                  <a:spcPct val="50000"/>
                </a:spcBef>
              </a:pPr>
              <a:r>
                <a:rPr lang="en-US" altLang="zh-CN" sz="1400" b="1" dirty="0">
                  <a:latin typeface="Arial" panose="020B0604020202020204" pitchFamily="34" charset="0"/>
                </a:rPr>
                <a:t>27600</a:t>
              </a:r>
              <a:endParaRPr lang="en-US" altLang="zh-CN" sz="1400" b="1" dirty="0">
                <a:latin typeface="Arial" panose="020B0604020202020204" pitchFamily="34" charset="0"/>
              </a:endParaRPr>
            </a:p>
          </p:txBody>
        </p:sp>
        <p:sp>
          <p:nvSpPr>
            <p:cNvPr id="32833" name="文本框 32832"/>
            <p:cNvSpPr txBox="1"/>
            <p:nvPr/>
          </p:nvSpPr>
          <p:spPr>
            <a:xfrm>
              <a:off x="4080" y="1610"/>
              <a:ext cx="768" cy="192"/>
            </a:xfrm>
            <a:prstGeom prst="rect">
              <a:avLst/>
            </a:prstGeom>
            <a:noFill/>
            <a:ln w="9525">
              <a:noFill/>
            </a:ln>
          </p:spPr>
          <p:txBody>
            <a:bodyPr>
              <a:spAutoFit/>
            </a:bodyPr>
            <a:p>
              <a:pPr algn="ctr">
                <a:spcBef>
                  <a:spcPct val="50000"/>
                </a:spcBef>
              </a:pPr>
              <a:r>
                <a:rPr lang="en-US" altLang="zh-CN" sz="1400" b="1" dirty="0">
                  <a:latin typeface="Arial" panose="020B0604020202020204" pitchFamily="34" charset="0"/>
                </a:rPr>
                <a:t>276</a:t>
              </a:r>
              <a:endParaRPr lang="en-US" altLang="zh-CN" sz="1400" b="1" dirty="0">
                <a:latin typeface="Arial" panose="020B0604020202020204" pitchFamily="34" charset="0"/>
              </a:endParaRPr>
            </a:p>
          </p:txBody>
        </p:sp>
        <p:sp>
          <p:nvSpPr>
            <p:cNvPr id="32834" name="文本框 32833"/>
            <p:cNvSpPr txBox="1"/>
            <p:nvPr/>
          </p:nvSpPr>
          <p:spPr>
            <a:xfrm>
              <a:off x="4704" y="1476"/>
              <a:ext cx="209" cy="230"/>
            </a:xfrm>
            <a:prstGeom prst="rect">
              <a:avLst/>
            </a:prstGeom>
            <a:noFill/>
            <a:ln w="9525">
              <a:noFill/>
            </a:ln>
          </p:spPr>
          <p:txBody>
            <a:bodyPr>
              <a:spAutoFit/>
            </a:bodyPr>
            <a:p>
              <a:pPr algn="ctr">
                <a:spcBef>
                  <a:spcPct val="50000"/>
                </a:spcBef>
              </a:pPr>
              <a:r>
                <a:rPr lang="en-US" altLang="zh-CN" b="1">
                  <a:latin typeface="Arial" panose="020B0604020202020204" pitchFamily="34" charset="0"/>
                </a:rPr>
                <a:t>=</a:t>
              </a:r>
              <a:endParaRPr lang="en-US" altLang="zh-CN" b="1">
                <a:latin typeface="Arial" panose="020B0604020202020204" pitchFamily="34" charset="0"/>
              </a:endParaRPr>
            </a:p>
          </p:txBody>
        </p:sp>
        <p:sp>
          <p:nvSpPr>
            <p:cNvPr id="32835" name="文本框 32834"/>
            <p:cNvSpPr txBox="1"/>
            <p:nvPr/>
          </p:nvSpPr>
          <p:spPr>
            <a:xfrm>
              <a:off x="4704" y="1514"/>
              <a:ext cx="768" cy="192"/>
            </a:xfrm>
            <a:prstGeom prst="rect">
              <a:avLst/>
            </a:prstGeom>
            <a:noFill/>
            <a:ln w="9525">
              <a:noFill/>
            </a:ln>
          </p:spPr>
          <p:txBody>
            <a:bodyPr>
              <a:spAutoFit/>
            </a:bodyPr>
            <a:p>
              <a:pPr algn="ctr">
                <a:spcBef>
                  <a:spcPct val="50000"/>
                </a:spcBef>
              </a:pPr>
              <a:r>
                <a:rPr lang="en-US" altLang="zh-CN" sz="1400" b="1" dirty="0">
                  <a:latin typeface="Arial" panose="020B0604020202020204" pitchFamily="34" charset="0"/>
                </a:rPr>
                <a:t>100</a:t>
              </a:r>
              <a:r>
                <a:rPr lang="zh-CN" altLang="en-US" sz="1400" b="1" dirty="0">
                  <a:latin typeface="Arial" panose="020B0604020202020204" pitchFamily="34" charset="0"/>
                </a:rPr>
                <a:t>秒</a:t>
              </a:r>
              <a:r>
                <a:rPr lang="en-US" altLang="zh-CN" sz="1400" b="1" dirty="0">
                  <a:latin typeface="Arial" panose="020B0604020202020204" pitchFamily="34" charset="0"/>
                </a:rPr>
                <a:t>/</a:t>
              </a:r>
              <a:r>
                <a:rPr lang="zh-CN" altLang="en-US" sz="1400" b="1" dirty="0">
                  <a:latin typeface="Arial" panose="020B0604020202020204" pitchFamily="34" charset="0"/>
                </a:rPr>
                <a:t>台</a:t>
              </a:r>
              <a:endParaRPr lang="zh-CN" altLang="en-US" sz="1400" b="1" dirty="0">
                <a:latin typeface="Arial" panose="020B0604020202020204" pitchFamily="34" charset="0"/>
              </a:endParaRPr>
            </a:p>
          </p:txBody>
        </p:sp>
        <p:sp>
          <p:nvSpPr>
            <p:cNvPr id="32836" name="文本框 32835"/>
            <p:cNvSpPr txBox="1"/>
            <p:nvPr/>
          </p:nvSpPr>
          <p:spPr>
            <a:xfrm>
              <a:off x="240" y="1200"/>
              <a:ext cx="310" cy="198"/>
            </a:xfrm>
            <a:prstGeom prst="rect">
              <a:avLst/>
            </a:prstGeom>
            <a:noFill/>
            <a:ln w="9525" cap="flat" cmpd="sng">
              <a:solidFill>
                <a:schemeClr val="tx1"/>
              </a:solidFill>
              <a:prstDash val="solid"/>
              <a:miter/>
              <a:headEnd type="none" w="med" len="med"/>
              <a:tailEnd type="none" w="med" len="med"/>
            </a:ln>
          </p:spPr>
          <p:txBody>
            <a:bodyPr>
              <a:spAutoFit/>
            </a:bodyPr>
            <a:p>
              <a:pPr algn="ctr">
                <a:spcBef>
                  <a:spcPct val="50000"/>
                </a:spcBef>
              </a:pPr>
              <a:r>
                <a:rPr lang="zh-CN" altLang="en-US" sz="1400" b="1" dirty="0">
                  <a:latin typeface="Arial" panose="020B0604020202020204" pitchFamily="34" charset="0"/>
                </a:rPr>
                <a:t>例</a:t>
              </a:r>
              <a:endParaRPr lang="zh-CN" altLang="en-US" sz="1400" b="1" dirty="0">
                <a:latin typeface="Arial" panose="020B0604020202020204" pitchFamily="34" charset="0"/>
              </a:endParaRPr>
            </a:p>
          </p:txBody>
        </p:sp>
      </p:grpSp>
    </p:spTree>
  </p:cSld>
  <p:clrMapOvr>
    <a:masterClrMapping/>
  </p:clrMapOvr>
  <p:transition advClick="0" advTm="1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5300" name="矩形 55299"/>
          <p:cNvSpPr/>
          <p:nvPr/>
        </p:nvSpPr>
        <p:spPr>
          <a:xfrm>
            <a:off x="142875" y="96838"/>
            <a:ext cx="4276725" cy="741362"/>
          </a:xfrm>
          <a:prstGeom prst="rect">
            <a:avLst/>
          </a:prstGeom>
          <a:solidFill>
            <a:srgbClr val="00A2C8"/>
          </a:solidFill>
          <a:ln w="9525">
            <a:noFill/>
          </a:ln>
        </p:spPr>
        <p:txBody>
          <a:bodyPr wrap="none" anchor="ctr" anchorCtr="0"/>
          <a:p>
            <a:pPr algn="ctr">
              <a:spcBef>
                <a:spcPct val="50000"/>
              </a:spcBef>
            </a:pPr>
            <a:r>
              <a:rPr lang="en-US" altLang="zh-CN" sz="2400" b="1" dirty="0">
                <a:latin typeface="Arial" panose="020B0604020202020204" pitchFamily="34" charset="0"/>
              </a:rPr>
              <a:t>7</a:t>
            </a:r>
            <a:r>
              <a:rPr lang="zh-CN" altLang="en-US" sz="2400" b="1" dirty="0">
                <a:latin typeface="Arial" panose="020B0604020202020204" pitchFamily="34" charset="0"/>
              </a:rPr>
              <a:t>－ </a:t>
            </a:r>
            <a:r>
              <a:rPr lang="en-US" altLang="zh-CN" sz="2400" b="1">
                <a:latin typeface="Arial" panose="020B0604020202020204" pitchFamily="34" charset="0"/>
              </a:rPr>
              <a:t>3   </a:t>
            </a:r>
            <a:r>
              <a:rPr lang="zh-CN" altLang="en-US" sz="2400" b="1" dirty="0">
                <a:latin typeface="Arial" panose="020B0604020202020204" pitchFamily="34" charset="0"/>
              </a:rPr>
              <a:t>标  准  作  业  和  改  善</a:t>
            </a:r>
            <a:endParaRPr lang="zh-CN" altLang="en-US" sz="2400" b="1" dirty="0">
              <a:latin typeface="Arial" panose="020B0604020202020204" pitchFamily="34" charset="0"/>
            </a:endParaRPr>
          </a:p>
        </p:txBody>
      </p:sp>
      <p:sp>
        <p:nvSpPr>
          <p:cNvPr id="55302" name="矩形 55301"/>
          <p:cNvSpPr/>
          <p:nvPr/>
        </p:nvSpPr>
        <p:spPr>
          <a:xfrm>
            <a:off x="228600" y="990600"/>
            <a:ext cx="8870950" cy="1846263"/>
          </a:xfrm>
          <a:prstGeom prst="rect">
            <a:avLst/>
          </a:prstGeom>
          <a:solidFill>
            <a:srgbClr val="CCFFCC"/>
          </a:solidFill>
          <a:ln w="9525">
            <a:noFill/>
          </a:ln>
        </p:spPr>
        <p:txBody>
          <a:bodyPr wrap="none" anchor="ctr" anchorCtr="0"/>
          <a:p>
            <a:pPr algn="ctr">
              <a:spcBef>
                <a:spcPct val="50000"/>
              </a:spcBef>
            </a:pPr>
            <a:endParaRPr b="1" dirty="0">
              <a:latin typeface="Arial" panose="020B0604020202020204" pitchFamily="34" charset="0"/>
            </a:endParaRPr>
          </a:p>
        </p:txBody>
      </p:sp>
      <p:sp>
        <p:nvSpPr>
          <p:cNvPr id="55303" name="矩形 55302"/>
          <p:cNvSpPr/>
          <p:nvPr/>
        </p:nvSpPr>
        <p:spPr>
          <a:xfrm>
            <a:off x="228600" y="990600"/>
            <a:ext cx="3913188" cy="768350"/>
          </a:xfrm>
          <a:prstGeom prst="rect">
            <a:avLst/>
          </a:prstGeom>
          <a:solidFill>
            <a:srgbClr val="CC0000"/>
          </a:solidFill>
          <a:ln w="9525">
            <a:noFill/>
          </a:ln>
        </p:spPr>
        <p:txBody>
          <a:bodyPr wrap="none" anchor="ctr" anchorCtr="0"/>
          <a:p>
            <a:pPr algn="ctr">
              <a:spcBef>
                <a:spcPct val="50000"/>
              </a:spcBef>
            </a:pPr>
            <a:r>
              <a:rPr lang="en-US" altLang="zh-CN" sz="1600" b="1">
                <a:solidFill>
                  <a:schemeClr val="bg1"/>
                </a:solidFill>
                <a:latin typeface="Arial" panose="020B0604020202020204" pitchFamily="34" charset="0"/>
              </a:rPr>
              <a:t>“</a:t>
            </a:r>
            <a:r>
              <a:rPr lang="zh-CN" altLang="en-US" sz="1600" b="1" dirty="0">
                <a:solidFill>
                  <a:schemeClr val="bg1"/>
                </a:solidFill>
                <a:latin typeface="Arial" panose="020B0604020202020204" pitchFamily="34" charset="0"/>
              </a:rPr>
              <a:t>没有标准的地方就没有改善</a:t>
            </a:r>
            <a:r>
              <a:rPr lang="zh-CN" altLang="en-US" b="1" dirty="0">
                <a:solidFill>
                  <a:schemeClr val="bg1"/>
                </a:solidFill>
                <a:latin typeface="Arial" panose="020B0604020202020204" pitchFamily="34" charset="0"/>
              </a:rPr>
              <a:t>”</a:t>
            </a:r>
            <a:endParaRPr lang="zh-CN" altLang="en-US" b="1" dirty="0">
              <a:solidFill>
                <a:schemeClr val="bg1"/>
              </a:solidFill>
              <a:latin typeface="Arial" panose="020B0604020202020204" pitchFamily="34" charset="0"/>
            </a:endParaRPr>
          </a:p>
        </p:txBody>
      </p:sp>
      <p:sp>
        <p:nvSpPr>
          <p:cNvPr id="55304" name="右箭头 55303"/>
          <p:cNvSpPr/>
          <p:nvPr/>
        </p:nvSpPr>
        <p:spPr>
          <a:xfrm>
            <a:off x="4235450" y="1146175"/>
            <a:ext cx="260350" cy="460375"/>
          </a:xfrm>
          <a:prstGeom prst="rightArrow">
            <a:avLst>
              <a:gd name="adj1" fmla="val 50157"/>
              <a:gd name="adj2" fmla="val 36398"/>
            </a:avLst>
          </a:prstGeom>
          <a:solidFill>
            <a:srgbClr val="339966"/>
          </a:solidFill>
          <a:ln w="19050" cap="flat" cmpd="sng">
            <a:solidFill>
              <a:schemeClr val="tx1"/>
            </a:solidFill>
            <a:prstDash val="solid"/>
            <a:miter/>
            <a:headEnd type="none" w="med" len="med"/>
            <a:tailEnd type="none" w="med" len="med"/>
          </a:ln>
        </p:spPr>
        <p:txBody>
          <a:bodyPr/>
          <a:p>
            <a:endParaRPr lang="zh-CN" altLang="en-US"/>
          </a:p>
        </p:txBody>
      </p:sp>
      <p:sp>
        <p:nvSpPr>
          <p:cNvPr id="55305" name="文本框 55304"/>
          <p:cNvSpPr txBox="1"/>
          <p:nvPr/>
        </p:nvSpPr>
        <p:spPr>
          <a:xfrm>
            <a:off x="4402138" y="1066800"/>
            <a:ext cx="4608512" cy="825500"/>
          </a:xfrm>
          <a:prstGeom prst="rect">
            <a:avLst/>
          </a:prstGeom>
          <a:noFill/>
          <a:ln w="9525">
            <a:noFill/>
          </a:ln>
        </p:spPr>
        <p:txBody>
          <a:bodyPr>
            <a:spAutoFit/>
          </a:bodyPr>
          <a:p>
            <a:pPr algn="ctr">
              <a:spcBef>
                <a:spcPct val="50000"/>
              </a:spcBef>
            </a:pPr>
            <a:r>
              <a:rPr lang="zh-CN" altLang="en-US" sz="1600" b="1" dirty="0">
                <a:latin typeface="Arial" panose="020B0604020202020204" pitchFamily="34" charset="0"/>
              </a:rPr>
              <a:t>作业次序和时间以及作业方法的话</a:t>
            </a:r>
            <a:r>
              <a:rPr lang="en-US" altLang="zh-CN" sz="1600" b="1">
                <a:latin typeface="Arial" panose="020B0604020202020204" pitchFamily="34" charset="0"/>
              </a:rPr>
              <a:t>,</a:t>
            </a:r>
            <a:r>
              <a:rPr lang="zh-CN" altLang="en-US" sz="1600" b="1" dirty="0">
                <a:latin typeface="Arial" panose="020B0604020202020204" pitchFamily="34" charset="0"/>
              </a:rPr>
              <a:t>其结果才能得以明确的判断</a:t>
            </a:r>
            <a:r>
              <a:rPr lang="en-US" altLang="zh-CN" sz="1600" b="1">
                <a:latin typeface="Arial" panose="020B0604020202020204" pitchFamily="34" charset="0"/>
              </a:rPr>
              <a:t>.</a:t>
            </a:r>
            <a:r>
              <a:rPr lang="zh-CN" altLang="en-US" sz="1600" b="1" dirty="0">
                <a:latin typeface="Arial" panose="020B0604020202020204" pitchFamily="34" charset="0"/>
              </a:rPr>
              <a:t>但是</a:t>
            </a:r>
            <a:r>
              <a:rPr lang="en-US" altLang="zh-CN" sz="1600" b="1">
                <a:latin typeface="Arial" panose="020B0604020202020204" pitchFamily="34" charset="0"/>
              </a:rPr>
              <a:t>,</a:t>
            </a:r>
            <a:r>
              <a:rPr lang="zh-CN" altLang="en-US" sz="1600" b="1" dirty="0">
                <a:latin typeface="Arial" panose="020B0604020202020204" pitchFamily="34" charset="0"/>
              </a:rPr>
              <a:t>如果没有标准的话就难以判定改善结果</a:t>
            </a:r>
            <a:endParaRPr lang="zh-CN" altLang="en-US" sz="1600" b="1" dirty="0">
              <a:latin typeface="Arial" panose="020B0604020202020204" pitchFamily="34" charset="0"/>
            </a:endParaRPr>
          </a:p>
        </p:txBody>
      </p:sp>
      <p:sp>
        <p:nvSpPr>
          <p:cNvPr id="55306" name="文本框 55305"/>
          <p:cNvSpPr txBox="1"/>
          <p:nvPr/>
        </p:nvSpPr>
        <p:spPr>
          <a:xfrm>
            <a:off x="0" y="2133600"/>
            <a:ext cx="5045075" cy="304800"/>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所谓“表”准作业</a:t>
            </a:r>
            <a:r>
              <a:rPr lang="en-US" altLang="zh-CN" sz="1400" b="1">
                <a:latin typeface="Arial" panose="020B0604020202020204" pitchFamily="34" charset="0"/>
              </a:rPr>
              <a:t>,</a:t>
            </a:r>
            <a:r>
              <a:rPr lang="zh-CN" altLang="en-US" sz="1400" b="1" dirty="0">
                <a:latin typeface="Arial" panose="020B0604020202020204" pitchFamily="34" charset="0"/>
              </a:rPr>
              <a:t>是指把现状的作业落实到</a:t>
            </a:r>
            <a:r>
              <a:rPr lang="en-US" altLang="zh-CN" sz="1400" b="1">
                <a:latin typeface="Arial" panose="020B0604020202020204" pitchFamily="34" charset="0"/>
              </a:rPr>
              <a:t>《</a:t>
            </a:r>
            <a:r>
              <a:rPr lang="zh-CN" altLang="en-US" sz="1400" b="1" dirty="0">
                <a:latin typeface="Arial" panose="020B0604020202020204" pitchFamily="34" charset="0"/>
              </a:rPr>
              <a:t>表</a:t>
            </a:r>
            <a:r>
              <a:rPr lang="en-US" altLang="zh-CN" sz="1400" b="1">
                <a:latin typeface="Arial" panose="020B0604020202020204" pitchFamily="34" charset="0"/>
              </a:rPr>
              <a:t>》</a:t>
            </a:r>
            <a:r>
              <a:rPr lang="zh-CN" altLang="en-US" sz="1400" b="1" dirty="0">
                <a:latin typeface="Arial" panose="020B0604020202020204" pitchFamily="34" charset="0"/>
              </a:rPr>
              <a:t>上</a:t>
            </a:r>
            <a:endParaRPr lang="zh-CN" altLang="en-US" sz="1400" b="1" dirty="0">
              <a:latin typeface="Arial" panose="020B0604020202020204" pitchFamily="34" charset="0"/>
            </a:endParaRPr>
          </a:p>
        </p:txBody>
      </p:sp>
      <p:grpSp>
        <p:nvGrpSpPr>
          <p:cNvPr id="55327" name="组合 55326"/>
          <p:cNvGrpSpPr/>
          <p:nvPr/>
        </p:nvGrpSpPr>
        <p:grpSpPr>
          <a:xfrm>
            <a:off x="304800" y="3124200"/>
            <a:ext cx="8605838" cy="3630613"/>
            <a:chOff x="192" y="1968"/>
            <a:chExt cx="5421" cy="2287"/>
          </a:xfrm>
        </p:grpSpPr>
        <p:sp>
          <p:nvSpPr>
            <p:cNvPr id="55308" name="文本框 55307"/>
            <p:cNvSpPr txBox="1"/>
            <p:nvPr/>
          </p:nvSpPr>
          <p:spPr>
            <a:xfrm>
              <a:off x="192" y="2266"/>
              <a:ext cx="308" cy="1590"/>
            </a:xfrm>
            <a:prstGeom prst="rect">
              <a:avLst/>
            </a:prstGeom>
            <a:solidFill>
              <a:srgbClr val="FF9900"/>
            </a:solidFill>
            <a:ln w="60325" cap="flat" cmpd="thinThick">
              <a:solidFill>
                <a:schemeClr val="tx1"/>
              </a:solidFill>
              <a:prstDash val="solid"/>
              <a:miter/>
              <a:headEnd type="none" w="med" len="med"/>
              <a:tailEnd type="none" w="med" len="med"/>
            </a:ln>
          </p:spPr>
          <p:txBody>
            <a:bodyPr vert="eaVert">
              <a:spAutoFit/>
            </a:bodyPr>
            <a:p>
              <a:pPr algn="ctr">
                <a:spcBef>
                  <a:spcPct val="50000"/>
                </a:spcBef>
              </a:pPr>
              <a:r>
                <a:rPr lang="zh-CN" altLang="en-US" sz="1600" b="1" dirty="0">
                  <a:latin typeface="Arial" panose="020B0604020202020204" pitchFamily="34" charset="0"/>
                </a:rPr>
                <a:t>表 准 作 业</a:t>
              </a:r>
              <a:endParaRPr lang="zh-CN" altLang="en-US" sz="1600" b="1" dirty="0">
                <a:latin typeface="Arial" panose="020B0604020202020204" pitchFamily="34" charset="0"/>
              </a:endParaRPr>
            </a:p>
          </p:txBody>
        </p:sp>
        <p:sp>
          <p:nvSpPr>
            <p:cNvPr id="55309" name="文本框 55308"/>
            <p:cNvSpPr txBox="1"/>
            <p:nvPr/>
          </p:nvSpPr>
          <p:spPr>
            <a:xfrm>
              <a:off x="937" y="2266"/>
              <a:ext cx="282" cy="1590"/>
            </a:xfrm>
            <a:prstGeom prst="rect">
              <a:avLst/>
            </a:prstGeom>
            <a:solidFill>
              <a:srgbClr val="CC0000"/>
            </a:solidFill>
            <a:ln w="19050" cap="flat" cmpd="sng">
              <a:solidFill>
                <a:schemeClr val="tx1"/>
              </a:solidFill>
              <a:prstDash val="solid"/>
              <a:miter/>
              <a:headEnd type="none" w="med" len="med"/>
              <a:tailEnd type="none" w="med" len="med"/>
            </a:ln>
          </p:spPr>
          <p:txBody>
            <a:bodyPr vert="eaVert">
              <a:spAutoFit/>
            </a:bodyPr>
            <a:p>
              <a:pPr algn="ctr">
                <a:spcBef>
                  <a:spcPct val="50000"/>
                </a:spcBef>
              </a:pPr>
              <a:r>
                <a:rPr lang="zh-CN" altLang="en-US" sz="1600" b="1" dirty="0">
                  <a:solidFill>
                    <a:schemeClr val="bg1"/>
                  </a:solidFill>
                  <a:latin typeface="Arial" panose="020B0604020202020204" pitchFamily="34" charset="0"/>
                </a:rPr>
                <a:t>抽出问题点</a:t>
              </a:r>
              <a:endParaRPr lang="zh-CN" altLang="en-US" sz="1600" b="1" dirty="0">
                <a:solidFill>
                  <a:schemeClr val="bg1"/>
                </a:solidFill>
                <a:latin typeface="Arial" panose="020B0604020202020204" pitchFamily="34" charset="0"/>
              </a:endParaRPr>
            </a:p>
          </p:txBody>
        </p:sp>
        <p:sp>
          <p:nvSpPr>
            <p:cNvPr id="55310" name="文本框 55309"/>
            <p:cNvSpPr txBox="1"/>
            <p:nvPr/>
          </p:nvSpPr>
          <p:spPr>
            <a:xfrm>
              <a:off x="1630" y="2564"/>
              <a:ext cx="282" cy="895"/>
            </a:xfrm>
            <a:prstGeom prst="rect">
              <a:avLst/>
            </a:prstGeom>
            <a:solidFill>
              <a:srgbClr val="008000"/>
            </a:solidFill>
            <a:ln w="19050" cap="flat" cmpd="sng">
              <a:solidFill>
                <a:schemeClr val="tx1"/>
              </a:solidFill>
              <a:prstDash val="solid"/>
              <a:miter/>
              <a:headEnd type="none" w="med" len="med"/>
              <a:tailEnd type="none" w="med" len="med"/>
            </a:ln>
          </p:spPr>
          <p:txBody>
            <a:bodyPr vert="eaVert">
              <a:spAutoFit/>
            </a:bodyPr>
            <a:p>
              <a:pPr algn="ctr">
                <a:spcBef>
                  <a:spcPct val="50000"/>
                </a:spcBef>
              </a:pPr>
              <a:r>
                <a:rPr lang="zh-CN" altLang="en-US" sz="1600" b="1" dirty="0">
                  <a:latin typeface="Arial" panose="020B0604020202020204" pitchFamily="34" charset="0"/>
                </a:rPr>
                <a:t>改  善</a:t>
              </a:r>
              <a:endParaRPr lang="zh-CN" altLang="en-US" sz="1600" b="1" dirty="0">
                <a:latin typeface="Arial" panose="020B0604020202020204" pitchFamily="34" charset="0"/>
              </a:endParaRPr>
            </a:p>
          </p:txBody>
        </p:sp>
        <p:sp>
          <p:nvSpPr>
            <p:cNvPr id="55311" name="文本框 55310"/>
            <p:cNvSpPr txBox="1"/>
            <p:nvPr/>
          </p:nvSpPr>
          <p:spPr>
            <a:xfrm>
              <a:off x="2345" y="2266"/>
              <a:ext cx="308" cy="1691"/>
            </a:xfrm>
            <a:prstGeom prst="rect">
              <a:avLst/>
            </a:prstGeom>
            <a:solidFill>
              <a:srgbClr val="005CB8"/>
            </a:solidFill>
            <a:ln w="60325" cap="flat" cmpd="thinThick">
              <a:solidFill>
                <a:schemeClr val="tx1"/>
              </a:solidFill>
              <a:prstDash val="solid"/>
              <a:miter/>
              <a:headEnd type="none" w="med" len="med"/>
              <a:tailEnd type="none" w="med" len="med"/>
            </a:ln>
          </p:spPr>
          <p:txBody>
            <a:bodyPr vert="eaVert">
              <a:spAutoFit/>
            </a:bodyPr>
            <a:p>
              <a:pPr algn="ctr">
                <a:spcBef>
                  <a:spcPct val="50000"/>
                </a:spcBef>
              </a:pPr>
              <a:r>
                <a:rPr lang="zh-CN" altLang="en-US" sz="1600" b="1" dirty="0">
                  <a:solidFill>
                    <a:schemeClr val="bg1"/>
                  </a:solidFill>
                  <a:latin typeface="Arial" panose="020B0604020202020204" pitchFamily="34" charset="0"/>
                </a:rPr>
                <a:t>表 准 作 业</a:t>
              </a:r>
              <a:endParaRPr lang="zh-CN" altLang="en-US" sz="1600" b="1" dirty="0">
                <a:solidFill>
                  <a:schemeClr val="bg1"/>
                </a:solidFill>
                <a:latin typeface="Arial" panose="020B0604020202020204" pitchFamily="34" charset="0"/>
              </a:endParaRPr>
            </a:p>
          </p:txBody>
        </p:sp>
        <p:sp>
          <p:nvSpPr>
            <p:cNvPr id="55312" name="右箭头 55311"/>
            <p:cNvSpPr/>
            <p:nvPr/>
          </p:nvSpPr>
          <p:spPr>
            <a:xfrm>
              <a:off x="1962" y="2762"/>
              <a:ext cx="189" cy="596"/>
            </a:xfrm>
            <a:prstGeom prst="rightArrow">
              <a:avLst>
                <a:gd name="adj1" fmla="val 49861"/>
                <a:gd name="adj2" fmla="val 34069"/>
              </a:avLst>
            </a:prstGeom>
            <a:solidFill>
              <a:srgbClr val="CC99FF"/>
            </a:solidFill>
            <a:ln w="19050" cap="flat" cmpd="sng">
              <a:solidFill>
                <a:schemeClr val="tx1"/>
              </a:solidFill>
              <a:prstDash val="solid"/>
              <a:miter/>
              <a:headEnd type="none" w="med" len="med"/>
              <a:tailEnd type="none" w="med" len="med"/>
            </a:ln>
          </p:spPr>
          <p:txBody>
            <a:bodyPr/>
            <a:p>
              <a:endParaRPr lang="zh-CN" altLang="en-US"/>
            </a:p>
          </p:txBody>
        </p:sp>
        <p:sp>
          <p:nvSpPr>
            <p:cNvPr id="55313" name="右箭头 55312"/>
            <p:cNvSpPr/>
            <p:nvPr/>
          </p:nvSpPr>
          <p:spPr>
            <a:xfrm>
              <a:off x="1269" y="2762"/>
              <a:ext cx="189" cy="596"/>
            </a:xfrm>
            <a:prstGeom prst="rightArrow">
              <a:avLst>
                <a:gd name="adj1" fmla="val 49861"/>
                <a:gd name="adj2" fmla="val 34069"/>
              </a:avLst>
            </a:prstGeom>
            <a:solidFill>
              <a:srgbClr val="CC99FF"/>
            </a:solidFill>
            <a:ln w="19050" cap="flat" cmpd="sng">
              <a:solidFill>
                <a:schemeClr val="tx1"/>
              </a:solidFill>
              <a:prstDash val="solid"/>
              <a:miter/>
              <a:headEnd type="none" w="med" len="med"/>
              <a:tailEnd type="none" w="med" len="med"/>
            </a:ln>
          </p:spPr>
          <p:txBody>
            <a:bodyPr/>
            <a:p>
              <a:endParaRPr lang="zh-CN" altLang="en-US"/>
            </a:p>
          </p:txBody>
        </p:sp>
        <p:sp>
          <p:nvSpPr>
            <p:cNvPr id="55314" name="右箭头 55313"/>
            <p:cNvSpPr/>
            <p:nvPr/>
          </p:nvSpPr>
          <p:spPr>
            <a:xfrm>
              <a:off x="577" y="2762"/>
              <a:ext cx="188" cy="596"/>
            </a:xfrm>
            <a:prstGeom prst="rightArrow">
              <a:avLst>
                <a:gd name="adj1" fmla="val 49861"/>
                <a:gd name="adj2" fmla="val 34069"/>
              </a:avLst>
            </a:prstGeom>
            <a:solidFill>
              <a:srgbClr val="CC99FF"/>
            </a:solidFill>
            <a:ln w="19050" cap="flat" cmpd="sng">
              <a:solidFill>
                <a:schemeClr val="tx1"/>
              </a:solidFill>
              <a:prstDash val="solid"/>
              <a:miter/>
              <a:headEnd type="none" w="med" len="med"/>
              <a:tailEnd type="none" w="med" len="med"/>
            </a:ln>
          </p:spPr>
          <p:txBody>
            <a:bodyPr/>
            <a:p>
              <a:endParaRPr lang="zh-CN" altLang="en-US"/>
            </a:p>
          </p:txBody>
        </p:sp>
        <p:sp>
          <p:nvSpPr>
            <p:cNvPr id="55315" name="右箭头 55314"/>
            <p:cNvSpPr/>
            <p:nvPr/>
          </p:nvSpPr>
          <p:spPr>
            <a:xfrm rot="21000000">
              <a:off x="2702" y="2067"/>
              <a:ext cx="575" cy="388"/>
            </a:xfrm>
            <a:prstGeom prst="rightArrow">
              <a:avLst>
                <a:gd name="adj1" fmla="val 57194"/>
                <a:gd name="adj2" fmla="val 65919"/>
              </a:avLst>
            </a:prstGeom>
            <a:solidFill>
              <a:srgbClr val="005CB8"/>
            </a:solidFill>
            <a:ln w="9525">
              <a:noFill/>
            </a:ln>
          </p:spPr>
          <p:txBody>
            <a:bodyPr/>
            <a:p>
              <a:endParaRPr lang="zh-CN" altLang="en-US"/>
            </a:p>
          </p:txBody>
        </p:sp>
        <p:sp>
          <p:nvSpPr>
            <p:cNvPr id="55316" name="右箭头 55315"/>
            <p:cNvSpPr/>
            <p:nvPr/>
          </p:nvSpPr>
          <p:spPr>
            <a:xfrm rot="11700000">
              <a:off x="2653" y="3558"/>
              <a:ext cx="639" cy="386"/>
            </a:xfrm>
            <a:prstGeom prst="rightArrow">
              <a:avLst>
                <a:gd name="adj1" fmla="val 44750"/>
                <a:gd name="adj2" fmla="val 81614"/>
              </a:avLst>
            </a:prstGeom>
            <a:solidFill>
              <a:srgbClr val="005CB8"/>
            </a:solidFill>
            <a:ln w="9525">
              <a:noFill/>
            </a:ln>
          </p:spPr>
          <p:txBody>
            <a:bodyPr/>
            <a:p>
              <a:endParaRPr lang="zh-CN" altLang="en-US"/>
            </a:p>
          </p:txBody>
        </p:sp>
        <p:sp>
          <p:nvSpPr>
            <p:cNvPr id="55317" name="矩形 55316"/>
            <p:cNvSpPr/>
            <p:nvPr/>
          </p:nvSpPr>
          <p:spPr>
            <a:xfrm>
              <a:off x="3284" y="1968"/>
              <a:ext cx="1323" cy="496"/>
            </a:xfrm>
            <a:prstGeom prst="rect">
              <a:avLst/>
            </a:prstGeom>
            <a:solidFill>
              <a:schemeClr val="bg1"/>
            </a:solidFill>
            <a:ln w="1587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400" b="1" dirty="0">
                  <a:solidFill>
                    <a:srgbClr val="CC0000"/>
                  </a:solidFill>
                  <a:latin typeface="Arial" panose="020B0604020202020204" pitchFamily="34" charset="0"/>
                </a:rPr>
                <a:t>发现问题点</a:t>
              </a:r>
              <a:r>
                <a:rPr lang="en-US" altLang="zh-CN" sz="1400" b="1">
                  <a:solidFill>
                    <a:srgbClr val="CC0000"/>
                  </a:solidFill>
                  <a:latin typeface="Arial" panose="020B0604020202020204" pitchFamily="34" charset="0"/>
                </a:rPr>
                <a:t>,</a:t>
              </a:r>
              <a:r>
                <a:rPr lang="zh-CN" altLang="en-US" sz="1400" b="1" dirty="0">
                  <a:solidFill>
                    <a:srgbClr val="CC0000"/>
                  </a:solidFill>
                  <a:latin typeface="Arial" panose="020B0604020202020204" pitchFamily="34" charset="0"/>
                </a:rPr>
                <a:t>浪费</a:t>
              </a:r>
              <a:endParaRPr lang="zh-CN" altLang="en-US" sz="1400" b="1" dirty="0">
                <a:solidFill>
                  <a:srgbClr val="CC0000"/>
                </a:solidFill>
                <a:latin typeface="Arial" panose="020B0604020202020204" pitchFamily="34" charset="0"/>
              </a:endParaRPr>
            </a:p>
          </p:txBody>
        </p:sp>
        <p:sp>
          <p:nvSpPr>
            <p:cNvPr id="55319" name="矩形 55318"/>
            <p:cNvSpPr/>
            <p:nvPr/>
          </p:nvSpPr>
          <p:spPr>
            <a:xfrm>
              <a:off x="3473" y="2564"/>
              <a:ext cx="1134" cy="498"/>
            </a:xfrm>
            <a:prstGeom prst="rect">
              <a:avLst/>
            </a:prstGeom>
            <a:solidFill>
              <a:srgbClr val="008000"/>
            </a:solidFill>
            <a:ln w="9525" cap="flat" cmpd="sng">
              <a:solidFill>
                <a:schemeClr val="tx1"/>
              </a:solidFill>
              <a:prstDash val="solid"/>
              <a:miter/>
              <a:headEnd type="none" w="med" len="med"/>
              <a:tailEnd type="none" w="med" len="med"/>
            </a:ln>
          </p:spPr>
          <p:txBody>
            <a:bodyPr/>
            <a:p>
              <a:endParaRPr lang="zh-CN" altLang="en-US"/>
            </a:p>
          </p:txBody>
        </p:sp>
        <p:sp>
          <p:nvSpPr>
            <p:cNvPr id="55320" name="矩形 55319"/>
            <p:cNvSpPr/>
            <p:nvPr/>
          </p:nvSpPr>
          <p:spPr>
            <a:xfrm>
              <a:off x="3410" y="2663"/>
              <a:ext cx="1135" cy="500"/>
            </a:xfrm>
            <a:prstGeom prst="rect">
              <a:avLst/>
            </a:prstGeom>
            <a:solidFill>
              <a:srgbClr val="339966"/>
            </a:solidFill>
            <a:ln w="9525" cap="flat" cmpd="sng">
              <a:solidFill>
                <a:schemeClr val="tx1"/>
              </a:solidFill>
              <a:prstDash val="solid"/>
              <a:miter/>
              <a:headEnd type="none" w="med" len="med"/>
              <a:tailEnd type="none" w="med" len="med"/>
            </a:ln>
          </p:spPr>
          <p:txBody>
            <a:bodyPr/>
            <a:p>
              <a:endParaRPr lang="zh-CN" altLang="en-US"/>
            </a:p>
          </p:txBody>
        </p:sp>
        <p:sp>
          <p:nvSpPr>
            <p:cNvPr id="55321" name="流程图: 文档 55320"/>
            <p:cNvSpPr/>
            <p:nvPr/>
          </p:nvSpPr>
          <p:spPr>
            <a:xfrm>
              <a:off x="3157" y="2761"/>
              <a:ext cx="1261" cy="898"/>
            </a:xfrm>
            <a:prstGeom prst="flowChartDocument">
              <a:avLst/>
            </a:prstGeom>
            <a:solidFill>
              <a:srgbClr val="CC0000"/>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600" b="1" i="1" dirty="0">
                  <a:solidFill>
                    <a:schemeClr val="bg1"/>
                  </a:solidFill>
                  <a:latin typeface="Arial" panose="020B0604020202020204" pitchFamily="34" charset="0"/>
                </a:rPr>
                <a:t>改善是永远的</a:t>
              </a:r>
              <a:endParaRPr lang="zh-CN" altLang="en-US" sz="1600" b="1" i="1" dirty="0">
                <a:solidFill>
                  <a:schemeClr val="bg1"/>
                </a:solidFill>
                <a:latin typeface="Arial" panose="020B0604020202020204" pitchFamily="34" charset="0"/>
              </a:endParaRPr>
            </a:p>
            <a:p>
              <a:pPr algn="ctr">
                <a:spcBef>
                  <a:spcPct val="50000"/>
                </a:spcBef>
              </a:pPr>
              <a:endParaRPr lang="zh-CN" altLang="en-US" sz="1600" b="1" dirty="0">
                <a:latin typeface="Arial" panose="020B0604020202020204" pitchFamily="34" charset="0"/>
              </a:endParaRPr>
            </a:p>
          </p:txBody>
        </p:sp>
        <p:sp>
          <p:nvSpPr>
            <p:cNvPr id="55322" name="文本框 55321"/>
            <p:cNvSpPr txBox="1"/>
            <p:nvPr/>
          </p:nvSpPr>
          <p:spPr>
            <a:xfrm>
              <a:off x="3072" y="3147"/>
              <a:ext cx="1386" cy="213"/>
            </a:xfrm>
            <a:prstGeom prst="rect">
              <a:avLst/>
            </a:prstGeom>
            <a:noFill/>
            <a:ln w="9525">
              <a:noFill/>
            </a:ln>
          </p:spPr>
          <p:txBody>
            <a:bodyPr>
              <a:spAutoFit/>
            </a:bodyPr>
            <a:p>
              <a:pPr algn="ctr">
                <a:spcBef>
                  <a:spcPct val="50000"/>
                </a:spcBef>
              </a:pPr>
              <a:r>
                <a:rPr lang="zh-CN" altLang="en-US" sz="1600" b="1" i="1" dirty="0">
                  <a:solidFill>
                    <a:schemeClr val="bg1"/>
                  </a:solidFill>
                  <a:latin typeface="Arial" panose="020B0604020202020204" pitchFamily="34" charset="0"/>
                </a:rPr>
                <a:t>智慧是无限的</a:t>
              </a:r>
              <a:endParaRPr lang="zh-CN" altLang="en-US" sz="1600" b="1" i="1" dirty="0">
                <a:solidFill>
                  <a:schemeClr val="bg1"/>
                </a:solidFill>
                <a:latin typeface="Arial" panose="020B0604020202020204" pitchFamily="34" charset="0"/>
              </a:endParaRPr>
            </a:p>
          </p:txBody>
        </p:sp>
        <p:sp>
          <p:nvSpPr>
            <p:cNvPr id="55323" name="矩形 55322"/>
            <p:cNvSpPr/>
            <p:nvPr/>
          </p:nvSpPr>
          <p:spPr>
            <a:xfrm>
              <a:off x="3346" y="3757"/>
              <a:ext cx="1323" cy="496"/>
            </a:xfrm>
            <a:prstGeom prst="rect">
              <a:avLst/>
            </a:prstGeom>
            <a:solidFill>
              <a:schemeClr val="bg1"/>
            </a:solidFill>
            <a:ln w="1587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400" b="1" dirty="0">
                  <a:solidFill>
                    <a:srgbClr val="008000"/>
                  </a:solidFill>
                  <a:latin typeface="Arial" panose="020B0604020202020204" pitchFamily="34" charset="0"/>
                </a:rPr>
                <a:t>改善 （防止再发）</a:t>
              </a:r>
              <a:endParaRPr lang="zh-CN" altLang="en-US" sz="1400" b="1">
                <a:solidFill>
                  <a:srgbClr val="008000"/>
                </a:solidFill>
                <a:latin typeface="Arial" panose="020B0604020202020204" pitchFamily="34" charset="0"/>
              </a:endParaRPr>
            </a:p>
          </p:txBody>
        </p:sp>
        <p:sp>
          <p:nvSpPr>
            <p:cNvPr id="55324" name="任意多边形 55323"/>
            <p:cNvSpPr/>
            <p:nvPr/>
          </p:nvSpPr>
          <p:spPr>
            <a:xfrm rot="5400000">
              <a:off x="4699" y="2000"/>
              <a:ext cx="695" cy="631"/>
            </a:xfrm>
            <a:custGeom>
              <a:avLst/>
              <a:gdLst>
                <a:gd name="txL" fmla="*/ 12427 w 21600"/>
                <a:gd name="txT" fmla="*/ 2912 h 21600"/>
                <a:gd name="txR" fmla="*/ 18227 w 21600"/>
                <a:gd name="txB" fmla="*/ 9246 h 21600"/>
              </a:gdLst>
              <a:ahLst/>
              <a:cxnLst>
                <a:cxn ang="270">
                  <a:pos x="15126" y="0"/>
                </a:cxn>
                <a:cxn ang="90">
                  <a:pos x="15126" y="12158"/>
                </a:cxn>
                <a:cxn ang="90">
                  <a:pos x="3237" y="21600"/>
                </a:cxn>
                <a:cxn ang="0">
                  <a:pos x="21600" y="6079"/>
                </a:cxn>
              </a:cxnLst>
              <a:rect l="txL" t="txT" r="txR" b="txB"/>
              <a:pathLst>
                <a:path w="21600" h="21600">
                  <a:moveTo>
                    <a:pt x="21600" y="6079"/>
                  </a:moveTo>
                  <a:lnTo>
                    <a:pt x="15126" y="0"/>
                  </a:lnTo>
                  <a:lnTo>
                    <a:pt x="15126" y="2912"/>
                  </a:lnTo>
                  <a:lnTo>
                    <a:pt x="12427" y="2912"/>
                  </a:lnTo>
                  <a:arcTo wR="12427" hR="9246" stAng="-5400000" swAng="-5400000"/>
                  <a:lnTo>
                    <a:pt x="0" y="21600"/>
                  </a:lnTo>
                  <a:lnTo>
                    <a:pt x="6474" y="21600"/>
                  </a:lnTo>
                  <a:lnTo>
                    <a:pt x="6474" y="12158"/>
                  </a:lnTo>
                  <a:arcTo wR="5953" hR="2912" stAng="10800000" swAng="5400000"/>
                  <a:lnTo>
                    <a:pt x="15126" y="9246"/>
                  </a:lnTo>
                  <a:lnTo>
                    <a:pt x="15126" y="12158"/>
                  </a:lnTo>
                  <a:close/>
                </a:path>
              </a:pathLst>
            </a:custGeom>
            <a:solidFill>
              <a:srgbClr val="005CB8"/>
            </a:solidFill>
            <a:ln w="9525">
              <a:noFill/>
            </a:ln>
          </p:spPr>
          <p:txBody>
            <a:bodyPr/>
            <a:p>
              <a:endParaRPr lang="zh-CN" altLang="en-US"/>
            </a:p>
          </p:txBody>
        </p:sp>
        <p:sp>
          <p:nvSpPr>
            <p:cNvPr id="55325" name="任意多边形 55324"/>
            <p:cNvSpPr/>
            <p:nvPr/>
          </p:nvSpPr>
          <p:spPr>
            <a:xfrm rot="10800000">
              <a:off x="4731" y="3360"/>
              <a:ext cx="568" cy="895"/>
            </a:xfrm>
            <a:custGeom>
              <a:avLst/>
              <a:gdLst>
                <a:gd name="txL" fmla="*/ 12427 w 21600"/>
                <a:gd name="txT" fmla="*/ 2912 h 21600"/>
                <a:gd name="txR" fmla="*/ 18227 w 21600"/>
                <a:gd name="txB" fmla="*/ 9246 h 21600"/>
              </a:gdLst>
              <a:ahLst/>
              <a:cxnLst>
                <a:cxn ang="270">
                  <a:pos x="15126" y="0"/>
                </a:cxn>
                <a:cxn ang="90">
                  <a:pos x="15126" y="12158"/>
                </a:cxn>
                <a:cxn ang="90">
                  <a:pos x="3237" y="21600"/>
                </a:cxn>
                <a:cxn ang="0">
                  <a:pos x="21600" y="6079"/>
                </a:cxn>
              </a:cxnLst>
              <a:rect l="txL" t="txT" r="txR" b="txB"/>
              <a:pathLst>
                <a:path w="21600" h="21600">
                  <a:moveTo>
                    <a:pt x="21600" y="6079"/>
                  </a:moveTo>
                  <a:lnTo>
                    <a:pt x="15126" y="0"/>
                  </a:lnTo>
                  <a:lnTo>
                    <a:pt x="15126" y="2912"/>
                  </a:lnTo>
                  <a:lnTo>
                    <a:pt x="12427" y="2912"/>
                  </a:lnTo>
                  <a:arcTo wR="12427" hR="9246" stAng="-5400000" swAng="-5400000"/>
                  <a:lnTo>
                    <a:pt x="0" y="21600"/>
                  </a:lnTo>
                  <a:lnTo>
                    <a:pt x="6474" y="21600"/>
                  </a:lnTo>
                  <a:lnTo>
                    <a:pt x="6474" y="12158"/>
                  </a:lnTo>
                  <a:arcTo wR="5953" hR="2912" stAng="10800000" swAng="5400000"/>
                  <a:lnTo>
                    <a:pt x="15126" y="9246"/>
                  </a:lnTo>
                  <a:lnTo>
                    <a:pt x="15126" y="12158"/>
                  </a:lnTo>
                  <a:close/>
                </a:path>
              </a:pathLst>
            </a:custGeom>
            <a:solidFill>
              <a:srgbClr val="005CB8"/>
            </a:solidFill>
            <a:ln w="9525">
              <a:noFill/>
            </a:ln>
          </p:spPr>
          <p:txBody>
            <a:bodyPr/>
            <a:p>
              <a:endParaRPr lang="zh-CN" altLang="en-US"/>
            </a:p>
          </p:txBody>
        </p:sp>
        <p:sp>
          <p:nvSpPr>
            <p:cNvPr id="55326" name="矩形 55325"/>
            <p:cNvSpPr/>
            <p:nvPr/>
          </p:nvSpPr>
          <p:spPr>
            <a:xfrm>
              <a:off x="4731" y="2762"/>
              <a:ext cx="882" cy="498"/>
            </a:xfrm>
            <a:prstGeom prst="rect">
              <a:avLst/>
            </a:prstGeom>
            <a:solidFill>
              <a:srgbClr val="CC0000"/>
            </a:solidFill>
            <a:ln w="9525">
              <a:noFill/>
            </a:ln>
          </p:spPr>
          <p:txBody>
            <a:bodyPr wrap="none" anchor="ctr" anchorCtr="0"/>
            <a:p>
              <a:pPr algn="ctr">
                <a:spcBef>
                  <a:spcPct val="50000"/>
                </a:spcBef>
              </a:pPr>
              <a:r>
                <a:rPr lang="zh-CN" altLang="en-US" sz="1400" b="1" dirty="0">
                  <a:solidFill>
                    <a:schemeClr val="bg1"/>
                  </a:solidFill>
                  <a:latin typeface="Arial" panose="020B0604020202020204" pitchFamily="34" charset="0"/>
                </a:rPr>
                <a:t>追 究 原 因</a:t>
              </a:r>
              <a:endParaRPr lang="zh-CN" altLang="en-US" sz="1400" b="1" dirty="0">
                <a:solidFill>
                  <a:schemeClr val="bg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33794" name="矩形 33793"/>
          <p:cNvSpPr/>
          <p:nvPr/>
        </p:nvSpPr>
        <p:spPr>
          <a:xfrm>
            <a:off x="715963" y="188913"/>
            <a:ext cx="4237037" cy="360362"/>
          </a:xfrm>
          <a:prstGeom prst="rect">
            <a:avLst/>
          </a:prstGeom>
          <a:solidFill>
            <a:srgbClr val="00A2C8"/>
          </a:solidFill>
          <a:ln w="9525">
            <a:noFill/>
          </a:ln>
        </p:spPr>
        <p:txBody>
          <a:bodyPr wrap="none" anchor="ctr" anchorCtr="0"/>
          <a:p>
            <a:pPr algn="ctr">
              <a:spcBef>
                <a:spcPct val="50000"/>
              </a:spcBef>
            </a:pPr>
            <a:r>
              <a:rPr lang="en-US" altLang="zh-CN" b="1" dirty="0">
                <a:latin typeface="Arial" panose="020B0604020202020204" pitchFamily="34" charset="0"/>
              </a:rPr>
              <a:t>7</a:t>
            </a:r>
            <a:r>
              <a:rPr lang="zh-CN" altLang="en-US" b="1" dirty="0">
                <a:latin typeface="Arial" panose="020B0604020202020204" pitchFamily="34" charset="0"/>
              </a:rPr>
              <a:t>－ </a:t>
            </a:r>
            <a:r>
              <a:rPr lang="en-US" altLang="zh-CN" b="1">
                <a:latin typeface="Arial" panose="020B0604020202020204" pitchFamily="34" charset="0"/>
              </a:rPr>
              <a:t>4  </a:t>
            </a:r>
            <a:r>
              <a:rPr lang="zh-CN" altLang="en-US" b="1" dirty="0">
                <a:latin typeface="Arial" panose="020B0604020202020204" pitchFamily="34" charset="0"/>
              </a:rPr>
              <a:t>根 据 标 准 作 业 进 行 改 善</a:t>
            </a:r>
            <a:endParaRPr lang="zh-CN" altLang="en-US" b="1" dirty="0">
              <a:latin typeface="Arial" panose="020B0604020202020204" pitchFamily="34" charset="0"/>
            </a:endParaRPr>
          </a:p>
        </p:txBody>
      </p:sp>
      <p:sp>
        <p:nvSpPr>
          <p:cNvPr id="33795" name="矩形 33794"/>
          <p:cNvSpPr/>
          <p:nvPr/>
        </p:nvSpPr>
        <p:spPr>
          <a:xfrm>
            <a:off x="849313" y="620713"/>
            <a:ext cx="2193925" cy="360362"/>
          </a:xfrm>
          <a:prstGeom prst="rect">
            <a:avLst/>
          </a:prstGeom>
          <a:solidFill>
            <a:srgbClr val="FFCC00"/>
          </a:solidFill>
          <a:ln w="9525">
            <a:noFill/>
          </a:ln>
        </p:spPr>
        <p:txBody>
          <a:bodyPr wrap="none" anchor="ctr" anchorCtr="0"/>
          <a:p>
            <a:pPr algn="ctr">
              <a:spcBef>
                <a:spcPct val="50000"/>
              </a:spcBef>
            </a:pPr>
            <a:r>
              <a:rPr lang="zh-CN" altLang="en-US" b="1" dirty="0">
                <a:latin typeface="Arial" panose="020B0604020202020204" pitchFamily="34" charset="0"/>
              </a:rPr>
              <a:t>（</a:t>
            </a:r>
            <a:r>
              <a:rPr lang="en-US" altLang="zh-CN" b="1">
                <a:latin typeface="Arial" panose="020B0604020202020204" pitchFamily="34" charset="0"/>
              </a:rPr>
              <a:t>1</a:t>
            </a:r>
            <a:r>
              <a:rPr lang="zh-CN" altLang="en-US" b="1" dirty="0">
                <a:latin typeface="Arial" panose="020B0604020202020204" pitchFamily="34" charset="0"/>
              </a:rPr>
              <a:t>） 降低工数</a:t>
            </a:r>
            <a:endParaRPr lang="zh-CN" altLang="en-US" b="1" dirty="0">
              <a:latin typeface="Arial" panose="020B0604020202020204" pitchFamily="34" charset="0"/>
            </a:endParaRPr>
          </a:p>
        </p:txBody>
      </p:sp>
      <p:sp>
        <p:nvSpPr>
          <p:cNvPr id="33796" name="矩形 33795"/>
          <p:cNvSpPr/>
          <p:nvPr/>
        </p:nvSpPr>
        <p:spPr>
          <a:xfrm>
            <a:off x="849313" y="1341438"/>
            <a:ext cx="2193925" cy="360362"/>
          </a:xfrm>
          <a:prstGeom prst="rect">
            <a:avLst/>
          </a:prstGeom>
          <a:solidFill>
            <a:srgbClr val="FFCC00"/>
          </a:solidFill>
          <a:ln w="9525">
            <a:noFill/>
          </a:ln>
        </p:spPr>
        <p:txBody>
          <a:bodyPr wrap="none" anchor="ctr" anchorCtr="0"/>
          <a:p>
            <a:pPr algn="ctr">
              <a:spcBef>
                <a:spcPct val="50000"/>
              </a:spcBef>
            </a:pPr>
            <a:r>
              <a:rPr lang="zh-CN" altLang="en-US" b="1" dirty="0">
                <a:latin typeface="Arial" panose="020B0604020202020204" pitchFamily="34" charset="0"/>
              </a:rPr>
              <a:t>（</a:t>
            </a:r>
            <a:r>
              <a:rPr lang="en-US" altLang="zh-CN" b="1">
                <a:latin typeface="Arial" panose="020B0604020202020204" pitchFamily="34" charset="0"/>
              </a:rPr>
              <a:t>2</a:t>
            </a:r>
            <a:r>
              <a:rPr lang="zh-CN" altLang="en-US" b="1" dirty="0">
                <a:latin typeface="Arial" panose="020B0604020202020204" pitchFamily="34" charset="0"/>
              </a:rPr>
              <a:t>） 降低半成品库存</a:t>
            </a:r>
            <a:endParaRPr lang="zh-CN" altLang="en-US" b="1" dirty="0">
              <a:latin typeface="Arial" panose="020B0604020202020204" pitchFamily="34" charset="0"/>
            </a:endParaRPr>
          </a:p>
        </p:txBody>
      </p:sp>
      <p:sp>
        <p:nvSpPr>
          <p:cNvPr id="33797" name="矩形 33796"/>
          <p:cNvSpPr/>
          <p:nvPr/>
        </p:nvSpPr>
        <p:spPr>
          <a:xfrm>
            <a:off x="849313" y="2133600"/>
            <a:ext cx="2579687" cy="360363"/>
          </a:xfrm>
          <a:prstGeom prst="rect">
            <a:avLst/>
          </a:prstGeom>
          <a:solidFill>
            <a:srgbClr val="FFCC00"/>
          </a:solidFill>
          <a:ln w="9525">
            <a:noFill/>
          </a:ln>
        </p:spPr>
        <p:txBody>
          <a:bodyPr wrap="none" anchor="ctr" anchorCtr="0"/>
          <a:p>
            <a:pPr algn="ctr">
              <a:spcBef>
                <a:spcPct val="50000"/>
              </a:spcBef>
            </a:pPr>
            <a:r>
              <a:rPr lang="zh-CN" altLang="en-US" b="1" dirty="0">
                <a:latin typeface="Arial" panose="020B0604020202020204" pitchFamily="34" charset="0"/>
              </a:rPr>
              <a:t>（</a:t>
            </a:r>
            <a:r>
              <a:rPr lang="en-US" altLang="zh-CN" b="1">
                <a:latin typeface="Arial" panose="020B0604020202020204" pitchFamily="34" charset="0"/>
              </a:rPr>
              <a:t>3</a:t>
            </a:r>
            <a:r>
              <a:rPr lang="zh-CN" altLang="en-US" b="1" dirty="0">
                <a:latin typeface="Arial" panose="020B0604020202020204" pitchFamily="34" charset="0"/>
              </a:rPr>
              <a:t>） 降 低 品 质 不 良</a:t>
            </a:r>
            <a:endParaRPr lang="zh-CN" altLang="en-US" b="1" dirty="0">
              <a:latin typeface="Arial" panose="020B0604020202020204" pitchFamily="34" charset="0"/>
            </a:endParaRPr>
          </a:p>
        </p:txBody>
      </p:sp>
      <p:sp>
        <p:nvSpPr>
          <p:cNvPr id="33798" name="矩形 33797"/>
          <p:cNvSpPr/>
          <p:nvPr/>
        </p:nvSpPr>
        <p:spPr>
          <a:xfrm>
            <a:off x="849313" y="2924175"/>
            <a:ext cx="2193925" cy="360363"/>
          </a:xfrm>
          <a:prstGeom prst="rect">
            <a:avLst/>
          </a:prstGeom>
          <a:solidFill>
            <a:srgbClr val="FFCC00"/>
          </a:solidFill>
          <a:ln w="9525">
            <a:noFill/>
          </a:ln>
        </p:spPr>
        <p:txBody>
          <a:bodyPr wrap="none" anchor="ctr" anchorCtr="0"/>
          <a:p>
            <a:pPr algn="ctr">
              <a:spcBef>
                <a:spcPct val="50000"/>
              </a:spcBef>
            </a:pPr>
            <a:r>
              <a:rPr lang="zh-CN" altLang="en-US" b="1" dirty="0">
                <a:latin typeface="Arial" panose="020B0604020202020204" pitchFamily="34" charset="0"/>
              </a:rPr>
              <a:t>（</a:t>
            </a:r>
            <a:r>
              <a:rPr lang="en-US" altLang="zh-CN" b="1">
                <a:latin typeface="Arial" panose="020B0604020202020204" pitchFamily="34" charset="0"/>
              </a:rPr>
              <a:t>4</a:t>
            </a:r>
            <a:r>
              <a:rPr lang="zh-CN" altLang="en-US" b="1" dirty="0">
                <a:latin typeface="Arial" panose="020B0604020202020204" pitchFamily="34" charset="0"/>
              </a:rPr>
              <a:t>） 提高生 产能力</a:t>
            </a:r>
            <a:endParaRPr lang="zh-CN" altLang="en-US" b="1" dirty="0">
              <a:latin typeface="Arial" panose="020B0604020202020204" pitchFamily="34" charset="0"/>
            </a:endParaRPr>
          </a:p>
        </p:txBody>
      </p:sp>
      <p:sp>
        <p:nvSpPr>
          <p:cNvPr id="33799" name="矩形 33798"/>
          <p:cNvSpPr/>
          <p:nvPr/>
        </p:nvSpPr>
        <p:spPr>
          <a:xfrm>
            <a:off x="849313" y="3678238"/>
            <a:ext cx="2193925" cy="360362"/>
          </a:xfrm>
          <a:prstGeom prst="rect">
            <a:avLst/>
          </a:prstGeom>
          <a:solidFill>
            <a:srgbClr val="FFCC00"/>
          </a:solidFill>
          <a:ln w="9525">
            <a:noFill/>
          </a:ln>
        </p:spPr>
        <p:txBody>
          <a:bodyPr wrap="none" anchor="ctr" anchorCtr="0"/>
          <a:p>
            <a:pPr>
              <a:spcBef>
                <a:spcPct val="50000"/>
              </a:spcBef>
            </a:pPr>
            <a:r>
              <a:rPr lang="zh-CN" altLang="en-US" b="1" dirty="0">
                <a:latin typeface="Arial" panose="020B0604020202020204" pitchFamily="34" charset="0"/>
              </a:rPr>
              <a:t>（</a:t>
            </a:r>
            <a:r>
              <a:rPr lang="en-US" altLang="zh-CN" b="1">
                <a:latin typeface="Arial" panose="020B0604020202020204" pitchFamily="34" charset="0"/>
              </a:rPr>
              <a:t>5</a:t>
            </a:r>
            <a:r>
              <a:rPr lang="zh-CN" altLang="en-US" b="1" dirty="0">
                <a:latin typeface="Arial" panose="020B0604020202020204" pitchFamily="34" charset="0"/>
              </a:rPr>
              <a:t>）    布      局</a:t>
            </a:r>
            <a:endParaRPr lang="zh-CN" altLang="en-US" b="1" dirty="0">
              <a:latin typeface="Arial" panose="020B0604020202020204" pitchFamily="34" charset="0"/>
            </a:endParaRPr>
          </a:p>
        </p:txBody>
      </p:sp>
      <p:sp>
        <p:nvSpPr>
          <p:cNvPr id="33800" name="矩形 33799"/>
          <p:cNvSpPr/>
          <p:nvPr/>
        </p:nvSpPr>
        <p:spPr>
          <a:xfrm>
            <a:off x="849313" y="4592638"/>
            <a:ext cx="2579687" cy="360362"/>
          </a:xfrm>
          <a:prstGeom prst="rect">
            <a:avLst/>
          </a:prstGeom>
          <a:solidFill>
            <a:srgbClr val="FFCC00"/>
          </a:solidFill>
          <a:ln w="9525">
            <a:noFill/>
          </a:ln>
        </p:spPr>
        <p:txBody>
          <a:bodyPr wrap="none" anchor="ctr" anchorCtr="0"/>
          <a:p>
            <a:pPr algn="ctr">
              <a:spcBef>
                <a:spcPct val="50000"/>
              </a:spcBef>
            </a:pPr>
            <a:r>
              <a:rPr lang="zh-CN" altLang="en-US" b="1" dirty="0">
                <a:latin typeface="Arial" panose="020B0604020202020204" pitchFamily="34" charset="0"/>
              </a:rPr>
              <a:t>（</a:t>
            </a:r>
            <a:r>
              <a:rPr lang="en-US" altLang="zh-CN" b="1">
                <a:latin typeface="Arial" panose="020B0604020202020204" pitchFamily="34" charset="0"/>
              </a:rPr>
              <a:t>6</a:t>
            </a:r>
            <a:r>
              <a:rPr lang="zh-CN" altLang="en-US" b="1" dirty="0">
                <a:latin typeface="Arial" panose="020B0604020202020204" pitchFamily="34" charset="0"/>
              </a:rPr>
              <a:t>） 目    视    管    理</a:t>
            </a:r>
            <a:endParaRPr lang="zh-CN" altLang="en-US" b="1" dirty="0">
              <a:latin typeface="Arial" panose="020B0604020202020204" pitchFamily="34" charset="0"/>
            </a:endParaRPr>
          </a:p>
        </p:txBody>
      </p:sp>
      <p:sp>
        <p:nvSpPr>
          <p:cNvPr id="33802" name="矩形 33801"/>
          <p:cNvSpPr/>
          <p:nvPr/>
        </p:nvSpPr>
        <p:spPr>
          <a:xfrm>
            <a:off x="1049338" y="981075"/>
            <a:ext cx="6646862" cy="301625"/>
          </a:xfrm>
          <a:prstGeom prst="rect">
            <a:avLst/>
          </a:prstGeom>
          <a:solidFill>
            <a:srgbClr val="CCFFCC"/>
          </a:solidFill>
          <a:ln w="9525">
            <a:noFill/>
          </a:ln>
        </p:spPr>
        <p:txBody>
          <a:bodyPr/>
          <a:p>
            <a:endParaRPr lang="zh-CN" altLang="en-US"/>
          </a:p>
        </p:txBody>
      </p:sp>
      <p:sp>
        <p:nvSpPr>
          <p:cNvPr id="33803" name="文本框 33802"/>
          <p:cNvSpPr txBox="1"/>
          <p:nvPr/>
        </p:nvSpPr>
        <p:spPr>
          <a:xfrm>
            <a:off x="1049338" y="1042988"/>
            <a:ext cx="4800600" cy="304800"/>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从标准作业中的等待着手</a:t>
            </a:r>
            <a:r>
              <a:rPr lang="en-US" altLang="zh-CN" sz="1400" b="1">
                <a:latin typeface="Arial" panose="020B0604020202020204" pitchFamily="34" charset="0"/>
              </a:rPr>
              <a:t>,</a:t>
            </a:r>
            <a:r>
              <a:rPr lang="zh-CN" altLang="en-US" sz="1400" b="1" dirty="0">
                <a:latin typeface="Arial" panose="020B0604020202020204" pitchFamily="34" charset="0"/>
              </a:rPr>
              <a:t>之后再改善几秒就能够降低工时</a:t>
            </a:r>
            <a:endParaRPr lang="zh-CN" altLang="en-US" sz="1400" b="1" dirty="0">
              <a:latin typeface="Arial" panose="020B0604020202020204" pitchFamily="34" charset="0"/>
            </a:endParaRPr>
          </a:p>
        </p:txBody>
      </p:sp>
      <p:sp>
        <p:nvSpPr>
          <p:cNvPr id="33804" name="矩形 33803"/>
          <p:cNvSpPr/>
          <p:nvPr/>
        </p:nvSpPr>
        <p:spPr>
          <a:xfrm>
            <a:off x="5997575" y="1282700"/>
            <a:ext cx="1698625" cy="241300"/>
          </a:xfrm>
          <a:prstGeom prst="rect">
            <a:avLst/>
          </a:prstGeom>
          <a:solidFill>
            <a:srgbClr val="CCFFCC"/>
          </a:solidFill>
          <a:ln w="9525">
            <a:noFill/>
          </a:ln>
        </p:spPr>
        <p:txBody>
          <a:bodyPr wrap="none" anchor="ctr" anchorCtr="0"/>
          <a:p>
            <a:pPr algn="ctr">
              <a:spcBef>
                <a:spcPct val="50000"/>
              </a:spcBef>
            </a:pPr>
            <a:r>
              <a:rPr lang="zh-CN" altLang="en-US" sz="1400" b="1" dirty="0">
                <a:latin typeface="Arial" panose="020B0604020202020204" pitchFamily="34" charset="0"/>
              </a:rPr>
              <a:t>省人     （降低工时）</a:t>
            </a:r>
            <a:r>
              <a:rPr lang="zh-CN" altLang="en-US" dirty="0">
                <a:latin typeface="Arial" panose="020B0604020202020204" pitchFamily="34" charset="0"/>
              </a:rPr>
              <a:t> </a:t>
            </a:r>
            <a:endParaRPr lang="zh-CN" altLang="en-US" dirty="0">
              <a:latin typeface="Arial" panose="020B0604020202020204" pitchFamily="34" charset="0"/>
            </a:endParaRPr>
          </a:p>
        </p:txBody>
      </p:sp>
      <p:sp>
        <p:nvSpPr>
          <p:cNvPr id="33805" name="右箭头 33804"/>
          <p:cNvSpPr/>
          <p:nvPr/>
        </p:nvSpPr>
        <p:spPr>
          <a:xfrm>
            <a:off x="6324600" y="1327150"/>
            <a:ext cx="220663" cy="120650"/>
          </a:xfrm>
          <a:prstGeom prst="rightArrow">
            <a:avLst>
              <a:gd name="adj1" fmla="val 50000"/>
              <a:gd name="adj2" fmla="val 45723"/>
            </a:avLst>
          </a:prstGeom>
          <a:noFill/>
          <a:ln w="22225" cap="flat" cmpd="sng">
            <a:solidFill>
              <a:schemeClr val="tx1"/>
            </a:solidFill>
            <a:prstDash val="solid"/>
            <a:miter/>
            <a:headEnd type="none" w="med" len="med"/>
            <a:tailEnd type="none" w="med" len="med"/>
          </a:ln>
        </p:spPr>
        <p:txBody>
          <a:bodyPr/>
          <a:p>
            <a:endParaRPr lang="zh-CN" altLang="en-US"/>
          </a:p>
        </p:txBody>
      </p:sp>
      <p:grpSp>
        <p:nvGrpSpPr>
          <p:cNvPr id="33806" name="组合 33805"/>
          <p:cNvGrpSpPr/>
          <p:nvPr/>
        </p:nvGrpSpPr>
        <p:grpSpPr>
          <a:xfrm>
            <a:off x="982663" y="1700213"/>
            <a:ext cx="6713537" cy="360362"/>
            <a:chOff x="625" y="1207"/>
            <a:chExt cx="4173" cy="227"/>
          </a:xfrm>
        </p:grpSpPr>
        <p:sp>
          <p:nvSpPr>
            <p:cNvPr id="33807" name="矩形 33806"/>
            <p:cNvSpPr/>
            <p:nvPr/>
          </p:nvSpPr>
          <p:spPr>
            <a:xfrm>
              <a:off x="671" y="1207"/>
              <a:ext cx="4127" cy="227"/>
            </a:xfrm>
            <a:prstGeom prst="rect">
              <a:avLst/>
            </a:prstGeom>
            <a:solidFill>
              <a:srgbClr val="CCFFCC"/>
            </a:solidFill>
            <a:ln w="9525">
              <a:noFill/>
            </a:ln>
          </p:spPr>
          <p:txBody>
            <a:bodyPr/>
            <a:p>
              <a:endParaRPr lang="zh-CN" altLang="en-US"/>
            </a:p>
          </p:txBody>
        </p:sp>
        <p:sp>
          <p:nvSpPr>
            <p:cNvPr id="33808" name="文本框 33807"/>
            <p:cNvSpPr txBox="1"/>
            <p:nvPr/>
          </p:nvSpPr>
          <p:spPr>
            <a:xfrm>
              <a:off x="625" y="1207"/>
              <a:ext cx="2994" cy="192"/>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减少工序内的半成品</a:t>
              </a:r>
              <a:r>
                <a:rPr lang="en-US" altLang="zh-CN" sz="1400" b="1">
                  <a:latin typeface="Arial" panose="020B0604020202020204" pitchFamily="34" charset="0"/>
                </a:rPr>
                <a:t>,</a:t>
              </a:r>
              <a:r>
                <a:rPr lang="zh-CN" altLang="en-US" sz="1400" b="1" dirty="0">
                  <a:latin typeface="Arial" panose="020B0604020202020204" pitchFamily="34" charset="0"/>
                </a:rPr>
                <a:t>把接合改善的慢性不良和故障显在化</a:t>
              </a:r>
              <a:endParaRPr lang="zh-CN" altLang="en-US" sz="1400" b="1" dirty="0">
                <a:latin typeface="Arial" panose="020B0604020202020204" pitchFamily="34" charset="0"/>
              </a:endParaRPr>
            </a:p>
          </p:txBody>
        </p:sp>
      </p:grpSp>
      <p:grpSp>
        <p:nvGrpSpPr>
          <p:cNvPr id="33809" name="组合 33808"/>
          <p:cNvGrpSpPr/>
          <p:nvPr/>
        </p:nvGrpSpPr>
        <p:grpSpPr>
          <a:xfrm>
            <a:off x="982663" y="2492375"/>
            <a:ext cx="6789737" cy="360363"/>
            <a:chOff x="671" y="1570"/>
            <a:chExt cx="4127" cy="227"/>
          </a:xfrm>
        </p:grpSpPr>
        <p:sp>
          <p:nvSpPr>
            <p:cNvPr id="33810" name="矩形 33809"/>
            <p:cNvSpPr/>
            <p:nvPr/>
          </p:nvSpPr>
          <p:spPr>
            <a:xfrm>
              <a:off x="716" y="1570"/>
              <a:ext cx="4082" cy="227"/>
            </a:xfrm>
            <a:prstGeom prst="rect">
              <a:avLst/>
            </a:prstGeom>
            <a:solidFill>
              <a:srgbClr val="CCFFCC"/>
            </a:solidFill>
            <a:ln w="9525">
              <a:noFill/>
            </a:ln>
          </p:spPr>
          <p:txBody>
            <a:bodyPr/>
            <a:p>
              <a:endParaRPr lang="zh-CN" altLang="en-US"/>
            </a:p>
          </p:txBody>
        </p:sp>
        <p:sp>
          <p:nvSpPr>
            <p:cNvPr id="33811" name="文本框 33810"/>
            <p:cNvSpPr txBox="1"/>
            <p:nvPr/>
          </p:nvSpPr>
          <p:spPr>
            <a:xfrm>
              <a:off x="671" y="1570"/>
              <a:ext cx="3220" cy="192"/>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因为作业是在相同条件下重复进行的</a:t>
              </a:r>
              <a:r>
                <a:rPr lang="en-US" altLang="zh-CN" sz="1400" b="1">
                  <a:latin typeface="Arial" panose="020B0604020202020204" pitchFamily="34" charset="0"/>
                </a:rPr>
                <a:t>,</a:t>
              </a:r>
              <a:r>
                <a:rPr lang="zh-CN" altLang="en-US" sz="1400" b="1" dirty="0">
                  <a:latin typeface="Arial" panose="020B0604020202020204" pitchFamily="34" charset="0"/>
                </a:rPr>
                <a:t>所以容易掌握真正的原因</a:t>
              </a:r>
              <a:endParaRPr lang="zh-CN" altLang="en-US" sz="1400" b="1" dirty="0">
                <a:latin typeface="Arial" panose="020B0604020202020204" pitchFamily="34" charset="0"/>
              </a:endParaRPr>
            </a:p>
          </p:txBody>
        </p:sp>
      </p:grpSp>
      <p:sp>
        <p:nvSpPr>
          <p:cNvPr id="33813" name="矩形 33812"/>
          <p:cNvSpPr/>
          <p:nvPr/>
        </p:nvSpPr>
        <p:spPr>
          <a:xfrm>
            <a:off x="914400" y="3284538"/>
            <a:ext cx="6931025" cy="360362"/>
          </a:xfrm>
          <a:prstGeom prst="rect">
            <a:avLst/>
          </a:prstGeom>
          <a:solidFill>
            <a:srgbClr val="CCFFCC"/>
          </a:solidFill>
          <a:ln w="9525">
            <a:noFill/>
          </a:ln>
        </p:spPr>
        <p:txBody>
          <a:bodyPr/>
          <a:p>
            <a:endParaRPr lang="zh-CN" altLang="en-US"/>
          </a:p>
        </p:txBody>
      </p:sp>
      <p:sp>
        <p:nvSpPr>
          <p:cNvPr id="33814" name="文本框 33813"/>
          <p:cNvSpPr txBox="1"/>
          <p:nvPr/>
        </p:nvSpPr>
        <p:spPr>
          <a:xfrm>
            <a:off x="915988" y="3352800"/>
            <a:ext cx="4722812" cy="304800"/>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明确薄弱工序之后</a:t>
            </a:r>
            <a:r>
              <a:rPr lang="en-US" altLang="zh-CN" sz="1400" b="1" dirty="0">
                <a:latin typeface="Arial" panose="020B0604020202020204" pitchFamily="34" charset="0"/>
              </a:rPr>
              <a:t>,</a:t>
            </a:r>
            <a:r>
              <a:rPr lang="zh-CN" altLang="en-US" sz="1400" b="1" dirty="0">
                <a:latin typeface="Arial" panose="020B0604020202020204" pitchFamily="34" charset="0"/>
              </a:rPr>
              <a:t>再缩短几秒就能提高 设备的能力</a:t>
            </a:r>
            <a:endParaRPr lang="zh-CN" altLang="en-US" sz="1400" b="1">
              <a:latin typeface="Arial" panose="020B0604020202020204" pitchFamily="34" charset="0"/>
            </a:endParaRPr>
          </a:p>
        </p:txBody>
      </p:sp>
      <p:sp>
        <p:nvSpPr>
          <p:cNvPr id="33816" name="矩形 33815"/>
          <p:cNvSpPr/>
          <p:nvPr/>
        </p:nvSpPr>
        <p:spPr>
          <a:xfrm>
            <a:off x="914400" y="4068763"/>
            <a:ext cx="7094538" cy="503237"/>
          </a:xfrm>
          <a:prstGeom prst="rect">
            <a:avLst/>
          </a:prstGeom>
          <a:solidFill>
            <a:srgbClr val="CCFFCC"/>
          </a:solidFill>
          <a:ln w="9525">
            <a:noFill/>
          </a:ln>
        </p:spPr>
        <p:txBody>
          <a:bodyPr/>
          <a:p>
            <a:endParaRPr lang="zh-CN" altLang="en-US"/>
          </a:p>
        </p:txBody>
      </p:sp>
      <p:sp>
        <p:nvSpPr>
          <p:cNvPr id="33817" name="文本框 33816"/>
          <p:cNvSpPr txBox="1"/>
          <p:nvPr/>
        </p:nvSpPr>
        <p:spPr>
          <a:xfrm>
            <a:off x="762000" y="4191000"/>
            <a:ext cx="5789613" cy="304800"/>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为了进行无浪费的动作</a:t>
            </a:r>
            <a:r>
              <a:rPr lang="en-US" altLang="zh-CN" sz="1400" b="1">
                <a:latin typeface="Arial" panose="020B0604020202020204" pitchFamily="34" charset="0"/>
              </a:rPr>
              <a:t>,</a:t>
            </a:r>
            <a:r>
              <a:rPr lang="zh-CN" altLang="en-US" sz="1400" b="1" dirty="0">
                <a:latin typeface="Arial" panose="020B0604020202020204" pitchFamily="34" charset="0"/>
              </a:rPr>
              <a:t>就应该知道必须如何布局生产线的需求</a:t>
            </a:r>
            <a:endParaRPr lang="zh-CN" altLang="en-US" sz="1400" b="1" dirty="0">
              <a:latin typeface="Arial" panose="020B0604020202020204" pitchFamily="34" charset="0"/>
            </a:endParaRPr>
          </a:p>
        </p:txBody>
      </p:sp>
      <p:sp>
        <p:nvSpPr>
          <p:cNvPr id="33819" name="矩形 33818"/>
          <p:cNvSpPr/>
          <p:nvPr/>
        </p:nvSpPr>
        <p:spPr>
          <a:xfrm>
            <a:off x="762000" y="5081588"/>
            <a:ext cx="7256463" cy="557212"/>
          </a:xfrm>
          <a:prstGeom prst="rect">
            <a:avLst/>
          </a:prstGeom>
          <a:solidFill>
            <a:srgbClr val="CCFFCC"/>
          </a:solidFill>
          <a:ln w="9525">
            <a:noFill/>
          </a:ln>
        </p:spPr>
        <p:txBody>
          <a:bodyPr wrap="none" anchor="ctr" anchorCtr="0"/>
          <a:p>
            <a:pPr algn="ctr">
              <a:spcBef>
                <a:spcPct val="50000"/>
              </a:spcBef>
            </a:pPr>
            <a:r>
              <a:rPr lang="zh-CN" altLang="en-US" sz="1400" b="1" dirty="0">
                <a:latin typeface="Arial" panose="020B0604020202020204" pitchFamily="34" charset="0"/>
              </a:rPr>
              <a:t>除了制品一个个重复流动外</a:t>
            </a:r>
            <a:r>
              <a:rPr lang="en-US" altLang="zh-CN" sz="1400" b="1" dirty="0">
                <a:latin typeface="Arial" panose="020B0604020202020204" pitchFamily="34" charset="0"/>
              </a:rPr>
              <a:t>,</a:t>
            </a:r>
            <a:r>
              <a:rPr lang="zh-CN" altLang="en-US" sz="1400" b="1" dirty="0">
                <a:latin typeface="Arial" panose="020B0604020202020204" pitchFamily="34" charset="0"/>
              </a:rPr>
              <a:t>人的流动方式</a:t>
            </a:r>
            <a:r>
              <a:rPr lang="en-US" altLang="zh-CN" sz="1400" b="1" dirty="0">
                <a:latin typeface="Arial" panose="020B0604020202020204" pitchFamily="34" charset="0"/>
              </a:rPr>
              <a:t>,</a:t>
            </a:r>
            <a:r>
              <a:rPr lang="zh-CN" altLang="en-US" sz="1400" b="1" dirty="0">
                <a:latin typeface="Arial" panose="020B0604020202020204" pitchFamily="34" charset="0"/>
              </a:rPr>
              <a:t>物品的存放</a:t>
            </a:r>
            <a:r>
              <a:rPr lang="en-US" altLang="zh-CN" sz="1400" b="1" dirty="0">
                <a:latin typeface="Arial" panose="020B0604020202020204" pitchFamily="34" charset="0"/>
              </a:rPr>
              <a:t>,</a:t>
            </a:r>
            <a:r>
              <a:rPr lang="zh-CN" altLang="en-US" sz="1400" b="1" dirty="0">
                <a:latin typeface="Arial" panose="020B0604020202020204" pitchFamily="34" charset="0"/>
              </a:rPr>
              <a:t>以及其他事情也明确的话</a:t>
            </a:r>
            <a:r>
              <a:rPr lang="en-US" altLang="zh-CN" sz="1400" b="1" dirty="0">
                <a:latin typeface="Arial" panose="020B0604020202020204" pitchFamily="34" charset="0"/>
              </a:rPr>
              <a:t>,</a:t>
            </a:r>
            <a:endParaRPr lang="en-US" altLang="zh-CN" sz="1400" b="1" dirty="0">
              <a:latin typeface="Arial" panose="020B0604020202020204" pitchFamily="34" charset="0"/>
            </a:endParaRPr>
          </a:p>
          <a:p>
            <a:pPr algn="ctr">
              <a:spcBef>
                <a:spcPct val="50000"/>
              </a:spcBef>
            </a:pPr>
            <a:r>
              <a:rPr lang="zh-CN" altLang="en-US" sz="1400" b="1" dirty="0">
                <a:latin typeface="Arial" panose="020B0604020202020204" pitchFamily="34" charset="0"/>
              </a:rPr>
              <a:t>那么无论谁都能一目了然地看出浪费</a:t>
            </a:r>
            <a:endParaRPr lang="zh-CN" altLang="en-US" sz="1400" dirty="0">
              <a:latin typeface="Arial" panose="020B0604020202020204" pitchFamily="34" charset="0"/>
            </a:endParaRPr>
          </a:p>
        </p:txBody>
      </p:sp>
      <p:sp>
        <p:nvSpPr>
          <p:cNvPr id="33822" name="矩形 33821"/>
          <p:cNvSpPr/>
          <p:nvPr/>
        </p:nvSpPr>
        <p:spPr>
          <a:xfrm>
            <a:off x="715963" y="5741988"/>
            <a:ext cx="4237037" cy="277812"/>
          </a:xfrm>
          <a:prstGeom prst="rect">
            <a:avLst/>
          </a:prstGeom>
          <a:solidFill>
            <a:srgbClr val="00A2C8"/>
          </a:solidFill>
          <a:ln w="9525">
            <a:noFill/>
          </a:ln>
        </p:spPr>
        <p:txBody>
          <a:bodyPr wrap="none" anchor="ctr" anchorCtr="0"/>
          <a:p>
            <a:pPr algn="ctr">
              <a:spcBef>
                <a:spcPct val="50000"/>
              </a:spcBef>
            </a:pPr>
            <a:r>
              <a:rPr lang="en-US" altLang="zh-CN" b="1" dirty="0">
                <a:latin typeface="Arial" panose="020B0604020202020204" pitchFamily="34" charset="0"/>
              </a:rPr>
              <a:t>7</a:t>
            </a:r>
            <a:r>
              <a:rPr lang="en-US" altLang="zh-CN" b="1">
                <a:latin typeface="Arial" panose="020B0604020202020204" pitchFamily="34" charset="0"/>
              </a:rPr>
              <a:t> </a:t>
            </a:r>
            <a:r>
              <a:rPr lang="zh-CN" altLang="en-US" b="1" dirty="0">
                <a:latin typeface="Arial" panose="020B0604020202020204" pitchFamily="34" charset="0"/>
              </a:rPr>
              <a:t>－ </a:t>
            </a:r>
            <a:r>
              <a:rPr lang="en-US" altLang="zh-CN" b="1">
                <a:latin typeface="Arial" panose="020B0604020202020204" pitchFamily="34" charset="0"/>
              </a:rPr>
              <a:t>5  </a:t>
            </a:r>
            <a:r>
              <a:rPr lang="zh-CN" altLang="en-US" b="1" dirty="0">
                <a:latin typeface="Arial" panose="020B0604020202020204" pitchFamily="34" charset="0"/>
              </a:rPr>
              <a:t>标  准  作  业  和  标  准  作  业</a:t>
            </a:r>
            <a:endParaRPr lang="zh-CN" altLang="en-US" b="1" dirty="0">
              <a:latin typeface="Arial" panose="020B0604020202020204" pitchFamily="34" charset="0"/>
            </a:endParaRPr>
          </a:p>
        </p:txBody>
      </p:sp>
      <p:sp>
        <p:nvSpPr>
          <p:cNvPr id="33824" name="矩形 33823"/>
          <p:cNvSpPr/>
          <p:nvPr/>
        </p:nvSpPr>
        <p:spPr>
          <a:xfrm>
            <a:off x="457200" y="6102350"/>
            <a:ext cx="8153400" cy="679450"/>
          </a:xfrm>
          <a:prstGeom prst="rect">
            <a:avLst/>
          </a:prstGeom>
          <a:solidFill>
            <a:srgbClr val="FFFF00"/>
          </a:solidFill>
          <a:ln w="9525">
            <a:noFill/>
          </a:ln>
        </p:spPr>
        <p:txBody>
          <a:bodyPr/>
          <a:p>
            <a:endParaRPr lang="zh-CN" altLang="en-US"/>
          </a:p>
        </p:txBody>
      </p:sp>
      <p:sp>
        <p:nvSpPr>
          <p:cNvPr id="33825" name="文本框 33824"/>
          <p:cNvSpPr txBox="1"/>
          <p:nvPr/>
        </p:nvSpPr>
        <p:spPr>
          <a:xfrm>
            <a:off x="688975" y="6176963"/>
            <a:ext cx="7540625" cy="581025"/>
          </a:xfrm>
          <a:prstGeom prst="rect">
            <a:avLst/>
          </a:prstGeom>
          <a:noFill/>
          <a:ln w="9525">
            <a:noFill/>
          </a:ln>
        </p:spPr>
        <p:txBody>
          <a:bodyPr>
            <a:spAutoFit/>
          </a:bodyPr>
          <a:p>
            <a:pPr algn="ctr">
              <a:spcBef>
                <a:spcPct val="50000"/>
              </a:spcBef>
            </a:pPr>
            <a:r>
              <a:rPr lang="zh-CN" altLang="en-US" sz="1600" b="1" dirty="0">
                <a:latin typeface="Arial" panose="020B0604020202020204" pitchFamily="34" charset="0"/>
              </a:rPr>
              <a:t>所谓作业标准是指为了进行标准作业而把作业方法和机械操作等标准化</a:t>
            </a:r>
            <a:r>
              <a:rPr lang="en-US" altLang="zh-CN" sz="1600" b="1">
                <a:latin typeface="Arial" panose="020B0604020202020204" pitchFamily="34" charset="0"/>
              </a:rPr>
              <a:t>.(</a:t>
            </a:r>
            <a:r>
              <a:rPr lang="zh-CN" altLang="en-US" sz="1600" b="1" dirty="0">
                <a:latin typeface="Arial" panose="020B0604020202020204" pitchFamily="34" charset="0"/>
              </a:rPr>
              <a:t>以确保品质上的作业的各种条件为基准进行设定</a:t>
            </a:r>
            <a:r>
              <a:rPr lang="en-US" altLang="zh-CN" sz="1600" b="1">
                <a:latin typeface="Arial" panose="020B0604020202020204" pitchFamily="34" charset="0"/>
              </a:rPr>
              <a:t>:QC</a:t>
            </a:r>
            <a:r>
              <a:rPr lang="zh-CN" altLang="en-US" sz="1600" b="1" dirty="0">
                <a:latin typeface="Arial" panose="020B0604020202020204" pitchFamily="34" charset="0"/>
              </a:rPr>
              <a:t>工程表</a:t>
            </a:r>
            <a:r>
              <a:rPr lang="en-US" altLang="zh-CN" sz="1600" b="1">
                <a:latin typeface="Arial" panose="020B0604020202020204" pitchFamily="34" charset="0"/>
              </a:rPr>
              <a:t>,</a:t>
            </a:r>
            <a:r>
              <a:rPr lang="zh-CN" altLang="en-US" sz="1600" b="1" dirty="0">
                <a:latin typeface="Arial" panose="020B0604020202020204" pitchFamily="34" charset="0"/>
              </a:rPr>
              <a:t>作业要领书</a:t>
            </a:r>
            <a:r>
              <a:rPr lang="en-US" altLang="zh-CN" sz="1600" b="1">
                <a:latin typeface="Arial" panose="020B0604020202020204" pitchFamily="34" charset="0"/>
              </a:rPr>
              <a:t>)</a:t>
            </a:r>
            <a:endParaRPr lang="en-US" altLang="zh-CN" sz="1600" b="1">
              <a:latin typeface="Arial" panose="020B0604020202020204" pitchFamily="34" charset="0"/>
            </a:endParaRPr>
          </a:p>
        </p:txBody>
      </p:sp>
    </p:spTree>
  </p:cSld>
  <p:clrMapOvr>
    <a:masterClrMapping/>
  </p:clrMapOvr>
  <p:transition advClick="0" advTm="1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36866" name="矩形 36865"/>
          <p:cNvSpPr/>
          <p:nvPr/>
        </p:nvSpPr>
        <p:spPr>
          <a:xfrm>
            <a:off x="228600" y="228600"/>
            <a:ext cx="5768975" cy="603250"/>
          </a:xfrm>
          <a:prstGeom prst="rect">
            <a:avLst/>
          </a:prstGeom>
          <a:solidFill>
            <a:srgbClr val="FFCC00"/>
          </a:solidFill>
          <a:ln w="9525">
            <a:noFill/>
          </a:ln>
        </p:spPr>
        <p:txBody>
          <a:bodyPr wrap="none" anchor="ctr" anchorCtr="0"/>
          <a:p>
            <a:pPr algn="ctr">
              <a:spcBef>
                <a:spcPct val="50000"/>
              </a:spcBef>
            </a:pPr>
            <a:r>
              <a:rPr lang="en-US" altLang="zh-CN" sz="2800" b="1" dirty="0">
                <a:latin typeface="Arial" panose="020B0604020202020204" pitchFamily="34" charset="0"/>
              </a:rPr>
              <a:t>8.</a:t>
            </a:r>
            <a:r>
              <a:rPr lang="en-US" altLang="zh-CN" sz="2800" b="1">
                <a:latin typeface="Arial" panose="020B0604020202020204" pitchFamily="34" charset="0"/>
              </a:rPr>
              <a:t>   </a:t>
            </a:r>
            <a:r>
              <a:rPr lang="zh-CN" altLang="en-US" sz="2800" b="1" dirty="0">
                <a:latin typeface="Arial" panose="020B0604020202020204" pitchFamily="34" charset="0"/>
              </a:rPr>
              <a:t>标 准 作 业 的 制 作 要 领</a:t>
            </a:r>
            <a:endParaRPr lang="zh-CN" altLang="en-US" sz="2800" b="1" dirty="0">
              <a:latin typeface="Arial" panose="020B0604020202020204" pitchFamily="34" charset="0"/>
            </a:endParaRPr>
          </a:p>
        </p:txBody>
      </p:sp>
      <p:sp>
        <p:nvSpPr>
          <p:cNvPr id="36867" name="矩形 36866"/>
          <p:cNvSpPr/>
          <p:nvPr/>
        </p:nvSpPr>
        <p:spPr>
          <a:xfrm>
            <a:off x="457200" y="990600"/>
            <a:ext cx="7543800" cy="685800"/>
          </a:xfrm>
          <a:prstGeom prst="rect">
            <a:avLst/>
          </a:prstGeom>
          <a:solidFill>
            <a:srgbClr val="FFFF00"/>
          </a:solidFill>
          <a:ln w="9525">
            <a:noFill/>
          </a:ln>
        </p:spPr>
        <p:txBody>
          <a:bodyPr wrap="none" anchor="ctr" anchorCtr="0"/>
          <a:p>
            <a:pPr algn="ctr">
              <a:spcBef>
                <a:spcPct val="50000"/>
              </a:spcBef>
            </a:pPr>
            <a:r>
              <a:rPr lang="zh-CN" altLang="en-US" b="1" dirty="0">
                <a:latin typeface="Arial" panose="020B0604020202020204" pitchFamily="34" charset="0"/>
              </a:rPr>
              <a:t>制作标准作业是指决定标准作业的三要素</a:t>
            </a:r>
            <a:r>
              <a:rPr lang="en-US" altLang="zh-CN" b="1">
                <a:latin typeface="Arial" panose="020B0604020202020204" pitchFamily="34" charset="0"/>
              </a:rPr>
              <a:t>(</a:t>
            </a:r>
            <a:r>
              <a:rPr lang="zh-CN" altLang="en-US" b="1" dirty="0">
                <a:solidFill>
                  <a:srgbClr val="CC0000"/>
                </a:solidFill>
                <a:latin typeface="Arial" panose="020B0604020202020204" pitchFamily="34" charset="0"/>
              </a:rPr>
              <a:t>节拍</a:t>
            </a:r>
            <a:r>
              <a:rPr lang="en-US" altLang="zh-CN" b="1">
                <a:solidFill>
                  <a:srgbClr val="CC0000"/>
                </a:solidFill>
                <a:latin typeface="Arial" panose="020B0604020202020204" pitchFamily="34" charset="0"/>
              </a:rPr>
              <a:t>, </a:t>
            </a:r>
            <a:r>
              <a:rPr lang="zh-CN" altLang="en-US" b="1" dirty="0">
                <a:solidFill>
                  <a:srgbClr val="CC0000"/>
                </a:solidFill>
                <a:latin typeface="Arial" panose="020B0604020202020204" pitchFamily="34" charset="0"/>
              </a:rPr>
              <a:t>作业顺序</a:t>
            </a:r>
            <a:r>
              <a:rPr lang="en-US" altLang="zh-CN" b="1">
                <a:solidFill>
                  <a:srgbClr val="CC0000"/>
                </a:solidFill>
                <a:latin typeface="Arial" panose="020B0604020202020204" pitchFamily="34" charset="0"/>
              </a:rPr>
              <a:t>, </a:t>
            </a:r>
            <a:r>
              <a:rPr lang="zh-CN" altLang="en-US" b="1" dirty="0">
                <a:solidFill>
                  <a:srgbClr val="CC0000"/>
                </a:solidFill>
                <a:latin typeface="Arial" panose="020B0604020202020204" pitchFamily="34" charset="0"/>
              </a:rPr>
              <a:t>标准手持</a:t>
            </a:r>
            <a:r>
              <a:rPr lang="en-US" altLang="zh-CN" b="1">
                <a:latin typeface="Arial" panose="020B0604020202020204" pitchFamily="34" charset="0"/>
              </a:rPr>
              <a:t>)</a:t>
            </a:r>
            <a:endParaRPr lang="en-US" altLang="zh-CN" b="1">
              <a:latin typeface="Arial" panose="020B0604020202020204" pitchFamily="34" charset="0"/>
            </a:endParaRPr>
          </a:p>
        </p:txBody>
      </p:sp>
      <p:sp>
        <p:nvSpPr>
          <p:cNvPr id="36868" name="矩形 36867"/>
          <p:cNvSpPr/>
          <p:nvPr/>
        </p:nvSpPr>
        <p:spPr>
          <a:xfrm>
            <a:off x="609600" y="1828800"/>
            <a:ext cx="3429000" cy="360363"/>
          </a:xfrm>
          <a:prstGeom prst="rect">
            <a:avLst/>
          </a:prstGeom>
          <a:solidFill>
            <a:srgbClr val="00A2C8"/>
          </a:solidFill>
          <a:ln w="9525">
            <a:noFill/>
          </a:ln>
        </p:spPr>
        <p:txBody>
          <a:bodyPr wrap="none" anchor="ctr" anchorCtr="0"/>
          <a:p>
            <a:pPr algn="ctr">
              <a:spcBef>
                <a:spcPct val="50000"/>
              </a:spcBef>
            </a:pPr>
            <a:r>
              <a:rPr lang="en-US" altLang="zh-CN" sz="2400" b="1">
                <a:latin typeface="Arial" panose="020B0604020202020204" pitchFamily="34" charset="0"/>
              </a:rPr>
              <a:t>·   </a:t>
            </a:r>
            <a:r>
              <a:rPr lang="zh-CN" altLang="en-US" sz="2400" b="1" dirty="0">
                <a:latin typeface="Arial" panose="020B0604020202020204" pitchFamily="34" charset="0"/>
              </a:rPr>
              <a:t>标  准  作  业  </a:t>
            </a:r>
            <a:r>
              <a:rPr lang="en-US" altLang="zh-CN" sz="2400" b="1">
                <a:latin typeface="Arial" panose="020B0604020202020204" pitchFamily="34" charset="0"/>
              </a:rPr>
              <a:t>3  </a:t>
            </a:r>
            <a:r>
              <a:rPr lang="zh-CN" altLang="en-US" sz="2400" b="1" dirty="0">
                <a:latin typeface="Arial" panose="020B0604020202020204" pitchFamily="34" charset="0"/>
              </a:rPr>
              <a:t>票</a:t>
            </a:r>
            <a:endParaRPr lang="zh-CN" altLang="en-US" sz="2400" b="1" dirty="0">
              <a:latin typeface="Arial" panose="020B0604020202020204" pitchFamily="34" charset="0"/>
            </a:endParaRPr>
          </a:p>
        </p:txBody>
      </p:sp>
      <p:sp>
        <p:nvSpPr>
          <p:cNvPr id="36869" name="矩形 36868"/>
          <p:cNvSpPr/>
          <p:nvPr/>
        </p:nvSpPr>
        <p:spPr>
          <a:xfrm>
            <a:off x="1049338" y="2420938"/>
            <a:ext cx="2836862" cy="322262"/>
          </a:xfrm>
          <a:prstGeom prst="rect">
            <a:avLst/>
          </a:prstGeom>
          <a:solidFill>
            <a:srgbClr val="FFCC99"/>
          </a:solidFill>
          <a:ln w="9525">
            <a:noFill/>
          </a:ln>
        </p:spPr>
        <p:txBody>
          <a:bodyPr wrap="none" anchor="ctr" anchorCtr="0"/>
          <a:p>
            <a:pPr algn="ctr">
              <a:spcBef>
                <a:spcPct val="50000"/>
              </a:spcBef>
            </a:pPr>
            <a:r>
              <a:rPr lang="en-US" altLang="zh-CN" sz="2400" b="1" dirty="0">
                <a:latin typeface="Arial" panose="020B0604020202020204" pitchFamily="34" charset="0"/>
              </a:rPr>
              <a:t>1 </a:t>
            </a:r>
            <a:r>
              <a:rPr lang="zh-CN" altLang="en-US" sz="2400" b="1" dirty="0">
                <a:latin typeface="Arial" panose="020B0604020202020204" pitchFamily="34" charset="0"/>
              </a:rPr>
              <a:t>工程能力表</a:t>
            </a:r>
            <a:endParaRPr lang="zh-CN" altLang="en-US" sz="2400" b="1" dirty="0">
              <a:latin typeface="Arial" panose="020B0604020202020204" pitchFamily="34" charset="0"/>
            </a:endParaRPr>
          </a:p>
        </p:txBody>
      </p:sp>
      <p:sp>
        <p:nvSpPr>
          <p:cNvPr id="36871" name="矩形 36870"/>
          <p:cNvSpPr/>
          <p:nvPr/>
        </p:nvSpPr>
        <p:spPr>
          <a:xfrm>
            <a:off x="1049338" y="4005263"/>
            <a:ext cx="3522662" cy="360362"/>
          </a:xfrm>
          <a:prstGeom prst="rect">
            <a:avLst/>
          </a:prstGeom>
          <a:solidFill>
            <a:srgbClr val="FFCC99"/>
          </a:solidFill>
          <a:ln w="9525">
            <a:noFill/>
          </a:ln>
        </p:spPr>
        <p:txBody>
          <a:bodyPr wrap="none" anchor="ctr" anchorCtr="0"/>
          <a:p>
            <a:pPr algn="ctr">
              <a:spcBef>
                <a:spcPct val="50000"/>
              </a:spcBef>
            </a:pPr>
            <a:r>
              <a:rPr lang="en-US" altLang="zh-CN" sz="2400" b="1" dirty="0">
                <a:latin typeface="Arial" panose="020B0604020202020204" pitchFamily="34" charset="0"/>
              </a:rPr>
              <a:t>2</a:t>
            </a:r>
            <a:r>
              <a:rPr lang="en-US" altLang="zh-CN" sz="2400" b="1">
                <a:latin typeface="Arial" panose="020B0604020202020204" pitchFamily="34" charset="0"/>
              </a:rPr>
              <a:t> </a:t>
            </a:r>
            <a:r>
              <a:rPr lang="zh-CN" altLang="en-US" sz="2400" b="1" dirty="0">
                <a:latin typeface="Arial" panose="020B0604020202020204" pitchFamily="34" charset="0"/>
              </a:rPr>
              <a:t>标  准  作  业  组  合  票</a:t>
            </a:r>
            <a:endParaRPr lang="zh-CN" altLang="en-US" sz="2400" b="1" dirty="0">
              <a:latin typeface="Arial" panose="020B0604020202020204" pitchFamily="34" charset="0"/>
            </a:endParaRPr>
          </a:p>
        </p:txBody>
      </p:sp>
      <p:sp>
        <p:nvSpPr>
          <p:cNvPr id="36872" name="矩形 36871"/>
          <p:cNvSpPr/>
          <p:nvPr/>
        </p:nvSpPr>
        <p:spPr>
          <a:xfrm>
            <a:off x="990600" y="5373688"/>
            <a:ext cx="3522663" cy="360362"/>
          </a:xfrm>
          <a:prstGeom prst="rect">
            <a:avLst/>
          </a:prstGeom>
          <a:solidFill>
            <a:srgbClr val="FFCC99"/>
          </a:solidFill>
          <a:ln w="9525">
            <a:noFill/>
          </a:ln>
        </p:spPr>
        <p:txBody>
          <a:bodyPr wrap="none" anchor="ctr" anchorCtr="0"/>
          <a:p>
            <a:pPr algn="ctr">
              <a:spcBef>
                <a:spcPct val="50000"/>
              </a:spcBef>
            </a:pPr>
            <a:r>
              <a:rPr lang="en-US" altLang="zh-CN" sz="2400" b="1" dirty="0">
                <a:latin typeface="Arial" panose="020B0604020202020204" pitchFamily="34" charset="0"/>
              </a:rPr>
              <a:t>3</a:t>
            </a:r>
            <a:r>
              <a:rPr lang="en-US" altLang="zh-CN" sz="2400" b="1">
                <a:latin typeface="Arial" panose="020B0604020202020204" pitchFamily="34" charset="0"/>
              </a:rPr>
              <a:t>  </a:t>
            </a:r>
            <a:r>
              <a:rPr lang="zh-CN" altLang="en-US" sz="2400" b="1" dirty="0">
                <a:latin typeface="Arial" panose="020B0604020202020204" pitchFamily="34" charset="0"/>
              </a:rPr>
              <a:t>标准作业票</a:t>
            </a:r>
            <a:endParaRPr lang="zh-CN" altLang="en-US" sz="2400" b="1" dirty="0">
              <a:latin typeface="Arial" panose="020B0604020202020204" pitchFamily="34" charset="0"/>
            </a:endParaRPr>
          </a:p>
        </p:txBody>
      </p:sp>
      <p:sp>
        <p:nvSpPr>
          <p:cNvPr id="36873" name="矩形 36872"/>
          <p:cNvSpPr/>
          <p:nvPr/>
        </p:nvSpPr>
        <p:spPr>
          <a:xfrm>
            <a:off x="914400" y="4419600"/>
            <a:ext cx="7391400" cy="935038"/>
          </a:xfrm>
          <a:prstGeom prst="rect">
            <a:avLst/>
          </a:prstGeom>
          <a:solidFill>
            <a:srgbClr val="CCFFCC"/>
          </a:solidFill>
          <a:ln w="9525">
            <a:noFill/>
          </a:ln>
        </p:spPr>
        <p:txBody>
          <a:bodyPr wrap="none" anchor="ctr" anchorCtr="0"/>
          <a:p>
            <a:pPr algn="ctr">
              <a:spcBef>
                <a:spcPct val="50000"/>
              </a:spcBef>
            </a:pPr>
            <a:r>
              <a:rPr lang="en-US" altLang="zh-CN" b="1">
                <a:latin typeface="Arial" panose="020B0604020202020204" pitchFamily="34" charset="0"/>
              </a:rPr>
              <a:t>·</a:t>
            </a:r>
            <a:r>
              <a:rPr lang="zh-CN" altLang="en-US" b="1" dirty="0">
                <a:latin typeface="Arial" panose="020B0604020202020204" pitchFamily="34" charset="0"/>
              </a:rPr>
              <a:t>是作为确定按照节拍</a:t>
            </a:r>
            <a:r>
              <a:rPr lang="en-US" altLang="zh-CN" b="1">
                <a:latin typeface="Arial" panose="020B0604020202020204" pitchFamily="34" charset="0"/>
              </a:rPr>
              <a:t>(</a:t>
            </a:r>
            <a:r>
              <a:rPr lang="zh-CN" altLang="en-US" b="1" dirty="0">
                <a:latin typeface="Arial" panose="020B0604020202020204" pitchFamily="34" charset="0"/>
              </a:rPr>
              <a:t>或实行线速</a:t>
            </a:r>
            <a:r>
              <a:rPr lang="en-US" altLang="zh-CN" b="1">
                <a:latin typeface="Arial" panose="020B0604020202020204" pitchFamily="34" charset="0"/>
              </a:rPr>
              <a:t>)</a:t>
            </a:r>
            <a:r>
              <a:rPr lang="zh-CN" altLang="en-US" b="1" dirty="0">
                <a:latin typeface="Arial" panose="020B0604020202020204" pitchFamily="34" charset="0"/>
              </a:rPr>
              <a:t>的</a:t>
            </a:r>
            <a:r>
              <a:rPr lang="zh-CN" altLang="en-US" b="1" dirty="0">
                <a:solidFill>
                  <a:srgbClr val="CC0000"/>
                </a:solidFill>
                <a:latin typeface="Arial" panose="020B0604020202020204" pitchFamily="34" charset="0"/>
              </a:rPr>
              <a:t>作业分配</a:t>
            </a:r>
            <a:r>
              <a:rPr lang="zh-CN" altLang="en-US" b="1" dirty="0">
                <a:latin typeface="Arial" panose="020B0604020202020204" pitchFamily="34" charset="0"/>
              </a:rPr>
              <a:t>以及</a:t>
            </a:r>
            <a:r>
              <a:rPr lang="zh-CN" altLang="en-US" b="1" dirty="0">
                <a:solidFill>
                  <a:srgbClr val="CC0000"/>
                </a:solidFill>
                <a:latin typeface="Arial" panose="020B0604020202020204" pitchFamily="34" charset="0"/>
              </a:rPr>
              <a:t>作业顺序的工具</a:t>
            </a:r>
            <a:r>
              <a:rPr lang="zh-CN" altLang="en-US" b="1" dirty="0">
                <a:latin typeface="Arial" panose="020B0604020202020204" pitchFamily="34" charset="0"/>
              </a:rPr>
              <a:t>使用</a:t>
            </a:r>
            <a:endParaRPr lang="zh-CN" altLang="en-US" b="1" dirty="0">
              <a:latin typeface="Arial" panose="020B0604020202020204" pitchFamily="34" charset="0"/>
            </a:endParaRPr>
          </a:p>
          <a:p>
            <a:pPr algn="ctr">
              <a:spcBef>
                <a:spcPct val="50000"/>
              </a:spcBef>
            </a:pPr>
            <a:r>
              <a:rPr lang="zh-CN" altLang="en-US" b="1" dirty="0">
                <a:latin typeface="Arial" panose="020B0604020202020204" pitchFamily="34" charset="0"/>
              </a:rPr>
              <a:t>的</a:t>
            </a:r>
            <a:r>
              <a:rPr lang="en-US" altLang="zh-CN" b="1">
                <a:latin typeface="Arial" panose="020B0604020202020204" pitchFamily="34" charset="0"/>
              </a:rPr>
              <a:t>,</a:t>
            </a:r>
            <a:r>
              <a:rPr lang="zh-CN" altLang="en-US" b="1" dirty="0">
                <a:latin typeface="Arial" panose="020B0604020202020204" pitchFamily="34" charset="0"/>
              </a:rPr>
              <a:t>使 </a:t>
            </a:r>
            <a:r>
              <a:rPr lang="zh-CN" altLang="en-US" b="1" dirty="0">
                <a:solidFill>
                  <a:srgbClr val="CC0000"/>
                </a:solidFill>
                <a:latin typeface="Arial" panose="020B0604020202020204" pitchFamily="34" charset="0"/>
              </a:rPr>
              <a:t>能够用眼睛来观察人的工作和机械的工作的时间性过程</a:t>
            </a:r>
            <a:r>
              <a:rPr lang="en-US" altLang="zh-CN" b="1">
                <a:latin typeface="Arial" panose="020B0604020202020204" pitchFamily="34" charset="0"/>
              </a:rPr>
              <a:t>.</a:t>
            </a:r>
            <a:endParaRPr lang="en-US" altLang="zh-CN" b="1">
              <a:latin typeface="Arial" panose="020B0604020202020204" pitchFamily="34" charset="0"/>
            </a:endParaRPr>
          </a:p>
        </p:txBody>
      </p:sp>
      <p:sp>
        <p:nvSpPr>
          <p:cNvPr id="36874" name="矩形 36873"/>
          <p:cNvSpPr/>
          <p:nvPr/>
        </p:nvSpPr>
        <p:spPr>
          <a:xfrm>
            <a:off x="685800" y="5734050"/>
            <a:ext cx="7275513" cy="819150"/>
          </a:xfrm>
          <a:prstGeom prst="rect">
            <a:avLst/>
          </a:prstGeom>
          <a:solidFill>
            <a:srgbClr val="CCFFCC"/>
          </a:solidFill>
          <a:ln w="9525">
            <a:noFill/>
          </a:ln>
        </p:spPr>
        <p:txBody>
          <a:bodyPr wrap="none" anchor="ctr" anchorCtr="0"/>
          <a:p>
            <a:pPr algn="ctr">
              <a:spcBef>
                <a:spcPct val="50000"/>
              </a:spcBef>
            </a:pPr>
            <a:r>
              <a:rPr lang="en-US" altLang="zh-CN" b="1">
                <a:latin typeface="Arial" panose="020B0604020202020204" pitchFamily="34" charset="0"/>
              </a:rPr>
              <a:t>·</a:t>
            </a:r>
            <a:r>
              <a:rPr lang="zh-CN" altLang="en-US" b="1" dirty="0">
                <a:latin typeface="Arial" panose="020B0604020202020204" pitchFamily="34" charset="0"/>
              </a:rPr>
              <a:t>无论</a:t>
            </a:r>
            <a:r>
              <a:rPr lang="zh-CN" altLang="en-US" b="1" dirty="0">
                <a:solidFill>
                  <a:srgbClr val="CC0000"/>
                </a:solidFill>
                <a:latin typeface="Arial" panose="020B0604020202020204" pitchFamily="34" charset="0"/>
              </a:rPr>
              <a:t>谁都能判断生产线的作业状态</a:t>
            </a:r>
            <a:r>
              <a:rPr lang="en-US" altLang="zh-CN" b="1">
                <a:latin typeface="Arial" panose="020B0604020202020204" pitchFamily="34" charset="0"/>
              </a:rPr>
              <a:t>,</a:t>
            </a:r>
            <a:r>
              <a:rPr lang="zh-CN" altLang="en-US" b="1" dirty="0">
                <a:latin typeface="Arial" panose="020B0604020202020204" pitchFamily="34" charset="0"/>
              </a:rPr>
              <a:t>也能作为</a:t>
            </a:r>
            <a:r>
              <a:rPr lang="zh-CN" altLang="en-US" b="1" dirty="0">
                <a:solidFill>
                  <a:srgbClr val="CC0000"/>
                </a:solidFill>
                <a:latin typeface="Arial" panose="020B0604020202020204" pitchFamily="34" charset="0"/>
              </a:rPr>
              <a:t>改善的工具</a:t>
            </a:r>
            <a:r>
              <a:rPr lang="en-US" altLang="zh-CN" b="1">
                <a:solidFill>
                  <a:srgbClr val="CC0000"/>
                </a:solidFill>
                <a:latin typeface="Arial" panose="020B0604020202020204" pitchFamily="34" charset="0"/>
              </a:rPr>
              <a:t>,</a:t>
            </a:r>
            <a:r>
              <a:rPr lang="zh-CN" altLang="en-US" b="1" dirty="0">
                <a:solidFill>
                  <a:srgbClr val="CC0000"/>
                </a:solidFill>
                <a:latin typeface="Arial" panose="020B0604020202020204" pitchFamily="34" charset="0"/>
              </a:rPr>
              <a:t>管理的工具以及</a:t>
            </a:r>
            <a:endParaRPr lang="zh-CN" altLang="en-US" b="1" dirty="0">
              <a:solidFill>
                <a:srgbClr val="CC0000"/>
              </a:solidFill>
              <a:latin typeface="Arial" panose="020B0604020202020204" pitchFamily="34" charset="0"/>
            </a:endParaRPr>
          </a:p>
          <a:p>
            <a:pPr algn="ctr">
              <a:spcBef>
                <a:spcPct val="50000"/>
              </a:spcBef>
            </a:pPr>
            <a:r>
              <a:rPr lang="zh-CN" altLang="en-US" b="1" dirty="0">
                <a:solidFill>
                  <a:srgbClr val="CC0000"/>
                </a:solidFill>
                <a:latin typeface="Arial" panose="020B0604020202020204" pitchFamily="34" charset="0"/>
              </a:rPr>
              <a:t>指导的手段</a:t>
            </a:r>
            <a:r>
              <a:rPr lang="en-US" altLang="zh-CN" b="1">
                <a:latin typeface="Arial" panose="020B0604020202020204" pitchFamily="34" charset="0"/>
              </a:rPr>
              <a:t>,</a:t>
            </a:r>
            <a:r>
              <a:rPr lang="zh-CN" altLang="en-US" b="1" dirty="0">
                <a:solidFill>
                  <a:srgbClr val="CC0000"/>
                </a:solidFill>
                <a:latin typeface="Arial" panose="020B0604020202020204" pitchFamily="34" charset="0"/>
              </a:rPr>
              <a:t>发挥目视管理的工具的作用</a:t>
            </a:r>
            <a:r>
              <a:rPr lang="en-US" altLang="zh-CN" b="1">
                <a:solidFill>
                  <a:srgbClr val="CC0000"/>
                </a:solidFill>
                <a:latin typeface="Arial" panose="020B0604020202020204" pitchFamily="34" charset="0"/>
              </a:rPr>
              <a:t>.</a:t>
            </a:r>
            <a:endParaRPr lang="en-US" altLang="zh-CN" b="1">
              <a:solidFill>
                <a:srgbClr val="CC0000"/>
              </a:solidFill>
              <a:latin typeface="Arial" panose="020B0604020202020204" pitchFamily="34" charset="0"/>
            </a:endParaRPr>
          </a:p>
        </p:txBody>
      </p:sp>
      <p:sp>
        <p:nvSpPr>
          <p:cNvPr id="36876" name="矩形 36875"/>
          <p:cNvSpPr/>
          <p:nvPr/>
        </p:nvSpPr>
        <p:spPr>
          <a:xfrm>
            <a:off x="609600" y="2819400"/>
            <a:ext cx="7543800" cy="1028700"/>
          </a:xfrm>
          <a:prstGeom prst="rect">
            <a:avLst/>
          </a:prstGeom>
          <a:solidFill>
            <a:srgbClr val="CCFFCC"/>
          </a:solidFill>
          <a:ln w="9525">
            <a:noFill/>
          </a:ln>
        </p:spPr>
        <p:txBody>
          <a:bodyPr wrap="none" anchor="ctr" anchorCtr="0"/>
          <a:p>
            <a:pPr algn="ctr">
              <a:spcBef>
                <a:spcPct val="50000"/>
              </a:spcBef>
            </a:pPr>
            <a:r>
              <a:rPr lang="en-US" altLang="zh-CN" b="1">
                <a:latin typeface="Arial" panose="020B0604020202020204" pitchFamily="34" charset="0"/>
              </a:rPr>
              <a:t>·</a:t>
            </a:r>
            <a:r>
              <a:rPr lang="zh-CN" altLang="en-US" b="1" dirty="0">
                <a:solidFill>
                  <a:srgbClr val="CC0000"/>
                </a:solidFill>
                <a:latin typeface="Arial" panose="020B0604020202020204" pitchFamily="34" charset="0"/>
              </a:rPr>
              <a:t>用来表述每个工序该部品的加工能力</a:t>
            </a:r>
            <a:r>
              <a:rPr lang="en-US" altLang="zh-CN" b="1">
                <a:latin typeface="Arial" panose="020B0604020202020204" pitchFamily="34" charset="0"/>
              </a:rPr>
              <a:t>,</a:t>
            </a:r>
            <a:r>
              <a:rPr lang="zh-CN" altLang="en-US" b="1" dirty="0">
                <a:latin typeface="Arial" panose="020B0604020202020204" pitchFamily="34" charset="0"/>
              </a:rPr>
              <a:t>是为了清楚认识工序中薄弱机械或</a:t>
            </a:r>
            <a:endParaRPr lang="zh-CN" altLang="en-US" b="1" dirty="0">
              <a:latin typeface="Arial" panose="020B0604020202020204" pitchFamily="34" charset="0"/>
            </a:endParaRPr>
          </a:p>
          <a:p>
            <a:pPr algn="ctr">
              <a:spcBef>
                <a:spcPct val="50000"/>
              </a:spcBef>
            </a:pPr>
            <a:r>
              <a:rPr lang="zh-CN" altLang="en-US" b="1" dirty="0">
                <a:latin typeface="Arial" panose="020B0604020202020204" pitchFamily="34" charset="0"/>
              </a:rPr>
              <a:t>手工作业的改善线索</a:t>
            </a:r>
            <a:r>
              <a:rPr lang="en-US" altLang="zh-CN" b="1" dirty="0">
                <a:latin typeface="Arial" panose="020B0604020202020204" pitchFamily="34" charset="0"/>
              </a:rPr>
              <a:t>·</a:t>
            </a:r>
            <a:r>
              <a:rPr lang="zh-CN" altLang="en-US" b="1" dirty="0">
                <a:latin typeface="Arial" panose="020B0604020202020204" pitchFamily="34" charset="0"/>
              </a:rPr>
              <a:t>制作标准作业组合票时的基准</a:t>
            </a:r>
            <a:endParaRPr lang="zh-CN" altLang="en-US" b="1" dirty="0">
              <a:latin typeface="Arial" panose="020B0604020202020204" pitchFamily="34" charset="0"/>
            </a:endParaRPr>
          </a:p>
        </p:txBody>
      </p:sp>
    </p:spTree>
  </p:cSld>
  <p:clrMapOvr>
    <a:masterClrMapping/>
  </p:clrMapOvr>
  <p:transition advClick="0" advTm="1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39420" name="组合 39419"/>
          <p:cNvGrpSpPr/>
          <p:nvPr/>
        </p:nvGrpSpPr>
        <p:grpSpPr>
          <a:xfrm>
            <a:off x="152400" y="3200400"/>
            <a:ext cx="8991600" cy="4419600"/>
            <a:chOff x="386" y="3005"/>
            <a:chExt cx="4445" cy="2406"/>
          </a:xfrm>
        </p:grpSpPr>
        <p:sp>
          <p:nvSpPr>
            <p:cNvPr id="39421" name="矩形 39420"/>
            <p:cNvSpPr/>
            <p:nvPr/>
          </p:nvSpPr>
          <p:spPr>
            <a:xfrm>
              <a:off x="3606" y="3960"/>
              <a:ext cx="91" cy="90"/>
            </a:xfrm>
            <a:prstGeom prst="rect">
              <a:avLst/>
            </a:prstGeom>
            <a:noFill/>
            <a:ln w="9525">
              <a:noFill/>
            </a:ln>
          </p:spPr>
          <p:txBody>
            <a:bodyPr wrap="none" anchor="ctr" anchorCtr="0"/>
            <a:p>
              <a:pPr algn="ctr"/>
              <a:r>
                <a:rPr lang="en-US" altLang="zh-CN" sz="800">
                  <a:latin typeface="Arial" panose="020B0604020202020204" pitchFamily="34" charset="0"/>
                </a:rPr>
                <a:t>3</a:t>
              </a:r>
              <a:endParaRPr lang="en-US" altLang="zh-CN" sz="800">
                <a:latin typeface="Arial" panose="020B0604020202020204" pitchFamily="34" charset="0"/>
              </a:endParaRPr>
            </a:p>
          </p:txBody>
        </p:sp>
        <p:sp>
          <p:nvSpPr>
            <p:cNvPr id="39422" name="矩形 39421"/>
            <p:cNvSpPr/>
            <p:nvPr/>
          </p:nvSpPr>
          <p:spPr>
            <a:xfrm>
              <a:off x="3788" y="3960"/>
              <a:ext cx="91" cy="90"/>
            </a:xfrm>
            <a:prstGeom prst="rect">
              <a:avLst/>
            </a:prstGeom>
            <a:noFill/>
            <a:ln w="9525">
              <a:noFill/>
            </a:ln>
          </p:spPr>
          <p:txBody>
            <a:bodyPr wrap="none" anchor="ctr" anchorCtr="0"/>
            <a:p>
              <a:pPr algn="ctr"/>
              <a:r>
                <a:rPr lang="en-US" altLang="zh-CN" sz="800">
                  <a:latin typeface="Arial" panose="020B0604020202020204" pitchFamily="34" charset="0"/>
                </a:rPr>
                <a:t>25</a:t>
              </a:r>
              <a:endParaRPr lang="en-US" altLang="zh-CN" sz="800">
                <a:latin typeface="Arial" panose="020B0604020202020204" pitchFamily="34" charset="0"/>
              </a:endParaRPr>
            </a:p>
          </p:txBody>
        </p:sp>
        <p:grpSp>
          <p:nvGrpSpPr>
            <p:cNvPr id="39423" name="组合 39422"/>
            <p:cNvGrpSpPr/>
            <p:nvPr/>
          </p:nvGrpSpPr>
          <p:grpSpPr>
            <a:xfrm>
              <a:off x="3606" y="3822"/>
              <a:ext cx="545" cy="135"/>
              <a:chOff x="3243" y="4276"/>
              <a:chExt cx="545" cy="135"/>
            </a:xfrm>
          </p:grpSpPr>
          <p:grpSp>
            <p:nvGrpSpPr>
              <p:cNvPr id="39424" name="组合 39423"/>
              <p:cNvGrpSpPr/>
              <p:nvPr/>
            </p:nvGrpSpPr>
            <p:grpSpPr>
              <a:xfrm>
                <a:off x="3243" y="4321"/>
                <a:ext cx="545" cy="90"/>
                <a:chOff x="3243" y="4321"/>
                <a:chExt cx="545" cy="90"/>
              </a:xfrm>
            </p:grpSpPr>
            <p:sp>
              <p:nvSpPr>
                <p:cNvPr id="39425" name="直接连接符 39424"/>
                <p:cNvSpPr/>
                <p:nvPr/>
              </p:nvSpPr>
              <p:spPr>
                <a:xfrm>
                  <a:off x="3243" y="4366"/>
                  <a:ext cx="136" cy="0"/>
                </a:xfrm>
                <a:prstGeom prst="line">
                  <a:avLst/>
                </a:prstGeom>
                <a:ln w="9525" cap="flat" cmpd="sng">
                  <a:solidFill>
                    <a:schemeClr val="tx1"/>
                  </a:solidFill>
                  <a:prstDash val="solid"/>
                  <a:headEnd type="none" w="med" len="med"/>
                  <a:tailEnd type="none" w="med" len="med"/>
                </a:ln>
              </p:spPr>
            </p:sp>
            <p:sp>
              <p:nvSpPr>
                <p:cNvPr id="39426" name="直接连接符 39425"/>
                <p:cNvSpPr/>
                <p:nvPr/>
              </p:nvSpPr>
              <p:spPr>
                <a:xfrm>
                  <a:off x="3243" y="4321"/>
                  <a:ext cx="0" cy="90"/>
                </a:xfrm>
                <a:prstGeom prst="line">
                  <a:avLst/>
                </a:prstGeom>
                <a:ln w="9525" cap="flat" cmpd="sng">
                  <a:solidFill>
                    <a:schemeClr val="tx1"/>
                  </a:solidFill>
                  <a:prstDash val="solid"/>
                  <a:headEnd type="none" w="med" len="med"/>
                  <a:tailEnd type="none" w="med" len="med"/>
                </a:ln>
              </p:spPr>
            </p:sp>
            <p:sp>
              <p:nvSpPr>
                <p:cNvPr id="39427" name="直接连接符 39426"/>
                <p:cNvSpPr/>
                <p:nvPr/>
              </p:nvSpPr>
              <p:spPr>
                <a:xfrm>
                  <a:off x="3379" y="4321"/>
                  <a:ext cx="0" cy="90"/>
                </a:xfrm>
                <a:prstGeom prst="line">
                  <a:avLst/>
                </a:prstGeom>
                <a:ln w="9525" cap="flat" cmpd="sng">
                  <a:solidFill>
                    <a:schemeClr val="tx1"/>
                  </a:solidFill>
                  <a:prstDash val="solid"/>
                  <a:headEnd type="none" w="med" len="med"/>
                  <a:tailEnd type="none" w="med" len="med"/>
                </a:ln>
              </p:spPr>
            </p:sp>
            <p:sp>
              <p:nvSpPr>
                <p:cNvPr id="39428" name="直接连接符 39427"/>
                <p:cNvSpPr/>
                <p:nvPr/>
              </p:nvSpPr>
              <p:spPr>
                <a:xfrm>
                  <a:off x="3379" y="4366"/>
                  <a:ext cx="409" cy="0"/>
                </a:xfrm>
                <a:prstGeom prst="line">
                  <a:avLst/>
                </a:prstGeom>
                <a:ln w="9525" cap="flat" cmpd="sng">
                  <a:solidFill>
                    <a:schemeClr val="tx1"/>
                  </a:solidFill>
                  <a:prstDash val="dash"/>
                  <a:headEnd type="none" w="med" len="med"/>
                  <a:tailEnd type="none" w="med" len="med"/>
                </a:ln>
              </p:spPr>
            </p:sp>
            <p:sp>
              <p:nvSpPr>
                <p:cNvPr id="39429" name="直接连接符 39428"/>
                <p:cNvSpPr/>
                <p:nvPr/>
              </p:nvSpPr>
              <p:spPr>
                <a:xfrm>
                  <a:off x="3788" y="4321"/>
                  <a:ext cx="0" cy="90"/>
                </a:xfrm>
                <a:prstGeom prst="line">
                  <a:avLst/>
                </a:prstGeom>
                <a:ln w="9525" cap="flat" cmpd="sng">
                  <a:solidFill>
                    <a:schemeClr val="tx1"/>
                  </a:solidFill>
                  <a:prstDash val="solid"/>
                  <a:headEnd type="none" w="med" len="med"/>
                  <a:tailEnd type="none" w="med" len="med"/>
                </a:ln>
              </p:spPr>
            </p:sp>
          </p:grpSp>
          <p:sp>
            <p:nvSpPr>
              <p:cNvPr id="39430" name="矩形 39429"/>
              <p:cNvSpPr/>
              <p:nvPr/>
            </p:nvSpPr>
            <p:spPr>
              <a:xfrm>
                <a:off x="3243" y="4276"/>
                <a:ext cx="136" cy="90"/>
              </a:xfrm>
              <a:prstGeom prst="rect">
                <a:avLst/>
              </a:prstGeom>
              <a:noFill/>
              <a:ln w="9525">
                <a:noFill/>
              </a:ln>
            </p:spPr>
            <p:txBody>
              <a:bodyPr wrap="none" anchor="ctr" anchorCtr="0"/>
              <a:p>
                <a:pPr algn="ctr"/>
                <a:r>
                  <a:rPr lang="en-US" altLang="zh-CN" sz="800">
                    <a:latin typeface="Arial" panose="020B0604020202020204" pitchFamily="34" charset="0"/>
                  </a:rPr>
                  <a:t>5</a:t>
                </a:r>
                <a:r>
                  <a:rPr lang="zh-CN" altLang="en-US" sz="800" dirty="0">
                    <a:latin typeface="Arial" panose="020B0604020202020204" pitchFamily="34" charset="0"/>
                  </a:rPr>
                  <a:t>秒</a:t>
                </a:r>
                <a:endParaRPr lang="zh-CN" altLang="en-US" sz="800" dirty="0">
                  <a:latin typeface="Arial" panose="020B0604020202020204" pitchFamily="34" charset="0"/>
                </a:endParaRPr>
              </a:p>
            </p:txBody>
          </p:sp>
          <p:sp>
            <p:nvSpPr>
              <p:cNvPr id="39431" name="矩形 39430"/>
              <p:cNvSpPr/>
              <p:nvPr/>
            </p:nvSpPr>
            <p:spPr>
              <a:xfrm>
                <a:off x="3515" y="4276"/>
                <a:ext cx="136" cy="90"/>
              </a:xfrm>
              <a:prstGeom prst="rect">
                <a:avLst/>
              </a:prstGeom>
              <a:noFill/>
              <a:ln w="9525">
                <a:noFill/>
              </a:ln>
            </p:spPr>
            <p:txBody>
              <a:bodyPr wrap="none" anchor="ctr" anchorCtr="0"/>
              <a:p>
                <a:pPr algn="ctr"/>
                <a:r>
                  <a:rPr lang="en-US" altLang="zh-CN" sz="800">
                    <a:latin typeface="Arial" panose="020B0604020202020204" pitchFamily="34" charset="0"/>
                  </a:rPr>
                  <a:t>28</a:t>
                </a:r>
                <a:r>
                  <a:rPr lang="zh-CN" altLang="en-US" sz="800" dirty="0">
                    <a:latin typeface="Arial" panose="020B0604020202020204" pitchFamily="34" charset="0"/>
                  </a:rPr>
                  <a:t>秒</a:t>
                </a:r>
                <a:endParaRPr lang="zh-CN" altLang="en-US" sz="800" dirty="0">
                  <a:latin typeface="Arial" panose="020B0604020202020204" pitchFamily="34" charset="0"/>
                </a:endParaRPr>
              </a:p>
            </p:txBody>
          </p:sp>
        </p:grpSp>
        <p:grpSp>
          <p:nvGrpSpPr>
            <p:cNvPr id="39432" name="组合 39431"/>
            <p:cNvGrpSpPr/>
            <p:nvPr/>
          </p:nvGrpSpPr>
          <p:grpSpPr>
            <a:xfrm>
              <a:off x="3606" y="4004"/>
              <a:ext cx="454" cy="90"/>
              <a:chOff x="3243" y="4456"/>
              <a:chExt cx="454" cy="90"/>
            </a:xfrm>
          </p:grpSpPr>
          <p:sp>
            <p:nvSpPr>
              <p:cNvPr id="39433" name="直接连接符 39432"/>
              <p:cNvSpPr/>
              <p:nvPr/>
            </p:nvSpPr>
            <p:spPr>
              <a:xfrm>
                <a:off x="3243" y="4501"/>
                <a:ext cx="91" cy="1"/>
              </a:xfrm>
              <a:prstGeom prst="line">
                <a:avLst/>
              </a:prstGeom>
              <a:ln w="9525" cap="flat" cmpd="sng">
                <a:solidFill>
                  <a:schemeClr val="tx1"/>
                </a:solidFill>
                <a:prstDash val="solid"/>
                <a:headEnd type="none" w="med" len="med"/>
                <a:tailEnd type="none" w="med" len="med"/>
              </a:ln>
            </p:spPr>
          </p:sp>
          <p:sp>
            <p:nvSpPr>
              <p:cNvPr id="39434" name="直接连接符 39433"/>
              <p:cNvSpPr/>
              <p:nvPr/>
            </p:nvSpPr>
            <p:spPr>
              <a:xfrm>
                <a:off x="3243" y="4456"/>
                <a:ext cx="0" cy="90"/>
              </a:xfrm>
              <a:prstGeom prst="line">
                <a:avLst/>
              </a:prstGeom>
              <a:ln w="9525" cap="flat" cmpd="sng">
                <a:solidFill>
                  <a:schemeClr val="tx1"/>
                </a:solidFill>
                <a:prstDash val="solid"/>
                <a:headEnd type="none" w="med" len="med"/>
                <a:tailEnd type="none" w="med" len="med"/>
              </a:ln>
            </p:spPr>
          </p:sp>
          <p:sp>
            <p:nvSpPr>
              <p:cNvPr id="39435" name="直接连接符 39434"/>
              <p:cNvSpPr/>
              <p:nvPr/>
            </p:nvSpPr>
            <p:spPr>
              <a:xfrm>
                <a:off x="3334" y="4456"/>
                <a:ext cx="0" cy="90"/>
              </a:xfrm>
              <a:prstGeom prst="line">
                <a:avLst/>
              </a:prstGeom>
              <a:ln w="9525" cap="flat" cmpd="sng">
                <a:solidFill>
                  <a:schemeClr val="tx1"/>
                </a:solidFill>
                <a:prstDash val="solid"/>
                <a:headEnd type="none" w="med" len="med"/>
                <a:tailEnd type="none" w="med" len="med"/>
              </a:ln>
            </p:spPr>
          </p:sp>
          <p:sp>
            <p:nvSpPr>
              <p:cNvPr id="39436" name="直接连接符 39435"/>
              <p:cNvSpPr/>
              <p:nvPr/>
            </p:nvSpPr>
            <p:spPr>
              <a:xfrm>
                <a:off x="3334" y="4501"/>
                <a:ext cx="363" cy="1"/>
              </a:xfrm>
              <a:prstGeom prst="line">
                <a:avLst/>
              </a:prstGeom>
              <a:ln w="9525" cap="flat" cmpd="sng">
                <a:solidFill>
                  <a:schemeClr val="tx1"/>
                </a:solidFill>
                <a:prstDash val="dash"/>
                <a:headEnd type="none" w="med" len="med"/>
                <a:tailEnd type="none" w="med" len="med"/>
              </a:ln>
            </p:spPr>
          </p:sp>
          <p:sp>
            <p:nvSpPr>
              <p:cNvPr id="39437" name="直接连接符 39436"/>
              <p:cNvSpPr/>
              <p:nvPr/>
            </p:nvSpPr>
            <p:spPr>
              <a:xfrm>
                <a:off x="3697" y="4456"/>
                <a:ext cx="0" cy="90"/>
              </a:xfrm>
              <a:prstGeom prst="line">
                <a:avLst/>
              </a:prstGeom>
              <a:ln w="9525" cap="flat" cmpd="sng">
                <a:solidFill>
                  <a:schemeClr val="tx1"/>
                </a:solidFill>
                <a:prstDash val="solid"/>
                <a:headEnd type="none" w="med" len="med"/>
                <a:tailEnd type="none" w="med" len="med"/>
              </a:ln>
            </p:spPr>
          </p:sp>
        </p:grpSp>
        <p:grpSp>
          <p:nvGrpSpPr>
            <p:cNvPr id="39438" name="组合 39437"/>
            <p:cNvGrpSpPr/>
            <p:nvPr/>
          </p:nvGrpSpPr>
          <p:grpSpPr>
            <a:xfrm>
              <a:off x="3606" y="4139"/>
              <a:ext cx="409" cy="136"/>
              <a:chOff x="3243" y="4547"/>
              <a:chExt cx="409" cy="136"/>
            </a:xfrm>
          </p:grpSpPr>
          <p:grpSp>
            <p:nvGrpSpPr>
              <p:cNvPr id="39439" name="组合 39438"/>
              <p:cNvGrpSpPr/>
              <p:nvPr/>
            </p:nvGrpSpPr>
            <p:grpSpPr>
              <a:xfrm>
                <a:off x="3243" y="4593"/>
                <a:ext cx="409" cy="90"/>
                <a:chOff x="3243" y="4593"/>
                <a:chExt cx="409" cy="90"/>
              </a:xfrm>
            </p:grpSpPr>
            <p:sp>
              <p:nvSpPr>
                <p:cNvPr id="39440" name="直接连接符 39439"/>
                <p:cNvSpPr/>
                <p:nvPr/>
              </p:nvSpPr>
              <p:spPr>
                <a:xfrm>
                  <a:off x="3243" y="4638"/>
                  <a:ext cx="136" cy="0"/>
                </a:xfrm>
                <a:prstGeom prst="line">
                  <a:avLst/>
                </a:prstGeom>
                <a:ln w="9525" cap="flat" cmpd="sng">
                  <a:solidFill>
                    <a:schemeClr val="tx1"/>
                  </a:solidFill>
                  <a:prstDash val="solid"/>
                  <a:headEnd type="none" w="med" len="med"/>
                  <a:tailEnd type="none" w="med" len="med"/>
                </a:ln>
              </p:spPr>
            </p:sp>
            <p:sp>
              <p:nvSpPr>
                <p:cNvPr id="39441" name="直接连接符 39440"/>
                <p:cNvSpPr/>
                <p:nvPr/>
              </p:nvSpPr>
              <p:spPr>
                <a:xfrm>
                  <a:off x="3243" y="4593"/>
                  <a:ext cx="0" cy="90"/>
                </a:xfrm>
                <a:prstGeom prst="line">
                  <a:avLst/>
                </a:prstGeom>
                <a:ln w="9525" cap="flat" cmpd="sng">
                  <a:solidFill>
                    <a:schemeClr val="tx1"/>
                  </a:solidFill>
                  <a:prstDash val="solid"/>
                  <a:headEnd type="none" w="med" len="med"/>
                  <a:tailEnd type="none" w="med" len="med"/>
                </a:ln>
              </p:spPr>
            </p:sp>
            <p:sp>
              <p:nvSpPr>
                <p:cNvPr id="39442" name="直接连接符 39441"/>
                <p:cNvSpPr/>
                <p:nvPr/>
              </p:nvSpPr>
              <p:spPr>
                <a:xfrm>
                  <a:off x="3379" y="4593"/>
                  <a:ext cx="0" cy="90"/>
                </a:xfrm>
                <a:prstGeom prst="line">
                  <a:avLst/>
                </a:prstGeom>
                <a:ln w="9525" cap="flat" cmpd="sng">
                  <a:solidFill>
                    <a:schemeClr val="tx1"/>
                  </a:solidFill>
                  <a:prstDash val="solid"/>
                  <a:headEnd type="none" w="med" len="med"/>
                  <a:tailEnd type="none" w="med" len="med"/>
                </a:ln>
              </p:spPr>
            </p:sp>
            <p:sp>
              <p:nvSpPr>
                <p:cNvPr id="39443" name="直接连接符 39442"/>
                <p:cNvSpPr/>
                <p:nvPr/>
              </p:nvSpPr>
              <p:spPr>
                <a:xfrm>
                  <a:off x="3379" y="4638"/>
                  <a:ext cx="273" cy="0"/>
                </a:xfrm>
                <a:prstGeom prst="line">
                  <a:avLst/>
                </a:prstGeom>
                <a:ln w="9525" cap="flat" cmpd="sng">
                  <a:solidFill>
                    <a:schemeClr val="tx1"/>
                  </a:solidFill>
                  <a:prstDash val="dash"/>
                  <a:headEnd type="none" w="med" len="med"/>
                  <a:tailEnd type="none" w="med" len="med"/>
                </a:ln>
              </p:spPr>
            </p:sp>
            <p:sp>
              <p:nvSpPr>
                <p:cNvPr id="39444" name="直接连接符 39443"/>
                <p:cNvSpPr/>
                <p:nvPr/>
              </p:nvSpPr>
              <p:spPr>
                <a:xfrm>
                  <a:off x="3652" y="4593"/>
                  <a:ext cx="0" cy="90"/>
                </a:xfrm>
                <a:prstGeom prst="line">
                  <a:avLst/>
                </a:prstGeom>
                <a:ln w="9525" cap="flat" cmpd="sng">
                  <a:solidFill>
                    <a:schemeClr val="tx1"/>
                  </a:solidFill>
                  <a:prstDash val="solid"/>
                  <a:headEnd type="none" w="med" len="med"/>
                  <a:tailEnd type="none" w="med" len="med"/>
                </a:ln>
              </p:spPr>
            </p:sp>
          </p:grpSp>
          <p:sp>
            <p:nvSpPr>
              <p:cNvPr id="39445" name="矩形 39444"/>
              <p:cNvSpPr/>
              <p:nvPr/>
            </p:nvSpPr>
            <p:spPr>
              <a:xfrm>
                <a:off x="3243" y="4547"/>
                <a:ext cx="136" cy="90"/>
              </a:xfrm>
              <a:prstGeom prst="rect">
                <a:avLst/>
              </a:prstGeom>
              <a:noFill/>
              <a:ln w="9525">
                <a:noFill/>
              </a:ln>
            </p:spPr>
            <p:txBody>
              <a:bodyPr wrap="none" anchor="ctr" anchorCtr="0"/>
              <a:p>
                <a:pPr algn="ctr"/>
                <a:r>
                  <a:rPr lang="en-US" altLang="zh-CN" sz="800">
                    <a:latin typeface="Arial" panose="020B0604020202020204" pitchFamily="34" charset="0"/>
                  </a:rPr>
                  <a:t>5 </a:t>
                </a:r>
                <a:endParaRPr lang="en-US" altLang="zh-CN" sz="800">
                  <a:latin typeface="Arial" panose="020B0604020202020204" pitchFamily="34" charset="0"/>
                </a:endParaRPr>
              </a:p>
            </p:txBody>
          </p:sp>
          <p:sp>
            <p:nvSpPr>
              <p:cNvPr id="39446" name="矩形 39445"/>
              <p:cNvSpPr/>
              <p:nvPr/>
            </p:nvSpPr>
            <p:spPr>
              <a:xfrm>
                <a:off x="3425" y="4548"/>
                <a:ext cx="136" cy="90"/>
              </a:xfrm>
              <a:prstGeom prst="rect">
                <a:avLst/>
              </a:prstGeom>
              <a:noFill/>
              <a:ln w="9525">
                <a:noFill/>
              </a:ln>
            </p:spPr>
            <p:txBody>
              <a:bodyPr wrap="none" anchor="ctr" anchorCtr="0"/>
              <a:p>
                <a:pPr algn="ctr"/>
                <a:r>
                  <a:rPr lang="en-US" altLang="zh-CN" sz="800">
                    <a:latin typeface="Arial" panose="020B0604020202020204" pitchFamily="34" charset="0"/>
                  </a:rPr>
                  <a:t>19</a:t>
                </a:r>
                <a:endParaRPr lang="en-US" altLang="zh-CN" sz="800">
                  <a:latin typeface="Arial" panose="020B0604020202020204" pitchFamily="34" charset="0"/>
                </a:endParaRPr>
              </a:p>
            </p:txBody>
          </p:sp>
        </p:grpSp>
        <p:grpSp>
          <p:nvGrpSpPr>
            <p:cNvPr id="39447" name="组合 39446"/>
            <p:cNvGrpSpPr/>
            <p:nvPr/>
          </p:nvGrpSpPr>
          <p:grpSpPr>
            <a:xfrm>
              <a:off x="3606" y="4324"/>
              <a:ext cx="454" cy="136"/>
              <a:chOff x="3243" y="4684"/>
              <a:chExt cx="454" cy="136"/>
            </a:xfrm>
          </p:grpSpPr>
          <p:grpSp>
            <p:nvGrpSpPr>
              <p:cNvPr id="39448" name="组合 39447"/>
              <p:cNvGrpSpPr/>
              <p:nvPr/>
            </p:nvGrpSpPr>
            <p:grpSpPr>
              <a:xfrm>
                <a:off x="3243" y="4729"/>
                <a:ext cx="454" cy="91"/>
                <a:chOff x="3243" y="4729"/>
                <a:chExt cx="454" cy="91"/>
              </a:xfrm>
            </p:grpSpPr>
            <p:sp>
              <p:nvSpPr>
                <p:cNvPr id="39449" name="直接连接符 39448"/>
                <p:cNvSpPr/>
                <p:nvPr/>
              </p:nvSpPr>
              <p:spPr>
                <a:xfrm flipV="1">
                  <a:off x="3243" y="4774"/>
                  <a:ext cx="182" cy="1"/>
                </a:xfrm>
                <a:prstGeom prst="line">
                  <a:avLst/>
                </a:prstGeom>
                <a:ln w="9525" cap="flat" cmpd="sng">
                  <a:solidFill>
                    <a:schemeClr val="tx1"/>
                  </a:solidFill>
                  <a:prstDash val="solid"/>
                  <a:headEnd type="none" w="med" len="med"/>
                  <a:tailEnd type="none" w="med" len="med"/>
                </a:ln>
              </p:spPr>
            </p:sp>
            <p:sp>
              <p:nvSpPr>
                <p:cNvPr id="39450" name="直接连接符 39449"/>
                <p:cNvSpPr/>
                <p:nvPr/>
              </p:nvSpPr>
              <p:spPr>
                <a:xfrm>
                  <a:off x="3243" y="4730"/>
                  <a:ext cx="0" cy="90"/>
                </a:xfrm>
                <a:prstGeom prst="line">
                  <a:avLst/>
                </a:prstGeom>
                <a:ln w="9525" cap="flat" cmpd="sng">
                  <a:solidFill>
                    <a:schemeClr val="tx1"/>
                  </a:solidFill>
                  <a:prstDash val="solid"/>
                  <a:headEnd type="none" w="med" len="med"/>
                  <a:tailEnd type="none" w="med" len="med"/>
                </a:ln>
              </p:spPr>
            </p:sp>
            <p:sp>
              <p:nvSpPr>
                <p:cNvPr id="39451" name="直接连接符 39450"/>
                <p:cNvSpPr/>
                <p:nvPr/>
              </p:nvSpPr>
              <p:spPr>
                <a:xfrm>
                  <a:off x="3425" y="4730"/>
                  <a:ext cx="0" cy="90"/>
                </a:xfrm>
                <a:prstGeom prst="line">
                  <a:avLst/>
                </a:prstGeom>
                <a:ln w="9525" cap="flat" cmpd="sng">
                  <a:solidFill>
                    <a:schemeClr val="tx1"/>
                  </a:solidFill>
                  <a:prstDash val="solid"/>
                  <a:headEnd type="none" w="med" len="med"/>
                  <a:tailEnd type="none" w="med" len="med"/>
                </a:ln>
              </p:spPr>
            </p:sp>
            <p:sp>
              <p:nvSpPr>
                <p:cNvPr id="39452" name="直接连接符 39451"/>
                <p:cNvSpPr/>
                <p:nvPr/>
              </p:nvSpPr>
              <p:spPr>
                <a:xfrm flipV="1">
                  <a:off x="3379" y="4774"/>
                  <a:ext cx="318" cy="1"/>
                </a:xfrm>
                <a:prstGeom prst="line">
                  <a:avLst/>
                </a:prstGeom>
                <a:ln w="9525" cap="flat" cmpd="sng">
                  <a:solidFill>
                    <a:schemeClr val="tx1"/>
                  </a:solidFill>
                  <a:prstDash val="dash"/>
                  <a:headEnd type="none" w="med" len="med"/>
                  <a:tailEnd type="none" w="med" len="med"/>
                </a:ln>
              </p:spPr>
            </p:sp>
            <p:sp>
              <p:nvSpPr>
                <p:cNvPr id="39453" name="直接连接符 39452"/>
                <p:cNvSpPr/>
                <p:nvPr/>
              </p:nvSpPr>
              <p:spPr>
                <a:xfrm>
                  <a:off x="3697" y="4729"/>
                  <a:ext cx="0" cy="90"/>
                </a:xfrm>
                <a:prstGeom prst="line">
                  <a:avLst/>
                </a:prstGeom>
                <a:ln w="9525" cap="flat" cmpd="sng">
                  <a:solidFill>
                    <a:schemeClr val="tx1"/>
                  </a:solidFill>
                  <a:prstDash val="solid"/>
                  <a:headEnd type="none" w="med" len="med"/>
                  <a:tailEnd type="none" w="med" len="med"/>
                </a:ln>
              </p:spPr>
            </p:sp>
          </p:grpSp>
          <p:grpSp>
            <p:nvGrpSpPr>
              <p:cNvPr id="39454" name="组合 39453"/>
              <p:cNvGrpSpPr/>
              <p:nvPr/>
            </p:nvGrpSpPr>
            <p:grpSpPr>
              <a:xfrm>
                <a:off x="3243" y="4684"/>
                <a:ext cx="408" cy="90"/>
                <a:chOff x="3243" y="4502"/>
                <a:chExt cx="408" cy="90"/>
              </a:xfrm>
            </p:grpSpPr>
            <p:sp>
              <p:nvSpPr>
                <p:cNvPr id="39455" name="矩形 39454"/>
                <p:cNvSpPr/>
                <p:nvPr/>
              </p:nvSpPr>
              <p:spPr>
                <a:xfrm>
                  <a:off x="3243" y="4502"/>
                  <a:ext cx="136" cy="90"/>
                </a:xfrm>
                <a:prstGeom prst="rect">
                  <a:avLst/>
                </a:prstGeom>
                <a:noFill/>
                <a:ln w="9525">
                  <a:noFill/>
                </a:ln>
              </p:spPr>
              <p:txBody>
                <a:bodyPr wrap="none" anchor="ctr" anchorCtr="0"/>
                <a:p>
                  <a:pPr algn="ctr"/>
                  <a:r>
                    <a:rPr lang="en-US" altLang="zh-CN" sz="800">
                      <a:latin typeface="Arial" panose="020B0604020202020204" pitchFamily="34" charset="0"/>
                    </a:rPr>
                    <a:t>6</a:t>
                  </a:r>
                  <a:endParaRPr lang="en-US" altLang="zh-CN" sz="800">
                    <a:latin typeface="Arial" panose="020B0604020202020204" pitchFamily="34" charset="0"/>
                  </a:endParaRPr>
                </a:p>
              </p:txBody>
            </p:sp>
            <p:sp>
              <p:nvSpPr>
                <p:cNvPr id="39456" name="矩形 39455"/>
                <p:cNvSpPr/>
                <p:nvPr/>
              </p:nvSpPr>
              <p:spPr>
                <a:xfrm>
                  <a:off x="3515" y="4502"/>
                  <a:ext cx="136" cy="90"/>
                </a:xfrm>
                <a:prstGeom prst="rect">
                  <a:avLst/>
                </a:prstGeom>
                <a:noFill/>
                <a:ln w="9525">
                  <a:noFill/>
                </a:ln>
              </p:spPr>
              <p:txBody>
                <a:bodyPr wrap="none" anchor="ctr" anchorCtr="0"/>
                <a:p>
                  <a:pPr algn="ctr"/>
                  <a:r>
                    <a:rPr lang="en-US" altLang="zh-CN" sz="800">
                      <a:latin typeface="Arial" panose="020B0604020202020204" pitchFamily="34" charset="0"/>
                    </a:rPr>
                    <a:t>21</a:t>
                  </a:r>
                  <a:endParaRPr lang="en-US" altLang="zh-CN" sz="800">
                    <a:latin typeface="Arial" panose="020B0604020202020204" pitchFamily="34" charset="0"/>
                  </a:endParaRPr>
                </a:p>
              </p:txBody>
            </p:sp>
          </p:grpSp>
        </p:grpSp>
        <p:grpSp>
          <p:nvGrpSpPr>
            <p:cNvPr id="39457" name="组合 39456"/>
            <p:cNvGrpSpPr/>
            <p:nvPr/>
          </p:nvGrpSpPr>
          <p:grpSpPr>
            <a:xfrm>
              <a:off x="3606" y="4458"/>
              <a:ext cx="545" cy="136"/>
              <a:chOff x="3243" y="4820"/>
              <a:chExt cx="545" cy="136"/>
            </a:xfrm>
          </p:grpSpPr>
          <p:grpSp>
            <p:nvGrpSpPr>
              <p:cNvPr id="39458" name="组合 39457"/>
              <p:cNvGrpSpPr/>
              <p:nvPr/>
            </p:nvGrpSpPr>
            <p:grpSpPr>
              <a:xfrm>
                <a:off x="3243" y="4866"/>
                <a:ext cx="545" cy="90"/>
                <a:chOff x="3243" y="4866"/>
                <a:chExt cx="545" cy="90"/>
              </a:xfrm>
            </p:grpSpPr>
            <p:sp>
              <p:nvSpPr>
                <p:cNvPr id="39459" name="直接连接符 39458"/>
                <p:cNvSpPr/>
                <p:nvPr/>
              </p:nvSpPr>
              <p:spPr>
                <a:xfrm flipV="1">
                  <a:off x="3243" y="4910"/>
                  <a:ext cx="227" cy="1"/>
                </a:xfrm>
                <a:prstGeom prst="line">
                  <a:avLst/>
                </a:prstGeom>
                <a:ln w="9525" cap="flat" cmpd="sng">
                  <a:solidFill>
                    <a:schemeClr val="tx1"/>
                  </a:solidFill>
                  <a:prstDash val="solid"/>
                  <a:headEnd type="none" w="med" len="med"/>
                  <a:tailEnd type="none" w="med" len="med"/>
                </a:ln>
              </p:spPr>
            </p:sp>
            <p:sp>
              <p:nvSpPr>
                <p:cNvPr id="39460" name="直接连接符 39459"/>
                <p:cNvSpPr/>
                <p:nvPr/>
              </p:nvSpPr>
              <p:spPr>
                <a:xfrm>
                  <a:off x="3243" y="4866"/>
                  <a:ext cx="0" cy="90"/>
                </a:xfrm>
                <a:prstGeom prst="line">
                  <a:avLst/>
                </a:prstGeom>
                <a:ln w="9525" cap="flat" cmpd="sng">
                  <a:solidFill>
                    <a:schemeClr val="tx1"/>
                  </a:solidFill>
                  <a:prstDash val="solid"/>
                  <a:headEnd type="none" w="med" len="med"/>
                  <a:tailEnd type="none" w="med" len="med"/>
                </a:ln>
              </p:spPr>
            </p:sp>
            <p:sp>
              <p:nvSpPr>
                <p:cNvPr id="39461" name="直接连接符 39460"/>
                <p:cNvSpPr/>
                <p:nvPr/>
              </p:nvSpPr>
              <p:spPr>
                <a:xfrm>
                  <a:off x="3470" y="4866"/>
                  <a:ext cx="0" cy="90"/>
                </a:xfrm>
                <a:prstGeom prst="line">
                  <a:avLst/>
                </a:prstGeom>
                <a:ln w="9525" cap="flat" cmpd="sng">
                  <a:solidFill>
                    <a:schemeClr val="tx1"/>
                  </a:solidFill>
                  <a:prstDash val="solid"/>
                  <a:headEnd type="none" w="med" len="med"/>
                  <a:tailEnd type="none" w="med" len="med"/>
                </a:ln>
              </p:spPr>
            </p:sp>
            <p:sp>
              <p:nvSpPr>
                <p:cNvPr id="39462" name="直接连接符 39461"/>
                <p:cNvSpPr/>
                <p:nvPr/>
              </p:nvSpPr>
              <p:spPr>
                <a:xfrm flipV="1">
                  <a:off x="3469" y="4910"/>
                  <a:ext cx="319" cy="1"/>
                </a:xfrm>
                <a:prstGeom prst="line">
                  <a:avLst/>
                </a:prstGeom>
                <a:ln w="9525" cap="flat" cmpd="sng">
                  <a:solidFill>
                    <a:schemeClr val="tx1"/>
                  </a:solidFill>
                  <a:prstDash val="dash"/>
                  <a:headEnd type="none" w="med" len="med"/>
                  <a:tailEnd type="none" w="med" len="med"/>
                </a:ln>
              </p:spPr>
            </p:sp>
            <p:sp>
              <p:nvSpPr>
                <p:cNvPr id="39463" name="直接连接符 39462"/>
                <p:cNvSpPr/>
                <p:nvPr/>
              </p:nvSpPr>
              <p:spPr>
                <a:xfrm>
                  <a:off x="3788" y="4866"/>
                  <a:ext cx="0" cy="90"/>
                </a:xfrm>
                <a:prstGeom prst="line">
                  <a:avLst/>
                </a:prstGeom>
                <a:ln w="9525" cap="flat" cmpd="sng">
                  <a:solidFill>
                    <a:schemeClr val="tx1"/>
                  </a:solidFill>
                  <a:prstDash val="solid"/>
                  <a:headEnd type="none" w="med" len="med"/>
                  <a:tailEnd type="none" w="med" len="med"/>
                </a:ln>
              </p:spPr>
            </p:sp>
          </p:grpSp>
          <p:sp>
            <p:nvSpPr>
              <p:cNvPr id="39464" name="矩形 39463"/>
              <p:cNvSpPr/>
              <p:nvPr/>
            </p:nvSpPr>
            <p:spPr>
              <a:xfrm>
                <a:off x="3289" y="4820"/>
                <a:ext cx="136" cy="90"/>
              </a:xfrm>
              <a:prstGeom prst="rect">
                <a:avLst/>
              </a:prstGeom>
              <a:noFill/>
              <a:ln w="9525">
                <a:noFill/>
              </a:ln>
            </p:spPr>
            <p:txBody>
              <a:bodyPr wrap="none" anchor="ctr" anchorCtr="0"/>
              <a:p>
                <a:pPr algn="ctr"/>
                <a:r>
                  <a:rPr lang="en-US" altLang="zh-CN" sz="800">
                    <a:latin typeface="Arial" panose="020B0604020202020204" pitchFamily="34" charset="0"/>
                  </a:rPr>
                  <a:t>7</a:t>
                </a:r>
                <a:endParaRPr lang="en-US" altLang="zh-CN" sz="800">
                  <a:latin typeface="Arial" panose="020B0604020202020204" pitchFamily="34" charset="0"/>
                </a:endParaRPr>
              </a:p>
            </p:txBody>
          </p:sp>
          <p:sp>
            <p:nvSpPr>
              <p:cNvPr id="39465" name="矩形 39464"/>
              <p:cNvSpPr/>
              <p:nvPr/>
            </p:nvSpPr>
            <p:spPr>
              <a:xfrm>
                <a:off x="3561" y="4820"/>
                <a:ext cx="136" cy="90"/>
              </a:xfrm>
              <a:prstGeom prst="rect">
                <a:avLst/>
              </a:prstGeom>
              <a:noFill/>
              <a:ln w="9525">
                <a:noFill/>
              </a:ln>
            </p:spPr>
            <p:txBody>
              <a:bodyPr wrap="none" anchor="ctr" anchorCtr="0"/>
              <a:p>
                <a:pPr algn="ctr"/>
                <a:r>
                  <a:rPr lang="en-US" altLang="zh-CN" sz="800">
                    <a:latin typeface="Arial" panose="020B0604020202020204" pitchFamily="34" charset="0"/>
                  </a:rPr>
                  <a:t>25</a:t>
                </a:r>
                <a:endParaRPr lang="en-US" altLang="zh-CN" sz="800">
                  <a:latin typeface="Arial" panose="020B0604020202020204" pitchFamily="34" charset="0"/>
                </a:endParaRPr>
              </a:p>
            </p:txBody>
          </p:sp>
        </p:grpSp>
        <p:grpSp>
          <p:nvGrpSpPr>
            <p:cNvPr id="39466" name="组合 39465"/>
            <p:cNvGrpSpPr/>
            <p:nvPr/>
          </p:nvGrpSpPr>
          <p:grpSpPr>
            <a:xfrm>
              <a:off x="3606" y="4640"/>
              <a:ext cx="681" cy="135"/>
              <a:chOff x="3243" y="4276"/>
              <a:chExt cx="545" cy="135"/>
            </a:xfrm>
          </p:grpSpPr>
          <p:grpSp>
            <p:nvGrpSpPr>
              <p:cNvPr id="39467" name="组合 39466"/>
              <p:cNvGrpSpPr/>
              <p:nvPr/>
            </p:nvGrpSpPr>
            <p:grpSpPr>
              <a:xfrm>
                <a:off x="3243" y="4321"/>
                <a:ext cx="545" cy="90"/>
                <a:chOff x="3243" y="4321"/>
                <a:chExt cx="545" cy="90"/>
              </a:xfrm>
            </p:grpSpPr>
            <p:sp>
              <p:nvSpPr>
                <p:cNvPr id="39468" name="直接连接符 39467"/>
                <p:cNvSpPr/>
                <p:nvPr/>
              </p:nvSpPr>
              <p:spPr>
                <a:xfrm>
                  <a:off x="3243" y="4366"/>
                  <a:ext cx="136" cy="0"/>
                </a:xfrm>
                <a:prstGeom prst="line">
                  <a:avLst/>
                </a:prstGeom>
                <a:ln w="9525" cap="flat" cmpd="sng">
                  <a:solidFill>
                    <a:schemeClr val="tx1"/>
                  </a:solidFill>
                  <a:prstDash val="solid"/>
                  <a:headEnd type="none" w="med" len="med"/>
                  <a:tailEnd type="none" w="med" len="med"/>
                </a:ln>
              </p:spPr>
            </p:sp>
            <p:sp>
              <p:nvSpPr>
                <p:cNvPr id="39469" name="直接连接符 39468"/>
                <p:cNvSpPr/>
                <p:nvPr/>
              </p:nvSpPr>
              <p:spPr>
                <a:xfrm>
                  <a:off x="3243" y="4321"/>
                  <a:ext cx="0" cy="90"/>
                </a:xfrm>
                <a:prstGeom prst="line">
                  <a:avLst/>
                </a:prstGeom>
                <a:ln w="9525" cap="flat" cmpd="sng">
                  <a:solidFill>
                    <a:schemeClr val="tx1"/>
                  </a:solidFill>
                  <a:prstDash val="solid"/>
                  <a:headEnd type="none" w="med" len="med"/>
                  <a:tailEnd type="none" w="med" len="med"/>
                </a:ln>
              </p:spPr>
            </p:sp>
            <p:sp>
              <p:nvSpPr>
                <p:cNvPr id="39470" name="直接连接符 39469"/>
                <p:cNvSpPr/>
                <p:nvPr/>
              </p:nvSpPr>
              <p:spPr>
                <a:xfrm>
                  <a:off x="3379" y="4321"/>
                  <a:ext cx="0" cy="90"/>
                </a:xfrm>
                <a:prstGeom prst="line">
                  <a:avLst/>
                </a:prstGeom>
                <a:ln w="9525" cap="flat" cmpd="sng">
                  <a:solidFill>
                    <a:schemeClr val="tx1"/>
                  </a:solidFill>
                  <a:prstDash val="solid"/>
                  <a:headEnd type="none" w="med" len="med"/>
                  <a:tailEnd type="none" w="med" len="med"/>
                </a:ln>
              </p:spPr>
            </p:sp>
            <p:sp>
              <p:nvSpPr>
                <p:cNvPr id="39471" name="直接连接符 39470"/>
                <p:cNvSpPr/>
                <p:nvPr/>
              </p:nvSpPr>
              <p:spPr>
                <a:xfrm>
                  <a:off x="3379" y="4366"/>
                  <a:ext cx="409" cy="0"/>
                </a:xfrm>
                <a:prstGeom prst="line">
                  <a:avLst/>
                </a:prstGeom>
                <a:ln w="9525" cap="flat" cmpd="sng">
                  <a:solidFill>
                    <a:schemeClr val="tx1"/>
                  </a:solidFill>
                  <a:prstDash val="dash"/>
                  <a:headEnd type="none" w="med" len="med"/>
                  <a:tailEnd type="none" w="med" len="med"/>
                </a:ln>
              </p:spPr>
            </p:sp>
            <p:sp>
              <p:nvSpPr>
                <p:cNvPr id="39472" name="直接连接符 39471"/>
                <p:cNvSpPr/>
                <p:nvPr/>
              </p:nvSpPr>
              <p:spPr>
                <a:xfrm>
                  <a:off x="3788" y="4321"/>
                  <a:ext cx="0" cy="90"/>
                </a:xfrm>
                <a:prstGeom prst="line">
                  <a:avLst/>
                </a:prstGeom>
                <a:ln w="9525" cap="flat" cmpd="sng">
                  <a:solidFill>
                    <a:schemeClr val="tx1"/>
                  </a:solidFill>
                  <a:prstDash val="solid"/>
                  <a:headEnd type="none" w="med" len="med"/>
                  <a:tailEnd type="none" w="med" len="med"/>
                </a:ln>
              </p:spPr>
            </p:sp>
          </p:grpSp>
          <p:sp>
            <p:nvSpPr>
              <p:cNvPr id="39473" name="矩形 39472"/>
              <p:cNvSpPr/>
              <p:nvPr/>
            </p:nvSpPr>
            <p:spPr>
              <a:xfrm>
                <a:off x="3243" y="4276"/>
                <a:ext cx="136" cy="90"/>
              </a:xfrm>
              <a:prstGeom prst="rect">
                <a:avLst/>
              </a:prstGeom>
              <a:noFill/>
              <a:ln w="9525">
                <a:noFill/>
              </a:ln>
            </p:spPr>
            <p:txBody>
              <a:bodyPr wrap="none" anchor="ctr" anchorCtr="0"/>
              <a:p>
                <a:pPr algn="ctr"/>
                <a:r>
                  <a:rPr lang="en-US" altLang="zh-CN" sz="800">
                    <a:latin typeface="Arial" panose="020B0604020202020204" pitchFamily="34" charset="0"/>
                  </a:rPr>
                  <a:t>5</a:t>
                </a:r>
                <a:endParaRPr lang="en-US" altLang="zh-CN" sz="800">
                  <a:latin typeface="Arial" panose="020B0604020202020204" pitchFamily="34" charset="0"/>
                </a:endParaRPr>
              </a:p>
            </p:txBody>
          </p:sp>
          <p:sp>
            <p:nvSpPr>
              <p:cNvPr id="39474" name="矩形 39473"/>
              <p:cNvSpPr/>
              <p:nvPr/>
            </p:nvSpPr>
            <p:spPr>
              <a:xfrm>
                <a:off x="3515" y="4276"/>
                <a:ext cx="136" cy="90"/>
              </a:xfrm>
              <a:prstGeom prst="rect">
                <a:avLst/>
              </a:prstGeom>
              <a:noFill/>
              <a:ln w="9525">
                <a:noFill/>
              </a:ln>
            </p:spPr>
            <p:txBody>
              <a:bodyPr wrap="none" anchor="ctr" anchorCtr="0"/>
              <a:p>
                <a:pPr algn="ctr"/>
                <a:r>
                  <a:rPr lang="en-US" altLang="zh-CN" sz="800">
                    <a:latin typeface="Arial" panose="020B0604020202020204" pitchFamily="34" charset="0"/>
                  </a:rPr>
                  <a:t>30</a:t>
                </a:r>
                <a:endParaRPr lang="en-US" altLang="zh-CN" sz="800">
                  <a:latin typeface="Arial" panose="020B0604020202020204" pitchFamily="34" charset="0"/>
                </a:endParaRPr>
              </a:p>
            </p:txBody>
          </p:sp>
        </p:grpSp>
        <p:sp>
          <p:nvSpPr>
            <p:cNvPr id="39475" name="直接连接符 39474"/>
            <p:cNvSpPr/>
            <p:nvPr/>
          </p:nvSpPr>
          <p:spPr>
            <a:xfrm>
              <a:off x="4195" y="3640"/>
              <a:ext cx="137" cy="0"/>
            </a:xfrm>
            <a:prstGeom prst="line">
              <a:avLst/>
            </a:prstGeom>
            <a:ln w="9525" cap="flat" cmpd="sng">
              <a:solidFill>
                <a:schemeClr val="tx1"/>
              </a:solidFill>
              <a:prstDash val="solid"/>
              <a:headEnd type="none" w="med" len="med"/>
              <a:tailEnd type="none" w="med" len="med"/>
            </a:ln>
          </p:spPr>
        </p:sp>
        <p:sp>
          <p:nvSpPr>
            <p:cNvPr id="39476" name="直接连接符 39475"/>
            <p:cNvSpPr/>
            <p:nvPr/>
          </p:nvSpPr>
          <p:spPr>
            <a:xfrm>
              <a:off x="4195" y="3731"/>
              <a:ext cx="137" cy="0"/>
            </a:xfrm>
            <a:prstGeom prst="line">
              <a:avLst/>
            </a:prstGeom>
            <a:ln w="9525" cap="flat" cmpd="sng">
              <a:solidFill>
                <a:schemeClr val="tx1"/>
              </a:solidFill>
              <a:prstDash val="dash"/>
              <a:headEnd type="none" w="med" len="med"/>
              <a:tailEnd type="none" w="med" len="med"/>
            </a:ln>
          </p:spPr>
        </p:sp>
        <p:sp>
          <p:nvSpPr>
            <p:cNvPr id="39477" name="矩形 39476"/>
            <p:cNvSpPr/>
            <p:nvPr/>
          </p:nvSpPr>
          <p:spPr>
            <a:xfrm>
              <a:off x="3532" y="5296"/>
              <a:ext cx="1117" cy="115"/>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78" name="矩形 39477"/>
            <p:cNvSpPr/>
            <p:nvPr/>
          </p:nvSpPr>
          <p:spPr>
            <a:xfrm>
              <a:off x="3532" y="4938"/>
              <a:ext cx="1117" cy="166"/>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79" name="矩形 39478"/>
            <p:cNvSpPr/>
            <p:nvPr/>
          </p:nvSpPr>
          <p:spPr>
            <a:xfrm>
              <a:off x="3714" y="4705"/>
              <a:ext cx="1117" cy="160"/>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80" name="矩形 39479"/>
            <p:cNvSpPr/>
            <p:nvPr/>
          </p:nvSpPr>
          <p:spPr>
            <a:xfrm>
              <a:off x="3714" y="4500"/>
              <a:ext cx="1117" cy="160"/>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81" name="矩形 39480"/>
            <p:cNvSpPr/>
            <p:nvPr/>
          </p:nvSpPr>
          <p:spPr>
            <a:xfrm>
              <a:off x="3714" y="4340"/>
              <a:ext cx="1117" cy="162"/>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82" name="矩形 39481"/>
            <p:cNvSpPr/>
            <p:nvPr/>
          </p:nvSpPr>
          <p:spPr>
            <a:xfrm>
              <a:off x="3714" y="4129"/>
              <a:ext cx="1117" cy="163"/>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83" name="矩形 39482"/>
            <p:cNvSpPr/>
            <p:nvPr/>
          </p:nvSpPr>
          <p:spPr>
            <a:xfrm>
              <a:off x="3714" y="3970"/>
              <a:ext cx="1117" cy="159"/>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84" name="矩形 39483"/>
            <p:cNvSpPr/>
            <p:nvPr/>
          </p:nvSpPr>
          <p:spPr>
            <a:xfrm>
              <a:off x="3532" y="3810"/>
              <a:ext cx="1117" cy="160"/>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dirty="0">
                  <a:ea typeface="黑体" panose="02010609060101010101" pitchFamily="2" charset="-122"/>
                </a:rPr>
                <a:t>  </a:t>
              </a:r>
              <a:endParaRPr lang="en-US" altLang="zh-CN" sz="1000" dirty="0">
                <a:ea typeface="黑体" panose="02010609060101010101" pitchFamily="2" charset="-122"/>
              </a:endParaRPr>
            </a:p>
          </p:txBody>
        </p:sp>
        <p:sp>
          <p:nvSpPr>
            <p:cNvPr id="39485" name="矩形 39484"/>
            <p:cNvSpPr/>
            <p:nvPr/>
          </p:nvSpPr>
          <p:spPr>
            <a:xfrm>
              <a:off x="3532" y="3488"/>
              <a:ext cx="559" cy="32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800" dirty="0">
                  <a:ea typeface="黑体" panose="02010609060101010101" pitchFamily="2" charset="-122"/>
                </a:rPr>
                <a:t>备注   图示时间     </a:t>
              </a:r>
              <a:endParaRPr lang="zh-CN" altLang="en-US" sz="800" dirty="0">
                <a:ea typeface="黑体" panose="02010609060101010101" pitchFamily="2" charset="-122"/>
              </a:endParaRPr>
            </a:p>
          </p:txBody>
        </p:sp>
        <p:sp>
          <p:nvSpPr>
            <p:cNvPr id="39486" name="矩形 39485"/>
            <p:cNvSpPr/>
            <p:nvPr/>
          </p:nvSpPr>
          <p:spPr>
            <a:xfrm>
              <a:off x="3174" y="3653"/>
              <a:ext cx="358" cy="157"/>
            </a:xfrm>
            <a:prstGeom prst="rect">
              <a:avLst/>
            </a:prstGeom>
            <a:solidFill>
              <a:srgbClr val="FFFF00"/>
            </a:solid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(771)</a:t>
              </a:r>
              <a:endParaRPr lang="en-US" altLang="zh-CN" sz="1000">
                <a:ea typeface="黑体" panose="02010609060101010101" pitchFamily="2" charset="-122"/>
              </a:endParaRPr>
            </a:p>
          </p:txBody>
        </p:sp>
        <p:sp>
          <p:nvSpPr>
            <p:cNvPr id="39487" name="矩形 39486"/>
            <p:cNvSpPr/>
            <p:nvPr/>
          </p:nvSpPr>
          <p:spPr>
            <a:xfrm>
              <a:off x="2810" y="3653"/>
              <a:ext cx="364" cy="157"/>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交换时间</a:t>
              </a:r>
              <a:endParaRPr lang="zh-CN" altLang="en-US" sz="1000" dirty="0">
                <a:ea typeface="黑体" panose="02010609060101010101" pitchFamily="2" charset="-122"/>
              </a:endParaRPr>
            </a:p>
          </p:txBody>
        </p:sp>
        <p:sp>
          <p:nvSpPr>
            <p:cNvPr id="39488" name="矩形 39487"/>
            <p:cNvSpPr/>
            <p:nvPr/>
          </p:nvSpPr>
          <p:spPr>
            <a:xfrm>
              <a:off x="2444" y="3653"/>
              <a:ext cx="366" cy="157"/>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交换个数</a:t>
              </a:r>
              <a:endParaRPr lang="zh-CN" altLang="en-US" sz="1000" dirty="0">
                <a:ea typeface="黑体" panose="02010609060101010101" pitchFamily="2" charset="-122"/>
              </a:endParaRPr>
            </a:p>
          </p:txBody>
        </p:sp>
        <p:sp>
          <p:nvSpPr>
            <p:cNvPr id="39489" name="矩形 39488"/>
            <p:cNvSpPr/>
            <p:nvPr/>
          </p:nvSpPr>
          <p:spPr>
            <a:xfrm>
              <a:off x="2078" y="3653"/>
              <a:ext cx="366" cy="157"/>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完成时间</a:t>
              </a:r>
              <a:endParaRPr lang="zh-CN" altLang="en-US" sz="1000" dirty="0">
                <a:ea typeface="黑体" panose="02010609060101010101" pitchFamily="2" charset="-122"/>
              </a:endParaRPr>
            </a:p>
          </p:txBody>
        </p:sp>
        <p:sp>
          <p:nvSpPr>
            <p:cNvPr id="39490" name="矩形 39489"/>
            <p:cNvSpPr/>
            <p:nvPr/>
          </p:nvSpPr>
          <p:spPr>
            <a:xfrm>
              <a:off x="1705" y="3653"/>
              <a:ext cx="373" cy="157"/>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自动时间</a:t>
              </a:r>
              <a:endParaRPr lang="zh-CN" altLang="en-US" sz="1000" dirty="0">
                <a:ea typeface="黑体" panose="02010609060101010101" pitchFamily="2" charset="-122"/>
              </a:endParaRPr>
            </a:p>
          </p:txBody>
        </p:sp>
        <p:sp>
          <p:nvSpPr>
            <p:cNvPr id="39491" name="矩形 39490"/>
            <p:cNvSpPr/>
            <p:nvPr/>
          </p:nvSpPr>
          <p:spPr>
            <a:xfrm>
              <a:off x="1346" y="3653"/>
              <a:ext cx="359" cy="157"/>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手工时间</a:t>
              </a:r>
              <a:endParaRPr lang="zh-CN" altLang="en-US" sz="1000" dirty="0">
                <a:ea typeface="黑体" panose="02010609060101010101" pitchFamily="2" charset="-122"/>
              </a:endParaRPr>
            </a:p>
          </p:txBody>
        </p:sp>
        <p:sp>
          <p:nvSpPr>
            <p:cNvPr id="39492" name="矩形 39491"/>
            <p:cNvSpPr/>
            <p:nvPr/>
          </p:nvSpPr>
          <p:spPr>
            <a:xfrm>
              <a:off x="1530" y="4729"/>
              <a:ext cx="175" cy="17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31</a:t>
              </a:r>
              <a:endParaRPr lang="en-US" altLang="zh-CN" sz="1000">
                <a:ea typeface="黑体" panose="02010609060101010101" pitchFamily="2" charset="-122"/>
              </a:endParaRPr>
            </a:p>
          </p:txBody>
        </p:sp>
        <p:sp>
          <p:nvSpPr>
            <p:cNvPr id="39493" name="矩形 39492"/>
            <p:cNvSpPr/>
            <p:nvPr/>
          </p:nvSpPr>
          <p:spPr>
            <a:xfrm>
              <a:off x="1072" y="4729"/>
              <a:ext cx="274" cy="17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合计</a:t>
              </a:r>
              <a:endParaRPr lang="zh-CN" altLang="en-US" sz="1000" dirty="0">
                <a:ea typeface="黑体" panose="02010609060101010101" pitchFamily="2" charset="-122"/>
              </a:endParaRPr>
            </a:p>
          </p:txBody>
        </p:sp>
        <p:sp>
          <p:nvSpPr>
            <p:cNvPr id="39494" name="矩形 39493"/>
            <p:cNvSpPr/>
            <p:nvPr/>
          </p:nvSpPr>
          <p:spPr>
            <a:xfrm>
              <a:off x="2810" y="5296"/>
              <a:ext cx="364" cy="11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95" name="矩形 39494"/>
            <p:cNvSpPr/>
            <p:nvPr/>
          </p:nvSpPr>
          <p:spPr>
            <a:xfrm>
              <a:off x="2261" y="5296"/>
              <a:ext cx="183" cy="11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96" name="矩形 39495"/>
            <p:cNvSpPr/>
            <p:nvPr/>
          </p:nvSpPr>
          <p:spPr>
            <a:xfrm>
              <a:off x="2078" y="5296"/>
              <a:ext cx="183" cy="11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97" name="矩形 39496"/>
            <p:cNvSpPr/>
            <p:nvPr/>
          </p:nvSpPr>
          <p:spPr>
            <a:xfrm>
              <a:off x="1909" y="5296"/>
              <a:ext cx="169" cy="11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98" name="矩形 39497"/>
            <p:cNvSpPr/>
            <p:nvPr/>
          </p:nvSpPr>
          <p:spPr>
            <a:xfrm>
              <a:off x="1705" y="5296"/>
              <a:ext cx="204" cy="11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499" name="矩形 39498"/>
            <p:cNvSpPr/>
            <p:nvPr/>
          </p:nvSpPr>
          <p:spPr>
            <a:xfrm>
              <a:off x="1346" y="5296"/>
              <a:ext cx="184" cy="11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00" name="矩形 39499"/>
            <p:cNvSpPr/>
            <p:nvPr/>
          </p:nvSpPr>
          <p:spPr>
            <a:xfrm>
              <a:off x="593" y="5296"/>
              <a:ext cx="479" cy="11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01" name="矩形 39500"/>
            <p:cNvSpPr/>
            <p:nvPr/>
          </p:nvSpPr>
          <p:spPr>
            <a:xfrm>
              <a:off x="386" y="5296"/>
              <a:ext cx="207" cy="11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02" name="矩形 39501"/>
            <p:cNvSpPr/>
            <p:nvPr/>
          </p:nvSpPr>
          <p:spPr>
            <a:xfrm>
              <a:off x="2810" y="5104"/>
              <a:ext cx="364" cy="19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03" name="矩形 39502"/>
            <p:cNvSpPr/>
            <p:nvPr/>
          </p:nvSpPr>
          <p:spPr>
            <a:xfrm>
              <a:off x="1909" y="5104"/>
              <a:ext cx="169" cy="19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04" name="矩形 39503"/>
            <p:cNvSpPr/>
            <p:nvPr/>
          </p:nvSpPr>
          <p:spPr>
            <a:xfrm>
              <a:off x="1530" y="5104"/>
              <a:ext cx="175" cy="19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05" name="矩形 39504"/>
            <p:cNvSpPr/>
            <p:nvPr/>
          </p:nvSpPr>
          <p:spPr>
            <a:xfrm>
              <a:off x="386" y="5104"/>
              <a:ext cx="207" cy="19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06" name="矩形 39505"/>
            <p:cNvSpPr/>
            <p:nvPr/>
          </p:nvSpPr>
          <p:spPr>
            <a:xfrm>
              <a:off x="3174" y="4938"/>
              <a:ext cx="358" cy="166"/>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07" name="矩形 39506"/>
            <p:cNvSpPr/>
            <p:nvPr/>
          </p:nvSpPr>
          <p:spPr>
            <a:xfrm>
              <a:off x="2261" y="4938"/>
              <a:ext cx="183" cy="166"/>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08" name="矩形 39507"/>
            <p:cNvSpPr/>
            <p:nvPr/>
          </p:nvSpPr>
          <p:spPr>
            <a:xfrm>
              <a:off x="2078" y="4938"/>
              <a:ext cx="183" cy="166"/>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09" name="矩形 39508"/>
            <p:cNvSpPr/>
            <p:nvPr/>
          </p:nvSpPr>
          <p:spPr>
            <a:xfrm>
              <a:off x="1909" y="4938"/>
              <a:ext cx="169" cy="166"/>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10" name="矩形 39509"/>
            <p:cNvSpPr/>
            <p:nvPr/>
          </p:nvSpPr>
          <p:spPr>
            <a:xfrm>
              <a:off x="1530" y="4938"/>
              <a:ext cx="175" cy="166"/>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11" name="矩形 39510"/>
            <p:cNvSpPr/>
            <p:nvPr/>
          </p:nvSpPr>
          <p:spPr>
            <a:xfrm>
              <a:off x="1346" y="4938"/>
              <a:ext cx="184" cy="166"/>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12" name="矩形 39511"/>
            <p:cNvSpPr/>
            <p:nvPr/>
          </p:nvSpPr>
          <p:spPr>
            <a:xfrm>
              <a:off x="1072" y="4938"/>
              <a:ext cx="274" cy="166"/>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13" name="矩形 39512"/>
            <p:cNvSpPr/>
            <p:nvPr/>
          </p:nvSpPr>
          <p:spPr>
            <a:xfrm>
              <a:off x="593" y="4938"/>
              <a:ext cx="479" cy="166"/>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14" name="矩形 39513"/>
            <p:cNvSpPr/>
            <p:nvPr/>
          </p:nvSpPr>
          <p:spPr>
            <a:xfrm>
              <a:off x="386" y="4938"/>
              <a:ext cx="207" cy="166"/>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15" name="矩形 39514"/>
            <p:cNvSpPr/>
            <p:nvPr/>
          </p:nvSpPr>
          <p:spPr>
            <a:xfrm>
              <a:off x="3174" y="4774"/>
              <a:ext cx="358" cy="164"/>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16" name="矩形 39515"/>
            <p:cNvSpPr/>
            <p:nvPr/>
          </p:nvSpPr>
          <p:spPr>
            <a:xfrm>
              <a:off x="2444" y="4774"/>
              <a:ext cx="366" cy="164"/>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17" name="矩形 39516"/>
            <p:cNvSpPr/>
            <p:nvPr/>
          </p:nvSpPr>
          <p:spPr>
            <a:xfrm>
              <a:off x="2078" y="4774"/>
              <a:ext cx="183" cy="164"/>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18" name="矩形 39517"/>
            <p:cNvSpPr/>
            <p:nvPr/>
          </p:nvSpPr>
          <p:spPr>
            <a:xfrm>
              <a:off x="1909" y="4774"/>
              <a:ext cx="169" cy="164"/>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19" name="矩形 39518"/>
            <p:cNvSpPr/>
            <p:nvPr/>
          </p:nvSpPr>
          <p:spPr>
            <a:xfrm>
              <a:off x="1705" y="4774"/>
              <a:ext cx="204" cy="164"/>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20" name="矩形 39519"/>
            <p:cNvSpPr/>
            <p:nvPr/>
          </p:nvSpPr>
          <p:spPr>
            <a:xfrm>
              <a:off x="1530" y="4837"/>
              <a:ext cx="175" cy="164"/>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21" name="矩形 39520"/>
            <p:cNvSpPr/>
            <p:nvPr/>
          </p:nvSpPr>
          <p:spPr>
            <a:xfrm>
              <a:off x="1346" y="4774"/>
              <a:ext cx="184" cy="164"/>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22" name="矩形 39521"/>
            <p:cNvSpPr/>
            <p:nvPr/>
          </p:nvSpPr>
          <p:spPr>
            <a:xfrm>
              <a:off x="1072" y="4837"/>
              <a:ext cx="274" cy="164"/>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23" name="矩形 39522"/>
            <p:cNvSpPr/>
            <p:nvPr/>
          </p:nvSpPr>
          <p:spPr>
            <a:xfrm>
              <a:off x="593" y="4774"/>
              <a:ext cx="479" cy="164"/>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24" name="矩形 39523"/>
            <p:cNvSpPr/>
            <p:nvPr/>
          </p:nvSpPr>
          <p:spPr>
            <a:xfrm>
              <a:off x="386" y="4774"/>
              <a:ext cx="207" cy="164"/>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25" name="矩形 39524"/>
            <p:cNvSpPr/>
            <p:nvPr/>
          </p:nvSpPr>
          <p:spPr>
            <a:xfrm>
              <a:off x="3174" y="4614"/>
              <a:ext cx="358" cy="160"/>
            </a:xfrm>
            <a:prstGeom prst="rect">
              <a:avLst/>
            </a:prstGeom>
            <a:solidFill>
              <a:srgbClr val="FFFF00"/>
            </a:solid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771</a:t>
              </a:r>
              <a:endParaRPr lang="en-US" altLang="zh-CN" sz="1000">
                <a:ea typeface="黑体" panose="02010609060101010101" pitchFamily="2" charset="-122"/>
              </a:endParaRPr>
            </a:p>
          </p:txBody>
        </p:sp>
        <p:sp>
          <p:nvSpPr>
            <p:cNvPr id="39526" name="矩形 39525"/>
            <p:cNvSpPr/>
            <p:nvPr/>
          </p:nvSpPr>
          <p:spPr>
            <a:xfrm>
              <a:off x="2810" y="4614"/>
              <a:ext cx="36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latin typeface="Arial" panose="020B0604020202020204" pitchFamily="34" charset="0"/>
                  <a:ea typeface="黑体" panose="02010609060101010101" pitchFamily="2" charset="-122"/>
                </a:rPr>
                <a:t>—</a:t>
              </a:r>
              <a:endParaRPr lang="en-US" altLang="zh-CN" sz="1000">
                <a:ea typeface="黑体" panose="02010609060101010101" pitchFamily="2" charset="-122"/>
              </a:endParaRPr>
            </a:p>
          </p:txBody>
        </p:sp>
        <p:sp>
          <p:nvSpPr>
            <p:cNvPr id="39527" name="矩形 39526"/>
            <p:cNvSpPr/>
            <p:nvPr/>
          </p:nvSpPr>
          <p:spPr>
            <a:xfrm>
              <a:off x="2444" y="4614"/>
              <a:ext cx="366"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latin typeface="Arial" panose="020B0604020202020204" pitchFamily="34" charset="0"/>
                  <a:ea typeface="黑体" panose="02010609060101010101" pitchFamily="2" charset="-122"/>
                </a:rPr>
                <a:t>—</a:t>
              </a:r>
              <a:endParaRPr lang="en-US" altLang="zh-CN" sz="1000">
                <a:ea typeface="黑体" panose="02010609060101010101" pitchFamily="2" charset="-122"/>
              </a:endParaRPr>
            </a:p>
          </p:txBody>
        </p:sp>
        <p:sp>
          <p:nvSpPr>
            <p:cNvPr id="39528" name="矩形 39527"/>
            <p:cNvSpPr/>
            <p:nvPr/>
          </p:nvSpPr>
          <p:spPr>
            <a:xfrm>
              <a:off x="2261" y="4614"/>
              <a:ext cx="183"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35</a:t>
              </a:r>
              <a:endParaRPr lang="en-US" altLang="zh-CN" sz="1000">
                <a:ea typeface="黑体" panose="02010609060101010101" pitchFamily="2" charset="-122"/>
              </a:endParaRPr>
            </a:p>
          </p:txBody>
        </p:sp>
        <p:sp>
          <p:nvSpPr>
            <p:cNvPr id="39529" name="矩形 39528"/>
            <p:cNvSpPr/>
            <p:nvPr/>
          </p:nvSpPr>
          <p:spPr>
            <a:xfrm>
              <a:off x="2078" y="4614"/>
              <a:ext cx="183"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30" name="矩形 39529"/>
            <p:cNvSpPr/>
            <p:nvPr/>
          </p:nvSpPr>
          <p:spPr>
            <a:xfrm>
              <a:off x="1909" y="4614"/>
              <a:ext cx="169"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30</a:t>
              </a:r>
              <a:endParaRPr lang="en-US" altLang="zh-CN" sz="1000">
                <a:ea typeface="黑体" panose="02010609060101010101" pitchFamily="2" charset="-122"/>
              </a:endParaRPr>
            </a:p>
          </p:txBody>
        </p:sp>
        <p:sp>
          <p:nvSpPr>
            <p:cNvPr id="39531" name="矩形 39530"/>
            <p:cNvSpPr/>
            <p:nvPr/>
          </p:nvSpPr>
          <p:spPr>
            <a:xfrm>
              <a:off x="1705" y="4614"/>
              <a:ext cx="20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32" name="矩形 39531"/>
            <p:cNvSpPr/>
            <p:nvPr/>
          </p:nvSpPr>
          <p:spPr>
            <a:xfrm>
              <a:off x="1530" y="4614"/>
              <a:ext cx="175"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5</a:t>
              </a:r>
              <a:endParaRPr lang="en-US" altLang="zh-CN" sz="1000">
                <a:ea typeface="黑体" panose="02010609060101010101" pitchFamily="2" charset="-122"/>
              </a:endParaRPr>
            </a:p>
          </p:txBody>
        </p:sp>
        <p:sp>
          <p:nvSpPr>
            <p:cNvPr id="39533" name="矩形 39532"/>
            <p:cNvSpPr/>
            <p:nvPr/>
          </p:nvSpPr>
          <p:spPr>
            <a:xfrm>
              <a:off x="1346" y="4614"/>
              <a:ext cx="18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34" name="矩形 39533"/>
            <p:cNvSpPr/>
            <p:nvPr/>
          </p:nvSpPr>
          <p:spPr>
            <a:xfrm>
              <a:off x="1072" y="4614"/>
              <a:ext cx="27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a:ea typeface="黑体" panose="02010609060101010101" pitchFamily="2" charset="-122"/>
                </a:rPr>
                <a:t>CL034</a:t>
              </a:r>
              <a:endParaRPr lang="en-US" altLang="zh-CN" sz="900">
                <a:ea typeface="黑体" panose="02010609060101010101" pitchFamily="2" charset="-122"/>
              </a:endParaRPr>
            </a:p>
          </p:txBody>
        </p:sp>
        <p:sp>
          <p:nvSpPr>
            <p:cNvPr id="39535" name="矩形 39534"/>
            <p:cNvSpPr/>
            <p:nvPr/>
          </p:nvSpPr>
          <p:spPr>
            <a:xfrm>
              <a:off x="593" y="4614"/>
              <a:ext cx="479"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900" dirty="0">
                  <a:ea typeface="黑体" panose="02010609060101010101" pitchFamily="2" charset="-122"/>
                </a:rPr>
                <a:t>洗净</a:t>
              </a:r>
              <a:endParaRPr lang="zh-CN" altLang="en-US" sz="900" dirty="0">
                <a:ea typeface="黑体" panose="02010609060101010101" pitchFamily="2" charset="-122"/>
              </a:endParaRPr>
            </a:p>
          </p:txBody>
        </p:sp>
        <p:sp>
          <p:nvSpPr>
            <p:cNvPr id="39536" name="矩形 39535"/>
            <p:cNvSpPr/>
            <p:nvPr/>
          </p:nvSpPr>
          <p:spPr>
            <a:xfrm>
              <a:off x="386" y="4614"/>
              <a:ext cx="207"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6</a:t>
              </a:r>
              <a:endParaRPr lang="en-US" altLang="zh-CN" sz="1000">
                <a:ea typeface="黑体" panose="02010609060101010101" pitchFamily="2" charset="-122"/>
              </a:endParaRPr>
            </a:p>
          </p:txBody>
        </p:sp>
        <p:sp>
          <p:nvSpPr>
            <p:cNvPr id="39537" name="矩形 39536"/>
            <p:cNvSpPr/>
            <p:nvPr/>
          </p:nvSpPr>
          <p:spPr>
            <a:xfrm>
              <a:off x="3174" y="4454"/>
              <a:ext cx="358" cy="160"/>
            </a:xfrm>
            <a:prstGeom prst="rect">
              <a:avLst/>
            </a:prstGeom>
            <a:solidFill>
              <a:srgbClr val="99CCFF"/>
            </a:solid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828</a:t>
              </a:r>
              <a:endParaRPr lang="en-US" altLang="zh-CN" sz="1000">
                <a:ea typeface="黑体" panose="02010609060101010101" pitchFamily="2" charset="-122"/>
              </a:endParaRPr>
            </a:p>
          </p:txBody>
        </p:sp>
        <p:sp>
          <p:nvSpPr>
            <p:cNvPr id="39538" name="矩形 39537"/>
            <p:cNvSpPr/>
            <p:nvPr/>
          </p:nvSpPr>
          <p:spPr>
            <a:xfrm>
              <a:off x="2810" y="4454"/>
              <a:ext cx="36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300</a:t>
              </a:r>
              <a:endParaRPr lang="en-US" altLang="zh-CN" sz="1000">
                <a:ea typeface="黑体" panose="02010609060101010101" pitchFamily="2" charset="-122"/>
              </a:endParaRPr>
            </a:p>
          </p:txBody>
        </p:sp>
        <p:sp>
          <p:nvSpPr>
            <p:cNvPr id="39539" name="矩形 39538"/>
            <p:cNvSpPr/>
            <p:nvPr/>
          </p:nvSpPr>
          <p:spPr>
            <a:xfrm>
              <a:off x="2444" y="4454"/>
              <a:ext cx="366"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500</a:t>
              </a:r>
              <a:endParaRPr lang="en-US" altLang="zh-CN" sz="1000">
                <a:ea typeface="黑体" panose="02010609060101010101" pitchFamily="2" charset="-122"/>
              </a:endParaRPr>
            </a:p>
          </p:txBody>
        </p:sp>
        <p:sp>
          <p:nvSpPr>
            <p:cNvPr id="39540" name="矩形 39539"/>
            <p:cNvSpPr/>
            <p:nvPr/>
          </p:nvSpPr>
          <p:spPr>
            <a:xfrm>
              <a:off x="2261" y="4454"/>
              <a:ext cx="183"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32</a:t>
              </a:r>
              <a:endParaRPr lang="en-US" altLang="zh-CN" sz="1000">
                <a:ea typeface="黑体" panose="02010609060101010101" pitchFamily="2" charset="-122"/>
              </a:endParaRPr>
            </a:p>
          </p:txBody>
        </p:sp>
        <p:sp>
          <p:nvSpPr>
            <p:cNvPr id="39541" name="矩形 39540"/>
            <p:cNvSpPr/>
            <p:nvPr/>
          </p:nvSpPr>
          <p:spPr>
            <a:xfrm>
              <a:off x="2078" y="4454"/>
              <a:ext cx="183"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42" name="矩形 39541"/>
            <p:cNvSpPr/>
            <p:nvPr/>
          </p:nvSpPr>
          <p:spPr>
            <a:xfrm>
              <a:off x="1909" y="4454"/>
              <a:ext cx="169"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25</a:t>
              </a:r>
              <a:endParaRPr lang="en-US" altLang="zh-CN" sz="1000">
                <a:ea typeface="黑体" panose="02010609060101010101" pitchFamily="2" charset="-122"/>
              </a:endParaRPr>
            </a:p>
          </p:txBody>
        </p:sp>
        <p:sp>
          <p:nvSpPr>
            <p:cNvPr id="39543" name="矩形 39542"/>
            <p:cNvSpPr/>
            <p:nvPr/>
          </p:nvSpPr>
          <p:spPr>
            <a:xfrm>
              <a:off x="1705" y="4454"/>
              <a:ext cx="20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44" name="矩形 39543"/>
            <p:cNvSpPr/>
            <p:nvPr/>
          </p:nvSpPr>
          <p:spPr>
            <a:xfrm>
              <a:off x="1530" y="4454"/>
              <a:ext cx="175"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7</a:t>
              </a:r>
              <a:endParaRPr lang="en-US" altLang="zh-CN" sz="1000">
                <a:ea typeface="黑体" panose="02010609060101010101" pitchFamily="2" charset="-122"/>
              </a:endParaRPr>
            </a:p>
          </p:txBody>
        </p:sp>
        <p:sp>
          <p:nvSpPr>
            <p:cNvPr id="39545" name="矩形 39544"/>
            <p:cNvSpPr/>
            <p:nvPr/>
          </p:nvSpPr>
          <p:spPr>
            <a:xfrm>
              <a:off x="1346" y="4454"/>
              <a:ext cx="18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46" name="矩形 39545"/>
            <p:cNvSpPr/>
            <p:nvPr/>
          </p:nvSpPr>
          <p:spPr>
            <a:xfrm>
              <a:off x="1072" y="4454"/>
              <a:ext cx="27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a:ea typeface="黑体" panose="02010609060101010101" pitchFamily="2" charset="-122"/>
                </a:rPr>
                <a:t>DR050</a:t>
              </a:r>
              <a:endParaRPr lang="en-US" altLang="zh-CN" sz="900">
                <a:ea typeface="黑体" panose="02010609060101010101" pitchFamily="2" charset="-122"/>
              </a:endParaRPr>
            </a:p>
          </p:txBody>
        </p:sp>
        <p:sp>
          <p:nvSpPr>
            <p:cNvPr id="39547" name="矩形 39546"/>
            <p:cNvSpPr/>
            <p:nvPr/>
          </p:nvSpPr>
          <p:spPr>
            <a:xfrm>
              <a:off x="593" y="4454"/>
              <a:ext cx="479"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a:ea typeface="黑体" panose="02010609060101010101" pitchFamily="2" charset="-122"/>
                </a:rPr>
                <a:t>Ø20</a:t>
              </a:r>
              <a:r>
                <a:rPr lang="zh-CN" altLang="en-US" sz="900" dirty="0">
                  <a:ea typeface="黑体" panose="02010609060101010101" pitchFamily="2" charset="-122"/>
                </a:rPr>
                <a:t>穴穴明</a:t>
              </a:r>
              <a:endParaRPr lang="zh-CN" altLang="en-US" sz="900" dirty="0">
                <a:ea typeface="黑体" panose="02010609060101010101" pitchFamily="2" charset="-122"/>
              </a:endParaRPr>
            </a:p>
          </p:txBody>
        </p:sp>
        <p:sp>
          <p:nvSpPr>
            <p:cNvPr id="39548" name="矩形 39547"/>
            <p:cNvSpPr/>
            <p:nvPr/>
          </p:nvSpPr>
          <p:spPr>
            <a:xfrm>
              <a:off x="386" y="4454"/>
              <a:ext cx="207"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5</a:t>
              </a:r>
              <a:endParaRPr lang="en-US" altLang="zh-CN" sz="1000">
                <a:ea typeface="黑体" panose="02010609060101010101" pitchFamily="2" charset="-122"/>
              </a:endParaRPr>
            </a:p>
          </p:txBody>
        </p:sp>
        <p:sp>
          <p:nvSpPr>
            <p:cNvPr id="39549" name="矩形 39548"/>
            <p:cNvSpPr/>
            <p:nvPr/>
          </p:nvSpPr>
          <p:spPr>
            <a:xfrm>
              <a:off x="3174" y="4292"/>
              <a:ext cx="358" cy="162"/>
            </a:xfrm>
            <a:prstGeom prst="rect">
              <a:avLst/>
            </a:prstGeom>
            <a:solidFill>
              <a:srgbClr val="99CCFF"/>
            </a:solid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978</a:t>
              </a:r>
              <a:endParaRPr lang="en-US" altLang="zh-CN" sz="1000">
                <a:ea typeface="黑体" panose="02010609060101010101" pitchFamily="2" charset="-122"/>
              </a:endParaRPr>
            </a:p>
          </p:txBody>
        </p:sp>
        <p:sp>
          <p:nvSpPr>
            <p:cNvPr id="39550" name="矩形 39549"/>
            <p:cNvSpPr/>
            <p:nvPr/>
          </p:nvSpPr>
          <p:spPr>
            <a:xfrm>
              <a:off x="2810" y="4292"/>
              <a:ext cx="364" cy="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300</a:t>
              </a:r>
              <a:endParaRPr lang="en-US" altLang="zh-CN" sz="1000">
                <a:ea typeface="黑体" panose="02010609060101010101" pitchFamily="2" charset="-122"/>
              </a:endParaRPr>
            </a:p>
          </p:txBody>
        </p:sp>
        <p:sp>
          <p:nvSpPr>
            <p:cNvPr id="39551" name="矩形 39550"/>
            <p:cNvSpPr/>
            <p:nvPr/>
          </p:nvSpPr>
          <p:spPr>
            <a:xfrm>
              <a:off x="2444" y="4292"/>
              <a:ext cx="366" cy="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500</a:t>
              </a:r>
              <a:endParaRPr lang="en-US" altLang="zh-CN" sz="1000">
                <a:ea typeface="黑体" panose="02010609060101010101" pitchFamily="2" charset="-122"/>
              </a:endParaRPr>
            </a:p>
          </p:txBody>
        </p:sp>
        <p:sp>
          <p:nvSpPr>
            <p:cNvPr id="39552" name="矩形 39551"/>
            <p:cNvSpPr/>
            <p:nvPr/>
          </p:nvSpPr>
          <p:spPr>
            <a:xfrm>
              <a:off x="2261" y="4292"/>
              <a:ext cx="183" cy="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27</a:t>
              </a:r>
              <a:endParaRPr lang="en-US" altLang="zh-CN" sz="1000">
                <a:ea typeface="黑体" panose="02010609060101010101" pitchFamily="2" charset="-122"/>
              </a:endParaRPr>
            </a:p>
          </p:txBody>
        </p:sp>
        <p:sp>
          <p:nvSpPr>
            <p:cNvPr id="39553" name="矩形 39552"/>
            <p:cNvSpPr/>
            <p:nvPr/>
          </p:nvSpPr>
          <p:spPr>
            <a:xfrm>
              <a:off x="2078" y="4292"/>
              <a:ext cx="183" cy="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54" name="矩形 39553"/>
            <p:cNvSpPr/>
            <p:nvPr/>
          </p:nvSpPr>
          <p:spPr>
            <a:xfrm>
              <a:off x="1909" y="4292"/>
              <a:ext cx="169" cy="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21</a:t>
              </a:r>
              <a:endParaRPr lang="en-US" altLang="zh-CN" sz="1000">
                <a:ea typeface="黑体" panose="02010609060101010101" pitchFamily="2" charset="-122"/>
              </a:endParaRPr>
            </a:p>
          </p:txBody>
        </p:sp>
        <p:sp>
          <p:nvSpPr>
            <p:cNvPr id="39555" name="矩形 39554"/>
            <p:cNvSpPr/>
            <p:nvPr/>
          </p:nvSpPr>
          <p:spPr>
            <a:xfrm>
              <a:off x="1705" y="4292"/>
              <a:ext cx="204" cy="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56" name="矩形 39555"/>
            <p:cNvSpPr/>
            <p:nvPr/>
          </p:nvSpPr>
          <p:spPr>
            <a:xfrm>
              <a:off x="1530" y="4292"/>
              <a:ext cx="175" cy="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6</a:t>
              </a:r>
              <a:endParaRPr lang="en-US" altLang="zh-CN" sz="1000">
                <a:ea typeface="黑体" panose="02010609060101010101" pitchFamily="2" charset="-122"/>
              </a:endParaRPr>
            </a:p>
          </p:txBody>
        </p:sp>
        <p:sp>
          <p:nvSpPr>
            <p:cNvPr id="39557" name="矩形 39556"/>
            <p:cNvSpPr/>
            <p:nvPr/>
          </p:nvSpPr>
          <p:spPr>
            <a:xfrm>
              <a:off x="1346" y="4292"/>
              <a:ext cx="184" cy="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58" name="矩形 39557"/>
            <p:cNvSpPr/>
            <p:nvPr/>
          </p:nvSpPr>
          <p:spPr>
            <a:xfrm>
              <a:off x="1072" y="4292"/>
              <a:ext cx="274" cy="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a:ea typeface="黑体" panose="02010609060101010101" pitchFamily="2" charset="-122"/>
                </a:rPr>
                <a:t>DR086</a:t>
              </a:r>
              <a:endParaRPr lang="en-US" altLang="zh-CN" sz="900">
                <a:ea typeface="黑体" panose="02010609060101010101" pitchFamily="2" charset="-122"/>
              </a:endParaRPr>
            </a:p>
          </p:txBody>
        </p:sp>
        <p:sp>
          <p:nvSpPr>
            <p:cNvPr id="39559" name="矩形 39558"/>
            <p:cNvSpPr/>
            <p:nvPr/>
          </p:nvSpPr>
          <p:spPr>
            <a:xfrm>
              <a:off x="593" y="4292"/>
              <a:ext cx="479" cy="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a:ea typeface="黑体" panose="02010609060101010101" pitchFamily="2" charset="-122"/>
                </a:rPr>
                <a:t>Ø5</a:t>
              </a:r>
              <a:r>
                <a:rPr lang="zh-CN" altLang="en-US" sz="900" dirty="0">
                  <a:ea typeface="黑体" panose="02010609060101010101" pitchFamily="2" charset="-122"/>
                </a:rPr>
                <a:t>穴穴明</a:t>
              </a:r>
              <a:endParaRPr lang="zh-CN" altLang="en-US" sz="900" dirty="0">
                <a:ea typeface="黑体" panose="02010609060101010101" pitchFamily="2" charset="-122"/>
              </a:endParaRPr>
            </a:p>
          </p:txBody>
        </p:sp>
        <p:sp>
          <p:nvSpPr>
            <p:cNvPr id="39560" name="矩形 39559"/>
            <p:cNvSpPr/>
            <p:nvPr/>
          </p:nvSpPr>
          <p:spPr>
            <a:xfrm>
              <a:off x="386" y="4292"/>
              <a:ext cx="207" cy="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4</a:t>
              </a:r>
              <a:endParaRPr lang="en-US" altLang="zh-CN" sz="1000">
                <a:ea typeface="黑体" panose="02010609060101010101" pitchFamily="2" charset="-122"/>
              </a:endParaRPr>
            </a:p>
          </p:txBody>
        </p:sp>
        <p:sp>
          <p:nvSpPr>
            <p:cNvPr id="39561" name="矩形 39560"/>
            <p:cNvSpPr/>
            <p:nvPr/>
          </p:nvSpPr>
          <p:spPr>
            <a:xfrm>
              <a:off x="3174" y="4129"/>
              <a:ext cx="358" cy="163"/>
            </a:xfrm>
            <a:prstGeom prst="rect">
              <a:avLst/>
            </a:prstGeom>
            <a:solidFill>
              <a:srgbClr val="99CCFF"/>
            </a:solid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1097</a:t>
              </a:r>
              <a:endParaRPr lang="en-US" altLang="zh-CN" sz="1000">
                <a:ea typeface="黑体" panose="02010609060101010101" pitchFamily="2" charset="-122"/>
              </a:endParaRPr>
            </a:p>
          </p:txBody>
        </p:sp>
        <p:sp>
          <p:nvSpPr>
            <p:cNvPr id="39562" name="矩形 39561"/>
            <p:cNvSpPr/>
            <p:nvPr/>
          </p:nvSpPr>
          <p:spPr>
            <a:xfrm>
              <a:off x="2810" y="4129"/>
              <a:ext cx="364" cy="1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300</a:t>
              </a:r>
              <a:endParaRPr lang="en-US" altLang="zh-CN" sz="1000">
                <a:ea typeface="黑体" panose="02010609060101010101" pitchFamily="2" charset="-122"/>
              </a:endParaRPr>
            </a:p>
          </p:txBody>
        </p:sp>
        <p:sp>
          <p:nvSpPr>
            <p:cNvPr id="39563" name="矩形 39562"/>
            <p:cNvSpPr/>
            <p:nvPr/>
          </p:nvSpPr>
          <p:spPr>
            <a:xfrm>
              <a:off x="2444" y="4129"/>
              <a:ext cx="366" cy="1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500</a:t>
              </a:r>
              <a:endParaRPr lang="en-US" altLang="zh-CN" sz="1000">
                <a:ea typeface="黑体" panose="02010609060101010101" pitchFamily="2" charset="-122"/>
              </a:endParaRPr>
            </a:p>
          </p:txBody>
        </p:sp>
        <p:sp>
          <p:nvSpPr>
            <p:cNvPr id="39564" name="矩形 39563"/>
            <p:cNvSpPr/>
            <p:nvPr/>
          </p:nvSpPr>
          <p:spPr>
            <a:xfrm>
              <a:off x="2261" y="4129"/>
              <a:ext cx="183" cy="1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24</a:t>
              </a:r>
              <a:endParaRPr lang="en-US" altLang="zh-CN" sz="1000">
                <a:ea typeface="黑体" panose="02010609060101010101" pitchFamily="2" charset="-122"/>
              </a:endParaRPr>
            </a:p>
          </p:txBody>
        </p:sp>
        <p:sp>
          <p:nvSpPr>
            <p:cNvPr id="39565" name="矩形 39564"/>
            <p:cNvSpPr/>
            <p:nvPr/>
          </p:nvSpPr>
          <p:spPr>
            <a:xfrm>
              <a:off x="2078" y="4129"/>
              <a:ext cx="183" cy="1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66" name="矩形 39565"/>
            <p:cNvSpPr/>
            <p:nvPr/>
          </p:nvSpPr>
          <p:spPr>
            <a:xfrm>
              <a:off x="1909" y="4129"/>
              <a:ext cx="169" cy="1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19</a:t>
              </a:r>
              <a:endParaRPr lang="en-US" altLang="zh-CN" sz="1000">
                <a:ea typeface="黑体" panose="02010609060101010101" pitchFamily="2" charset="-122"/>
              </a:endParaRPr>
            </a:p>
          </p:txBody>
        </p:sp>
        <p:sp>
          <p:nvSpPr>
            <p:cNvPr id="39567" name="矩形 39566"/>
            <p:cNvSpPr/>
            <p:nvPr/>
          </p:nvSpPr>
          <p:spPr>
            <a:xfrm>
              <a:off x="1705" y="4129"/>
              <a:ext cx="204" cy="1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68" name="矩形 39567"/>
            <p:cNvSpPr/>
            <p:nvPr/>
          </p:nvSpPr>
          <p:spPr>
            <a:xfrm>
              <a:off x="1530" y="4129"/>
              <a:ext cx="175" cy="1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5</a:t>
              </a:r>
              <a:endParaRPr lang="en-US" altLang="zh-CN" sz="1000">
                <a:ea typeface="黑体" panose="02010609060101010101" pitchFamily="2" charset="-122"/>
              </a:endParaRPr>
            </a:p>
          </p:txBody>
        </p:sp>
        <p:sp>
          <p:nvSpPr>
            <p:cNvPr id="39569" name="矩形 39568"/>
            <p:cNvSpPr/>
            <p:nvPr/>
          </p:nvSpPr>
          <p:spPr>
            <a:xfrm>
              <a:off x="1346" y="4129"/>
              <a:ext cx="184" cy="1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70" name="矩形 39569"/>
            <p:cNvSpPr/>
            <p:nvPr/>
          </p:nvSpPr>
          <p:spPr>
            <a:xfrm>
              <a:off x="1072" y="4129"/>
              <a:ext cx="274" cy="1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a:ea typeface="黑体" panose="02010609060101010101" pitchFamily="2" charset="-122"/>
                </a:rPr>
                <a:t>DR085</a:t>
              </a:r>
              <a:endParaRPr lang="en-US" altLang="zh-CN" sz="900">
                <a:ea typeface="黑体" panose="02010609060101010101" pitchFamily="2" charset="-122"/>
              </a:endParaRPr>
            </a:p>
          </p:txBody>
        </p:sp>
        <p:sp>
          <p:nvSpPr>
            <p:cNvPr id="39571" name="矩形 39570"/>
            <p:cNvSpPr/>
            <p:nvPr/>
          </p:nvSpPr>
          <p:spPr>
            <a:xfrm>
              <a:off x="593" y="4129"/>
              <a:ext cx="479" cy="1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a:ea typeface="黑体" panose="02010609060101010101" pitchFamily="2" charset="-122"/>
                </a:rPr>
                <a:t>Ø10</a:t>
              </a:r>
              <a:r>
                <a:rPr lang="zh-CN" altLang="en-US" sz="900" dirty="0">
                  <a:ea typeface="黑体" panose="02010609060101010101" pitchFamily="2" charset="-122"/>
                </a:rPr>
                <a:t>穴穴明</a:t>
              </a:r>
              <a:endParaRPr lang="zh-CN" altLang="en-US" sz="900" dirty="0">
                <a:ea typeface="黑体" panose="02010609060101010101" pitchFamily="2" charset="-122"/>
              </a:endParaRPr>
            </a:p>
          </p:txBody>
        </p:sp>
        <p:sp>
          <p:nvSpPr>
            <p:cNvPr id="39572" name="矩形 39571"/>
            <p:cNvSpPr/>
            <p:nvPr/>
          </p:nvSpPr>
          <p:spPr>
            <a:xfrm>
              <a:off x="386" y="4129"/>
              <a:ext cx="207" cy="1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3</a:t>
              </a:r>
              <a:endParaRPr lang="en-US" altLang="zh-CN" sz="1000">
                <a:ea typeface="黑体" panose="02010609060101010101" pitchFamily="2" charset="-122"/>
              </a:endParaRPr>
            </a:p>
          </p:txBody>
        </p:sp>
        <p:sp>
          <p:nvSpPr>
            <p:cNvPr id="39573" name="矩形 39572"/>
            <p:cNvSpPr/>
            <p:nvPr/>
          </p:nvSpPr>
          <p:spPr>
            <a:xfrm>
              <a:off x="3174" y="3970"/>
              <a:ext cx="358" cy="159"/>
            </a:xfrm>
            <a:prstGeom prst="rect">
              <a:avLst/>
            </a:prstGeom>
            <a:solidFill>
              <a:srgbClr val="99CCFF"/>
            </a:solid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957</a:t>
              </a:r>
              <a:endParaRPr lang="en-US" altLang="zh-CN" sz="1000">
                <a:ea typeface="黑体" panose="02010609060101010101" pitchFamily="2" charset="-122"/>
              </a:endParaRPr>
            </a:p>
          </p:txBody>
        </p:sp>
        <p:sp>
          <p:nvSpPr>
            <p:cNvPr id="39574" name="矩形 39573"/>
            <p:cNvSpPr/>
            <p:nvPr/>
          </p:nvSpPr>
          <p:spPr>
            <a:xfrm>
              <a:off x="2810" y="3970"/>
              <a:ext cx="364" cy="15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120</a:t>
              </a:r>
              <a:endParaRPr lang="en-US" altLang="zh-CN" sz="1000">
                <a:ea typeface="黑体" panose="02010609060101010101" pitchFamily="2" charset="-122"/>
              </a:endParaRPr>
            </a:p>
          </p:txBody>
        </p:sp>
        <p:sp>
          <p:nvSpPr>
            <p:cNvPr id="39575" name="矩形 39574"/>
            <p:cNvSpPr/>
            <p:nvPr/>
          </p:nvSpPr>
          <p:spPr>
            <a:xfrm>
              <a:off x="2444" y="3970"/>
              <a:ext cx="366" cy="15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600</a:t>
              </a:r>
              <a:endParaRPr lang="en-US" altLang="zh-CN" sz="1000">
                <a:ea typeface="黑体" panose="02010609060101010101" pitchFamily="2" charset="-122"/>
              </a:endParaRPr>
            </a:p>
          </p:txBody>
        </p:sp>
        <p:sp>
          <p:nvSpPr>
            <p:cNvPr id="39576" name="矩形 39575"/>
            <p:cNvSpPr/>
            <p:nvPr/>
          </p:nvSpPr>
          <p:spPr>
            <a:xfrm>
              <a:off x="2261" y="3970"/>
              <a:ext cx="183" cy="15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28</a:t>
              </a:r>
              <a:endParaRPr lang="en-US" altLang="zh-CN" sz="1000">
                <a:ea typeface="黑体" panose="02010609060101010101" pitchFamily="2" charset="-122"/>
              </a:endParaRPr>
            </a:p>
          </p:txBody>
        </p:sp>
        <p:sp>
          <p:nvSpPr>
            <p:cNvPr id="39577" name="矩形 39576"/>
            <p:cNvSpPr/>
            <p:nvPr/>
          </p:nvSpPr>
          <p:spPr>
            <a:xfrm>
              <a:off x="2078" y="3970"/>
              <a:ext cx="183" cy="15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78" name="矩形 39577"/>
            <p:cNvSpPr/>
            <p:nvPr/>
          </p:nvSpPr>
          <p:spPr>
            <a:xfrm>
              <a:off x="1909" y="3970"/>
              <a:ext cx="169" cy="15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25</a:t>
              </a:r>
              <a:endParaRPr lang="en-US" altLang="zh-CN" sz="1000">
                <a:ea typeface="黑体" panose="02010609060101010101" pitchFamily="2" charset="-122"/>
              </a:endParaRPr>
            </a:p>
          </p:txBody>
        </p:sp>
        <p:sp>
          <p:nvSpPr>
            <p:cNvPr id="39579" name="矩形 39578"/>
            <p:cNvSpPr/>
            <p:nvPr/>
          </p:nvSpPr>
          <p:spPr>
            <a:xfrm>
              <a:off x="1705" y="3970"/>
              <a:ext cx="204" cy="15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80" name="矩形 39579"/>
            <p:cNvSpPr/>
            <p:nvPr/>
          </p:nvSpPr>
          <p:spPr>
            <a:xfrm>
              <a:off x="1530" y="3970"/>
              <a:ext cx="175" cy="15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3</a:t>
              </a:r>
              <a:endParaRPr lang="en-US" altLang="zh-CN" sz="1000">
                <a:ea typeface="黑体" panose="02010609060101010101" pitchFamily="2" charset="-122"/>
              </a:endParaRPr>
            </a:p>
          </p:txBody>
        </p:sp>
        <p:sp>
          <p:nvSpPr>
            <p:cNvPr id="39581" name="矩形 39580"/>
            <p:cNvSpPr/>
            <p:nvPr/>
          </p:nvSpPr>
          <p:spPr>
            <a:xfrm>
              <a:off x="1346" y="3970"/>
              <a:ext cx="184" cy="15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82" name="矩形 39581"/>
            <p:cNvSpPr/>
            <p:nvPr/>
          </p:nvSpPr>
          <p:spPr>
            <a:xfrm>
              <a:off x="1072" y="3970"/>
              <a:ext cx="274" cy="15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a:ea typeface="黑体" panose="02010609060101010101" pitchFamily="2" charset="-122"/>
                </a:rPr>
                <a:t>LS024</a:t>
              </a:r>
              <a:endParaRPr lang="en-US" altLang="zh-CN" sz="900">
                <a:ea typeface="黑体" panose="02010609060101010101" pitchFamily="2" charset="-122"/>
              </a:endParaRPr>
            </a:p>
          </p:txBody>
        </p:sp>
        <p:sp>
          <p:nvSpPr>
            <p:cNvPr id="39583" name="矩形 39582"/>
            <p:cNvSpPr/>
            <p:nvPr/>
          </p:nvSpPr>
          <p:spPr>
            <a:xfrm>
              <a:off x="593" y="3970"/>
              <a:ext cx="479" cy="15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900" dirty="0">
                  <a:ea typeface="黑体" panose="02010609060101010101" pitchFamily="2" charset="-122"/>
                </a:rPr>
                <a:t>端面切削</a:t>
              </a:r>
              <a:endParaRPr lang="zh-CN" altLang="en-US" sz="900" dirty="0">
                <a:ea typeface="黑体" panose="02010609060101010101" pitchFamily="2" charset="-122"/>
              </a:endParaRPr>
            </a:p>
          </p:txBody>
        </p:sp>
        <p:sp>
          <p:nvSpPr>
            <p:cNvPr id="39584" name="矩形 39583"/>
            <p:cNvSpPr/>
            <p:nvPr/>
          </p:nvSpPr>
          <p:spPr>
            <a:xfrm>
              <a:off x="386" y="3970"/>
              <a:ext cx="207" cy="159"/>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2</a:t>
              </a:r>
              <a:endParaRPr lang="en-US" altLang="zh-CN" sz="1000">
                <a:ea typeface="黑体" panose="02010609060101010101" pitchFamily="2" charset="-122"/>
              </a:endParaRPr>
            </a:p>
          </p:txBody>
        </p:sp>
        <p:sp>
          <p:nvSpPr>
            <p:cNvPr id="39585" name="矩形 39584"/>
            <p:cNvSpPr/>
            <p:nvPr/>
          </p:nvSpPr>
          <p:spPr>
            <a:xfrm>
              <a:off x="3174" y="3810"/>
              <a:ext cx="358" cy="160"/>
            </a:xfrm>
            <a:prstGeom prst="rect">
              <a:avLst/>
            </a:prstGeom>
            <a:solidFill>
              <a:srgbClr val="99CCFF"/>
            </a:solid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813</a:t>
              </a:r>
              <a:endParaRPr lang="en-US" altLang="zh-CN" sz="1000">
                <a:ea typeface="黑体" panose="02010609060101010101" pitchFamily="2" charset="-122"/>
              </a:endParaRPr>
            </a:p>
          </p:txBody>
        </p:sp>
        <p:sp>
          <p:nvSpPr>
            <p:cNvPr id="39586" name="矩形 39585"/>
            <p:cNvSpPr/>
            <p:nvPr/>
          </p:nvSpPr>
          <p:spPr>
            <a:xfrm>
              <a:off x="2810" y="3810"/>
              <a:ext cx="36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120</a:t>
              </a:r>
              <a:endParaRPr lang="en-US" altLang="zh-CN" sz="1000">
                <a:ea typeface="黑体" panose="02010609060101010101" pitchFamily="2" charset="-122"/>
              </a:endParaRPr>
            </a:p>
          </p:txBody>
        </p:sp>
        <p:sp>
          <p:nvSpPr>
            <p:cNvPr id="39587" name="矩形 39586"/>
            <p:cNvSpPr/>
            <p:nvPr/>
          </p:nvSpPr>
          <p:spPr>
            <a:xfrm>
              <a:off x="2444" y="3810"/>
              <a:ext cx="366"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600</a:t>
              </a:r>
              <a:endParaRPr lang="en-US" altLang="zh-CN" sz="1000">
                <a:ea typeface="黑体" panose="02010609060101010101" pitchFamily="2" charset="-122"/>
              </a:endParaRPr>
            </a:p>
          </p:txBody>
        </p:sp>
        <p:sp>
          <p:nvSpPr>
            <p:cNvPr id="39588" name="矩形 39587"/>
            <p:cNvSpPr/>
            <p:nvPr/>
          </p:nvSpPr>
          <p:spPr>
            <a:xfrm>
              <a:off x="2261" y="3810"/>
              <a:ext cx="183"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33</a:t>
              </a:r>
              <a:endParaRPr lang="en-US" altLang="zh-CN" sz="1000">
                <a:ea typeface="黑体" panose="02010609060101010101" pitchFamily="2" charset="-122"/>
              </a:endParaRPr>
            </a:p>
          </p:txBody>
        </p:sp>
        <p:sp>
          <p:nvSpPr>
            <p:cNvPr id="39589" name="矩形 39588"/>
            <p:cNvSpPr/>
            <p:nvPr/>
          </p:nvSpPr>
          <p:spPr>
            <a:xfrm>
              <a:off x="2078" y="3810"/>
              <a:ext cx="183"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90" name="矩形 39589"/>
            <p:cNvSpPr/>
            <p:nvPr/>
          </p:nvSpPr>
          <p:spPr>
            <a:xfrm>
              <a:off x="1909" y="3810"/>
              <a:ext cx="169"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28</a:t>
              </a:r>
              <a:endParaRPr lang="en-US" altLang="zh-CN" sz="1000">
                <a:ea typeface="黑体" panose="02010609060101010101" pitchFamily="2" charset="-122"/>
              </a:endParaRPr>
            </a:p>
          </p:txBody>
        </p:sp>
        <p:sp>
          <p:nvSpPr>
            <p:cNvPr id="39591" name="矩形 39590"/>
            <p:cNvSpPr/>
            <p:nvPr/>
          </p:nvSpPr>
          <p:spPr>
            <a:xfrm>
              <a:off x="1705" y="3810"/>
              <a:ext cx="20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92" name="矩形 39591"/>
            <p:cNvSpPr/>
            <p:nvPr/>
          </p:nvSpPr>
          <p:spPr>
            <a:xfrm>
              <a:off x="1530" y="3810"/>
              <a:ext cx="175"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5</a:t>
              </a:r>
              <a:endParaRPr lang="en-US" altLang="zh-CN" sz="1000">
                <a:ea typeface="黑体" panose="02010609060101010101" pitchFamily="2" charset="-122"/>
              </a:endParaRPr>
            </a:p>
          </p:txBody>
        </p:sp>
        <p:sp>
          <p:nvSpPr>
            <p:cNvPr id="39593" name="矩形 39592"/>
            <p:cNvSpPr/>
            <p:nvPr/>
          </p:nvSpPr>
          <p:spPr>
            <a:xfrm>
              <a:off x="1346" y="3810"/>
              <a:ext cx="18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594" name="矩形 39593"/>
            <p:cNvSpPr/>
            <p:nvPr/>
          </p:nvSpPr>
          <p:spPr>
            <a:xfrm>
              <a:off x="1072" y="3810"/>
              <a:ext cx="274"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900">
                  <a:ea typeface="黑体" panose="02010609060101010101" pitchFamily="2" charset="-122"/>
                </a:rPr>
                <a:t>LS023</a:t>
              </a:r>
              <a:endParaRPr lang="en-US" altLang="zh-CN" sz="900">
                <a:ea typeface="黑体" panose="02010609060101010101" pitchFamily="2" charset="-122"/>
              </a:endParaRPr>
            </a:p>
          </p:txBody>
        </p:sp>
        <p:sp>
          <p:nvSpPr>
            <p:cNvPr id="39595" name="矩形 39594"/>
            <p:cNvSpPr/>
            <p:nvPr/>
          </p:nvSpPr>
          <p:spPr>
            <a:xfrm>
              <a:off x="593" y="3810"/>
              <a:ext cx="479"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900" dirty="0">
                  <a:ea typeface="黑体" panose="02010609060101010101" pitchFamily="2" charset="-122"/>
                </a:rPr>
                <a:t>基准面切削</a:t>
              </a:r>
              <a:endParaRPr lang="zh-CN" altLang="en-US" sz="900" dirty="0">
                <a:ea typeface="黑体" panose="02010609060101010101" pitchFamily="2" charset="-122"/>
              </a:endParaRPr>
            </a:p>
          </p:txBody>
        </p:sp>
        <p:sp>
          <p:nvSpPr>
            <p:cNvPr id="39596" name="矩形 39595"/>
            <p:cNvSpPr/>
            <p:nvPr/>
          </p:nvSpPr>
          <p:spPr>
            <a:xfrm>
              <a:off x="386" y="3810"/>
              <a:ext cx="207" cy="16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1</a:t>
              </a:r>
              <a:endParaRPr lang="en-US" altLang="zh-CN" sz="1000">
                <a:ea typeface="黑体" panose="02010609060101010101" pitchFamily="2" charset="-122"/>
              </a:endParaRPr>
            </a:p>
          </p:txBody>
        </p:sp>
        <p:sp>
          <p:nvSpPr>
            <p:cNvPr id="39597" name="矩形 39596"/>
            <p:cNvSpPr/>
            <p:nvPr/>
          </p:nvSpPr>
          <p:spPr>
            <a:xfrm>
              <a:off x="4196" y="3459"/>
              <a:ext cx="558" cy="322"/>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lgn="ctr">
                <a:buNone/>
              </a:pPr>
              <a:endParaRPr lang="en-US" altLang="zh-CN" sz="800" dirty="0">
                <a:ea typeface="黑体" panose="02010609060101010101" pitchFamily="2" charset="-122"/>
              </a:endParaRPr>
            </a:p>
            <a:p>
              <a:pPr marL="0" lvl="0" indent="0" algn="ctr">
                <a:buNone/>
              </a:pPr>
              <a:r>
                <a:rPr lang="zh-CN" altLang="en-US" sz="800" dirty="0">
                  <a:ea typeface="黑体" panose="02010609060101010101" pitchFamily="2" charset="-122"/>
                </a:rPr>
                <a:t>手工作业          </a:t>
              </a:r>
              <a:endParaRPr lang="zh-CN" altLang="en-US" sz="800">
                <a:ea typeface="黑体" panose="02010609060101010101" pitchFamily="2" charset="-122"/>
              </a:endParaRPr>
            </a:p>
            <a:p>
              <a:pPr marL="0" lvl="0" indent="0" algn="ctr">
                <a:buNone/>
              </a:pPr>
              <a:r>
                <a:rPr lang="zh-CN" altLang="en-US" sz="800" dirty="0">
                  <a:ea typeface="黑体" panose="02010609060101010101" pitchFamily="2" charset="-122"/>
                </a:rPr>
                <a:t>自动送</a:t>
              </a:r>
              <a:endParaRPr lang="zh-CN" altLang="en-US" sz="800" dirty="0">
                <a:ea typeface="黑体" panose="02010609060101010101" pitchFamily="2" charset="-122"/>
              </a:endParaRPr>
            </a:p>
          </p:txBody>
        </p:sp>
        <p:sp>
          <p:nvSpPr>
            <p:cNvPr id="39598" name="矩形 39597"/>
            <p:cNvSpPr/>
            <p:nvPr/>
          </p:nvSpPr>
          <p:spPr>
            <a:xfrm>
              <a:off x="3174" y="3488"/>
              <a:ext cx="358" cy="16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加工能力</a:t>
              </a:r>
              <a:endParaRPr lang="zh-CN" altLang="en-US" sz="1000" dirty="0">
                <a:ea typeface="黑体" panose="02010609060101010101" pitchFamily="2" charset="-122"/>
              </a:endParaRPr>
            </a:p>
          </p:txBody>
        </p:sp>
        <p:sp>
          <p:nvSpPr>
            <p:cNvPr id="39599" name="矩形 39598"/>
            <p:cNvSpPr/>
            <p:nvPr/>
          </p:nvSpPr>
          <p:spPr>
            <a:xfrm>
              <a:off x="2444" y="3488"/>
              <a:ext cx="730" cy="16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刀具</a:t>
              </a:r>
              <a:endParaRPr lang="zh-CN" altLang="en-US" sz="1000" dirty="0">
                <a:ea typeface="黑体" panose="02010609060101010101" pitchFamily="2" charset="-122"/>
              </a:endParaRPr>
            </a:p>
          </p:txBody>
        </p:sp>
        <p:sp>
          <p:nvSpPr>
            <p:cNvPr id="39600" name="矩形 39599"/>
            <p:cNvSpPr/>
            <p:nvPr/>
          </p:nvSpPr>
          <p:spPr>
            <a:xfrm>
              <a:off x="1346" y="3488"/>
              <a:ext cx="1098" cy="16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基本时间</a:t>
              </a:r>
              <a:endParaRPr lang="zh-CN" altLang="en-US" sz="1000" dirty="0">
                <a:ea typeface="黑体" panose="02010609060101010101" pitchFamily="2" charset="-122"/>
              </a:endParaRPr>
            </a:p>
          </p:txBody>
        </p:sp>
        <p:sp>
          <p:nvSpPr>
            <p:cNvPr id="39601" name="矩形 39600"/>
            <p:cNvSpPr/>
            <p:nvPr/>
          </p:nvSpPr>
          <p:spPr>
            <a:xfrm>
              <a:off x="1072" y="3488"/>
              <a:ext cx="274" cy="32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机编</a:t>
              </a:r>
              <a:endParaRPr lang="zh-CN" altLang="en-US" sz="1000" dirty="0">
                <a:ea typeface="黑体" panose="02010609060101010101" pitchFamily="2" charset="-122"/>
              </a:endParaRPr>
            </a:p>
          </p:txBody>
        </p:sp>
        <p:sp>
          <p:nvSpPr>
            <p:cNvPr id="39602" name="矩形 39601"/>
            <p:cNvSpPr/>
            <p:nvPr/>
          </p:nvSpPr>
          <p:spPr>
            <a:xfrm>
              <a:off x="593" y="3488"/>
              <a:ext cx="479" cy="32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工序名称</a:t>
              </a:r>
              <a:endParaRPr lang="zh-CN" altLang="en-US" sz="1000" dirty="0">
                <a:ea typeface="黑体" panose="02010609060101010101" pitchFamily="2" charset="-122"/>
              </a:endParaRPr>
            </a:p>
          </p:txBody>
        </p:sp>
        <p:sp>
          <p:nvSpPr>
            <p:cNvPr id="39603" name="矩形 39602"/>
            <p:cNvSpPr/>
            <p:nvPr/>
          </p:nvSpPr>
          <p:spPr>
            <a:xfrm>
              <a:off x="386" y="3488"/>
              <a:ext cx="207" cy="32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工序</a:t>
              </a:r>
              <a:endParaRPr lang="zh-CN" altLang="en-US" sz="1000" dirty="0">
                <a:ea typeface="黑体" panose="02010609060101010101" pitchFamily="2" charset="-122"/>
              </a:endParaRPr>
            </a:p>
          </p:txBody>
        </p:sp>
        <p:sp>
          <p:nvSpPr>
            <p:cNvPr id="39604" name="直接连接符 39603"/>
            <p:cNvSpPr/>
            <p:nvPr/>
          </p:nvSpPr>
          <p:spPr>
            <a:xfrm>
              <a:off x="386" y="3970"/>
              <a:ext cx="4263" cy="0"/>
            </a:xfrm>
            <a:prstGeom prst="line">
              <a:avLst/>
            </a:prstGeom>
            <a:ln w="12700" cap="flat" cmpd="sng">
              <a:solidFill>
                <a:schemeClr val="tx1"/>
              </a:solidFill>
              <a:prstDash val="solid"/>
              <a:headEnd type="none" w="med" len="med"/>
              <a:tailEnd type="none" w="med" len="med"/>
            </a:ln>
          </p:spPr>
        </p:sp>
        <p:sp>
          <p:nvSpPr>
            <p:cNvPr id="39605" name="直接连接符 39604"/>
            <p:cNvSpPr/>
            <p:nvPr/>
          </p:nvSpPr>
          <p:spPr>
            <a:xfrm>
              <a:off x="386" y="4129"/>
              <a:ext cx="4263" cy="0"/>
            </a:xfrm>
            <a:prstGeom prst="line">
              <a:avLst/>
            </a:prstGeom>
            <a:ln w="12700" cap="flat" cmpd="sng">
              <a:solidFill>
                <a:schemeClr val="tx1"/>
              </a:solidFill>
              <a:prstDash val="solid"/>
              <a:headEnd type="none" w="med" len="med"/>
              <a:tailEnd type="none" w="med" len="med"/>
            </a:ln>
          </p:spPr>
        </p:sp>
        <p:sp>
          <p:nvSpPr>
            <p:cNvPr id="39606" name="直接连接符 39605"/>
            <p:cNvSpPr/>
            <p:nvPr/>
          </p:nvSpPr>
          <p:spPr>
            <a:xfrm>
              <a:off x="386" y="4292"/>
              <a:ext cx="4263" cy="0"/>
            </a:xfrm>
            <a:prstGeom prst="line">
              <a:avLst/>
            </a:prstGeom>
            <a:ln w="12700" cap="flat" cmpd="sng">
              <a:solidFill>
                <a:schemeClr val="tx1"/>
              </a:solidFill>
              <a:prstDash val="solid"/>
              <a:headEnd type="none" w="med" len="med"/>
              <a:tailEnd type="none" w="med" len="med"/>
            </a:ln>
          </p:spPr>
        </p:sp>
        <p:sp>
          <p:nvSpPr>
            <p:cNvPr id="39607" name="直接连接符 39606"/>
            <p:cNvSpPr/>
            <p:nvPr/>
          </p:nvSpPr>
          <p:spPr>
            <a:xfrm>
              <a:off x="386" y="4454"/>
              <a:ext cx="4263" cy="0"/>
            </a:xfrm>
            <a:prstGeom prst="line">
              <a:avLst/>
            </a:prstGeom>
            <a:ln w="12700" cap="flat" cmpd="sng">
              <a:solidFill>
                <a:schemeClr val="tx1"/>
              </a:solidFill>
              <a:prstDash val="solid"/>
              <a:headEnd type="none" w="med" len="med"/>
              <a:tailEnd type="none" w="med" len="med"/>
            </a:ln>
          </p:spPr>
        </p:sp>
        <p:sp>
          <p:nvSpPr>
            <p:cNvPr id="39608" name="直接连接符 39607"/>
            <p:cNvSpPr/>
            <p:nvPr/>
          </p:nvSpPr>
          <p:spPr>
            <a:xfrm>
              <a:off x="386" y="4614"/>
              <a:ext cx="4263" cy="0"/>
            </a:xfrm>
            <a:prstGeom prst="line">
              <a:avLst/>
            </a:prstGeom>
            <a:ln w="12700" cap="flat" cmpd="sng">
              <a:solidFill>
                <a:schemeClr val="tx1"/>
              </a:solidFill>
              <a:prstDash val="solid"/>
              <a:headEnd type="none" w="med" len="med"/>
              <a:tailEnd type="none" w="med" len="med"/>
            </a:ln>
          </p:spPr>
        </p:sp>
        <p:sp>
          <p:nvSpPr>
            <p:cNvPr id="39609" name="直接连接符 39608"/>
            <p:cNvSpPr/>
            <p:nvPr/>
          </p:nvSpPr>
          <p:spPr>
            <a:xfrm>
              <a:off x="386" y="4774"/>
              <a:ext cx="4263" cy="0"/>
            </a:xfrm>
            <a:prstGeom prst="line">
              <a:avLst/>
            </a:prstGeom>
            <a:ln w="12700" cap="flat" cmpd="sng">
              <a:solidFill>
                <a:schemeClr val="tx1"/>
              </a:solidFill>
              <a:prstDash val="solid"/>
              <a:headEnd type="none" w="med" len="med"/>
              <a:tailEnd type="none" w="med" len="med"/>
            </a:ln>
          </p:spPr>
        </p:sp>
        <p:sp>
          <p:nvSpPr>
            <p:cNvPr id="39610" name="直接连接符 39609"/>
            <p:cNvSpPr/>
            <p:nvPr/>
          </p:nvSpPr>
          <p:spPr>
            <a:xfrm>
              <a:off x="386" y="3488"/>
              <a:ext cx="0" cy="1286"/>
            </a:xfrm>
            <a:prstGeom prst="line">
              <a:avLst/>
            </a:prstGeom>
            <a:ln w="12700" cap="sq" cmpd="sng">
              <a:solidFill>
                <a:schemeClr val="tx1"/>
              </a:solidFill>
              <a:prstDash val="solid"/>
              <a:headEnd type="none" w="med" len="med"/>
              <a:tailEnd type="none" w="med" len="med"/>
            </a:ln>
          </p:spPr>
        </p:sp>
        <p:sp>
          <p:nvSpPr>
            <p:cNvPr id="39611" name="直接连接符 39610"/>
            <p:cNvSpPr/>
            <p:nvPr/>
          </p:nvSpPr>
          <p:spPr>
            <a:xfrm flipH="1">
              <a:off x="567" y="3488"/>
              <a:ext cx="26" cy="1286"/>
            </a:xfrm>
            <a:prstGeom prst="line">
              <a:avLst/>
            </a:prstGeom>
            <a:ln w="12700" cap="flat" cmpd="sng">
              <a:solidFill>
                <a:schemeClr val="tx1"/>
              </a:solidFill>
              <a:prstDash val="solid"/>
              <a:headEnd type="none" w="med" len="med"/>
              <a:tailEnd type="none" w="med" len="med"/>
            </a:ln>
          </p:spPr>
        </p:sp>
        <p:sp>
          <p:nvSpPr>
            <p:cNvPr id="39612" name="直接连接符 39611"/>
            <p:cNvSpPr/>
            <p:nvPr/>
          </p:nvSpPr>
          <p:spPr>
            <a:xfrm flipH="1">
              <a:off x="1066" y="3488"/>
              <a:ext cx="6" cy="1468"/>
            </a:xfrm>
            <a:prstGeom prst="line">
              <a:avLst/>
            </a:prstGeom>
            <a:ln w="12700" cap="flat" cmpd="sng">
              <a:solidFill>
                <a:schemeClr val="tx1"/>
              </a:solidFill>
              <a:prstDash val="solid"/>
              <a:headEnd type="none" w="med" len="med"/>
              <a:tailEnd type="none" w="med" len="med"/>
            </a:ln>
          </p:spPr>
        </p:sp>
        <p:sp>
          <p:nvSpPr>
            <p:cNvPr id="39613" name="直接连接符 39612"/>
            <p:cNvSpPr/>
            <p:nvPr/>
          </p:nvSpPr>
          <p:spPr>
            <a:xfrm flipH="1">
              <a:off x="1338" y="3488"/>
              <a:ext cx="8" cy="1468"/>
            </a:xfrm>
            <a:prstGeom prst="line">
              <a:avLst/>
            </a:prstGeom>
            <a:ln w="12700" cap="flat" cmpd="sng">
              <a:solidFill>
                <a:schemeClr val="tx1"/>
              </a:solidFill>
              <a:prstDash val="solid"/>
              <a:headEnd type="none" w="med" len="med"/>
              <a:tailEnd type="none" w="med" len="med"/>
            </a:ln>
          </p:spPr>
        </p:sp>
        <p:sp>
          <p:nvSpPr>
            <p:cNvPr id="39614" name="直接连接符 39613"/>
            <p:cNvSpPr/>
            <p:nvPr/>
          </p:nvSpPr>
          <p:spPr>
            <a:xfrm>
              <a:off x="2427" y="3504"/>
              <a:ext cx="0" cy="1270"/>
            </a:xfrm>
            <a:prstGeom prst="line">
              <a:avLst/>
            </a:prstGeom>
            <a:ln w="12700" cap="flat" cmpd="sng">
              <a:solidFill>
                <a:schemeClr val="tx1"/>
              </a:solidFill>
              <a:prstDash val="solid"/>
              <a:headEnd type="none" w="med" len="med"/>
              <a:tailEnd type="none" w="med" len="med"/>
            </a:ln>
          </p:spPr>
        </p:sp>
        <p:sp>
          <p:nvSpPr>
            <p:cNvPr id="39615" name="直接连接符 39614"/>
            <p:cNvSpPr/>
            <p:nvPr/>
          </p:nvSpPr>
          <p:spPr>
            <a:xfrm flipH="1">
              <a:off x="3153" y="3504"/>
              <a:ext cx="0" cy="1270"/>
            </a:xfrm>
            <a:prstGeom prst="line">
              <a:avLst/>
            </a:prstGeom>
            <a:ln w="12700" cap="flat" cmpd="sng">
              <a:solidFill>
                <a:schemeClr val="tx1"/>
              </a:solidFill>
              <a:prstDash val="solid"/>
              <a:headEnd type="none" w="med" len="med"/>
              <a:tailEnd type="none" w="med" len="med"/>
            </a:ln>
          </p:spPr>
        </p:sp>
        <p:sp>
          <p:nvSpPr>
            <p:cNvPr id="39616" name="直接连接符 39615"/>
            <p:cNvSpPr/>
            <p:nvPr/>
          </p:nvSpPr>
          <p:spPr>
            <a:xfrm flipH="1">
              <a:off x="3515" y="3504"/>
              <a:ext cx="0" cy="1270"/>
            </a:xfrm>
            <a:prstGeom prst="line">
              <a:avLst/>
            </a:prstGeom>
            <a:ln w="12700" cap="flat" cmpd="sng">
              <a:solidFill>
                <a:schemeClr val="tx1"/>
              </a:solidFill>
              <a:prstDash val="solid"/>
              <a:headEnd type="none" w="med" len="med"/>
              <a:tailEnd type="none" w="med" len="med"/>
            </a:ln>
          </p:spPr>
        </p:sp>
        <p:sp>
          <p:nvSpPr>
            <p:cNvPr id="39617" name="直接连接符 39616"/>
            <p:cNvSpPr/>
            <p:nvPr/>
          </p:nvSpPr>
          <p:spPr>
            <a:xfrm>
              <a:off x="4649" y="3488"/>
              <a:ext cx="0" cy="1286"/>
            </a:xfrm>
            <a:prstGeom prst="line">
              <a:avLst/>
            </a:prstGeom>
            <a:ln w="12700" cap="sq" cmpd="sng">
              <a:solidFill>
                <a:schemeClr val="tx1"/>
              </a:solidFill>
              <a:prstDash val="solid"/>
              <a:headEnd type="none" w="med" len="med"/>
              <a:tailEnd type="none" w="med" len="med"/>
            </a:ln>
          </p:spPr>
        </p:sp>
        <p:sp>
          <p:nvSpPr>
            <p:cNvPr id="39618" name="直接连接符 39617"/>
            <p:cNvSpPr/>
            <p:nvPr/>
          </p:nvSpPr>
          <p:spPr>
            <a:xfrm>
              <a:off x="386" y="3810"/>
              <a:ext cx="4263" cy="0"/>
            </a:xfrm>
            <a:prstGeom prst="line">
              <a:avLst/>
            </a:prstGeom>
            <a:ln w="12700" cap="flat" cmpd="sng">
              <a:solidFill>
                <a:schemeClr val="tx1"/>
              </a:solidFill>
              <a:prstDash val="solid"/>
              <a:headEnd type="none" w="med" len="med"/>
              <a:tailEnd type="none" w="med" len="med"/>
            </a:ln>
          </p:spPr>
        </p:sp>
        <p:sp>
          <p:nvSpPr>
            <p:cNvPr id="39619" name="直接连接符 39618"/>
            <p:cNvSpPr/>
            <p:nvPr/>
          </p:nvSpPr>
          <p:spPr>
            <a:xfrm flipV="1">
              <a:off x="1338" y="3640"/>
              <a:ext cx="2177" cy="0"/>
            </a:xfrm>
            <a:prstGeom prst="line">
              <a:avLst/>
            </a:prstGeom>
            <a:ln w="12700" cap="flat" cmpd="sng">
              <a:solidFill>
                <a:schemeClr val="tx1"/>
              </a:solidFill>
              <a:prstDash val="solid"/>
              <a:headEnd type="none" w="med" len="med"/>
              <a:tailEnd type="none" w="med" len="med"/>
            </a:ln>
          </p:spPr>
        </p:sp>
        <p:sp>
          <p:nvSpPr>
            <p:cNvPr id="39620" name="直接连接符 39619"/>
            <p:cNvSpPr/>
            <p:nvPr/>
          </p:nvSpPr>
          <p:spPr>
            <a:xfrm flipH="1">
              <a:off x="1701" y="3653"/>
              <a:ext cx="4" cy="1303"/>
            </a:xfrm>
            <a:prstGeom prst="line">
              <a:avLst/>
            </a:prstGeom>
            <a:ln w="12700" cap="flat" cmpd="sng">
              <a:solidFill>
                <a:schemeClr val="tx1"/>
              </a:solidFill>
              <a:prstDash val="solid"/>
              <a:headEnd type="none" w="med" len="med"/>
              <a:tailEnd type="none" w="med" len="med"/>
            </a:ln>
          </p:spPr>
        </p:sp>
        <p:sp>
          <p:nvSpPr>
            <p:cNvPr id="39621" name="直接连接符 39620"/>
            <p:cNvSpPr/>
            <p:nvPr/>
          </p:nvSpPr>
          <p:spPr>
            <a:xfrm flipH="1">
              <a:off x="2064" y="3686"/>
              <a:ext cx="0" cy="1088"/>
            </a:xfrm>
            <a:prstGeom prst="line">
              <a:avLst/>
            </a:prstGeom>
            <a:ln w="12700" cap="flat" cmpd="sng">
              <a:solidFill>
                <a:schemeClr val="tx1"/>
              </a:solidFill>
              <a:prstDash val="solid"/>
              <a:headEnd type="none" w="med" len="med"/>
              <a:tailEnd type="none" w="med" len="med"/>
            </a:ln>
          </p:spPr>
        </p:sp>
        <p:sp>
          <p:nvSpPr>
            <p:cNvPr id="39622" name="直接连接符 39621"/>
            <p:cNvSpPr/>
            <p:nvPr/>
          </p:nvSpPr>
          <p:spPr>
            <a:xfrm flipH="1">
              <a:off x="1520" y="3810"/>
              <a:ext cx="10" cy="1146"/>
            </a:xfrm>
            <a:prstGeom prst="line">
              <a:avLst/>
            </a:prstGeom>
            <a:ln w="12700" cap="flat" cmpd="sng">
              <a:solidFill>
                <a:schemeClr val="tx1"/>
              </a:solidFill>
              <a:prstDash val="sysDash"/>
              <a:headEnd type="none" w="med" len="med"/>
              <a:tailEnd type="none" w="med" len="med"/>
            </a:ln>
          </p:spPr>
        </p:sp>
        <p:sp>
          <p:nvSpPr>
            <p:cNvPr id="39623" name="直接连接符 39622"/>
            <p:cNvSpPr/>
            <p:nvPr/>
          </p:nvSpPr>
          <p:spPr>
            <a:xfrm flipH="1">
              <a:off x="1883" y="3822"/>
              <a:ext cx="0" cy="952"/>
            </a:xfrm>
            <a:prstGeom prst="line">
              <a:avLst/>
            </a:prstGeom>
            <a:ln w="12700" cap="flat" cmpd="sng">
              <a:solidFill>
                <a:schemeClr val="tx1"/>
              </a:solidFill>
              <a:prstDash val="sysDash"/>
              <a:headEnd type="none" w="med" len="med"/>
              <a:tailEnd type="none" w="med" len="med"/>
            </a:ln>
          </p:spPr>
        </p:sp>
        <p:sp>
          <p:nvSpPr>
            <p:cNvPr id="39624" name="直接连接符 39623"/>
            <p:cNvSpPr/>
            <p:nvPr/>
          </p:nvSpPr>
          <p:spPr>
            <a:xfrm flipH="1">
              <a:off x="2245" y="3822"/>
              <a:ext cx="0" cy="952"/>
            </a:xfrm>
            <a:prstGeom prst="line">
              <a:avLst/>
            </a:prstGeom>
            <a:ln w="12700" cap="flat" cmpd="sng">
              <a:solidFill>
                <a:schemeClr val="tx1"/>
              </a:solidFill>
              <a:prstDash val="sysDash"/>
              <a:headEnd type="none" w="med" len="med"/>
              <a:tailEnd type="none" w="med" len="med"/>
            </a:ln>
          </p:spPr>
        </p:sp>
        <p:sp>
          <p:nvSpPr>
            <p:cNvPr id="39625" name="直接连接符 39624"/>
            <p:cNvSpPr/>
            <p:nvPr/>
          </p:nvSpPr>
          <p:spPr>
            <a:xfrm flipH="1">
              <a:off x="2790" y="3640"/>
              <a:ext cx="0" cy="1134"/>
            </a:xfrm>
            <a:prstGeom prst="line">
              <a:avLst/>
            </a:prstGeom>
            <a:ln w="12700" cap="flat" cmpd="sng">
              <a:solidFill>
                <a:schemeClr val="tx1"/>
              </a:solidFill>
              <a:prstDash val="solid"/>
              <a:headEnd type="none" w="med" len="med"/>
              <a:tailEnd type="none" w="med" len="med"/>
            </a:ln>
          </p:spPr>
        </p:sp>
        <p:sp>
          <p:nvSpPr>
            <p:cNvPr id="39626" name="直接连接符 39625"/>
            <p:cNvSpPr/>
            <p:nvPr/>
          </p:nvSpPr>
          <p:spPr>
            <a:xfrm>
              <a:off x="386" y="3488"/>
              <a:ext cx="4263" cy="0"/>
            </a:xfrm>
            <a:prstGeom prst="line">
              <a:avLst/>
            </a:prstGeom>
            <a:ln w="12700" cap="sq" cmpd="sng">
              <a:solidFill>
                <a:schemeClr val="tx1"/>
              </a:solidFill>
              <a:prstDash val="solid"/>
              <a:headEnd type="none" w="med" len="med"/>
              <a:tailEnd type="none" w="med" len="med"/>
            </a:ln>
          </p:spPr>
        </p:sp>
        <p:sp>
          <p:nvSpPr>
            <p:cNvPr id="39627" name="直接连接符 39626"/>
            <p:cNvSpPr/>
            <p:nvPr/>
          </p:nvSpPr>
          <p:spPr>
            <a:xfrm>
              <a:off x="1072" y="4956"/>
              <a:ext cx="633" cy="0"/>
            </a:xfrm>
            <a:prstGeom prst="line">
              <a:avLst/>
            </a:prstGeom>
            <a:ln w="12700" cap="sq" cmpd="sng">
              <a:solidFill>
                <a:schemeClr val="tx1"/>
              </a:solidFill>
              <a:prstDash val="solid"/>
              <a:headEnd type="none" w="med" len="med"/>
              <a:tailEnd type="none" w="med" len="med"/>
            </a:ln>
          </p:spPr>
        </p:sp>
        <p:grpSp>
          <p:nvGrpSpPr>
            <p:cNvPr id="39628" name="组合 39627"/>
            <p:cNvGrpSpPr/>
            <p:nvPr/>
          </p:nvGrpSpPr>
          <p:grpSpPr>
            <a:xfrm>
              <a:off x="386" y="3005"/>
              <a:ext cx="4263" cy="429"/>
              <a:chOff x="567" y="3187"/>
              <a:chExt cx="3810" cy="362"/>
            </a:xfrm>
          </p:grpSpPr>
          <p:grpSp>
            <p:nvGrpSpPr>
              <p:cNvPr id="39629" name="组合 39628"/>
              <p:cNvGrpSpPr/>
              <p:nvPr/>
            </p:nvGrpSpPr>
            <p:grpSpPr>
              <a:xfrm>
                <a:off x="567" y="3187"/>
                <a:ext cx="3810" cy="362"/>
                <a:chOff x="386" y="3595"/>
                <a:chExt cx="3810" cy="362"/>
              </a:xfrm>
            </p:grpSpPr>
            <p:grpSp>
              <p:nvGrpSpPr>
                <p:cNvPr id="39630" name="组合 39629"/>
                <p:cNvGrpSpPr/>
                <p:nvPr/>
              </p:nvGrpSpPr>
              <p:grpSpPr>
                <a:xfrm>
                  <a:off x="386" y="3776"/>
                  <a:ext cx="3810" cy="181"/>
                  <a:chOff x="386" y="3822"/>
                  <a:chExt cx="3810" cy="181"/>
                </a:xfrm>
              </p:grpSpPr>
              <p:sp>
                <p:nvSpPr>
                  <p:cNvPr id="39631" name="矩形 39630"/>
                  <p:cNvSpPr/>
                  <p:nvPr/>
                </p:nvSpPr>
                <p:spPr>
                  <a:xfrm>
                    <a:off x="386" y="3822"/>
                    <a:ext cx="1360" cy="181"/>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sz="1000" dirty="0">
                        <a:latin typeface="Arial" panose="020B0604020202020204" pitchFamily="34" charset="0"/>
                      </a:rPr>
                      <a:t>工序能力表</a:t>
                    </a:r>
                    <a:endParaRPr lang="zh-CN" altLang="en-US" sz="1000" dirty="0">
                      <a:latin typeface="Arial" panose="020B0604020202020204" pitchFamily="34" charset="0"/>
                    </a:endParaRPr>
                  </a:p>
                </p:txBody>
              </p:sp>
              <p:sp>
                <p:nvSpPr>
                  <p:cNvPr id="39632" name="矩形 39631"/>
                  <p:cNvSpPr/>
                  <p:nvPr/>
                </p:nvSpPr>
                <p:spPr>
                  <a:xfrm>
                    <a:off x="1746" y="3822"/>
                    <a:ext cx="181" cy="181"/>
                  </a:xfrm>
                  <a:prstGeom prst="rect">
                    <a:avLst/>
                  </a:prstGeom>
                  <a:noFill/>
                  <a:ln w="9525" cap="flat" cmpd="sng">
                    <a:solidFill>
                      <a:schemeClr val="tx1"/>
                    </a:solidFill>
                    <a:prstDash val="solid"/>
                    <a:miter/>
                    <a:headEnd type="none" w="med" len="med"/>
                    <a:tailEnd type="none" w="med" len="med"/>
                  </a:ln>
                </p:spPr>
                <p:txBody>
                  <a:bodyPr lIns="0" tIns="0" rIns="0" bIns="0"/>
                  <a:p>
                    <a:r>
                      <a:rPr lang="zh-CN" altLang="en-US" sz="900" dirty="0">
                        <a:latin typeface="Arial" panose="020B0604020202020204" pitchFamily="34" charset="0"/>
                      </a:rPr>
                      <a:t>品番品名</a:t>
                    </a:r>
                    <a:endParaRPr lang="zh-CN" altLang="en-US" sz="900" dirty="0">
                      <a:latin typeface="Arial" panose="020B0604020202020204" pitchFamily="34" charset="0"/>
                    </a:endParaRPr>
                  </a:p>
                </p:txBody>
              </p:sp>
              <p:sp>
                <p:nvSpPr>
                  <p:cNvPr id="39633" name="矩形 39632"/>
                  <p:cNvSpPr/>
                  <p:nvPr/>
                </p:nvSpPr>
                <p:spPr>
                  <a:xfrm>
                    <a:off x="1928" y="3822"/>
                    <a:ext cx="635" cy="181"/>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en-US" altLang="zh-CN" sz="900">
                        <a:latin typeface="Arial" panose="020B0604020202020204" pitchFamily="34" charset="0"/>
                      </a:rPr>
                      <a:t>35372-1600</a:t>
                    </a:r>
                    <a:endParaRPr lang="en-US" altLang="zh-CN" sz="900">
                      <a:latin typeface="Arial" panose="020B0604020202020204" pitchFamily="34" charset="0"/>
                    </a:endParaRPr>
                  </a:p>
                  <a:p>
                    <a:pPr algn="ctr"/>
                    <a:r>
                      <a:rPr lang="zh-CN" altLang="en-US" sz="900" dirty="0">
                        <a:latin typeface="Arial" panose="020B0604020202020204" pitchFamily="34" charset="0"/>
                      </a:rPr>
                      <a:t>护罩、油泵</a:t>
                    </a:r>
                    <a:endParaRPr lang="zh-CN" altLang="en-US" sz="900">
                      <a:latin typeface="Arial" panose="020B0604020202020204" pitchFamily="34" charset="0"/>
                    </a:endParaRPr>
                  </a:p>
                </p:txBody>
              </p:sp>
              <p:sp>
                <p:nvSpPr>
                  <p:cNvPr id="39634" name="矩形 39633"/>
                  <p:cNvSpPr/>
                  <p:nvPr/>
                </p:nvSpPr>
                <p:spPr>
                  <a:xfrm>
                    <a:off x="2563" y="3822"/>
                    <a:ext cx="317" cy="181"/>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sz="1000" dirty="0">
                        <a:latin typeface="Arial" panose="020B0604020202020204" pitchFamily="34" charset="0"/>
                      </a:rPr>
                      <a:t>线名</a:t>
                    </a:r>
                    <a:endParaRPr lang="zh-CN" altLang="en-US" sz="1000" dirty="0">
                      <a:latin typeface="Arial" panose="020B0604020202020204" pitchFamily="34" charset="0"/>
                    </a:endParaRPr>
                  </a:p>
                </p:txBody>
              </p:sp>
              <p:sp>
                <p:nvSpPr>
                  <p:cNvPr id="39635" name="矩形 39634"/>
                  <p:cNvSpPr/>
                  <p:nvPr/>
                </p:nvSpPr>
                <p:spPr>
                  <a:xfrm>
                    <a:off x="2880" y="3822"/>
                    <a:ext cx="454" cy="181"/>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en-US" altLang="zh-CN" sz="1000">
                        <a:latin typeface="Arial" panose="020B0604020202020204" pitchFamily="34" charset="0"/>
                      </a:rPr>
                      <a:t>MH—0221</a:t>
                    </a:r>
                    <a:endParaRPr lang="en-US" altLang="zh-CN" sz="1000">
                      <a:latin typeface="Arial" panose="020B0604020202020204" pitchFamily="34" charset="0"/>
                    </a:endParaRPr>
                  </a:p>
                </p:txBody>
              </p:sp>
              <p:sp>
                <p:nvSpPr>
                  <p:cNvPr id="39636" name="矩形 39635"/>
                  <p:cNvSpPr/>
                  <p:nvPr/>
                </p:nvSpPr>
                <p:spPr>
                  <a:xfrm>
                    <a:off x="3334" y="3822"/>
                    <a:ext cx="318" cy="90"/>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sz="1000" dirty="0">
                        <a:latin typeface="Arial" panose="020B0604020202020204" pitchFamily="34" charset="0"/>
                      </a:rPr>
                      <a:t>所属</a:t>
                    </a:r>
                    <a:endParaRPr lang="zh-CN" altLang="en-US" sz="1000" dirty="0">
                      <a:latin typeface="Arial" panose="020B0604020202020204" pitchFamily="34" charset="0"/>
                    </a:endParaRPr>
                  </a:p>
                </p:txBody>
              </p:sp>
              <p:sp>
                <p:nvSpPr>
                  <p:cNvPr id="39637" name="矩形 39636"/>
                  <p:cNvSpPr/>
                  <p:nvPr/>
                </p:nvSpPr>
                <p:spPr>
                  <a:xfrm>
                    <a:off x="3334" y="3913"/>
                    <a:ext cx="318" cy="90"/>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en-US" altLang="zh-CN" sz="1000">
                        <a:latin typeface="Arial" panose="020B0604020202020204" pitchFamily="34" charset="0"/>
                      </a:rPr>
                      <a:t>2-223</a:t>
                    </a:r>
                    <a:r>
                      <a:rPr lang="zh-CN" altLang="en-US" sz="1000" dirty="0">
                        <a:latin typeface="Arial" panose="020B0604020202020204" pitchFamily="34" charset="0"/>
                      </a:rPr>
                      <a:t>系</a:t>
                    </a:r>
                    <a:endParaRPr lang="zh-CN" altLang="en-US" sz="1000">
                      <a:latin typeface="Arial" panose="020B0604020202020204" pitchFamily="34" charset="0"/>
                    </a:endParaRPr>
                  </a:p>
                </p:txBody>
              </p:sp>
              <p:sp>
                <p:nvSpPr>
                  <p:cNvPr id="39638" name="矩形 39637"/>
                  <p:cNvSpPr/>
                  <p:nvPr/>
                </p:nvSpPr>
                <p:spPr>
                  <a:xfrm>
                    <a:off x="3652" y="3822"/>
                    <a:ext cx="544" cy="90"/>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sz="1000" dirty="0">
                        <a:latin typeface="Arial" panose="020B0604020202020204" pitchFamily="34" charset="0"/>
                      </a:rPr>
                      <a:t>氏名</a:t>
                    </a:r>
                    <a:endParaRPr lang="zh-CN" altLang="en-US" sz="1000" dirty="0">
                      <a:latin typeface="Arial" panose="020B0604020202020204" pitchFamily="34" charset="0"/>
                    </a:endParaRPr>
                  </a:p>
                </p:txBody>
              </p:sp>
              <p:sp>
                <p:nvSpPr>
                  <p:cNvPr id="39639" name="矩形 39638"/>
                  <p:cNvSpPr/>
                  <p:nvPr/>
                </p:nvSpPr>
                <p:spPr>
                  <a:xfrm>
                    <a:off x="3652" y="3912"/>
                    <a:ext cx="544" cy="90"/>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sz="1000" dirty="0">
                        <a:latin typeface="Arial" panose="020B0604020202020204" pitchFamily="34" charset="0"/>
                      </a:rPr>
                      <a:t>小岛</a:t>
                    </a:r>
                    <a:endParaRPr lang="zh-CN" altLang="en-US" sz="1000" dirty="0">
                      <a:latin typeface="Arial" panose="020B0604020202020204" pitchFamily="34" charset="0"/>
                    </a:endParaRPr>
                  </a:p>
                </p:txBody>
              </p:sp>
            </p:grpSp>
            <p:grpSp>
              <p:nvGrpSpPr>
                <p:cNvPr id="39640" name="组合 39639"/>
                <p:cNvGrpSpPr/>
                <p:nvPr/>
              </p:nvGrpSpPr>
              <p:grpSpPr>
                <a:xfrm>
                  <a:off x="3515" y="3595"/>
                  <a:ext cx="681" cy="181"/>
                  <a:chOff x="3515" y="3595"/>
                  <a:chExt cx="681" cy="181"/>
                </a:xfrm>
              </p:grpSpPr>
              <p:sp>
                <p:nvSpPr>
                  <p:cNvPr id="39641" name="矩形 39640"/>
                  <p:cNvSpPr/>
                  <p:nvPr/>
                </p:nvSpPr>
                <p:spPr>
                  <a:xfrm>
                    <a:off x="3515" y="3595"/>
                    <a:ext cx="137" cy="181"/>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sz="1000" dirty="0">
                        <a:latin typeface="Arial" panose="020B0604020202020204" pitchFamily="34" charset="0"/>
                      </a:rPr>
                      <a:t>印</a:t>
                    </a:r>
                    <a:endParaRPr lang="zh-CN" altLang="en-US" sz="1000" dirty="0">
                      <a:latin typeface="Arial" panose="020B0604020202020204" pitchFamily="34" charset="0"/>
                    </a:endParaRPr>
                  </a:p>
                </p:txBody>
              </p:sp>
              <p:sp>
                <p:nvSpPr>
                  <p:cNvPr id="39642" name="矩形 39641"/>
                  <p:cNvSpPr/>
                  <p:nvPr/>
                </p:nvSpPr>
                <p:spPr>
                  <a:xfrm>
                    <a:off x="3652" y="3595"/>
                    <a:ext cx="181" cy="181"/>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39643" name="矩形 39642"/>
                  <p:cNvSpPr/>
                  <p:nvPr/>
                </p:nvSpPr>
                <p:spPr>
                  <a:xfrm>
                    <a:off x="3833" y="3595"/>
                    <a:ext cx="181" cy="181"/>
                  </a:xfrm>
                  <a:prstGeom prst="rect">
                    <a:avLst/>
                  </a:prstGeom>
                  <a:noFill/>
                  <a:ln w="9525" cap="flat" cmpd="sng">
                    <a:solidFill>
                      <a:schemeClr val="tx1"/>
                    </a:solidFill>
                    <a:prstDash val="solid"/>
                    <a:miter/>
                    <a:headEnd type="none" w="med" len="med"/>
                    <a:tailEnd type="none" w="med" len="med"/>
                  </a:ln>
                </p:spPr>
                <p:txBody>
                  <a:bodyPr/>
                  <a:p>
                    <a:endParaRPr lang="zh-CN" altLang="en-US"/>
                  </a:p>
                </p:txBody>
              </p:sp>
              <p:sp>
                <p:nvSpPr>
                  <p:cNvPr id="39644" name="矩形 39643"/>
                  <p:cNvSpPr/>
                  <p:nvPr/>
                </p:nvSpPr>
                <p:spPr>
                  <a:xfrm>
                    <a:off x="4015" y="3595"/>
                    <a:ext cx="181" cy="181"/>
                  </a:xfrm>
                  <a:prstGeom prst="rect">
                    <a:avLst/>
                  </a:prstGeom>
                  <a:noFill/>
                  <a:ln w="9525" cap="flat" cmpd="sng">
                    <a:solidFill>
                      <a:schemeClr val="tx1"/>
                    </a:solidFill>
                    <a:prstDash val="solid"/>
                    <a:miter/>
                    <a:headEnd type="none" w="med" len="med"/>
                    <a:tailEnd type="none" w="med" len="med"/>
                  </a:ln>
                </p:spPr>
                <p:txBody>
                  <a:bodyPr wrap="none" anchor="ctr" anchorCtr="0"/>
                  <a:p>
                    <a:pPr algn="ctr"/>
                    <a:r>
                      <a:rPr lang="zh-CN" altLang="en-US" sz="1000" dirty="0">
                        <a:latin typeface="Arial" panose="020B0604020202020204" pitchFamily="34" charset="0"/>
                      </a:rPr>
                      <a:t>小岛</a:t>
                    </a:r>
                    <a:endParaRPr lang="zh-CN" altLang="en-US" sz="1000" dirty="0">
                      <a:latin typeface="Arial" panose="020B0604020202020204" pitchFamily="34" charset="0"/>
                    </a:endParaRPr>
                  </a:p>
                </p:txBody>
              </p:sp>
            </p:grpSp>
          </p:grpSp>
          <p:sp>
            <p:nvSpPr>
              <p:cNvPr id="39645" name="矩形 39644"/>
              <p:cNvSpPr/>
              <p:nvPr/>
            </p:nvSpPr>
            <p:spPr>
              <a:xfrm>
                <a:off x="2880" y="3232"/>
                <a:ext cx="635" cy="136"/>
              </a:xfrm>
              <a:prstGeom prst="rect">
                <a:avLst/>
              </a:prstGeom>
              <a:noFill/>
              <a:ln w="9525">
                <a:noFill/>
              </a:ln>
            </p:spPr>
            <p:txBody>
              <a:bodyPr wrap="none" lIns="0" tIns="0" rIns="0" bIns="0" anchor="b" anchorCtr="0"/>
              <a:p>
                <a:pPr algn="ctr"/>
                <a:r>
                  <a:rPr lang="zh-CN" altLang="en-US" sz="900" dirty="0">
                    <a:latin typeface="Arial" panose="020B0604020202020204" pitchFamily="34" charset="0"/>
                  </a:rPr>
                  <a:t>新改    </a:t>
                </a:r>
                <a:r>
                  <a:rPr lang="en-US" altLang="zh-CN" sz="900" dirty="0">
                    <a:latin typeface="Arial" panose="020B0604020202020204" pitchFamily="34" charset="0"/>
                  </a:rPr>
                  <a:t>○</a:t>
                </a:r>
                <a:r>
                  <a:rPr lang="zh-CN" altLang="en-US" sz="900" dirty="0">
                    <a:latin typeface="Arial" panose="020B0604020202020204" pitchFamily="34" charset="0"/>
                  </a:rPr>
                  <a:t>年   </a:t>
                </a:r>
                <a:r>
                  <a:rPr lang="en-US" altLang="zh-CN" sz="900" dirty="0">
                    <a:latin typeface="Arial" panose="020B0604020202020204" pitchFamily="34" charset="0"/>
                  </a:rPr>
                  <a:t>○</a:t>
                </a:r>
                <a:r>
                  <a:rPr lang="zh-CN" altLang="en-US" sz="900" dirty="0">
                    <a:latin typeface="Arial" panose="020B0604020202020204" pitchFamily="34" charset="0"/>
                  </a:rPr>
                  <a:t>月   </a:t>
                </a:r>
                <a:r>
                  <a:rPr lang="en-US" altLang="zh-CN" sz="900" dirty="0">
                    <a:latin typeface="Arial" panose="020B0604020202020204" pitchFamily="34" charset="0"/>
                  </a:rPr>
                  <a:t>○</a:t>
                </a:r>
                <a:r>
                  <a:rPr lang="zh-CN" altLang="en-US" sz="900" dirty="0">
                    <a:latin typeface="Arial" panose="020B0604020202020204" pitchFamily="34" charset="0"/>
                  </a:rPr>
                  <a:t>日作成</a:t>
                </a:r>
                <a:endParaRPr lang="zh-CN" altLang="en-US" sz="900" dirty="0">
                  <a:latin typeface="Arial" panose="020B0604020202020204" pitchFamily="34" charset="0"/>
                </a:endParaRPr>
              </a:p>
            </p:txBody>
          </p:sp>
        </p:grpSp>
      </p:grpSp>
      <p:sp>
        <p:nvSpPr>
          <p:cNvPr id="38951" name="矩形标注 38950"/>
          <p:cNvSpPr/>
          <p:nvPr/>
        </p:nvSpPr>
        <p:spPr>
          <a:xfrm>
            <a:off x="4114800" y="6569075"/>
            <a:ext cx="1860550" cy="288925"/>
          </a:xfrm>
          <a:prstGeom prst="wedgeRectCallout">
            <a:avLst>
              <a:gd name="adj1" fmla="val 48125"/>
              <a:gd name="adj2" fmla="val -132968"/>
            </a:avLst>
          </a:prstGeom>
          <a:solidFill>
            <a:srgbClr val="C0C0C0"/>
          </a:solidFill>
          <a:ln w="22225" cap="flat" cmpd="sng">
            <a:solidFill>
              <a:schemeClr val="tx1"/>
            </a:solidFill>
            <a:prstDash val="solid"/>
            <a:miter/>
            <a:headEnd type="none" w="med" len="med"/>
            <a:tailEnd type="none" w="med" len="med"/>
          </a:ln>
        </p:spPr>
        <p:txBody>
          <a:bodyPr/>
          <a:p>
            <a:pPr algn="ctr">
              <a:spcBef>
                <a:spcPct val="50000"/>
              </a:spcBef>
            </a:pPr>
            <a:r>
              <a:rPr lang="zh-CN" altLang="en-US" sz="1200" b="1" dirty="0">
                <a:latin typeface="Arial" panose="020B0604020202020204" pitchFamily="34" charset="0"/>
              </a:rPr>
              <a:t>小数点以后忽略不记</a:t>
            </a:r>
            <a:endParaRPr lang="zh-CN" altLang="en-US" sz="1200" b="1" dirty="0">
              <a:latin typeface="Arial" panose="020B0604020202020204" pitchFamily="34" charset="0"/>
            </a:endParaRPr>
          </a:p>
        </p:txBody>
      </p:sp>
      <p:sp>
        <p:nvSpPr>
          <p:cNvPr id="39013" name="矩形 39012"/>
          <p:cNvSpPr/>
          <p:nvPr/>
        </p:nvSpPr>
        <p:spPr>
          <a:xfrm>
            <a:off x="152400" y="3124200"/>
            <a:ext cx="2392363" cy="360363"/>
          </a:xfrm>
          <a:prstGeom prst="rect">
            <a:avLst/>
          </a:prstGeom>
          <a:solidFill>
            <a:srgbClr val="00CCFF"/>
          </a:solidFill>
          <a:ln w="9525">
            <a:noFill/>
          </a:ln>
        </p:spPr>
        <p:txBody>
          <a:bodyPr wrap="none" anchor="ctr" anchorCtr="0"/>
          <a:p>
            <a:pPr algn="ctr">
              <a:spcBef>
                <a:spcPct val="50000"/>
              </a:spcBef>
            </a:pPr>
            <a:r>
              <a:rPr lang="zh-CN" altLang="en-US" sz="1600" b="1" dirty="0">
                <a:latin typeface="Arial" panose="020B0604020202020204" pitchFamily="34" charset="0"/>
              </a:rPr>
              <a:t>表１．工程能力表示例</a:t>
            </a:r>
            <a:endParaRPr lang="zh-CN" altLang="en-US" sz="1600" b="1" dirty="0">
              <a:latin typeface="Arial" panose="020B0604020202020204" pitchFamily="34" charset="0"/>
            </a:endParaRPr>
          </a:p>
        </p:txBody>
      </p:sp>
      <p:sp>
        <p:nvSpPr>
          <p:cNvPr id="39120" name="云形标注 39119"/>
          <p:cNvSpPr/>
          <p:nvPr/>
        </p:nvSpPr>
        <p:spPr>
          <a:xfrm>
            <a:off x="0" y="4114800"/>
            <a:ext cx="2743200" cy="1512888"/>
          </a:xfrm>
          <a:prstGeom prst="cloudCallout">
            <a:avLst>
              <a:gd name="adj1" fmla="val 40222"/>
              <a:gd name="adj2" fmla="val 113588"/>
            </a:avLst>
          </a:prstGeom>
          <a:solidFill>
            <a:schemeClr val="bg1"/>
          </a:solidFill>
          <a:ln w="41275" cap="flat" cmpd="sng">
            <a:solidFill>
              <a:srgbClr val="0066CC"/>
            </a:solidFill>
            <a:prstDash val="solid"/>
            <a:headEnd type="none" w="med" len="med"/>
            <a:tailEnd type="none" w="med" len="med"/>
          </a:ln>
        </p:spPr>
        <p:txBody>
          <a:bodyPr/>
          <a:p>
            <a:pPr algn="ctr">
              <a:spcBef>
                <a:spcPct val="50000"/>
              </a:spcBef>
            </a:pPr>
            <a:r>
              <a:rPr lang="en-US" altLang="zh-CN" sz="1400" b="1">
                <a:latin typeface="Arial" panose="020B0604020202020204" pitchFamily="34" charset="0"/>
              </a:rPr>
              <a:t>·</a:t>
            </a:r>
            <a:r>
              <a:rPr lang="zh-CN" altLang="en-US" sz="1400" b="1" dirty="0">
                <a:latin typeface="Arial" panose="020B0604020202020204" pitchFamily="34" charset="0"/>
              </a:rPr>
              <a:t>用来表述每个工序该部品的加工能力并且是标准作业组合票制作时的基准</a:t>
            </a:r>
            <a:endParaRPr lang="zh-CN" altLang="en-US" sz="1400" b="1" dirty="0">
              <a:latin typeface="Arial" panose="020B0604020202020204" pitchFamily="34" charset="0"/>
            </a:endParaRPr>
          </a:p>
        </p:txBody>
      </p:sp>
      <p:sp>
        <p:nvSpPr>
          <p:cNvPr id="39121" name="云形标注 39120"/>
          <p:cNvSpPr/>
          <p:nvPr/>
        </p:nvSpPr>
        <p:spPr>
          <a:xfrm>
            <a:off x="3200400" y="4800600"/>
            <a:ext cx="1981200" cy="609600"/>
          </a:xfrm>
          <a:prstGeom prst="cloudCallout">
            <a:avLst>
              <a:gd name="adj1" fmla="val 85579"/>
              <a:gd name="adj2" fmla="val -36718"/>
            </a:avLst>
          </a:prstGeom>
          <a:solidFill>
            <a:srgbClr val="99CCFF"/>
          </a:solidFill>
          <a:ln w="19050" cap="flat" cmpd="sng">
            <a:solidFill>
              <a:schemeClr val="tx1"/>
            </a:solidFill>
            <a:prstDash val="solid"/>
            <a:headEnd type="none" w="med" len="med"/>
            <a:tailEnd type="none" w="med" len="med"/>
          </a:ln>
        </p:spPr>
        <p:txBody>
          <a:bodyPr/>
          <a:p>
            <a:pPr algn="ctr">
              <a:spcBef>
                <a:spcPct val="50000"/>
              </a:spcBef>
            </a:pPr>
            <a:r>
              <a:rPr lang="zh-CN" altLang="en-US" sz="1400" b="1" dirty="0">
                <a:latin typeface="Arial" panose="020B0604020202020204" pitchFamily="34" charset="0"/>
              </a:rPr>
              <a:t>加工能力</a:t>
            </a:r>
            <a:r>
              <a:rPr lang="en-US" altLang="zh-CN" sz="1400" b="1">
                <a:latin typeface="Arial" panose="020B0604020202020204" pitchFamily="34" charset="0"/>
              </a:rPr>
              <a:t>OK</a:t>
            </a:r>
            <a:endParaRPr lang="en-US" altLang="zh-CN" sz="1400" b="1">
              <a:latin typeface="Arial" panose="020B0604020202020204" pitchFamily="34" charset="0"/>
            </a:endParaRPr>
          </a:p>
        </p:txBody>
      </p:sp>
      <p:sp>
        <p:nvSpPr>
          <p:cNvPr id="39123" name="矩形 39122"/>
          <p:cNvSpPr/>
          <p:nvPr/>
        </p:nvSpPr>
        <p:spPr>
          <a:xfrm>
            <a:off x="76200" y="533400"/>
            <a:ext cx="8991600" cy="2438400"/>
          </a:xfrm>
          <a:prstGeom prst="rect">
            <a:avLst/>
          </a:prstGeom>
          <a:solidFill>
            <a:srgbClr val="FFFF99"/>
          </a:solidFill>
          <a:ln w="9525" cap="flat" cmpd="sng">
            <a:solidFill>
              <a:schemeClr val="tx1"/>
            </a:solidFill>
            <a:prstDash val="solid"/>
            <a:miter/>
            <a:headEnd type="none" w="med" len="med"/>
            <a:tailEnd type="none" w="med" len="med"/>
          </a:ln>
        </p:spPr>
        <p:txBody>
          <a:bodyPr/>
          <a:p>
            <a:r>
              <a:rPr lang="zh-CN" altLang="en-US" sz="1500" b="1" dirty="0">
                <a:latin typeface="黑体" panose="02010609060101010101" pitchFamily="2" charset="-122"/>
                <a:ea typeface="黑体" panose="02010609060101010101" pitchFamily="2" charset="-122"/>
              </a:rPr>
              <a:t>（</a:t>
            </a:r>
            <a:r>
              <a:rPr lang="en-US" altLang="zh-CN" sz="1500" b="1">
                <a:latin typeface="黑体" panose="02010609060101010101" pitchFamily="2" charset="-122"/>
                <a:ea typeface="黑体" panose="02010609060101010101" pitchFamily="2" charset="-122"/>
              </a:rPr>
              <a:t>1</a:t>
            </a:r>
            <a:r>
              <a:rPr lang="zh-CN" altLang="en-US" sz="1500" b="1" dirty="0">
                <a:latin typeface="黑体" panose="02010609060101010101" pitchFamily="2" charset="-122"/>
                <a:ea typeface="黑体" panose="02010609060101010101" pitchFamily="2" charset="-122"/>
              </a:rPr>
              <a:t>）工序能力表</a:t>
            </a:r>
            <a:endParaRPr lang="zh-CN" altLang="en-US" sz="1500" b="1" dirty="0">
              <a:latin typeface="黑体" panose="02010609060101010101" pitchFamily="2" charset="-122"/>
              <a:ea typeface="黑体" panose="02010609060101010101" pitchFamily="2" charset="-122"/>
            </a:endParaRPr>
          </a:p>
          <a:p>
            <a:pPr>
              <a:lnSpc>
                <a:spcPct val="130000"/>
              </a:lnSpc>
            </a:pPr>
            <a:r>
              <a:rPr lang="zh-CN" altLang="en-US" sz="1500" b="1" dirty="0">
                <a:latin typeface="黑体" panose="02010609060101010101" pitchFamily="2" charset="-122"/>
                <a:ea typeface="黑体" panose="02010609060101010101" pitchFamily="2" charset="-122"/>
              </a:rPr>
              <a:t>   </a:t>
            </a:r>
            <a:r>
              <a:rPr lang="en-US" altLang="zh-CN" sz="1500" b="1" dirty="0">
                <a:latin typeface="黑体" panose="02010609060101010101" pitchFamily="2" charset="-122"/>
                <a:ea typeface="黑体" panose="02010609060101010101" pitchFamily="2" charset="-122"/>
              </a:rPr>
              <a:t>①</a:t>
            </a:r>
            <a:r>
              <a:rPr lang="zh-CN" altLang="en-US" sz="1500" b="1" dirty="0">
                <a:latin typeface="黑体" panose="02010609060101010101" pitchFamily="2" charset="-122"/>
                <a:ea typeface="黑体" panose="02010609060101010101" pitchFamily="2" charset="-122"/>
              </a:rPr>
              <a:t>定义</a:t>
            </a:r>
            <a:r>
              <a:rPr lang="en-US" altLang="zh-CN" sz="1500" b="1" dirty="0">
                <a:latin typeface="黑体" panose="02010609060101010101" pitchFamily="2" charset="-122"/>
                <a:ea typeface="黑体" panose="02010609060101010101" pitchFamily="2" charset="-122"/>
              </a:rPr>
              <a:t>:</a:t>
            </a:r>
            <a:r>
              <a:rPr lang="zh-CN" altLang="en-US" sz="1500" b="1" dirty="0">
                <a:latin typeface="黑体" panose="02010609060101010101" pitchFamily="2" charset="-122"/>
                <a:ea typeface="黑体" panose="02010609060101010101" pitchFamily="2" charset="-122"/>
              </a:rPr>
              <a:t>它表示在各工序加工零部件时，</a:t>
            </a:r>
            <a:r>
              <a:rPr lang="zh-CN" altLang="en-US" sz="1500" b="1" u="sng" dirty="0">
                <a:latin typeface="黑体" panose="02010609060101010101" pitchFamily="2" charset="-122"/>
                <a:ea typeface="黑体" panose="02010609060101010101" pitchFamily="2" charset="-122"/>
              </a:rPr>
              <a:t>各工序的生产能力</a:t>
            </a:r>
            <a:r>
              <a:rPr lang="zh-CN" altLang="en-US" sz="1500" b="1" dirty="0">
                <a:latin typeface="黑体" panose="02010609060101010101" pitchFamily="2" charset="-122"/>
                <a:ea typeface="黑体" panose="02010609060101010101" pitchFamily="2" charset="-122"/>
              </a:rPr>
              <a:t>。表中填入手工作业时间、设备的自动加工时间、及换刀具的时间等，从此表可以清楚地看出该工序中拖后腿的设备或手工作业是哪里，并以此为改善活动的突破口。</a:t>
            </a:r>
            <a:endParaRPr lang="zh-CN" altLang="en-US" sz="1500" b="1" dirty="0">
              <a:latin typeface="黑体" panose="02010609060101010101" pitchFamily="2" charset="-122"/>
              <a:ea typeface="黑体" panose="02010609060101010101" pitchFamily="2" charset="-122"/>
            </a:endParaRPr>
          </a:p>
          <a:p>
            <a:pPr>
              <a:lnSpc>
                <a:spcPct val="130000"/>
              </a:lnSpc>
            </a:pPr>
            <a:r>
              <a:rPr lang="zh-CN" altLang="en-US" sz="1500" b="1" dirty="0">
                <a:latin typeface="黑体" panose="02010609060101010101" pitchFamily="2" charset="-122"/>
                <a:ea typeface="黑体" panose="02010609060101010101" pitchFamily="2" charset="-122"/>
              </a:rPr>
              <a:t>   </a:t>
            </a:r>
            <a:r>
              <a:rPr lang="en-US" altLang="zh-CN" sz="1500" b="1" dirty="0">
                <a:latin typeface="黑体" panose="02010609060101010101" pitchFamily="2" charset="-122"/>
                <a:ea typeface="黑体" panose="02010609060101010101" pitchFamily="2" charset="-122"/>
              </a:rPr>
              <a:t>②</a:t>
            </a:r>
            <a:r>
              <a:rPr lang="zh-CN" altLang="en-US" sz="1500" b="1" dirty="0">
                <a:latin typeface="黑体" panose="02010609060101010101" pitchFamily="2" charset="-122"/>
                <a:ea typeface="黑体" panose="02010609060101010101" pitchFamily="2" charset="-122"/>
              </a:rPr>
              <a:t>加工能力的计算方法</a:t>
            </a:r>
            <a:r>
              <a:rPr lang="en-US" altLang="zh-CN" sz="1500" b="1">
                <a:latin typeface="Arial" panose="020B0604020202020204" pitchFamily="34" charset="0"/>
                <a:ea typeface="黑体" panose="02010609060101010101" pitchFamily="2" charset="-122"/>
              </a:rPr>
              <a:t>……</a:t>
            </a:r>
            <a:r>
              <a:rPr lang="zh-CN" altLang="en-US" sz="1500" b="1" dirty="0">
                <a:latin typeface="黑体" panose="02010609060101010101" pitchFamily="2" charset="-122"/>
                <a:ea typeface="黑体" panose="02010609060101010101" pitchFamily="2" charset="-122"/>
              </a:rPr>
              <a:t>（加工能力：每班定时内能生产的个数）</a:t>
            </a:r>
            <a:endParaRPr lang="zh-CN" altLang="en-US" sz="1500" b="1" dirty="0">
              <a:latin typeface="黑体" panose="02010609060101010101" pitchFamily="2" charset="-122"/>
              <a:ea typeface="黑体" panose="02010609060101010101" pitchFamily="2" charset="-122"/>
            </a:endParaRPr>
          </a:p>
          <a:p>
            <a:pPr>
              <a:lnSpc>
                <a:spcPct val="130000"/>
              </a:lnSpc>
            </a:pPr>
            <a:endParaRPr lang="zh-CN" altLang="en-US" sz="1500" b="1" dirty="0">
              <a:latin typeface="黑体" panose="02010609060101010101" pitchFamily="2" charset="-122"/>
              <a:ea typeface="黑体" panose="02010609060101010101" pitchFamily="2" charset="-122"/>
            </a:endParaRPr>
          </a:p>
          <a:p>
            <a:endParaRPr lang="zh-CN" altLang="en-US" sz="1500" b="1" dirty="0">
              <a:latin typeface="黑体" panose="02010609060101010101" pitchFamily="2" charset="-122"/>
              <a:ea typeface="黑体" panose="02010609060101010101" pitchFamily="2" charset="-122"/>
            </a:endParaRPr>
          </a:p>
        </p:txBody>
      </p:sp>
      <p:grpSp>
        <p:nvGrpSpPr>
          <p:cNvPr id="39124" name="组合 39123"/>
          <p:cNvGrpSpPr/>
          <p:nvPr/>
        </p:nvGrpSpPr>
        <p:grpSpPr>
          <a:xfrm>
            <a:off x="1752600" y="1981200"/>
            <a:ext cx="4386263" cy="719138"/>
            <a:chOff x="1156" y="1917"/>
            <a:chExt cx="2223" cy="453"/>
          </a:xfrm>
        </p:grpSpPr>
        <p:sp>
          <p:nvSpPr>
            <p:cNvPr id="39125" name="矩形 39124"/>
            <p:cNvSpPr/>
            <p:nvPr/>
          </p:nvSpPr>
          <p:spPr>
            <a:xfrm>
              <a:off x="1156" y="2053"/>
              <a:ext cx="545" cy="181"/>
            </a:xfrm>
            <a:prstGeom prst="rect">
              <a:avLst/>
            </a:prstGeom>
            <a:noFill/>
            <a:ln w="9525">
              <a:noFill/>
            </a:ln>
          </p:spPr>
          <p:txBody>
            <a:bodyPr wrap="none" anchor="ctr" anchorCtr="0"/>
            <a:p>
              <a:pPr algn="ctr"/>
              <a:r>
                <a:rPr lang="zh-CN" altLang="en-US" sz="1400" b="1" dirty="0">
                  <a:latin typeface="黑体" panose="02010609060101010101" pitchFamily="2" charset="-122"/>
                  <a:ea typeface="黑体" panose="02010609060101010101" pitchFamily="2" charset="-122"/>
                </a:rPr>
                <a:t>加工能力</a:t>
              </a:r>
              <a:endParaRPr lang="zh-CN" altLang="en-US" sz="1400" b="1" dirty="0">
                <a:latin typeface="黑体" panose="02010609060101010101" pitchFamily="2" charset="-122"/>
                <a:ea typeface="黑体" panose="02010609060101010101" pitchFamily="2" charset="-122"/>
              </a:endParaRPr>
            </a:p>
          </p:txBody>
        </p:sp>
        <p:sp>
          <p:nvSpPr>
            <p:cNvPr id="39126" name="矩形 39125"/>
            <p:cNvSpPr/>
            <p:nvPr/>
          </p:nvSpPr>
          <p:spPr>
            <a:xfrm>
              <a:off x="1610" y="2098"/>
              <a:ext cx="136" cy="91"/>
            </a:xfrm>
            <a:prstGeom prst="rect">
              <a:avLst/>
            </a:prstGeom>
            <a:noFill/>
            <a:ln w="9525">
              <a:noFill/>
            </a:ln>
          </p:spPr>
          <p:txBody>
            <a:bodyPr wrap="none" anchor="ctr" anchorCtr="0"/>
            <a:p>
              <a:pPr algn="ctr"/>
              <a:r>
                <a:rPr lang="en-US" altLang="zh-CN" sz="1400" b="1">
                  <a:latin typeface="黑体" panose="02010609060101010101" pitchFamily="2" charset="-122"/>
                  <a:ea typeface="黑体" panose="02010609060101010101" pitchFamily="2" charset="-122"/>
                </a:rPr>
                <a:t>=</a:t>
              </a:r>
              <a:endParaRPr lang="en-US" altLang="zh-CN" sz="1400" b="1">
                <a:latin typeface="黑体" panose="02010609060101010101" pitchFamily="2" charset="-122"/>
                <a:ea typeface="黑体" panose="02010609060101010101" pitchFamily="2" charset="-122"/>
              </a:endParaRPr>
            </a:p>
          </p:txBody>
        </p:sp>
        <p:sp>
          <p:nvSpPr>
            <p:cNvPr id="39127" name="矩形 39126"/>
            <p:cNvSpPr/>
            <p:nvPr/>
          </p:nvSpPr>
          <p:spPr>
            <a:xfrm>
              <a:off x="1883" y="1917"/>
              <a:ext cx="1315" cy="181"/>
            </a:xfrm>
            <a:prstGeom prst="rect">
              <a:avLst/>
            </a:prstGeom>
            <a:noFill/>
            <a:ln w="9525">
              <a:noFill/>
            </a:ln>
          </p:spPr>
          <p:txBody>
            <a:bodyPr wrap="none" anchor="ctr" anchorCtr="0"/>
            <a:p>
              <a:pPr algn="ctr"/>
              <a:r>
                <a:rPr lang="en-US" altLang="zh-CN" sz="1400" b="1">
                  <a:latin typeface="黑体" panose="02010609060101010101" pitchFamily="2" charset="-122"/>
                  <a:ea typeface="黑体" panose="02010609060101010101" pitchFamily="2" charset="-122"/>
                </a:rPr>
                <a:t>1</a:t>
              </a:r>
              <a:r>
                <a:rPr lang="zh-CN" altLang="en-US" sz="1400" b="1" dirty="0">
                  <a:latin typeface="黑体" panose="02010609060101010101" pitchFamily="2" charset="-122"/>
                  <a:ea typeface="黑体" panose="02010609060101010101" pitchFamily="2" charset="-122"/>
                </a:rPr>
                <a:t>班的生产时间（</a:t>
              </a:r>
              <a:r>
                <a:rPr lang="en-US" altLang="zh-CN" sz="1400" b="1">
                  <a:latin typeface="黑体" panose="02010609060101010101" pitchFamily="2" charset="-122"/>
                  <a:ea typeface="黑体" panose="02010609060101010101" pitchFamily="2" charset="-122"/>
                </a:rPr>
                <a:t>450</a:t>
              </a:r>
              <a:r>
                <a:rPr lang="zh-CN" altLang="en-US" sz="1400" b="1" dirty="0">
                  <a:latin typeface="黑体" panose="02010609060101010101" pitchFamily="2" charset="-122"/>
                  <a:ea typeface="黑体" panose="02010609060101010101" pitchFamily="2" charset="-122"/>
                </a:rPr>
                <a:t>分）</a:t>
              </a:r>
              <a:endParaRPr lang="zh-CN" altLang="en-US" sz="1400" b="1" dirty="0">
                <a:latin typeface="黑体" panose="02010609060101010101" pitchFamily="2" charset="-122"/>
                <a:ea typeface="黑体" panose="02010609060101010101" pitchFamily="2" charset="-122"/>
              </a:endParaRPr>
            </a:p>
          </p:txBody>
        </p:sp>
        <p:sp>
          <p:nvSpPr>
            <p:cNvPr id="39128" name="矩形 39127"/>
            <p:cNvSpPr/>
            <p:nvPr/>
          </p:nvSpPr>
          <p:spPr>
            <a:xfrm>
              <a:off x="1837" y="2189"/>
              <a:ext cx="1497" cy="181"/>
            </a:xfrm>
            <a:prstGeom prst="rect">
              <a:avLst/>
            </a:prstGeom>
            <a:noFill/>
            <a:ln w="9525">
              <a:noFill/>
            </a:ln>
          </p:spPr>
          <p:txBody>
            <a:bodyPr wrap="none" anchor="ctr" anchorCtr="0"/>
            <a:p>
              <a:pPr algn="ctr"/>
              <a:r>
                <a:rPr lang="zh-CN" altLang="en-US" sz="1400" b="1" dirty="0">
                  <a:latin typeface="黑体" panose="02010609060101010101" pitchFamily="2" charset="-122"/>
                  <a:ea typeface="黑体" panose="02010609060101010101" pitchFamily="2" charset="-122"/>
                </a:rPr>
                <a:t>（完成时间</a:t>
              </a:r>
              <a:r>
                <a:rPr lang="en-US" altLang="zh-CN" sz="1400" b="1">
                  <a:latin typeface="黑体" panose="02010609060101010101" pitchFamily="2" charset="-122"/>
                  <a:ea typeface="黑体" panose="02010609060101010101" pitchFamily="2" charset="-122"/>
                </a:rPr>
                <a:t>/</a:t>
              </a:r>
              <a:r>
                <a:rPr lang="zh-CN" altLang="en-US" sz="1400" b="1" dirty="0">
                  <a:latin typeface="黑体" panose="02010609060101010101" pitchFamily="2" charset="-122"/>
                  <a:ea typeface="黑体" panose="02010609060101010101" pitchFamily="2" charset="-122"/>
                </a:rPr>
                <a:t>个）</a:t>
              </a:r>
              <a:r>
                <a:rPr lang="en-US" altLang="zh-CN" sz="1400" b="1">
                  <a:latin typeface="黑体" panose="02010609060101010101" pitchFamily="2" charset="-122"/>
                  <a:ea typeface="黑体" panose="02010609060101010101" pitchFamily="2" charset="-122"/>
                </a:rPr>
                <a:t>+</a:t>
              </a:r>
              <a:r>
                <a:rPr lang="zh-CN" altLang="en-US" sz="1400" b="1" dirty="0">
                  <a:latin typeface="黑体" panose="02010609060101010101" pitchFamily="2" charset="-122"/>
                  <a:ea typeface="黑体" panose="02010609060101010101" pitchFamily="2" charset="-122"/>
                </a:rPr>
                <a:t>（交换刀具时间</a:t>
              </a:r>
              <a:r>
                <a:rPr lang="en-US" altLang="zh-CN" sz="1400" b="1">
                  <a:latin typeface="黑体" panose="02010609060101010101" pitchFamily="2" charset="-122"/>
                  <a:ea typeface="黑体" panose="02010609060101010101" pitchFamily="2" charset="-122"/>
                </a:rPr>
                <a:t>/</a:t>
              </a:r>
              <a:r>
                <a:rPr lang="zh-CN" altLang="en-US" sz="1400" b="1" dirty="0">
                  <a:latin typeface="黑体" panose="02010609060101010101" pitchFamily="2" charset="-122"/>
                  <a:ea typeface="黑体" panose="02010609060101010101" pitchFamily="2" charset="-122"/>
                </a:rPr>
                <a:t>个）</a:t>
              </a:r>
              <a:endParaRPr lang="zh-CN" altLang="en-US" sz="1400" b="1" dirty="0">
                <a:latin typeface="黑体" panose="02010609060101010101" pitchFamily="2" charset="-122"/>
                <a:ea typeface="黑体" panose="02010609060101010101" pitchFamily="2" charset="-122"/>
              </a:endParaRPr>
            </a:p>
          </p:txBody>
        </p:sp>
        <p:sp>
          <p:nvSpPr>
            <p:cNvPr id="39129" name="直接连接符 39128"/>
            <p:cNvSpPr/>
            <p:nvPr/>
          </p:nvSpPr>
          <p:spPr>
            <a:xfrm>
              <a:off x="1792" y="2143"/>
              <a:ext cx="1587" cy="0"/>
            </a:xfrm>
            <a:prstGeom prst="line">
              <a:avLst/>
            </a:prstGeom>
            <a:ln w="9525" cap="flat" cmpd="sng">
              <a:solidFill>
                <a:schemeClr val="tx1"/>
              </a:solidFill>
              <a:prstDash val="solid"/>
              <a:headEnd type="none" w="med" len="med"/>
              <a:tailEnd type="none" w="med" len="med"/>
            </a:ln>
          </p:spPr>
        </p:sp>
      </p:grpSp>
      <p:sp>
        <p:nvSpPr>
          <p:cNvPr id="39191" name="矩形 39190"/>
          <p:cNvSpPr/>
          <p:nvPr/>
        </p:nvSpPr>
        <p:spPr>
          <a:xfrm>
            <a:off x="5067300" y="7081838"/>
            <a:ext cx="1773238" cy="285750"/>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192" name="矩形 39191"/>
          <p:cNvSpPr/>
          <p:nvPr/>
        </p:nvSpPr>
        <p:spPr>
          <a:xfrm>
            <a:off x="4498975" y="7081838"/>
            <a:ext cx="568325"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193" name="矩形 39192"/>
          <p:cNvSpPr/>
          <p:nvPr/>
        </p:nvSpPr>
        <p:spPr>
          <a:xfrm>
            <a:off x="3921125" y="7081838"/>
            <a:ext cx="577850"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194" name="矩形 39193"/>
          <p:cNvSpPr/>
          <p:nvPr/>
        </p:nvSpPr>
        <p:spPr>
          <a:xfrm>
            <a:off x="3340100" y="7081838"/>
            <a:ext cx="581025"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195" name="矩形 39194"/>
          <p:cNvSpPr/>
          <p:nvPr/>
        </p:nvSpPr>
        <p:spPr>
          <a:xfrm>
            <a:off x="3049588" y="7081838"/>
            <a:ext cx="290512"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196" name="矩形 39195"/>
          <p:cNvSpPr/>
          <p:nvPr/>
        </p:nvSpPr>
        <p:spPr>
          <a:xfrm>
            <a:off x="2759075" y="7081838"/>
            <a:ext cx="290513"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197" name="矩形 39196"/>
          <p:cNvSpPr/>
          <p:nvPr/>
        </p:nvSpPr>
        <p:spPr>
          <a:xfrm>
            <a:off x="2490788" y="7081838"/>
            <a:ext cx="268287"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198" name="矩形 39197"/>
          <p:cNvSpPr/>
          <p:nvPr/>
        </p:nvSpPr>
        <p:spPr>
          <a:xfrm>
            <a:off x="2166938" y="7081838"/>
            <a:ext cx="323850"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199" name="矩形 39198"/>
          <p:cNvSpPr/>
          <p:nvPr/>
        </p:nvSpPr>
        <p:spPr>
          <a:xfrm>
            <a:off x="1889125" y="7081838"/>
            <a:ext cx="277813"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00" name="矩形 39199"/>
          <p:cNvSpPr/>
          <p:nvPr/>
        </p:nvSpPr>
        <p:spPr>
          <a:xfrm>
            <a:off x="1597025" y="7081838"/>
            <a:ext cx="292100"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01" name="矩形 39200"/>
          <p:cNvSpPr/>
          <p:nvPr/>
        </p:nvSpPr>
        <p:spPr>
          <a:xfrm>
            <a:off x="1162050" y="7081838"/>
            <a:ext cx="434975"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02" name="矩形 39201"/>
          <p:cNvSpPr/>
          <p:nvPr/>
        </p:nvSpPr>
        <p:spPr>
          <a:xfrm>
            <a:off x="401638" y="7081838"/>
            <a:ext cx="760412"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03" name="矩形 39202"/>
          <p:cNvSpPr/>
          <p:nvPr/>
        </p:nvSpPr>
        <p:spPr>
          <a:xfrm>
            <a:off x="73025" y="7081838"/>
            <a:ext cx="328613" cy="2857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04" name="矩形 39203"/>
          <p:cNvSpPr/>
          <p:nvPr/>
        </p:nvSpPr>
        <p:spPr>
          <a:xfrm>
            <a:off x="5067300" y="6862763"/>
            <a:ext cx="1773238" cy="219075"/>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05" name="矩形 39204"/>
          <p:cNvSpPr/>
          <p:nvPr/>
        </p:nvSpPr>
        <p:spPr>
          <a:xfrm>
            <a:off x="5067300" y="6680200"/>
            <a:ext cx="1773238" cy="182563"/>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11" name="矩形 39210"/>
          <p:cNvSpPr/>
          <p:nvPr/>
        </p:nvSpPr>
        <p:spPr>
          <a:xfrm>
            <a:off x="1981200" y="4419600"/>
            <a:ext cx="1773238" cy="257175"/>
          </a:xfrm>
          <a:prstGeom prst="rect">
            <a:avLst/>
          </a:prstGeom>
          <a:noFill/>
          <a:ln w="9525">
            <a:noFill/>
          </a:ln>
        </p:spPr>
        <p:txBody>
          <a:bodyPr lIns="0" tIns="0" rIns="0" bIns="0" anchor="ctr" anchorCtr="0"/>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23" name="矩形 39222"/>
          <p:cNvSpPr/>
          <p:nvPr/>
        </p:nvSpPr>
        <p:spPr>
          <a:xfrm>
            <a:off x="1889125" y="7367588"/>
            <a:ext cx="277813" cy="284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en-US" altLang="zh-CN" sz="1000">
                <a:ea typeface="黑体" panose="02010609060101010101" pitchFamily="2" charset="-122"/>
              </a:rPr>
              <a:t>31</a:t>
            </a:r>
            <a:endParaRPr lang="en-US" altLang="zh-CN" sz="1000">
              <a:ea typeface="黑体" panose="02010609060101010101" pitchFamily="2" charset="-122"/>
            </a:endParaRPr>
          </a:p>
        </p:txBody>
      </p:sp>
      <p:sp>
        <p:nvSpPr>
          <p:cNvPr id="39224" name="矩形 39223"/>
          <p:cNvSpPr/>
          <p:nvPr/>
        </p:nvSpPr>
        <p:spPr>
          <a:xfrm>
            <a:off x="1597025" y="7367588"/>
            <a:ext cx="292100" cy="284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25" name="矩形 39224"/>
          <p:cNvSpPr/>
          <p:nvPr/>
        </p:nvSpPr>
        <p:spPr>
          <a:xfrm>
            <a:off x="1162050" y="7367588"/>
            <a:ext cx="434975" cy="284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r>
              <a:rPr lang="zh-CN" altLang="en-US" sz="1000" dirty="0">
                <a:ea typeface="黑体" panose="02010609060101010101" pitchFamily="2" charset="-122"/>
              </a:rPr>
              <a:t>合计</a:t>
            </a:r>
            <a:endParaRPr lang="zh-CN" altLang="en-US" sz="1000" dirty="0">
              <a:ea typeface="黑体" panose="02010609060101010101" pitchFamily="2" charset="-122"/>
            </a:endParaRPr>
          </a:p>
        </p:txBody>
      </p:sp>
      <p:sp>
        <p:nvSpPr>
          <p:cNvPr id="39226" name="矩形 39225"/>
          <p:cNvSpPr/>
          <p:nvPr/>
        </p:nvSpPr>
        <p:spPr>
          <a:xfrm>
            <a:off x="401638" y="7367588"/>
            <a:ext cx="760412" cy="284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27" name="矩形 39226"/>
          <p:cNvSpPr/>
          <p:nvPr/>
        </p:nvSpPr>
        <p:spPr>
          <a:xfrm>
            <a:off x="73025" y="7367588"/>
            <a:ext cx="328613" cy="284162"/>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28" name="矩形 39227"/>
          <p:cNvSpPr/>
          <p:nvPr/>
        </p:nvSpPr>
        <p:spPr>
          <a:xfrm>
            <a:off x="4498975" y="6862763"/>
            <a:ext cx="568325"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29" name="矩形 39228"/>
          <p:cNvSpPr/>
          <p:nvPr/>
        </p:nvSpPr>
        <p:spPr>
          <a:xfrm>
            <a:off x="3921125" y="6862763"/>
            <a:ext cx="577850"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30" name="矩形 39229"/>
          <p:cNvSpPr/>
          <p:nvPr/>
        </p:nvSpPr>
        <p:spPr>
          <a:xfrm>
            <a:off x="3340100" y="6862763"/>
            <a:ext cx="581025"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31" name="矩形 39230"/>
          <p:cNvSpPr/>
          <p:nvPr/>
        </p:nvSpPr>
        <p:spPr>
          <a:xfrm>
            <a:off x="3049588" y="6862763"/>
            <a:ext cx="290512"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32" name="矩形 39231"/>
          <p:cNvSpPr/>
          <p:nvPr/>
        </p:nvSpPr>
        <p:spPr>
          <a:xfrm>
            <a:off x="2759075" y="6862763"/>
            <a:ext cx="290513"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33" name="矩形 39232"/>
          <p:cNvSpPr/>
          <p:nvPr/>
        </p:nvSpPr>
        <p:spPr>
          <a:xfrm>
            <a:off x="2490788" y="6862763"/>
            <a:ext cx="268287"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34" name="矩形 39233"/>
          <p:cNvSpPr/>
          <p:nvPr/>
        </p:nvSpPr>
        <p:spPr>
          <a:xfrm>
            <a:off x="2166938" y="6862763"/>
            <a:ext cx="323850"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35" name="矩形 39234"/>
          <p:cNvSpPr/>
          <p:nvPr/>
        </p:nvSpPr>
        <p:spPr>
          <a:xfrm>
            <a:off x="1889125" y="6862763"/>
            <a:ext cx="277813"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36" name="矩形 39235"/>
          <p:cNvSpPr/>
          <p:nvPr/>
        </p:nvSpPr>
        <p:spPr>
          <a:xfrm>
            <a:off x="1597025" y="6862763"/>
            <a:ext cx="292100"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37" name="矩形 39236"/>
          <p:cNvSpPr/>
          <p:nvPr/>
        </p:nvSpPr>
        <p:spPr>
          <a:xfrm>
            <a:off x="1162050" y="6862763"/>
            <a:ext cx="434975"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38" name="矩形 39237"/>
          <p:cNvSpPr/>
          <p:nvPr/>
        </p:nvSpPr>
        <p:spPr>
          <a:xfrm>
            <a:off x="401638" y="6862763"/>
            <a:ext cx="760412"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39" name="矩形 39238"/>
          <p:cNvSpPr/>
          <p:nvPr/>
        </p:nvSpPr>
        <p:spPr>
          <a:xfrm>
            <a:off x="73025" y="6862763"/>
            <a:ext cx="328613" cy="21907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40" name="矩形 39239"/>
          <p:cNvSpPr/>
          <p:nvPr/>
        </p:nvSpPr>
        <p:spPr>
          <a:xfrm>
            <a:off x="4498975" y="6680200"/>
            <a:ext cx="568325"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41" name="矩形 39240"/>
          <p:cNvSpPr/>
          <p:nvPr/>
        </p:nvSpPr>
        <p:spPr>
          <a:xfrm>
            <a:off x="3921125" y="6680200"/>
            <a:ext cx="577850"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42" name="矩形 39241"/>
          <p:cNvSpPr/>
          <p:nvPr/>
        </p:nvSpPr>
        <p:spPr>
          <a:xfrm>
            <a:off x="3340100" y="6680200"/>
            <a:ext cx="581025"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43" name="矩形 39242"/>
          <p:cNvSpPr/>
          <p:nvPr/>
        </p:nvSpPr>
        <p:spPr>
          <a:xfrm>
            <a:off x="3049588" y="6680200"/>
            <a:ext cx="290512"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44" name="矩形 39243"/>
          <p:cNvSpPr/>
          <p:nvPr/>
        </p:nvSpPr>
        <p:spPr>
          <a:xfrm>
            <a:off x="2759075" y="6680200"/>
            <a:ext cx="290513"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45" name="矩形 39244"/>
          <p:cNvSpPr/>
          <p:nvPr/>
        </p:nvSpPr>
        <p:spPr>
          <a:xfrm>
            <a:off x="2490788" y="6680200"/>
            <a:ext cx="268287"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46" name="矩形 39245"/>
          <p:cNvSpPr/>
          <p:nvPr/>
        </p:nvSpPr>
        <p:spPr>
          <a:xfrm>
            <a:off x="2166938" y="6680200"/>
            <a:ext cx="323850"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47" name="矩形 39246"/>
          <p:cNvSpPr/>
          <p:nvPr/>
        </p:nvSpPr>
        <p:spPr>
          <a:xfrm>
            <a:off x="1889125" y="6680200"/>
            <a:ext cx="277813"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48" name="矩形 39247"/>
          <p:cNvSpPr/>
          <p:nvPr/>
        </p:nvSpPr>
        <p:spPr>
          <a:xfrm>
            <a:off x="1597025" y="6680200"/>
            <a:ext cx="292100"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49" name="矩形 39248"/>
          <p:cNvSpPr/>
          <p:nvPr/>
        </p:nvSpPr>
        <p:spPr>
          <a:xfrm>
            <a:off x="1162050" y="6680200"/>
            <a:ext cx="434975"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50" name="矩形 39249"/>
          <p:cNvSpPr/>
          <p:nvPr/>
        </p:nvSpPr>
        <p:spPr>
          <a:xfrm>
            <a:off x="401638" y="6680200"/>
            <a:ext cx="760412"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51" name="矩形 39250"/>
          <p:cNvSpPr/>
          <p:nvPr/>
        </p:nvSpPr>
        <p:spPr>
          <a:xfrm>
            <a:off x="73025" y="6680200"/>
            <a:ext cx="328613" cy="182563"/>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52" name="矩形 39251"/>
          <p:cNvSpPr/>
          <p:nvPr/>
        </p:nvSpPr>
        <p:spPr>
          <a:xfrm>
            <a:off x="4498975" y="6375400"/>
            <a:ext cx="568325"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53" name="矩形 39252"/>
          <p:cNvSpPr/>
          <p:nvPr/>
        </p:nvSpPr>
        <p:spPr>
          <a:xfrm>
            <a:off x="3921125" y="6375400"/>
            <a:ext cx="577850"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54" name="矩形 39253"/>
          <p:cNvSpPr/>
          <p:nvPr/>
        </p:nvSpPr>
        <p:spPr>
          <a:xfrm>
            <a:off x="3340100" y="6375400"/>
            <a:ext cx="581025"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55" name="矩形 39254"/>
          <p:cNvSpPr/>
          <p:nvPr/>
        </p:nvSpPr>
        <p:spPr>
          <a:xfrm>
            <a:off x="3049588" y="6375400"/>
            <a:ext cx="290512"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56" name="矩形 39255"/>
          <p:cNvSpPr/>
          <p:nvPr/>
        </p:nvSpPr>
        <p:spPr>
          <a:xfrm>
            <a:off x="2759075" y="6375400"/>
            <a:ext cx="290513"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57" name="矩形 39256"/>
          <p:cNvSpPr/>
          <p:nvPr/>
        </p:nvSpPr>
        <p:spPr>
          <a:xfrm>
            <a:off x="2490788" y="6375400"/>
            <a:ext cx="268287"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58" name="矩形 39257"/>
          <p:cNvSpPr/>
          <p:nvPr/>
        </p:nvSpPr>
        <p:spPr>
          <a:xfrm>
            <a:off x="2166938" y="6375400"/>
            <a:ext cx="323850"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59" name="矩形 39258"/>
          <p:cNvSpPr/>
          <p:nvPr/>
        </p:nvSpPr>
        <p:spPr>
          <a:xfrm>
            <a:off x="1889125" y="6375400"/>
            <a:ext cx="277813"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60" name="矩形 39259"/>
          <p:cNvSpPr/>
          <p:nvPr/>
        </p:nvSpPr>
        <p:spPr>
          <a:xfrm>
            <a:off x="1597025" y="6375400"/>
            <a:ext cx="292100"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61" name="矩形 39260"/>
          <p:cNvSpPr/>
          <p:nvPr/>
        </p:nvSpPr>
        <p:spPr>
          <a:xfrm>
            <a:off x="1162050" y="6375400"/>
            <a:ext cx="434975"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62" name="矩形 39261"/>
          <p:cNvSpPr/>
          <p:nvPr/>
        </p:nvSpPr>
        <p:spPr>
          <a:xfrm>
            <a:off x="401638" y="6375400"/>
            <a:ext cx="760412"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63" name="矩形 39262"/>
          <p:cNvSpPr/>
          <p:nvPr/>
        </p:nvSpPr>
        <p:spPr>
          <a:xfrm>
            <a:off x="73025" y="6375400"/>
            <a:ext cx="328613" cy="30480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64" name="矩形 39263"/>
          <p:cNvSpPr/>
          <p:nvPr/>
        </p:nvSpPr>
        <p:spPr>
          <a:xfrm>
            <a:off x="4498975" y="6111875"/>
            <a:ext cx="568325" cy="26352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65" name="矩形 39264"/>
          <p:cNvSpPr/>
          <p:nvPr/>
        </p:nvSpPr>
        <p:spPr>
          <a:xfrm>
            <a:off x="3921125" y="6111875"/>
            <a:ext cx="577850" cy="26352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67" name="矩形 39266"/>
          <p:cNvSpPr/>
          <p:nvPr/>
        </p:nvSpPr>
        <p:spPr>
          <a:xfrm>
            <a:off x="3049588" y="6111875"/>
            <a:ext cx="290512" cy="26352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68" name="矩形 39267"/>
          <p:cNvSpPr/>
          <p:nvPr/>
        </p:nvSpPr>
        <p:spPr>
          <a:xfrm>
            <a:off x="2759075" y="6111875"/>
            <a:ext cx="290513" cy="26352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69" name="矩形 39268"/>
          <p:cNvSpPr/>
          <p:nvPr/>
        </p:nvSpPr>
        <p:spPr>
          <a:xfrm>
            <a:off x="2490788" y="6111875"/>
            <a:ext cx="268287" cy="26352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70" name="矩形 39269"/>
          <p:cNvSpPr/>
          <p:nvPr/>
        </p:nvSpPr>
        <p:spPr>
          <a:xfrm>
            <a:off x="2166938" y="6111875"/>
            <a:ext cx="323850" cy="26352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71" name="矩形 39270"/>
          <p:cNvSpPr/>
          <p:nvPr/>
        </p:nvSpPr>
        <p:spPr>
          <a:xfrm>
            <a:off x="1889125" y="6111875"/>
            <a:ext cx="277813" cy="26352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72" name="矩形 39271"/>
          <p:cNvSpPr/>
          <p:nvPr/>
        </p:nvSpPr>
        <p:spPr>
          <a:xfrm>
            <a:off x="1597025" y="6111875"/>
            <a:ext cx="292100" cy="26352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73" name="矩形 39272"/>
          <p:cNvSpPr/>
          <p:nvPr/>
        </p:nvSpPr>
        <p:spPr>
          <a:xfrm>
            <a:off x="1162050" y="6111875"/>
            <a:ext cx="434975" cy="26352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74" name="矩形 39273"/>
          <p:cNvSpPr/>
          <p:nvPr/>
        </p:nvSpPr>
        <p:spPr>
          <a:xfrm>
            <a:off x="401638" y="6111875"/>
            <a:ext cx="760412" cy="26352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75" name="矩形 39274"/>
          <p:cNvSpPr/>
          <p:nvPr/>
        </p:nvSpPr>
        <p:spPr>
          <a:xfrm>
            <a:off x="73025" y="6111875"/>
            <a:ext cx="328613" cy="263525"/>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78" name="矩形 39277"/>
          <p:cNvSpPr/>
          <p:nvPr/>
        </p:nvSpPr>
        <p:spPr>
          <a:xfrm>
            <a:off x="3340100" y="5851525"/>
            <a:ext cx="581025" cy="2603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79" name="矩形 39278"/>
          <p:cNvSpPr/>
          <p:nvPr/>
        </p:nvSpPr>
        <p:spPr>
          <a:xfrm>
            <a:off x="3049588" y="5851525"/>
            <a:ext cx="290512" cy="2603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80" name="矩形 39279"/>
          <p:cNvSpPr/>
          <p:nvPr/>
        </p:nvSpPr>
        <p:spPr>
          <a:xfrm>
            <a:off x="2759075" y="5851525"/>
            <a:ext cx="290513" cy="2603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82" name="矩形 39281"/>
          <p:cNvSpPr/>
          <p:nvPr/>
        </p:nvSpPr>
        <p:spPr>
          <a:xfrm>
            <a:off x="2166938" y="5851525"/>
            <a:ext cx="323850" cy="2603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83" name="矩形 39282"/>
          <p:cNvSpPr/>
          <p:nvPr/>
        </p:nvSpPr>
        <p:spPr>
          <a:xfrm>
            <a:off x="1889125" y="5851525"/>
            <a:ext cx="277813" cy="2603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84" name="矩形 39283"/>
          <p:cNvSpPr/>
          <p:nvPr/>
        </p:nvSpPr>
        <p:spPr>
          <a:xfrm>
            <a:off x="1597025" y="5851525"/>
            <a:ext cx="292100" cy="2603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286" name="矩形 39285"/>
          <p:cNvSpPr/>
          <p:nvPr/>
        </p:nvSpPr>
        <p:spPr>
          <a:xfrm>
            <a:off x="3352800" y="6324600"/>
            <a:ext cx="760413" cy="260350"/>
          </a:xfrm>
          <a:prstGeom prst="rect">
            <a:avLst/>
          </a:prstGeom>
          <a:noFill/>
          <a:ln w="9525">
            <a:noFill/>
          </a:ln>
        </p:spPr>
        <p:txBody>
          <a:bodyPr lIns="0" tIns="0" rIns="0" bIns="0" anchor="ctr" anchorCtr="1"/>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a:buNone/>
            </a:pPr>
            <a:endParaRPr sz="1000" dirty="0">
              <a:ea typeface="黑体" panose="02010609060101010101" pitchFamily="2" charset="-122"/>
            </a:endParaRPr>
          </a:p>
        </p:txBody>
      </p:sp>
      <p:sp>
        <p:nvSpPr>
          <p:cNvPr id="39376" name="直接连接符 39375"/>
          <p:cNvSpPr/>
          <p:nvPr/>
        </p:nvSpPr>
        <p:spPr>
          <a:xfrm>
            <a:off x="73025" y="6862763"/>
            <a:ext cx="6767513" cy="0"/>
          </a:xfrm>
          <a:prstGeom prst="line">
            <a:avLst/>
          </a:prstGeom>
          <a:ln w="12700" cap="flat" cmpd="sng">
            <a:solidFill>
              <a:schemeClr val="tx1"/>
            </a:solidFill>
            <a:prstDash val="solid"/>
            <a:headEnd type="none" w="med" len="med"/>
            <a:tailEnd type="none" w="med" len="med"/>
          </a:ln>
        </p:spPr>
      </p:sp>
      <p:sp>
        <p:nvSpPr>
          <p:cNvPr id="39395" name="直接连接符 39394"/>
          <p:cNvSpPr/>
          <p:nvPr/>
        </p:nvSpPr>
        <p:spPr>
          <a:xfrm>
            <a:off x="73025" y="7651750"/>
            <a:ext cx="328613" cy="0"/>
          </a:xfrm>
          <a:prstGeom prst="line">
            <a:avLst/>
          </a:prstGeom>
          <a:ln w="12700">
            <a:noFill/>
          </a:ln>
        </p:spPr>
      </p:sp>
      <p:sp>
        <p:nvSpPr>
          <p:cNvPr id="39397" name="直接连接符 39396"/>
          <p:cNvSpPr/>
          <p:nvPr/>
        </p:nvSpPr>
        <p:spPr>
          <a:xfrm>
            <a:off x="401638" y="7651750"/>
            <a:ext cx="760412" cy="0"/>
          </a:xfrm>
          <a:prstGeom prst="line">
            <a:avLst/>
          </a:prstGeom>
          <a:ln w="12700">
            <a:noFill/>
          </a:ln>
        </p:spPr>
      </p:sp>
      <p:sp>
        <p:nvSpPr>
          <p:cNvPr id="39398" name="直接连接符 39397"/>
          <p:cNvSpPr/>
          <p:nvPr/>
        </p:nvSpPr>
        <p:spPr>
          <a:xfrm>
            <a:off x="73025" y="7367588"/>
            <a:ext cx="0" cy="284162"/>
          </a:xfrm>
          <a:prstGeom prst="line">
            <a:avLst/>
          </a:prstGeom>
          <a:ln w="12700">
            <a:noFill/>
          </a:ln>
        </p:spPr>
      </p:sp>
      <p:sp>
        <p:nvSpPr>
          <p:cNvPr id="39399" name="直接连接符 39398"/>
          <p:cNvSpPr/>
          <p:nvPr/>
        </p:nvSpPr>
        <p:spPr>
          <a:xfrm>
            <a:off x="1162050" y="7651750"/>
            <a:ext cx="1004888" cy="0"/>
          </a:xfrm>
          <a:prstGeom prst="line">
            <a:avLst/>
          </a:prstGeom>
          <a:ln w="12700" cap="sq" cmpd="sng">
            <a:solidFill>
              <a:schemeClr val="tx1"/>
            </a:solidFill>
            <a:prstDash val="solid"/>
            <a:headEnd type="none" w="med" len="med"/>
            <a:tailEnd type="none" w="med" len="med"/>
          </a:ln>
        </p:spPr>
      </p:sp>
      <p:sp>
        <p:nvSpPr>
          <p:cNvPr id="39401" name="直接连接符 39400"/>
          <p:cNvSpPr/>
          <p:nvPr/>
        </p:nvSpPr>
        <p:spPr>
          <a:xfrm>
            <a:off x="6840538" y="7367588"/>
            <a:ext cx="0" cy="284162"/>
          </a:xfrm>
          <a:prstGeom prst="line">
            <a:avLst/>
          </a:prstGeom>
          <a:ln w="12700">
            <a:noFill/>
          </a:ln>
        </p:spPr>
      </p:sp>
      <p:grpSp>
        <p:nvGrpSpPr>
          <p:cNvPr id="39653" name="组合 39652"/>
          <p:cNvGrpSpPr/>
          <p:nvPr/>
        </p:nvGrpSpPr>
        <p:grpSpPr>
          <a:xfrm>
            <a:off x="3124200" y="2673350"/>
            <a:ext cx="3124200" cy="1441450"/>
            <a:chOff x="1968" y="1684"/>
            <a:chExt cx="1968" cy="908"/>
          </a:xfrm>
        </p:grpSpPr>
        <p:sp>
          <p:nvSpPr>
            <p:cNvPr id="39647" name="云形标注 39646"/>
            <p:cNvSpPr/>
            <p:nvPr/>
          </p:nvSpPr>
          <p:spPr>
            <a:xfrm>
              <a:off x="1968" y="1684"/>
              <a:ext cx="1968" cy="908"/>
            </a:xfrm>
            <a:prstGeom prst="cloudCallout">
              <a:avLst>
                <a:gd name="adj1" fmla="val 35111"/>
                <a:gd name="adj2" fmla="val 56606"/>
              </a:avLst>
            </a:prstGeom>
            <a:solidFill>
              <a:srgbClr val="CC0000"/>
            </a:solidFill>
            <a:ln w="19050" cap="flat" cmpd="sng">
              <a:solidFill>
                <a:schemeClr val="tx1"/>
              </a:solidFill>
              <a:prstDash val="solid"/>
              <a:headEnd type="none" w="med" len="med"/>
              <a:tailEnd type="none" w="med" len="med"/>
            </a:ln>
          </p:spPr>
          <p:txBody>
            <a:bodyPr/>
            <a:p>
              <a:pPr algn="ctr">
                <a:spcBef>
                  <a:spcPct val="50000"/>
                </a:spcBef>
              </a:pPr>
              <a:endParaRPr lang="en-US" altLang="zh-CN" sz="1400" b="1" dirty="0">
                <a:latin typeface="Arial" panose="020B0604020202020204" pitchFamily="34" charset="0"/>
              </a:endParaRPr>
            </a:p>
            <a:p>
              <a:pPr algn="ctr">
                <a:spcBef>
                  <a:spcPct val="50000"/>
                </a:spcBef>
              </a:pPr>
              <a:endParaRPr lang="en-US" altLang="zh-CN" b="1" dirty="0">
                <a:latin typeface="Arial" panose="020B0604020202020204" pitchFamily="34" charset="0"/>
              </a:endParaRPr>
            </a:p>
          </p:txBody>
        </p:sp>
        <p:sp>
          <p:nvSpPr>
            <p:cNvPr id="39648" name="文本框 39647"/>
            <p:cNvSpPr txBox="1"/>
            <p:nvPr/>
          </p:nvSpPr>
          <p:spPr>
            <a:xfrm>
              <a:off x="2383" y="1845"/>
              <a:ext cx="1170" cy="192"/>
            </a:xfrm>
            <a:prstGeom prst="rect">
              <a:avLst/>
            </a:prstGeom>
            <a:noFill/>
            <a:ln w="9525">
              <a:noFill/>
            </a:ln>
          </p:spPr>
          <p:txBody>
            <a:bodyPr>
              <a:spAutoFit/>
            </a:bodyPr>
            <a:p>
              <a:pPr algn="ctr">
                <a:spcBef>
                  <a:spcPct val="50000"/>
                </a:spcBef>
              </a:pPr>
              <a:r>
                <a:rPr lang="zh-CN" altLang="en-US" sz="1400" b="1" dirty="0">
                  <a:solidFill>
                    <a:schemeClr val="bg1"/>
                  </a:solidFill>
                  <a:latin typeface="Arial" panose="020B0604020202020204" pitchFamily="34" charset="0"/>
                </a:rPr>
                <a:t>计算加工能力</a:t>
              </a:r>
              <a:endParaRPr lang="zh-CN" altLang="en-US" sz="1400" b="1" dirty="0">
                <a:solidFill>
                  <a:schemeClr val="bg1"/>
                </a:solidFill>
                <a:latin typeface="Arial" panose="020B0604020202020204" pitchFamily="34" charset="0"/>
              </a:endParaRPr>
            </a:p>
          </p:txBody>
        </p:sp>
        <p:sp>
          <p:nvSpPr>
            <p:cNvPr id="39649" name="文本框 39648"/>
            <p:cNvSpPr txBox="1"/>
            <p:nvPr/>
          </p:nvSpPr>
          <p:spPr>
            <a:xfrm>
              <a:off x="2304" y="2006"/>
              <a:ext cx="1584" cy="231"/>
            </a:xfrm>
            <a:prstGeom prst="rect">
              <a:avLst/>
            </a:prstGeom>
            <a:noFill/>
            <a:ln w="9525">
              <a:noFill/>
            </a:ln>
          </p:spPr>
          <p:txBody>
            <a:bodyPr>
              <a:spAutoFit/>
            </a:bodyPr>
            <a:p>
              <a:pPr algn="ctr">
                <a:spcBef>
                  <a:spcPct val="50000"/>
                </a:spcBef>
              </a:pPr>
              <a:r>
                <a:rPr lang="zh-CN" altLang="en-US" b="1" dirty="0">
                  <a:solidFill>
                    <a:schemeClr val="bg1"/>
                  </a:solidFill>
                  <a:latin typeface="Arial" panose="020B0604020202020204" pitchFamily="34" charset="0"/>
                </a:rPr>
                <a:t>生产时间</a:t>
              </a:r>
              <a:r>
                <a:rPr lang="en-US" altLang="zh-CN" b="1" dirty="0">
                  <a:solidFill>
                    <a:schemeClr val="bg1"/>
                  </a:solidFill>
                  <a:latin typeface="Arial" panose="020B0604020202020204" pitchFamily="34" charset="0"/>
                </a:rPr>
                <a:t>(</a:t>
              </a:r>
              <a:r>
                <a:rPr lang="zh-CN" altLang="en-US" b="1" dirty="0">
                  <a:solidFill>
                    <a:schemeClr val="bg1"/>
                  </a:solidFill>
                  <a:latin typeface="Arial" panose="020B0604020202020204" pitchFamily="34" charset="0"/>
                </a:rPr>
                <a:t>定时</a:t>
              </a:r>
              <a:r>
                <a:rPr lang="en-US" altLang="zh-CN" b="1" dirty="0">
                  <a:solidFill>
                    <a:schemeClr val="bg1"/>
                  </a:solidFill>
                  <a:latin typeface="Arial" panose="020B0604020202020204" pitchFamily="34" charset="0"/>
                </a:rPr>
                <a:t>)</a:t>
              </a:r>
              <a:r>
                <a:rPr lang="en-US" altLang="zh-CN" sz="1400" b="1" dirty="0">
                  <a:solidFill>
                    <a:schemeClr val="bg1"/>
                  </a:solidFill>
                  <a:latin typeface="Arial" panose="020B0604020202020204" pitchFamily="34" charset="0"/>
                </a:rPr>
                <a:t>470</a:t>
              </a:r>
              <a:r>
                <a:rPr lang="zh-CN" altLang="en-US" sz="1400" b="1" dirty="0">
                  <a:solidFill>
                    <a:schemeClr val="bg1"/>
                  </a:solidFill>
                  <a:latin typeface="Arial" panose="020B0604020202020204" pitchFamily="34" charset="0"/>
                </a:rPr>
                <a:t>分</a:t>
              </a:r>
              <a:r>
                <a:rPr lang="en-US" altLang="zh-CN" sz="1400" b="1">
                  <a:solidFill>
                    <a:schemeClr val="bg1"/>
                  </a:solidFill>
                  <a:latin typeface="Arial" panose="020B0604020202020204" pitchFamily="34" charset="0"/>
                </a:rPr>
                <a:t>/</a:t>
              </a:r>
              <a:r>
                <a:rPr lang="zh-CN" altLang="en-US" sz="1400" b="1" dirty="0">
                  <a:solidFill>
                    <a:schemeClr val="bg1"/>
                  </a:solidFill>
                  <a:latin typeface="Arial" panose="020B0604020202020204" pitchFamily="34" charset="0"/>
                </a:rPr>
                <a:t>班</a:t>
              </a:r>
              <a:endParaRPr lang="zh-CN" altLang="en-US" sz="1400" b="1" dirty="0">
                <a:solidFill>
                  <a:schemeClr val="bg1"/>
                </a:solidFill>
                <a:latin typeface="Arial" panose="020B0604020202020204" pitchFamily="34" charset="0"/>
              </a:endParaRPr>
            </a:p>
          </p:txBody>
        </p:sp>
        <p:sp>
          <p:nvSpPr>
            <p:cNvPr id="39650" name="文本框 39649"/>
            <p:cNvSpPr txBox="1"/>
            <p:nvPr/>
          </p:nvSpPr>
          <p:spPr>
            <a:xfrm>
              <a:off x="2352" y="2208"/>
              <a:ext cx="1330" cy="192"/>
            </a:xfrm>
            <a:prstGeom prst="rect">
              <a:avLst/>
            </a:prstGeom>
            <a:noFill/>
            <a:ln w="9525">
              <a:noFill/>
            </a:ln>
          </p:spPr>
          <p:txBody>
            <a:bodyPr>
              <a:spAutoFit/>
            </a:bodyPr>
            <a:p>
              <a:pPr algn="ctr">
                <a:spcBef>
                  <a:spcPct val="50000"/>
                </a:spcBef>
              </a:pPr>
              <a:r>
                <a:rPr lang="en-US" altLang="zh-CN" sz="1400" b="1">
                  <a:solidFill>
                    <a:schemeClr val="bg1"/>
                  </a:solidFill>
                  <a:latin typeface="Arial" panose="020B0604020202020204" pitchFamily="34" charset="0"/>
                </a:rPr>
                <a:t>·</a:t>
              </a:r>
              <a:r>
                <a:rPr lang="zh-CN" altLang="en-US" sz="1400" b="1" dirty="0">
                  <a:solidFill>
                    <a:schemeClr val="bg1"/>
                  </a:solidFill>
                  <a:latin typeface="Arial" panose="020B0604020202020204" pitchFamily="34" charset="0"/>
                </a:rPr>
                <a:t>必要数</a:t>
              </a:r>
              <a:r>
                <a:rPr lang="en-US" altLang="zh-CN" sz="1400" b="1" dirty="0">
                  <a:solidFill>
                    <a:schemeClr val="bg1"/>
                  </a:solidFill>
                  <a:latin typeface="Arial" panose="020B0604020202020204" pitchFamily="34" charset="0"/>
                </a:rPr>
                <a:t>:800</a:t>
              </a:r>
              <a:r>
                <a:rPr lang="zh-CN" altLang="en-US" sz="1400" b="1" dirty="0">
                  <a:solidFill>
                    <a:schemeClr val="bg1"/>
                  </a:solidFill>
                  <a:latin typeface="Arial" panose="020B0604020202020204" pitchFamily="34" charset="0"/>
                </a:rPr>
                <a:t>个</a:t>
              </a:r>
              <a:r>
                <a:rPr lang="en-US" altLang="zh-CN" sz="1400" b="1">
                  <a:solidFill>
                    <a:schemeClr val="bg1"/>
                  </a:solidFill>
                  <a:latin typeface="Arial" panose="020B0604020202020204" pitchFamily="34" charset="0"/>
                </a:rPr>
                <a:t>/</a:t>
              </a:r>
              <a:r>
                <a:rPr lang="zh-CN" altLang="en-US" sz="1400" b="1" dirty="0">
                  <a:solidFill>
                    <a:schemeClr val="bg1"/>
                  </a:solidFill>
                  <a:latin typeface="Arial" panose="020B0604020202020204" pitchFamily="34" charset="0"/>
                </a:rPr>
                <a:t>班</a:t>
              </a:r>
              <a:endParaRPr lang="zh-CN" altLang="en-US" sz="1400" b="1" dirty="0">
                <a:solidFill>
                  <a:schemeClr val="bg1"/>
                </a:solidFill>
                <a:latin typeface="Arial" panose="020B0604020202020204" pitchFamily="34" charset="0"/>
              </a:endParaRPr>
            </a:p>
          </p:txBody>
        </p:sp>
      </p:grpSp>
      <p:sp>
        <p:nvSpPr>
          <p:cNvPr id="39652" name="云形标注 39651"/>
          <p:cNvSpPr/>
          <p:nvPr/>
        </p:nvSpPr>
        <p:spPr>
          <a:xfrm>
            <a:off x="3048000" y="5715000"/>
            <a:ext cx="1981200" cy="609600"/>
          </a:xfrm>
          <a:prstGeom prst="cloudCallout">
            <a:avLst>
              <a:gd name="adj1" fmla="val 93269"/>
              <a:gd name="adj2" fmla="val 34116"/>
            </a:avLst>
          </a:prstGeom>
          <a:solidFill>
            <a:srgbClr val="FFFF00"/>
          </a:solidFill>
          <a:ln w="19050" cap="flat" cmpd="sng">
            <a:solidFill>
              <a:schemeClr val="tx1"/>
            </a:solidFill>
            <a:prstDash val="solid"/>
            <a:headEnd type="none" w="med" len="med"/>
            <a:tailEnd type="none" w="med" len="med"/>
          </a:ln>
        </p:spPr>
        <p:txBody>
          <a:bodyPr/>
          <a:p>
            <a:pPr algn="ctr">
              <a:spcBef>
                <a:spcPct val="50000"/>
              </a:spcBef>
            </a:pPr>
            <a:r>
              <a:rPr lang="zh-CN" altLang="en-US" sz="1400" b="1" dirty="0">
                <a:latin typeface="Arial" panose="020B0604020202020204" pitchFamily="34" charset="0"/>
              </a:rPr>
              <a:t>加工能力</a:t>
            </a:r>
            <a:r>
              <a:rPr lang="en-US" altLang="zh-CN" sz="1400" b="1">
                <a:latin typeface="Arial" panose="020B0604020202020204" pitchFamily="34" charset="0"/>
              </a:rPr>
              <a:t>OK</a:t>
            </a:r>
            <a:endParaRPr lang="en-US" altLang="zh-CN" sz="1400" b="1">
              <a:latin typeface="Arial" panose="020B0604020202020204" pitchFamily="34" charset="0"/>
            </a:endParaRPr>
          </a:p>
        </p:txBody>
      </p:sp>
      <p:sp>
        <p:nvSpPr>
          <p:cNvPr id="39654" name="矩形 39653"/>
          <p:cNvSpPr/>
          <p:nvPr/>
        </p:nvSpPr>
        <p:spPr>
          <a:xfrm>
            <a:off x="66675" y="25400"/>
            <a:ext cx="3743325" cy="431800"/>
          </a:xfrm>
          <a:prstGeom prst="rect">
            <a:avLst/>
          </a:prstGeom>
          <a:solidFill>
            <a:srgbClr val="00CCFF"/>
          </a:solidFill>
          <a:ln w="9525">
            <a:noFill/>
          </a:ln>
        </p:spPr>
        <p:txBody>
          <a:bodyPr wrap="none" anchor="ctr" anchorCtr="0"/>
          <a:p>
            <a:pPr algn="ctr">
              <a:spcBef>
                <a:spcPct val="50000"/>
              </a:spcBef>
            </a:pPr>
            <a:r>
              <a:rPr lang="en-US" altLang="zh-CN" sz="2800" b="1" dirty="0">
                <a:latin typeface="Arial" panose="020B0604020202020204" pitchFamily="34" charset="0"/>
              </a:rPr>
              <a:t>8</a:t>
            </a:r>
            <a:r>
              <a:rPr lang="zh-CN" altLang="en-US" sz="2800" b="1" dirty="0">
                <a:latin typeface="Arial" panose="020B0604020202020204" pitchFamily="34" charset="0"/>
              </a:rPr>
              <a:t>－</a:t>
            </a:r>
            <a:r>
              <a:rPr lang="en-US" altLang="zh-CN" sz="2800" b="1">
                <a:latin typeface="Arial" panose="020B0604020202020204" pitchFamily="34" charset="0"/>
              </a:rPr>
              <a:t>1    </a:t>
            </a:r>
            <a:r>
              <a:rPr lang="zh-CN" altLang="en-US" sz="2800" b="1" dirty="0">
                <a:latin typeface="Arial" panose="020B0604020202020204" pitchFamily="34" charset="0"/>
              </a:rPr>
              <a:t>工程 能 力 表</a:t>
            </a:r>
            <a:endParaRPr lang="zh-CN" altLang="en-US" sz="2800" b="1" dirty="0">
              <a:latin typeface="Arial" panose="020B0604020202020204" pitchFamily="34" charset="0"/>
            </a:endParaRPr>
          </a:p>
        </p:txBody>
      </p:sp>
    </p:spTree>
  </p:cSld>
  <p:clrMapOvr>
    <a:masterClrMapping/>
  </p:clrMapOvr>
  <p:transition advClick="0" advTm="1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0197" name="图片 40196"/>
          <p:cNvPicPr>
            <a:picLocks noChangeAspect="1"/>
          </p:cNvPicPr>
          <p:nvPr/>
        </p:nvPicPr>
        <p:blipFill>
          <a:blip r:embed="rId1"/>
          <a:srcRect l="6250" t="7292" r="7813" b="10417"/>
          <a:stretch>
            <a:fillRect/>
          </a:stretch>
        </p:blipFill>
        <p:spPr>
          <a:xfrm>
            <a:off x="0" y="381000"/>
            <a:ext cx="9144000" cy="6567488"/>
          </a:xfrm>
          <a:prstGeom prst="rect">
            <a:avLst/>
          </a:prstGeom>
          <a:noFill/>
          <a:ln w="9525">
            <a:noFill/>
          </a:ln>
        </p:spPr>
      </p:pic>
      <p:sp>
        <p:nvSpPr>
          <p:cNvPr id="39938" name="矩形 39937"/>
          <p:cNvSpPr/>
          <p:nvPr/>
        </p:nvSpPr>
        <p:spPr>
          <a:xfrm>
            <a:off x="76200" y="76200"/>
            <a:ext cx="4876800" cy="685800"/>
          </a:xfrm>
          <a:prstGeom prst="rect">
            <a:avLst/>
          </a:prstGeom>
          <a:solidFill>
            <a:srgbClr val="00A2C8"/>
          </a:solidFill>
          <a:ln w="9525">
            <a:noFill/>
          </a:ln>
        </p:spPr>
        <p:txBody>
          <a:bodyPr wrap="none" anchor="ctr" anchorCtr="0"/>
          <a:p>
            <a:pPr algn="ctr">
              <a:spcBef>
                <a:spcPct val="50000"/>
              </a:spcBef>
            </a:pPr>
            <a:r>
              <a:rPr lang="en-US" altLang="zh-CN" sz="2400" b="1" dirty="0">
                <a:latin typeface="Arial" panose="020B0604020202020204" pitchFamily="34" charset="0"/>
              </a:rPr>
              <a:t>8</a:t>
            </a:r>
            <a:r>
              <a:rPr lang="zh-CN" altLang="en-US" sz="2400" b="1" dirty="0">
                <a:latin typeface="Arial" panose="020B0604020202020204" pitchFamily="34" charset="0"/>
              </a:rPr>
              <a:t>－</a:t>
            </a:r>
            <a:r>
              <a:rPr lang="en-US" altLang="zh-CN" sz="2400" b="1">
                <a:latin typeface="Arial" panose="020B0604020202020204" pitchFamily="34" charset="0"/>
              </a:rPr>
              <a:t>2    </a:t>
            </a:r>
            <a:r>
              <a:rPr lang="zh-CN" altLang="en-US" sz="2400" b="1" dirty="0">
                <a:latin typeface="Arial" panose="020B0604020202020204" pitchFamily="34" charset="0"/>
              </a:rPr>
              <a:t>表 </a:t>
            </a:r>
            <a:r>
              <a:rPr lang="en-US" altLang="zh-CN" sz="2400" b="1">
                <a:latin typeface="Arial" panose="020B0604020202020204" pitchFamily="34" charset="0"/>
              </a:rPr>
              <a:t>(</a:t>
            </a:r>
            <a:r>
              <a:rPr lang="zh-CN" altLang="en-US" sz="2400" b="1" dirty="0">
                <a:latin typeface="Arial" panose="020B0604020202020204" pitchFamily="34" charset="0"/>
              </a:rPr>
              <a:t>标</a:t>
            </a:r>
            <a:r>
              <a:rPr lang="en-US" altLang="zh-CN" sz="2400" b="1">
                <a:latin typeface="Arial" panose="020B0604020202020204" pitchFamily="34" charset="0"/>
              </a:rPr>
              <a:t>) </a:t>
            </a:r>
            <a:r>
              <a:rPr lang="zh-CN" altLang="en-US" sz="2400" b="1" dirty="0">
                <a:latin typeface="Arial" panose="020B0604020202020204" pitchFamily="34" charset="0"/>
              </a:rPr>
              <a:t>准 作 业 组 合 票</a:t>
            </a:r>
            <a:endParaRPr lang="zh-CN" altLang="en-US" sz="2400" b="1" dirty="0">
              <a:latin typeface="Arial" panose="020B0604020202020204" pitchFamily="34" charset="0"/>
            </a:endParaRPr>
          </a:p>
        </p:txBody>
      </p:sp>
      <p:sp>
        <p:nvSpPr>
          <p:cNvPr id="40081" name="云形标注 40080"/>
          <p:cNvSpPr/>
          <p:nvPr/>
        </p:nvSpPr>
        <p:spPr>
          <a:xfrm>
            <a:off x="3619500" y="3962400"/>
            <a:ext cx="3390900" cy="1223963"/>
          </a:xfrm>
          <a:prstGeom prst="cloudCallout">
            <a:avLst>
              <a:gd name="adj1" fmla="val 32255"/>
              <a:gd name="adj2" fmla="val -88782"/>
            </a:avLst>
          </a:prstGeom>
          <a:solidFill>
            <a:schemeClr val="bg1"/>
          </a:solidFill>
          <a:ln w="28575" cap="flat" cmpd="sng">
            <a:solidFill>
              <a:schemeClr val="accent2"/>
            </a:solidFill>
            <a:prstDash val="solid"/>
            <a:headEnd type="none" w="med" len="med"/>
            <a:tailEnd type="none" w="med" len="med"/>
          </a:ln>
        </p:spPr>
        <p:txBody>
          <a:bodyPr/>
          <a:p>
            <a:pPr algn="ctr">
              <a:spcBef>
                <a:spcPct val="50000"/>
              </a:spcBef>
            </a:pPr>
            <a:r>
              <a:rPr lang="zh-CN" altLang="en-US" sz="1600" b="1" dirty="0">
                <a:latin typeface="Arial" panose="020B0604020202020204" pitchFamily="34" charset="0"/>
              </a:rPr>
              <a:t>根据图示能看出</a:t>
            </a:r>
            <a:r>
              <a:rPr lang="zh-CN" altLang="en-US" sz="1600" b="1">
                <a:latin typeface="Arial" panose="020B0604020202020204" pitchFamily="34" charset="0"/>
              </a:rPr>
              <a:t>【</a:t>
            </a:r>
            <a:r>
              <a:rPr lang="zh-CN" altLang="en-US" sz="1600" b="1" dirty="0">
                <a:latin typeface="Arial" panose="020B0604020202020204" pitchFamily="34" charset="0"/>
              </a:rPr>
              <a:t>人的工作</a:t>
            </a:r>
            <a:r>
              <a:rPr lang="zh-CN" altLang="en-US" sz="1600" b="1">
                <a:latin typeface="Arial" panose="020B0604020202020204" pitchFamily="34" charset="0"/>
              </a:rPr>
              <a:t>】</a:t>
            </a:r>
            <a:r>
              <a:rPr lang="zh-CN" altLang="en-US" sz="1600" b="1" dirty="0">
                <a:latin typeface="Arial" panose="020B0604020202020204" pitchFamily="34" charset="0"/>
              </a:rPr>
              <a:t>和</a:t>
            </a:r>
            <a:r>
              <a:rPr lang="zh-CN" altLang="en-US" sz="1600" b="1">
                <a:latin typeface="Arial" panose="020B0604020202020204" pitchFamily="34" charset="0"/>
              </a:rPr>
              <a:t>【</a:t>
            </a:r>
            <a:r>
              <a:rPr lang="zh-CN" altLang="en-US" sz="1600" b="1" dirty="0">
                <a:latin typeface="Arial" panose="020B0604020202020204" pitchFamily="34" charset="0"/>
              </a:rPr>
              <a:t>机械的工作</a:t>
            </a:r>
            <a:r>
              <a:rPr lang="zh-CN" altLang="en-US" sz="1600" b="1">
                <a:latin typeface="Arial" panose="020B0604020202020204" pitchFamily="34" charset="0"/>
              </a:rPr>
              <a:t>】</a:t>
            </a:r>
            <a:r>
              <a:rPr lang="zh-CN" altLang="en-US" sz="1600" b="1" dirty="0">
                <a:latin typeface="Arial" panose="020B0604020202020204" pitchFamily="34" charset="0"/>
              </a:rPr>
              <a:t>的时间经过</a:t>
            </a:r>
            <a:endParaRPr lang="zh-CN" altLang="en-US" sz="1600" b="1" dirty="0">
              <a:latin typeface="Arial" panose="020B0604020202020204" pitchFamily="34" charset="0"/>
            </a:endParaRPr>
          </a:p>
        </p:txBody>
      </p:sp>
      <p:sp>
        <p:nvSpPr>
          <p:cNvPr id="40104" name="直接连接符 40103"/>
          <p:cNvSpPr/>
          <p:nvPr/>
        </p:nvSpPr>
        <p:spPr>
          <a:xfrm>
            <a:off x="7924800" y="1905000"/>
            <a:ext cx="0" cy="4724400"/>
          </a:xfrm>
          <a:prstGeom prst="line">
            <a:avLst/>
          </a:prstGeom>
          <a:ln w="76200" cap="flat" cmpd="sng">
            <a:solidFill>
              <a:srgbClr val="CC0000"/>
            </a:solidFill>
            <a:prstDash val="solid"/>
            <a:headEnd type="none" w="med" len="med"/>
            <a:tailEnd type="none" w="med" len="med"/>
          </a:ln>
        </p:spPr>
      </p:sp>
      <p:sp>
        <p:nvSpPr>
          <p:cNvPr id="40164" name="椭圆形标注 40163"/>
          <p:cNvSpPr/>
          <p:nvPr/>
        </p:nvSpPr>
        <p:spPr>
          <a:xfrm>
            <a:off x="3810000" y="3276600"/>
            <a:ext cx="1143000" cy="533400"/>
          </a:xfrm>
          <a:prstGeom prst="wedgeEllipseCallout">
            <a:avLst>
              <a:gd name="adj1" fmla="val 9028"/>
              <a:gd name="adj2" fmla="val -121431"/>
            </a:avLst>
          </a:prstGeom>
          <a:solidFill>
            <a:schemeClr val="bg1"/>
          </a:solidFill>
          <a:ln w="28575" cap="flat" cmpd="sng">
            <a:solidFill>
              <a:schemeClr val="accent2"/>
            </a:solidFill>
            <a:prstDash val="solid"/>
            <a:miter/>
            <a:headEnd type="none" w="med" len="med"/>
            <a:tailEnd type="none" w="med" len="med"/>
          </a:ln>
        </p:spPr>
        <p:txBody>
          <a:bodyPr/>
          <a:p>
            <a:pPr algn="ctr">
              <a:spcBef>
                <a:spcPct val="50000"/>
              </a:spcBef>
            </a:pPr>
            <a:r>
              <a:rPr lang="zh-CN" altLang="en-US" sz="1200" b="1" dirty="0">
                <a:latin typeface="Arial" panose="020B0604020202020204" pitchFamily="34" charset="0"/>
              </a:rPr>
              <a:t>步行中启动机器</a:t>
            </a:r>
            <a:endParaRPr lang="zh-CN" altLang="en-US" sz="1200" b="1" dirty="0">
              <a:latin typeface="Arial" panose="020B0604020202020204" pitchFamily="34" charset="0"/>
            </a:endParaRPr>
          </a:p>
        </p:txBody>
      </p:sp>
      <p:sp>
        <p:nvSpPr>
          <p:cNvPr id="40165" name="矩形标注 40164"/>
          <p:cNvSpPr/>
          <p:nvPr/>
        </p:nvSpPr>
        <p:spPr>
          <a:xfrm>
            <a:off x="6781800" y="3200400"/>
            <a:ext cx="838200" cy="685800"/>
          </a:xfrm>
          <a:prstGeom prst="wedgeRectCallout">
            <a:avLst>
              <a:gd name="adj1" fmla="val 21403"/>
              <a:gd name="adj2" fmla="val -109954"/>
            </a:avLst>
          </a:prstGeom>
          <a:solidFill>
            <a:srgbClr val="FF99CC"/>
          </a:solidFill>
          <a:ln w="15875" cap="flat" cmpd="sng">
            <a:solidFill>
              <a:schemeClr val="tx1"/>
            </a:solidFill>
            <a:prstDash val="solid"/>
            <a:miter/>
            <a:headEnd type="none" w="med" len="med"/>
            <a:tailEnd type="none" w="med" len="med"/>
          </a:ln>
        </p:spPr>
        <p:txBody>
          <a:bodyPr/>
          <a:p>
            <a:pPr algn="ctr">
              <a:spcBef>
                <a:spcPct val="50000"/>
              </a:spcBef>
            </a:pPr>
            <a:r>
              <a:rPr lang="zh-CN" altLang="en-US" b="1" dirty="0">
                <a:latin typeface="Arial" panose="020B0604020202020204" pitchFamily="34" charset="0"/>
              </a:rPr>
              <a:t>空手等待</a:t>
            </a:r>
            <a:endParaRPr lang="zh-CN" altLang="en-US" b="1" dirty="0">
              <a:latin typeface="Arial" panose="020B0604020202020204" pitchFamily="34" charset="0"/>
            </a:endParaRPr>
          </a:p>
        </p:txBody>
      </p:sp>
      <p:sp>
        <p:nvSpPr>
          <p:cNvPr id="40170" name="流程图: 可选过程 40169"/>
          <p:cNvSpPr/>
          <p:nvPr/>
        </p:nvSpPr>
        <p:spPr>
          <a:xfrm>
            <a:off x="3505200" y="1676400"/>
            <a:ext cx="5638800" cy="3581400"/>
          </a:xfrm>
          <a:prstGeom prst="flowChartAlternateProcess">
            <a:avLst/>
          </a:prstGeom>
          <a:noFill/>
          <a:ln w="44450" cap="flat" cmpd="sng">
            <a:solidFill>
              <a:schemeClr val="accent2"/>
            </a:solidFill>
            <a:prstDash val="solid"/>
            <a:miter/>
            <a:headEnd type="none" w="med" len="med"/>
            <a:tailEnd type="none" w="med" len="med"/>
          </a:ln>
        </p:spPr>
        <p:txBody>
          <a:bodyPr/>
          <a:p>
            <a:endParaRPr lang="zh-CN" altLang="en-US"/>
          </a:p>
        </p:txBody>
      </p:sp>
      <p:sp>
        <p:nvSpPr>
          <p:cNvPr id="40198" name="直接连接符 40197"/>
          <p:cNvSpPr/>
          <p:nvPr/>
        </p:nvSpPr>
        <p:spPr>
          <a:xfrm>
            <a:off x="7010400" y="1447800"/>
            <a:ext cx="0" cy="288925"/>
          </a:xfrm>
          <a:prstGeom prst="line">
            <a:avLst/>
          </a:prstGeom>
          <a:ln w="57150" cap="flat" cmpd="sng">
            <a:solidFill>
              <a:srgbClr val="800000"/>
            </a:solidFill>
            <a:prstDash val="solid"/>
            <a:headEnd type="none" w="med" len="med"/>
            <a:tailEnd type="none" w="med" len="med"/>
          </a:ln>
        </p:spPr>
      </p:sp>
      <p:sp>
        <p:nvSpPr>
          <p:cNvPr id="40199" name="直接连接符 40198"/>
          <p:cNvSpPr/>
          <p:nvPr/>
        </p:nvSpPr>
        <p:spPr>
          <a:xfrm>
            <a:off x="7010400" y="1752600"/>
            <a:ext cx="762000" cy="152400"/>
          </a:xfrm>
          <a:prstGeom prst="line">
            <a:avLst/>
          </a:prstGeom>
          <a:ln w="57150" cap="flat" cmpd="sng">
            <a:solidFill>
              <a:srgbClr val="800000"/>
            </a:solidFill>
            <a:prstDash val="solid"/>
            <a:headEnd type="none" w="med" len="med"/>
            <a:tailEnd type="triangle" w="med" len="med"/>
          </a:ln>
        </p:spPr>
      </p:sp>
      <p:sp>
        <p:nvSpPr>
          <p:cNvPr id="40201" name="矩形 40200"/>
          <p:cNvSpPr/>
          <p:nvPr/>
        </p:nvSpPr>
        <p:spPr>
          <a:xfrm>
            <a:off x="0" y="5486400"/>
            <a:ext cx="9144000" cy="1447800"/>
          </a:xfrm>
          <a:prstGeom prst="rect">
            <a:avLst/>
          </a:prstGeom>
          <a:solidFill>
            <a:srgbClr val="FFFF99"/>
          </a:solidFill>
          <a:ln w="9525" cap="flat" cmpd="sng">
            <a:solidFill>
              <a:schemeClr val="tx1"/>
            </a:solidFill>
            <a:prstDash val="solid"/>
            <a:miter/>
            <a:headEnd type="none" w="med" len="med"/>
            <a:tailEnd type="none" w="med" len="med"/>
          </a:ln>
        </p:spPr>
        <p:txBody>
          <a:bodyPr/>
          <a:p>
            <a:r>
              <a:rPr lang="en-US" altLang="zh-CN" sz="1600" dirty="0">
                <a:latin typeface="Arial" panose="020B0604020202020204" pitchFamily="34" charset="0"/>
              </a:rPr>
              <a:t>·</a:t>
            </a:r>
            <a:r>
              <a:rPr lang="zh-CN" altLang="en-US" sz="1600" dirty="0">
                <a:latin typeface="Arial" panose="020B0604020202020204" pitchFamily="34" charset="0"/>
              </a:rPr>
              <a:t>在返回最初的作业的点如果与红线（ </a:t>
            </a:r>
            <a:r>
              <a:rPr lang="en-US" altLang="zh-CN" sz="1600" dirty="0">
                <a:latin typeface="Arial" panose="020B0604020202020204" pitchFamily="34" charset="0"/>
              </a:rPr>
              <a:t>T·T </a:t>
            </a:r>
            <a:r>
              <a:rPr lang="zh-CN" altLang="en-US" sz="1600" dirty="0">
                <a:latin typeface="Arial" panose="020B0604020202020204" pitchFamily="34" charset="0"/>
              </a:rPr>
              <a:t>）正好相逢，</a:t>
            </a:r>
            <a:endParaRPr lang="zh-CN" altLang="en-US" sz="1600" dirty="0">
              <a:latin typeface="Arial" panose="020B0604020202020204" pitchFamily="34" charset="0"/>
            </a:endParaRPr>
          </a:p>
          <a:p>
            <a:r>
              <a:rPr lang="zh-CN" altLang="en-US" sz="1600" dirty="0">
                <a:latin typeface="Arial" panose="020B0604020202020204" pitchFamily="34" charset="0"/>
              </a:rPr>
              <a:t>  说明该作业组合是适当的。</a:t>
            </a:r>
            <a:endParaRPr lang="zh-CN" altLang="en-US" sz="1600" dirty="0">
              <a:latin typeface="Arial" panose="020B0604020202020204" pitchFamily="34" charset="0"/>
            </a:endParaRPr>
          </a:p>
          <a:p>
            <a:r>
              <a:rPr lang="en-US" altLang="zh-CN" sz="1600" dirty="0">
                <a:latin typeface="Arial" panose="020B0604020202020204" pitchFamily="34" charset="0"/>
              </a:rPr>
              <a:t>·</a:t>
            </a:r>
            <a:r>
              <a:rPr lang="zh-CN" altLang="en-US" sz="1600" dirty="0">
                <a:latin typeface="Arial" panose="020B0604020202020204" pitchFamily="34" charset="0"/>
              </a:rPr>
              <a:t>如果作业在</a:t>
            </a:r>
            <a:r>
              <a:rPr lang="en-US" altLang="zh-CN" sz="1600" dirty="0">
                <a:latin typeface="Arial" panose="020B0604020202020204" pitchFamily="34" charset="0"/>
              </a:rPr>
              <a:t>T·T</a:t>
            </a:r>
            <a:r>
              <a:rPr lang="zh-CN" altLang="en-US" sz="1600" dirty="0">
                <a:latin typeface="Arial" panose="020B0604020202020204" pitchFamily="34" charset="0"/>
              </a:rPr>
              <a:t>的红线之前结束的话，说明作业量太少。</a:t>
            </a:r>
            <a:endParaRPr lang="zh-CN" altLang="en-US" sz="1600" dirty="0">
              <a:latin typeface="Arial" panose="020B0604020202020204" pitchFamily="34" charset="0"/>
            </a:endParaRPr>
          </a:p>
          <a:p>
            <a:r>
              <a:rPr lang="en-US" altLang="zh-CN" sz="1600" dirty="0">
                <a:latin typeface="Arial" panose="020B0604020202020204" pitchFamily="34" charset="0"/>
              </a:rPr>
              <a:t>·</a:t>
            </a:r>
            <a:r>
              <a:rPr lang="zh-CN" altLang="en-US" sz="1600" dirty="0">
                <a:latin typeface="Arial" panose="020B0604020202020204" pitchFamily="34" charset="0"/>
              </a:rPr>
              <a:t>另外，相反的情况下，说明作业量多，在定时内不能完成生产任务。</a:t>
            </a:r>
            <a:endParaRPr lang="zh-CN" altLang="en-US" sz="1600" dirty="0">
              <a:latin typeface="Arial" panose="020B0604020202020204" pitchFamily="34" charset="0"/>
            </a:endParaRPr>
          </a:p>
          <a:p>
            <a:r>
              <a:rPr lang="zh-CN" altLang="en-US" sz="1600" dirty="0">
                <a:latin typeface="Arial" panose="020B0604020202020204" pitchFamily="34" charset="0"/>
              </a:rPr>
              <a:t>不论出现以上那种情况，都有必要重新考虑和变更作业组合。</a:t>
            </a:r>
            <a:endParaRPr lang="zh-CN" altLang="en-US" sz="1600" b="1" dirty="0">
              <a:latin typeface="黑体" panose="02010609060101010101" pitchFamily="2" charset="-122"/>
              <a:ea typeface="黑体" panose="02010609060101010101" pitchFamily="2" charset="-122"/>
            </a:endParaRPr>
          </a:p>
        </p:txBody>
      </p:sp>
    </p:spTree>
  </p:cSld>
  <p:clrMapOvr>
    <a:masterClrMapping/>
  </p:clrMapOvr>
  <p:transition advClick="0" advTm="1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Text Box 7"/>
          <p:cNvSpPr txBox="1"/>
          <p:nvPr/>
        </p:nvSpPr>
        <p:spPr>
          <a:xfrm>
            <a:off x="609600" y="1169988"/>
            <a:ext cx="3892550" cy="519112"/>
          </a:xfrm>
          <a:prstGeom prst="rect">
            <a:avLst/>
          </a:prstGeom>
          <a:noFill/>
          <a:ln w="9525">
            <a:noFill/>
          </a:ln>
        </p:spPr>
        <p:txBody>
          <a:bodyPr>
            <a:spAutoFit/>
          </a:bodyPr>
          <a:p>
            <a:pPr algn="ctr"/>
            <a:r>
              <a:rPr lang="zh-CN" altLang="en-US" sz="2800" b="1" dirty="0">
                <a:latin typeface="Arial" panose="020B0604020202020204" pitchFamily="34" charset="0"/>
              </a:rPr>
              <a:t>（</a:t>
            </a:r>
            <a:r>
              <a:rPr lang="en-US" altLang="zh-CN" sz="2800" b="1">
                <a:latin typeface="Arial" panose="020B0604020202020204" pitchFamily="34" charset="0"/>
              </a:rPr>
              <a:t>1</a:t>
            </a:r>
            <a:r>
              <a:rPr lang="zh-CN" altLang="en-US" sz="2800" b="1" dirty="0">
                <a:latin typeface="Arial" panose="020B0604020202020204" pitchFamily="34" charset="0"/>
              </a:rPr>
              <a:t>）售价</a:t>
            </a:r>
            <a:r>
              <a:rPr lang="en-US" altLang="zh-CN" sz="2800" b="1">
                <a:latin typeface="Arial" panose="020B0604020202020204" pitchFamily="34" charset="0"/>
              </a:rPr>
              <a:t>=</a:t>
            </a:r>
            <a:r>
              <a:rPr lang="zh-CN" altLang="en-US" sz="2800" b="1" dirty="0">
                <a:latin typeface="Arial" panose="020B0604020202020204" pitchFamily="34" charset="0"/>
              </a:rPr>
              <a:t>成本</a:t>
            </a:r>
            <a:r>
              <a:rPr lang="en-US" altLang="zh-CN" sz="2800" b="1">
                <a:latin typeface="Arial" panose="020B0604020202020204" pitchFamily="34" charset="0"/>
              </a:rPr>
              <a:t>+</a:t>
            </a:r>
            <a:r>
              <a:rPr lang="zh-CN" altLang="en-US" sz="2800" b="1" dirty="0">
                <a:latin typeface="Arial" panose="020B0604020202020204" pitchFamily="34" charset="0"/>
              </a:rPr>
              <a:t>利润</a:t>
            </a:r>
            <a:endParaRPr lang="zh-CN" altLang="en-US" sz="2800" b="1" dirty="0">
              <a:latin typeface="Arial" panose="020B0604020202020204" pitchFamily="34" charset="0"/>
            </a:endParaRPr>
          </a:p>
        </p:txBody>
      </p:sp>
      <p:sp>
        <p:nvSpPr>
          <p:cNvPr id="13318" name="Text Box 8"/>
          <p:cNvSpPr txBox="1"/>
          <p:nvPr/>
        </p:nvSpPr>
        <p:spPr>
          <a:xfrm>
            <a:off x="4648200" y="1169988"/>
            <a:ext cx="3751263" cy="519112"/>
          </a:xfrm>
          <a:prstGeom prst="rect">
            <a:avLst/>
          </a:prstGeom>
          <a:noFill/>
          <a:ln w="9525">
            <a:noFill/>
          </a:ln>
        </p:spPr>
        <p:txBody>
          <a:bodyPr>
            <a:spAutoFit/>
          </a:bodyPr>
          <a:p>
            <a:pPr algn="ctr"/>
            <a:r>
              <a:rPr lang="zh-CN" altLang="en-US" sz="2800" b="1" dirty="0">
                <a:latin typeface="Arial" panose="020B0604020202020204" pitchFamily="34" charset="0"/>
              </a:rPr>
              <a:t>（</a:t>
            </a:r>
            <a:r>
              <a:rPr lang="en-US" altLang="zh-CN" sz="2800" b="1">
                <a:latin typeface="Arial" panose="020B0604020202020204" pitchFamily="34" charset="0"/>
              </a:rPr>
              <a:t>2</a:t>
            </a:r>
            <a:r>
              <a:rPr lang="zh-CN" altLang="en-US" sz="2800" b="1" dirty="0">
                <a:latin typeface="Arial" panose="020B0604020202020204" pitchFamily="34" charset="0"/>
              </a:rPr>
              <a:t>）利润</a:t>
            </a:r>
            <a:r>
              <a:rPr lang="en-US" altLang="zh-CN" sz="2800" b="1">
                <a:latin typeface="Arial" panose="020B0604020202020204" pitchFamily="34" charset="0"/>
              </a:rPr>
              <a:t>=</a:t>
            </a:r>
            <a:r>
              <a:rPr lang="zh-CN" altLang="en-US" sz="2800" b="1" dirty="0">
                <a:latin typeface="Arial" panose="020B0604020202020204" pitchFamily="34" charset="0"/>
              </a:rPr>
              <a:t>售价</a:t>
            </a:r>
            <a:r>
              <a:rPr lang="en-US" altLang="zh-CN" sz="2800" b="1">
                <a:latin typeface="Arial" panose="020B0604020202020204" pitchFamily="34" charset="0"/>
              </a:rPr>
              <a:t>-</a:t>
            </a:r>
            <a:r>
              <a:rPr lang="zh-CN" altLang="en-US" sz="2800" b="1" dirty="0">
                <a:latin typeface="Arial" panose="020B0604020202020204" pitchFamily="34" charset="0"/>
              </a:rPr>
              <a:t>成本</a:t>
            </a:r>
            <a:endParaRPr lang="zh-CN" altLang="en-US" sz="2800" b="1" dirty="0">
              <a:latin typeface="Arial" panose="020B0604020202020204" pitchFamily="34" charset="0"/>
            </a:endParaRPr>
          </a:p>
        </p:txBody>
      </p:sp>
      <p:sp>
        <p:nvSpPr>
          <p:cNvPr id="612361" name="Rectangle 9"/>
          <p:cNvSpPr>
            <a:spLocks noChangeArrowheads="1"/>
          </p:cNvSpPr>
          <p:nvPr/>
        </p:nvSpPr>
        <p:spPr bwMode="auto">
          <a:xfrm>
            <a:off x="609600" y="1905000"/>
            <a:ext cx="3808413" cy="2389188"/>
          </a:xfrm>
          <a:prstGeom prst="rect">
            <a:avLst/>
          </a:prstGeom>
          <a:solidFill>
            <a:schemeClr val="accent1"/>
          </a:solidFill>
          <a:ln w="9525">
            <a:noFill/>
            <a:miter lim="800000"/>
          </a:ln>
          <a:effectLst>
            <a:outerShdw dist="71842"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en-US" sz="1400" b="1"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3322" name="Rectangle 11"/>
          <p:cNvSpPr/>
          <p:nvPr/>
        </p:nvSpPr>
        <p:spPr>
          <a:xfrm>
            <a:off x="2541588" y="2932113"/>
            <a:ext cx="647700" cy="990600"/>
          </a:xfrm>
          <a:prstGeom prst="rect">
            <a:avLst/>
          </a:prstGeom>
          <a:solidFill>
            <a:srgbClr val="FF9900"/>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3323" name="Rectangle 12"/>
          <p:cNvSpPr/>
          <p:nvPr/>
        </p:nvSpPr>
        <p:spPr>
          <a:xfrm>
            <a:off x="2541588" y="2536825"/>
            <a:ext cx="647700" cy="395288"/>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3325" name="Rectangle 14"/>
          <p:cNvSpPr/>
          <p:nvPr/>
        </p:nvSpPr>
        <p:spPr>
          <a:xfrm>
            <a:off x="1317625" y="3090863"/>
            <a:ext cx="647700" cy="831850"/>
          </a:xfrm>
          <a:prstGeom prst="rect">
            <a:avLst/>
          </a:prstGeom>
          <a:solidFill>
            <a:srgbClr val="FF9900"/>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3326" name="Rectangle 15"/>
          <p:cNvSpPr/>
          <p:nvPr/>
        </p:nvSpPr>
        <p:spPr>
          <a:xfrm>
            <a:off x="1317625" y="2868613"/>
            <a:ext cx="647700" cy="222250"/>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3327" name="Line 16"/>
          <p:cNvSpPr/>
          <p:nvPr/>
        </p:nvSpPr>
        <p:spPr>
          <a:xfrm>
            <a:off x="1028700" y="3922713"/>
            <a:ext cx="2665413" cy="0"/>
          </a:xfrm>
          <a:prstGeom prst="line">
            <a:avLst/>
          </a:prstGeom>
          <a:ln w="9525" cap="flat" cmpd="sng">
            <a:solidFill>
              <a:schemeClr val="tx1"/>
            </a:solidFill>
            <a:prstDash val="solid"/>
            <a:headEnd type="none" w="med" len="med"/>
            <a:tailEnd type="none" w="med" len="med"/>
          </a:ln>
        </p:spPr>
      </p:sp>
      <p:sp>
        <p:nvSpPr>
          <p:cNvPr id="13328" name="Line 17"/>
          <p:cNvSpPr/>
          <p:nvPr/>
        </p:nvSpPr>
        <p:spPr>
          <a:xfrm>
            <a:off x="2613025" y="2536825"/>
            <a:ext cx="1081088" cy="0"/>
          </a:xfrm>
          <a:prstGeom prst="line">
            <a:avLst/>
          </a:prstGeom>
          <a:ln w="9525" cap="flat" cmpd="sng">
            <a:solidFill>
              <a:schemeClr val="tx1"/>
            </a:solidFill>
            <a:prstDash val="solid"/>
            <a:headEnd type="none" w="med" len="med"/>
            <a:tailEnd type="none" w="med" len="med"/>
          </a:ln>
        </p:spPr>
      </p:sp>
      <p:sp>
        <p:nvSpPr>
          <p:cNvPr id="13329" name="Line 18"/>
          <p:cNvSpPr/>
          <p:nvPr/>
        </p:nvSpPr>
        <p:spPr>
          <a:xfrm>
            <a:off x="3581400" y="2536825"/>
            <a:ext cx="0" cy="1385888"/>
          </a:xfrm>
          <a:prstGeom prst="line">
            <a:avLst/>
          </a:prstGeom>
          <a:ln w="9525" cap="flat" cmpd="sng">
            <a:solidFill>
              <a:schemeClr val="tx1"/>
            </a:solidFill>
            <a:prstDash val="solid"/>
            <a:headEnd type="triangle" w="med" len="med"/>
            <a:tailEnd type="triangle" w="med" len="med"/>
          </a:ln>
        </p:spPr>
      </p:sp>
      <p:sp>
        <p:nvSpPr>
          <p:cNvPr id="13330" name="Line 19"/>
          <p:cNvSpPr/>
          <p:nvPr/>
        </p:nvSpPr>
        <p:spPr>
          <a:xfrm>
            <a:off x="2828925" y="2536825"/>
            <a:ext cx="0" cy="385763"/>
          </a:xfrm>
          <a:prstGeom prst="line">
            <a:avLst/>
          </a:prstGeom>
          <a:ln w="9525" cap="flat" cmpd="sng">
            <a:solidFill>
              <a:schemeClr val="tx1"/>
            </a:solidFill>
            <a:prstDash val="solid"/>
            <a:headEnd type="triangle" w="med" len="med"/>
            <a:tailEnd type="triangle" w="med" len="med"/>
          </a:ln>
        </p:spPr>
      </p:sp>
      <p:sp>
        <p:nvSpPr>
          <p:cNvPr id="13331" name="Line 20"/>
          <p:cNvSpPr/>
          <p:nvPr/>
        </p:nvSpPr>
        <p:spPr>
          <a:xfrm>
            <a:off x="2828925" y="2922588"/>
            <a:ext cx="0" cy="1000125"/>
          </a:xfrm>
          <a:prstGeom prst="line">
            <a:avLst/>
          </a:prstGeom>
          <a:ln w="9525" cap="flat" cmpd="sng">
            <a:solidFill>
              <a:schemeClr val="tx1"/>
            </a:solidFill>
            <a:prstDash val="solid"/>
            <a:headEnd type="triangle" w="med" len="med"/>
            <a:tailEnd type="triangle" w="med" len="med"/>
          </a:ln>
        </p:spPr>
      </p:sp>
      <p:sp>
        <p:nvSpPr>
          <p:cNvPr id="13332" name="Text Box 21"/>
          <p:cNvSpPr txBox="1"/>
          <p:nvPr/>
        </p:nvSpPr>
        <p:spPr>
          <a:xfrm>
            <a:off x="2592388" y="3248025"/>
            <a:ext cx="539750" cy="304800"/>
          </a:xfrm>
          <a:prstGeom prst="rect">
            <a:avLst/>
          </a:prstGeom>
          <a:solidFill>
            <a:srgbClr val="FF9900"/>
          </a:solidFill>
          <a:ln w="9525">
            <a:noFill/>
          </a:ln>
        </p:spPr>
        <p:txBody>
          <a:bodyPr wrap="none">
            <a:spAutoFit/>
          </a:bodyPr>
          <a:p>
            <a:pPr algn="ctr"/>
            <a:r>
              <a:rPr lang="zh-CN" altLang="en-US" sz="1400" b="1" dirty="0">
                <a:latin typeface="Arial" panose="020B0604020202020204" pitchFamily="34" charset="0"/>
              </a:rPr>
              <a:t>成本</a:t>
            </a:r>
            <a:endParaRPr lang="zh-CN" altLang="en-US" sz="1400" b="1" dirty="0">
              <a:latin typeface="Arial" panose="020B0604020202020204" pitchFamily="34" charset="0"/>
            </a:endParaRPr>
          </a:p>
        </p:txBody>
      </p:sp>
      <p:sp>
        <p:nvSpPr>
          <p:cNvPr id="13333" name="Text Box 22"/>
          <p:cNvSpPr txBox="1"/>
          <p:nvPr/>
        </p:nvSpPr>
        <p:spPr>
          <a:xfrm>
            <a:off x="2590800" y="2578100"/>
            <a:ext cx="539750" cy="304800"/>
          </a:xfrm>
          <a:prstGeom prst="rect">
            <a:avLst/>
          </a:prstGeom>
          <a:noFill/>
          <a:ln w="9525">
            <a:noFill/>
          </a:ln>
        </p:spPr>
        <p:txBody>
          <a:bodyPr wrap="none">
            <a:spAutoFit/>
          </a:bodyPr>
          <a:p>
            <a:pPr algn="ctr"/>
            <a:r>
              <a:rPr lang="zh-CN" altLang="en-US" sz="1400" b="1" dirty="0">
                <a:latin typeface="Arial" panose="020B0604020202020204" pitchFamily="34" charset="0"/>
              </a:rPr>
              <a:t>利润</a:t>
            </a:r>
            <a:endParaRPr lang="zh-CN" altLang="en-US" sz="1400" b="1" dirty="0">
              <a:latin typeface="Arial" panose="020B0604020202020204" pitchFamily="34" charset="0"/>
            </a:endParaRPr>
          </a:p>
        </p:txBody>
      </p:sp>
      <p:sp>
        <p:nvSpPr>
          <p:cNvPr id="13334" name="Text Box 23"/>
          <p:cNvSpPr txBox="1"/>
          <p:nvPr/>
        </p:nvSpPr>
        <p:spPr>
          <a:xfrm>
            <a:off x="3268663" y="2979738"/>
            <a:ext cx="695325" cy="396875"/>
          </a:xfrm>
          <a:prstGeom prst="rect">
            <a:avLst/>
          </a:prstGeom>
          <a:solidFill>
            <a:schemeClr val="accent1"/>
          </a:solidFill>
          <a:ln w="9525">
            <a:noFill/>
          </a:ln>
        </p:spPr>
        <p:txBody>
          <a:bodyPr wrap="none">
            <a:spAutoFit/>
          </a:bodyPr>
          <a:p>
            <a:pPr algn="ctr"/>
            <a:r>
              <a:rPr lang="zh-CN" altLang="en-US" sz="2000" b="1" dirty="0">
                <a:latin typeface="Arial" panose="020B0604020202020204" pitchFamily="34" charset="0"/>
              </a:rPr>
              <a:t>售价</a:t>
            </a:r>
            <a:endParaRPr lang="zh-CN" altLang="en-US" sz="2000" b="1" dirty="0">
              <a:latin typeface="Arial" panose="020B0604020202020204" pitchFamily="34" charset="0"/>
            </a:endParaRPr>
          </a:p>
        </p:txBody>
      </p:sp>
      <p:sp>
        <p:nvSpPr>
          <p:cNvPr id="13335" name="Line 24"/>
          <p:cNvSpPr/>
          <p:nvPr/>
        </p:nvSpPr>
        <p:spPr>
          <a:xfrm flipV="1">
            <a:off x="1981200" y="2587625"/>
            <a:ext cx="488950" cy="231775"/>
          </a:xfrm>
          <a:prstGeom prst="line">
            <a:avLst/>
          </a:prstGeom>
          <a:ln w="19050" cap="flat" cmpd="sng">
            <a:solidFill>
              <a:srgbClr val="FF3300"/>
            </a:solidFill>
            <a:prstDash val="sysDot"/>
            <a:headEnd type="none" w="med" len="med"/>
            <a:tailEnd type="triangle" w="med" len="med"/>
          </a:ln>
        </p:spPr>
      </p:sp>
      <p:sp>
        <p:nvSpPr>
          <p:cNvPr id="13336" name="Text Box 36"/>
          <p:cNvSpPr txBox="1"/>
          <p:nvPr/>
        </p:nvSpPr>
        <p:spPr>
          <a:xfrm>
            <a:off x="533400" y="1981200"/>
            <a:ext cx="3795713" cy="396875"/>
          </a:xfrm>
          <a:prstGeom prst="rect">
            <a:avLst/>
          </a:prstGeom>
          <a:noFill/>
          <a:ln w="9525">
            <a:noFill/>
          </a:ln>
        </p:spPr>
        <p:txBody>
          <a:bodyPr wrap="none">
            <a:spAutoFit/>
          </a:bodyPr>
          <a:p>
            <a:pPr algn="ctr"/>
            <a:r>
              <a:rPr lang="en-US" altLang="zh-CN" sz="2000">
                <a:latin typeface="Arial" panose="020B0604020202020204" pitchFamily="34" charset="0"/>
              </a:rPr>
              <a:t>(1</a:t>
            </a:r>
            <a:r>
              <a:rPr lang="en-US" altLang="zh-CN" sz="2000" dirty="0">
                <a:latin typeface="Arial" panose="020B0604020202020204" pitchFamily="34" charset="0"/>
              </a:rPr>
              <a:t>)</a:t>
            </a:r>
            <a:r>
              <a:rPr lang="zh-CN" altLang="en-US" sz="2000" dirty="0">
                <a:latin typeface="Arial" panose="020B0604020202020204" pitchFamily="34" charset="0"/>
              </a:rPr>
              <a:t>提高售价才能获得更多的利润</a:t>
            </a:r>
            <a:endParaRPr lang="zh-CN" altLang="en-US" sz="2000" dirty="0">
              <a:latin typeface="Arial" panose="020B0604020202020204" pitchFamily="34" charset="0"/>
            </a:endParaRPr>
          </a:p>
        </p:txBody>
      </p:sp>
      <p:sp>
        <p:nvSpPr>
          <p:cNvPr id="612377" name="Rectangle 25"/>
          <p:cNvSpPr>
            <a:spLocks noChangeArrowheads="1"/>
          </p:cNvSpPr>
          <p:nvPr/>
        </p:nvSpPr>
        <p:spPr bwMode="auto">
          <a:xfrm>
            <a:off x="4800600" y="1905000"/>
            <a:ext cx="3906838" cy="2387600"/>
          </a:xfrm>
          <a:prstGeom prst="rect">
            <a:avLst/>
          </a:prstGeom>
          <a:solidFill>
            <a:srgbClr val="FF99CC"/>
          </a:solidFill>
          <a:ln w="9525">
            <a:noFill/>
            <a:miter lim="800000"/>
          </a:ln>
          <a:effectLst>
            <a:outerShdw dist="71842"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en-US" sz="1400" b="1"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3342" name="Rectangle 27"/>
          <p:cNvSpPr/>
          <p:nvPr/>
        </p:nvSpPr>
        <p:spPr>
          <a:xfrm>
            <a:off x="5521325" y="2814638"/>
            <a:ext cx="647700" cy="1119187"/>
          </a:xfrm>
          <a:prstGeom prst="rect">
            <a:avLst/>
          </a:prstGeom>
          <a:solidFill>
            <a:srgbClr val="FF9900"/>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3343" name="Rectangle 28"/>
          <p:cNvSpPr/>
          <p:nvPr/>
        </p:nvSpPr>
        <p:spPr>
          <a:xfrm>
            <a:off x="5521325" y="2514600"/>
            <a:ext cx="647700" cy="300038"/>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3344" name="Line 29"/>
          <p:cNvSpPr/>
          <p:nvPr/>
        </p:nvSpPr>
        <p:spPr>
          <a:xfrm>
            <a:off x="5232400" y="3933825"/>
            <a:ext cx="2879725" cy="0"/>
          </a:xfrm>
          <a:prstGeom prst="line">
            <a:avLst/>
          </a:prstGeom>
          <a:ln w="9525" cap="flat" cmpd="sng">
            <a:solidFill>
              <a:schemeClr val="tx1"/>
            </a:solidFill>
            <a:prstDash val="solid"/>
            <a:headEnd type="none" w="med" len="med"/>
            <a:tailEnd type="none" w="med" len="med"/>
          </a:ln>
        </p:spPr>
      </p:sp>
      <p:sp>
        <p:nvSpPr>
          <p:cNvPr id="13346" name="Rectangle 31"/>
          <p:cNvSpPr/>
          <p:nvPr/>
        </p:nvSpPr>
        <p:spPr>
          <a:xfrm>
            <a:off x="6816725" y="3055938"/>
            <a:ext cx="647700" cy="877887"/>
          </a:xfrm>
          <a:prstGeom prst="rect">
            <a:avLst/>
          </a:prstGeom>
          <a:solidFill>
            <a:srgbClr val="FF9900"/>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3347" name="Rectangle 32"/>
          <p:cNvSpPr/>
          <p:nvPr/>
        </p:nvSpPr>
        <p:spPr>
          <a:xfrm>
            <a:off x="6816725" y="2514600"/>
            <a:ext cx="647700" cy="541338"/>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3348" name="Line 33"/>
          <p:cNvSpPr/>
          <p:nvPr/>
        </p:nvSpPr>
        <p:spPr>
          <a:xfrm>
            <a:off x="5507038" y="2514600"/>
            <a:ext cx="2519362" cy="0"/>
          </a:xfrm>
          <a:prstGeom prst="line">
            <a:avLst/>
          </a:prstGeom>
          <a:ln w="9525" cap="flat" cmpd="sng">
            <a:solidFill>
              <a:schemeClr val="tx1"/>
            </a:solidFill>
            <a:prstDash val="solid"/>
            <a:headEnd type="none" w="med" len="med"/>
            <a:tailEnd type="none" w="med" len="med"/>
          </a:ln>
        </p:spPr>
      </p:sp>
      <p:sp>
        <p:nvSpPr>
          <p:cNvPr id="13349" name="Line 34"/>
          <p:cNvSpPr/>
          <p:nvPr/>
        </p:nvSpPr>
        <p:spPr>
          <a:xfrm>
            <a:off x="7104063" y="2527300"/>
            <a:ext cx="1587" cy="520700"/>
          </a:xfrm>
          <a:prstGeom prst="line">
            <a:avLst/>
          </a:prstGeom>
          <a:ln w="9525" cap="flat" cmpd="sng">
            <a:solidFill>
              <a:schemeClr val="tx1"/>
            </a:solidFill>
            <a:prstDash val="solid"/>
            <a:headEnd type="triangle" w="med" len="med"/>
            <a:tailEnd type="triangle" w="med" len="med"/>
          </a:ln>
        </p:spPr>
      </p:sp>
      <p:sp>
        <p:nvSpPr>
          <p:cNvPr id="13350" name="Line 35"/>
          <p:cNvSpPr/>
          <p:nvPr/>
        </p:nvSpPr>
        <p:spPr>
          <a:xfrm flipH="1">
            <a:off x="7105650" y="3048000"/>
            <a:ext cx="1588" cy="884238"/>
          </a:xfrm>
          <a:prstGeom prst="line">
            <a:avLst/>
          </a:prstGeom>
          <a:ln w="9525" cap="flat" cmpd="sng">
            <a:solidFill>
              <a:schemeClr val="tx1"/>
            </a:solidFill>
            <a:prstDash val="solid"/>
            <a:headEnd type="triangle" w="med" len="med"/>
            <a:tailEnd type="triangle" w="med" len="med"/>
          </a:ln>
        </p:spPr>
      </p:sp>
      <p:sp>
        <p:nvSpPr>
          <p:cNvPr id="13351" name="Text Box 37"/>
          <p:cNvSpPr txBox="1"/>
          <p:nvPr/>
        </p:nvSpPr>
        <p:spPr>
          <a:xfrm>
            <a:off x="4872038" y="1905000"/>
            <a:ext cx="1776412" cy="457200"/>
          </a:xfrm>
          <a:prstGeom prst="rect">
            <a:avLst/>
          </a:prstGeom>
          <a:noFill/>
          <a:ln w="9525">
            <a:noFill/>
          </a:ln>
        </p:spPr>
        <p:txBody>
          <a:bodyPr wrap="none">
            <a:spAutoFit/>
          </a:bodyPr>
          <a:p>
            <a:pPr algn="ctr"/>
            <a:r>
              <a:rPr lang="en-US" altLang="zh-CN" sz="2400">
                <a:latin typeface="Arial" panose="020B0604020202020204" pitchFamily="34" charset="0"/>
              </a:rPr>
              <a:t>(2)</a:t>
            </a:r>
            <a:r>
              <a:rPr lang="zh-CN" altLang="en-US" sz="2400" dirty="0">
                <a:latin typeface="Arial" panose="020B0604020202020204" pitchFamily="34" charset="0"/>
              </a:rPr>
              <a:t>降低成本</a:t>
            </a:r>
            <a:endParaRPr lang="zh-CN" altLang="en-US" sz="2400" dirty="0">
              <a:latin typeface="Arial" panose="020B0604020202020204" pitchFamily="34" charset="0"/>
            </a:endParaRPr>
          </a:p>
        </p:txBody>
      </p:sp>
      <p:sp>
        <p:nvSpPr>
          <p:cNvPr id="13352" name="Line 38"/>
          <p:cNvSpPr/>
          <p:nvPr/>
        </p:nvSpPr>
        <p:spPr>
          <a:xfrm>
            <a:off x="5410200" y="3048000"/>
            <a:ext cx="2395538" cy="9525"/>
          </a:xfrm>
          <a:prstGeom prst="line">
            <a:avLst/>
          </a:prstGeom>
          <a:ln w="19050" cap="flat" cmpd="sng">
            <a:solidFill>
              <a:srgbClr val="FF3300"/>
            </a:solidFill>
            <a:prstDash val="solid"/>
            <a:headEnd type="none" w="med" len="med"/>
            <a:tailEnd type="none" w="med" len="med"/>
          </a:ln>
        </p:spPr>
      </p:sp>
      <p:sp>
        <p:nvSpPr>
          <p:cNvPr id="13353" name="Text Box 39"/>
          <p:cNvSpPr txBox="1"/>
          <p:nvPr/>
        </p:nvSpPr>
        <p:spPr>
          <a:xfrm>
            <a:off x="6846888" y="2590800"/>
            <a:ext cx="539750" cy="304800"/>
          </a:xfrm>
          <a:prstGeom prst="rect">
            <a:avLst/>
          </a:prstGeom>
          <a:noFill/>
          <a:ln w="9525">
            <a:noFill/>
          </a:ln>
        </p:spPr>
        <p:txBody>
          <a:bodyPr wrap="none">
            <a:spAutoFit/>
          </a:bodyPr>
          <a:p>
            <a:pPr algn="ctr"/>
            <a:r>
              <a:rPr lang="zh-CN" altLang="en-US" sz="1400" b="1" dirty="0">
                <a:latin typeface="Arial" panose="020B0604020202020204" pitchFamily="34" charset="0"/>
              </a:rPr>
              <a:t>利润</a:t>
            </a:r>
            <a:endParaRPr lang="zh-CN" altLang="en-US" sz="1400" b="1" dirty="0">
              <a:latin typeface="Arial" panose="020B0604020202020204" pitchFamily="34" charset="0"/>
            </a:endParaRPr>
          </a:p>
        </p:txBody>
      </p:sp>
      <p:sp>
        <p:nvSpPr>
          <p:cNvPr id="13354" name="Text Box 40"/>
          <p:cNvSpPr txBox="1"/>
          <p:nvPr/>
        </p:nvSpPr>
        <p:spPr>
          <a:xfrm>
            <a:off x="6873875" y="3241675"/>
            <a:ext cx="539750" cy="304800"/>
          </a:xfrm>
          <a:prstGeom prst="rect">
            <a:avLst/>
          </a:prstGeom>
          <a:solidFill>
            <a:srgbClr val="FF9900"/>
          </a:solidFill>
          <a:ln w="9525">
            <a:noFill/>
          </a:ln>
        </p:spPr>
        <p:txBody>
          <a:bodyPr wrap="none">
            <a:spAutoFit/>
          </a:bodyPr>
          <a:p>
            <a:pPr algn="ctr"/>
            <a:r>
              <a:rPr lang="zh-CN" altLang="en-US" sz="1400" b="1" dirty="0">
                <a:latin typeface="Arial" panose="020B0604020202020204" pitchFamily="34" charset="0"/>
              </a:rPr>
              <a:t>成本</a:t>
            </a:r>
            <a:endParaRPr lang="zh-CN" altLang="en-US" sz="1400" b="1" dirty="0">
              <a:latin typeface="Arial" panose="020B0604020202020204" pitchFamily="34" charset="0"/>
            </a:endParaRPr>
          </a:p>
        </p:txBody>
      </p:sp>
      <p:sp>
        <p:nvSpPr>
          <p:cNvPr id="13355" name="Line 41"/>
          <p:cNvSpPr/>
          <p:nvPr/>
        </p:nvSpPr>
        <p:spPr>
          <a:xfrm>
            <a:off x="7793038" y="2565400"/>
            <a:ext cx="1587" cy="1368425"/>
          </a:xfrm>
          <a:prstGeom prst="line">
            <a:avLst/>
          </a:prstGeom>
          <a:ln w="9525" cap="flat" cmpd="sng">
            <a:solidFill>
              <a:schemeClr val="tx1"/>
            </a:solidFill>
            <a:prstDash val="solid"/>
            <a:headEnd type="triangle" w="med" len="med"/>
            <a:tailEnd type="triangle" w="med" len="med"/>
          </a:ln>
        </p:spPr>
      </p:sp>
      <p:sp>
        <p:nvSpPr>
          <p:cNvPr id="13356" name="Text Box 42"/>
          <p:cNvSpPr txBox="1"/>
          <p:nvPr/>
        </p:nvSpPr>
        <p:spPr>
          <a:xfrm>
            <a:off x="7481888" y="2916238"/>
            <a:ext cx="692150" cy="396875"/>
          </a:xfrm>
          <a:prstGeom prst="rect">
            <a:avLst/>
          </a:prstGeom>
          <a:solidFill>
            <a:srgbClr val="FF99CC"/>
          </a:solidFill>
          <a:ln w="9525">
            <a:noFill/>
          </a:ln>
        </p:spPr>
        <p:txBody>
          <a:bodyPr wrap="none">
            <a:spAutoFit/>
          </a:bodyPr>
          <a:p>
            <a:pPr algn="ctr"/>
            <a:r>
              <a:rPr lang="zh-CN" altLang="en-US" sz="2000" b="1" dirty="0">
                <a:latin typeface="Arial" panose="020B0604020202020204" pitchFamily="34" charset="0"/>
              </a:rPr>
              <a:t>售价</a:t>
            </a:r>
            <a:endParaRPr lang="zh-CN" altLang="en-US" sz="2000" b="1" dirty="0">
              <a:latin typeface="Arial" panose="020B0604020202020204" pitchFamily="34" charset="0"/>
            </a:endParaRPr>
          </a:p>
        </p:txBody>
      </p:sp>
      <p:sp>
        <p:nvSpPr>
          <p:cNvPr id="13357" name="Line 43"/>
          <p:cNvSpPr/>
          <p:nvPr/>
        </p:nvSpPr>
        <p:spPr>
          <a:xfrm>
            <a:off x="6172200" y="2819400"/>
            <a:ext cx="576263" cy="195263"/>
          </a:xfrm>
          <a:prstGeom prst="line">
            <a:avLst/>
          </a:prstGeom>
          <a:ln w="19050" cap="flat" cmpd="sng">
            <a:solidFill>
              <a:srgbClr val="FF3300"/>
            </a:solidFill>
            <a:prstDash val="sysDot"/>
            <a:headEnd type="none" w="med" len="med"/>
            <a:tailEnd type="triangle" w="med" len="med"/>
          </a:ln>
        </p:spPr>
      </p:sp>
      <p:pic>
        <p:nvPicPr>
          <p:cNvPr id="13358" name="Picture 49" descr="图片8"/>
          <p:cNvPicPr>
            <a:picLocks noChangeAspect="1"/>
          </p:cNvPicPr>
          <p:nvPr/>
        </p:nvPicPr>
        <p:blipFill>
          <a:blip r:embed="rId1"/>
          <a:stretch>
            <a:fillRect/>
          </a:stretch>
        </p:blipFill>
        <p:spPr>
          <a:xfrm>
            <a:off x="8174038" y="1905000"/>
            <a:ext cx="415925" cy="685800"/>
          </a:xfrm>
          <a:prstGeom prst="rect">
            <a:avLst/>
          </a:prstGeom>
          <a:noFill/>
          <a:ln w="9525">
            <a:noFill/>
          </a:ln>
        </p:spPr>
      </p:pic>
      <p:sp>
        <p:nvSpPr>
          <p:cNvPr id="13364" name="Rectangle 2"/>
          <p:cNvSpPr/>
          <p:nvPr/>
        </p:nvSpPr>
        <p:spPr>
          <a:xfrm>
            <a:off x="304800" y="304800"/>
            <a:ext cx="990600" cy="609600"/>
          </a:xfrm>
          <a:prstGeom prst="rect">
            <a:avLst/>
          </a:prstGeom>
          <a:gradFill rotWithShape="1">
            <a:gsLst>
              <a:gs pos="0">
                <a:srgbClr val="FFFFFF"/>
              </a:gs>
              <a:gs pos="100000">
                <a:srgbClr val="FF99CC">
                  <a:alpha val="82999"/>
                </a:srgbClr>
              </a:gs>
            </a:gsLst>
            <a:path path="shape">
              <a:fillToRect l="50000" t="50000" r="50000" b="50000"/>
            </a:path>
            <a:tileRect/>
          </a:gra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3365" name="Rectangle 6"/>
          <p:cNvSpPr/>
          <p:nvPr/>
        </p:nvSpPr>
        <p:spPr>
          <a:xfrm>
            <a:off x="468313" y="304800"/>
            <a:ext cx="7989887" cy="576263"/>
          </a:xfrm>
          <a:prstGeom prst="rect">
            <a:avLst/>
          </a:prstGeom>
          <a:noFill/>
          <a:ln w="9525">
            <a:noFill/>
          </a:ln>
        </p:spPr>
        <p:txBody>
          <a:bodyPr anchor="ctr" anchorCtr="0"/>
          <a:p>
            <a:r>
              <a:rPr lang="en-US" altLang="zh-CN" sz="4800" b="1">
                <a:latin typeface="黑体" panose="02010609060101010101" pitchFamily="2" charset="-122"/>
                <a:ea typeface="黑体" panose="02010609060101010101" pitchFamily="2" charset="-122"/>
              </a:rPr>
              <a:t>2</a:t>
            </a:r>
            <a:r>
              <a:rPr lang="en-US" altLang="zh-CN" sz="3600" b="1">
                <a:latin typeface="黑体" panose="02010609060101010101" pitchFamily="2" charset="-122"/>
                <a:ea typeface="黑体" panose="02010609060101010101" pitchFamily="2" charset="-122"/>
              </a:rPr>
              <a:t>. </a:t>
            </a:r>
            <a:r>
              <a:rPr lang="zh-CN" altLang="en-US" sz="4000" b="1" dirty="0">
                <a:solidFill>
                  <a:schemeClr val="tx2"/>
                </a:solidFill>
                <a:latin typeface="黑体" panose="02010609060101010101" pitchFamily="2" charset="-122"/>
                <a:ea typeface="黑体" panose="02010609060101010101" pitchFamily="2" charset="-122"/>
              </a:rPr>
              <a:t>不降低成本就无法提高利润</a:t>
            </a:r>
            <a:endParaRPr lang="zh-CN" altLang="en-US" sz="4000" b="1" dirty="0">
              <a:solidFill>
                <a:schemeClr val="tx2"/>
              </a:solidFill>
              <a:latin typeface="黑体" panose="02010609060101010101" pitchFamily="2" charset="-122"/>
              <a:ea typeface="黑体" panose="02010609060101010101" pitchFamily="2" charset="-122"/>
            </a:endParaRPr>
          </a:p>
        </p:txBody>
      </p:sp>
      <p:sp>
        <p:nvSpPr>
          <p:cNvPr id="612396" name="Rectangle 44"/>
          <p:cNvSpPr>
            <a:spLocks noChangeArrowheads="1"/>
          </p:cNvSpPr>
          <p:nvPr/>
        </p:nvSpPr>
        <p:spPr bwMode="auto">
          <a:xfrm>
            <a:off x="534988" y="4495800"/>
            <a:ext cx="8228013" cy="1371600"/>
          </a:xfrm>
          <a:prstGeom prst="rect">
            <a:avLst/>
          </a:prstGeom>
          <a:gradFill rotWithShape="1">
            <a:gsLst>
              <a:gs pos="0">
                <a:srgbClr val="0000FF">
                  <a:gamma/>
                  <a:tint val="0"/>
                  <a:invGamma/>
                </a:srgbClr>
              </a:gs>
              <a:gs pos="100000">
                <a:srgbClr val="0000FF">
                  <a:alpha val="67999"/>
                </a:srgbClr>
              </a:gs>
            </a:gsLst>
            <a:path path="shape">
              <a:fillToRect l="50000" t="50000" r="50000" b="50000"/>
            </a:path>
          </a:gradFill>
          <a:ln w="9525">
            <a:noFill/>
            <a:miter lim="800000"/>
          </a:ln>
          <a:effectLst>
            <a:outerShdw dist="71842"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ja-JP" altLang="en-US" sz="2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369" name="Text Box 45"/>
          <p:cNvSpPr txBox="1"/>
          <p:nvPr/>
        </p:nvSpPr>
        <p:spPr>
          <a:xfrm>
            <a:off x="838200" y="4772025"/>
            <a:ext cx="3352800" cy="519113"/>
          </a:xfrm>
          <a:prstGeom prst="rect">
            <a:avLst/>
          </a:prstGeom>
          <a:noFill/>
          <a:ln w="9525">
            <a:noFill/>
          </a:ln>
        </p:spPr>
        <p:txBody>
          <a:bodyPr>
            <a:spAutoFit/>
          </a:bodyPr>
          <a:p>
            <a:pPr algn="ctr"/>
            <a:r>
              <a:rPr lang="zh-CN" altLang="en-US" sz="2800" b="1" dirty="0">
                <a:latin typeface="Arial" panose="020B0604020202020204" pitchFamily="34" charset="0"/>
              </a:rPr>
              <a:t>增加利润的方法</a:t>
            </a:r>
            <a:endParaRPr lang="zh-CN" altLang="en-US" sz="2800" b="1" dirty="0">
              <a:latin typeface="Arial" panose="020B0604020202020204" pitchFamily="34" charset="0"/>
            </a:endParaRPr>
          </a:p>
        </p:txBody>
      </p:sp>
      <p:sp>
        <p:nvSpPr>
          <p:cNvPr id="13370" name="Text Box 46"/>
          <p:cNvSpPr txBox="1"/>
          <p:nvPr/>
        </p:nvSpPr>
        <p:spPr>
          <a:xfrm>
            <a:off x="3657600" y="4572000"/>
            <a:ext cx="4114800" cy="457200"/>
          </a:xfrm>
          <a:prstGeom prst="rect">
            <a:avLst/>
          </a:prstGeom>
          <a:noFill/>
          <a:ln w="9525">
            <a:noFill/>
          </a:ln>
        </p:spPr>
        <p:txBody>
          <a:bodyPr>
            <a:spAutoFit/>
          </a:bodyPr>
          <a:p>
            <a:pPr algn="ctr"/>
            <a:r>
              <a:rPr lang="en-US" altLang="zh-CN" sz="2400" b="1">
                <a:latin typeface="Arial" panose="020B0604020202020204" pitchFamily="34" charset="0"/>
              </a:rPr>
              <a:t>1</a:t>
            </a:r>
            <a:r>
              <a:rPr lang="zh-CN" altLang="en-US" sz="2400" b="1" dirty="0">
                <a:latin typeface="Arial" panose="020B0604020202020204" pitchFamily="34" charset="0"/>
              </a:rPr>
              <a:t>、提高售价</a:t>
            </a:r>
            <a:r>
              <a:rPr lang="en-US" altLang="zh-CN" sz="2400" b="1">
                <a:latin typeface="Arial" panose="020B0604020202020204" pitchFamily="34" charset="0"/>
              </a:rPr>
              <a:t>…</a:t>
            </a:r>
            <a:r>
              <a:rPr lang="zh-CN" altLang="en-US" sz="2400" b="1" dirty="0">
                <a:latin typeface="Arial" panose="020B0604020202020204" pitchFamily="34" charset="0"/>
              </a:rPr>
              <a:t>需求</a:t>
            </a:r>
            <a:r>
              <a:rPr lang="zh-CN" altLang="zh-CN" sz="2400" b="1" dirty="0">
                <a:latin typeface="Arial" panose="020B0604020202020204" pitchFamily="34" charset="0"/>
              </a:rPr>
              <a:t>﹥</a:t>
            </a:r>
            <a:r>
              <a:rPr lang="zh-CN" altLang="en-US" sz="2400" b="1" dirty="0">
                <a:latin typeface="Arial" panose="020B0604020202020204" pitchFamily="34" charset="0"/>
              </a:rPr>
              <a:t>供应</a:t>
            </a:r>
            <a:endParaRPr lang="zh-CN" altLang="en-US" sz="2400" b="1" dirty="0">
              <a:latin typeface="Arial" panose="020B0604020202020204" pitchFamily="34" charset="0"/>
            </a:endParaRPr>
          </a:p>
        </p:txBody>
      </p:sp>
      <p:sp>
        <p:nvSpPr>
          <p:cNvPr id="13371" name="Text Box 47"/>
          <p:cNvSpPr txBox="1"/>
          <p:nvPr/>
        </p:nvSpPr>
        <p:spPr>
          <a:xfrm>
            <a:off x="3657600" y="5181600"/>
            <a:ext cx="4113213" cy="457200"/>
          </a:xfrm>
          <a:prstGeom prst="rect">
            <a:avLst/>
          </a:prstGeom>
          <a:noFill/>
          <a:ln w="9525">
            <a:noFill/>
          </a:ln>
        </p:spPr>
        <p:txBody>
          <a:bodyPr>
            <a:spAutoFit/>
          </a:bodyPr>
          <a:p>
            <a:pPr algn="ctr"/>
            <a:r>
              <a:rPr lang="en-US" altLang="zh-CN" sz="2400" b="1">
                <a:latin typeface="Arial" panose="020B0604020202020204" pitchFamily="34" charset="0"/>
              </a:rPr>
              <a:t>2</a:t>
            </a:r>
            <a:r>
              <a:rPr lang="zh-CN" altLang="en-US" sz="2400" b="1" dirty="0">
                <a:latin typeface="Arial" panose="020B0604020202020204" pitchFamily="34" charset="0"/>
              </a:rPr>
              <a:t>、降低成本</a:t>
            </a:r>
            <a:r>
              <a:rPr lang="en-US" altLang="zh-CN" sz="2400" b="1">
                <a:latin typeface="Arial" panose="020B0604020202020204" pitchFamily="34" charset="0"/>
              </a:rPr>
              <a:t>…</a:t>
            </a:r>
            <a:r>
              <a:rPr lang="zh-CN" altLang="en-US" sz="2400" b="1" dirty="0">
                <a:latin typeface="Arial" panose="020B0604020202020204" pitchFamily="34" charset="0"/>
              </a:rPr>
              <a:t>需求</a:t>
            </a:r>
            <a:r>
              <a:rPr lang="zh-CN" altLang="zh-CN" sz="2400" b="1" dirty="0">
                <a:latin typeface="Arial" panose="020B0604020202020204" pitchFamily="34" charset="0"/>
              </a:rPr>
              <a:t>≦</a:t>
            </a:r>
            <a:r>
              <a:rPr lang="zh-CN" altLang="en-US" sz="2400" b="1" dirty="0">
                <a:latin typeface="Arial" panose="020B0604020202020204" pitchFamily="34" charset="0"/>
              </a:rPr>
              <a:t>供应</a:t>
            </a:r>
            <a:endParaRPr lang="zh-CN" altLang="en-US" sz="2400" b="1" dirty="0">
              <a:latin typeface="Arial" panose="020B0604020202020204" pitchFamily="34" charset="0"/>
            </a:endParaRPr>
          </a:p>
        </p:txBody>
      </p:sp>
      <p:sp>
        <p:nvSpPr>
          <p:cNvPr id="13376" name="Text Box 48"/>
          <p:cNvSpPr txBox="1"/>
          <p:nvPr/>
        </p:nvSpPr>
        <p:spPr>
          <a:xfrm>
            <a:off x="609600" y="5881688"/>
            <a:ext cx="8001000" cy="519112"/>
          </a:xfrm>
          <a:prstGeom prst="rect">
            <a:avLst/>
          </a:prstGeom>
          <a:noFill/>
          <a:ln w="9525">
            <a:noFill/>
          </a:ln>
        </p:spPr>
        <p:txBody>
          <a:bodyPr>
            <a:spAutoFit/>
          </a:bodyPr>
          <a:p>
            <a:pPr algn="ctr"/>
            <a:r>
              <a:rPr lang="zh-CN" altLang="en-US" sz="2800" b="1" dirty="0">
                <a:solidFill>
                  <a:srgbClr val="FF3300"/>
                </a:solidFill>
                <a:latin typeface="Arial" panose="020B0604020202020204" pitchFamily="34" charset="0"/>
                <a:ea typeface="黑体" panose="02010609060101010101" pitchFamily="2" charset="-122"/>
              </a:rPr>
              <a:t>售价是由顾客决定的、成本是由制造方决定的</a:t>
            </a:r>
            <a:endParaRPr lang="zh-CN" altLang="en-US" sz="2800" b="1" dirty="0">
              <a:solidFill>
                <a:srgbClr val="FF3300"/>
              </a:solidFill>
              <a:latin typeface="Arial" panose="020B0604020202020204" pitchFamily="34" charset="0"/>
              <a:ea typeface="黑体" panose="02010609060101010101" pitchFamily="2" charset="-122"/>
            </a:endParaRPr>
          </a:p>
        </p:txBody>
      </p:sp>
    </p:spTree>
  </p:cSld>
  <p:clrMapOvr>
    <a:masterClrMapping/>
  </p:clrMapOvr>
  <p:transition spd="med">
    <p:blind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1090" name="图片 41089"/>
          <p:cNvPicPr>
            <a:picLocks noChangeAspect="1"/>
          </p:cNvPicPr>
          <p:nvPr/>
        </p:nvPicPr>
        <p:blipFill>
          <a:blip r:embed="rId1"/>
          <a:srcRect l="12514" t="28104" r="12514" b="13535"/>
          <a:stretch>
            <a:fillRect/>
          </a:stretch>
        </p:blipFill>
        <p:spPr>
          <a:xfrm>
            <a:off x="77788" y="762000"/>
            <a:ext cx="8913812" cy="5203825"/>
          </a:xfrm>
          <a:prstGeom prst="rect">
            <a:avLst/>
          </a:prstGeom>
          <a:noFill/>
          <a:ln w="38100" cap="flat" cmpd="dbl">
            <a:solidFill>
              <a:srgbClr val="3366FF"/>
            </a:solidFill>
            <a:prstDash val="solid"/>
            <a:miter/>
            <a:headEnd type="none" w="med" len="med"/>
            <a:tailEnd type="none" w="med" len="med"/>
          </a:ln>
        </p:spPr>
      </p:pic>
      <p:sp>
        <p:nvSpPr>
          <p:cNvPr id="40968" name="矩形 40967"/>
          <p:cNvSpPr/>
          <p:nvPr/>
        </p:nvSpPr>
        <p:spPr>
          <a:xfrm>
            <a:off x="76200" y="76200"/>
            <a:ext cx="3962400" cy="609600"/>
          </a:xfrm>
          <a:prstGeom prst="rect">
            <a:avLst/>
          </a:prstGeom>
          <a:solidFill>
            <a:srgbClr val="00A2C8"/>
          </a:solidFill>
          <a:ln w="9525">
            <a:noFill/>
          </a:ln>
        </p:spPr>
        <p:txBody>
          <a:bodyPr wrap="none" anchor="ctr" anchorCtr="0"/>
          <a:p>
            <a:pPr algn="ctr">
              <a:spcBef>
                <a:spcPct val="50000"/>
              </a:spcBef>
            </a:pPr>
            <a:r>
              <a:rPr lang="en-US" altLang="zh-CN" sz="2400" b="1" dirty="0">
                <a:latin typeface="Arial" panose="020B0604020202020204" pitchFamily="34" charset="0"/>
              </a:rPr>
              <a:t>8</a:t>
            </a:r>
            <a:r>
              <a:rPr lang="zh-CN" altLang="en-US" sz="2400" b="1" dirty="0">
                <a:latin typeface="Arial" panose="020B0604020202020204" pitchFamily="34" charset="0"/>
              </a:rPr>
              <a:t>－</a:t>
            </a:r>
            <a:r>
              <a:rPr lang="en-US" altLang="zh-CN" sz="2400" b="1">
                <a:latin typeface="Arial" panose="020B0604020202020204" pitchFamily="34" charset="0"/>
              </a:rPr>
              <a:t>3    </a:t>
            </a:r>
            <a:r>
              <a:rPr lang="zh-CN" altLang="en-US" sz="2400" b="1" dirty="0">
                <a:latin typeface="Arial" panose="020B0604020202020204" pitchFamily="34" charset="0"/>
              </a:rPr>
              <a:t>表 </a:t>
            </a:r>
            <a:r>
              <a:rPr lang="en-US" altLang="zh-CN" sz="2400" b="1">
                <a:latin typeface="Arial" panose="020B0604020202020204" pitchFamily="34" charset="0"/>
              </a:rPr>
              <a:t>(</a:t>
            </a:r>
            <a:r>
              <a:rPr lang="zh-CN" altLang="en-US" sz="2400" b="1" dirty="0">
                <a:latin typeface="Arial" panose="020B0604020202020204" pitchFamily="34" charset="0"/>
              </a:rPr>
              <a:t>标</a:t>
            </a:r>
            <a:r>
              <a:rPr lang="en-US" altLang="zh-CN" sz="2400" b="1">
                <a:latin typeface="Arial" panose="020B0604020202020204" pitchFamily="34" charset="0"/>
              </a:rPr>
              <a:t>) </a:t>
            </a:r>
            <a:r>
              <a:rPr lang="zh-CN" altLang="en-US" sz="2400" b="1" dirty="0">
                <a:latin typeface="Arial" panose="020B0604020202020204" pitchFamily="34" charset="0"/>
              </a:rPr>
              <a:t>准 作 业  票 </a:t>
            </a:r>
            <a:endParaRPr lang="zh-CN" altLang="en-US" sz="2400" b="1" dirty="0">
              <a:latin typeface="Arial" panose="020B0604020202020204" pitchFamily="34" charset="0"/>
            </a:endParaRPr>
          </a:p>
        </p:txBody>
      </p:sp>
      <p:sp>
        <p:nvSpPr>
          <p:cNvPr id="41081" name="矩形 41080"/>
          <p:cNvSpPr/>
          <p:nvPr/>
        </p:nvSpPr>
        <p:spPr>
          <a:xfrm>
            <a:off x="76200" y="6096000"/>
            <a:ext cx="8991600" cy="712788"/>
          </a:xfrm>
          <a:prstGeom prst="rect">
            <a:avLst/>
          </a:prstGeom>
          <a:solidFill>
            <a:schemeClr val="bg1"/>
          </a:solidFill>
          <a:ln w="34925" cap="flat" cmpd="sng">
            <a:solidFill>
              <a:schemeClr val="accent2"/>
            </a:solidFill>
            <a:prstDash val="solid"/>
            <a:miter/>
            <a:headEnd type="none" w="med" len="med"/>
            <a:tailEnd type="none" w="med" len="med"/>
          </a:ln>
        </p:spPr>
        <p:txBody>
          <a:bodyPr wrap="none" anchor="ctr" anchorCtr="0"/>
          <a:p>
            <a:pPr algn="ctr">
              <a:spcBef>
                <a:spcPct val="50000"/>
              </a:spcBef>
            </a:pPr>
            <a:r>
              <a:rPr lang="en-US" altLang="zh-CN" sz="1600" b="1">
                <a:latin typeface="Arial" panose="020B0604020202020204" pitchFamily="34" charset="0"/>
              </a:rPr>
              <a:t>·</a:t>
            </a:r>
            <a:r>
              <a:rPr lang="zh-CN" altLang="en-US" sz="1600" b="1" dirty="0">
                <a:latin typeface="Arial" panose="020B0604020202020204" pitchFamily="34" charset="0"/>
              </a:rPr>
              <a:t>无论</a:t>
            </a:r>
            <a:r>
              <a:rPr lang="zh-CN" altLang="en-US" sz="1600" b="1" dirty="0">
                <a:solidFill>
                  <a:srgbClr val="CC0000"/>
                </a:solidFill>
                <a:latin typeface="Arial" panose="020B0604020202020204" pitchFamily="34" charset="0"/>
              </a:rPr>
              <a:t>谁都能判断生产线的作业状态</a:t>
            </a:r>
            <a:r>
              <a:rPr lang="en-US" altLang="zh-CN" sz="1600" b="1">
                <a:solidFill>
                  <a:srgbClr val="CC0000"/>
                </a:solidFill>
                <a:latin typeface="Arial" panose="020B0604020202020204" pitchFamily="34" charset="0"/>
              </a:rPr>
              <a:t>,</a:t>
            </a:r>
            <a:r>
              <a:rPr lang="zh-CN" altLang="en-US" sz="1600" b="1" dirty="0">
                <a:latin typeface="Arial" panose="020B0604020202020204" pitchFamily="34" charset="0"/>
              </a:rPr>
              <a:t>也能作为</a:t>
            </a:r>
            <a:r>
              <a:rPr lang="zh-CN" altLang="en-US" sz="1600" b="1" dirty="0">
                <a:solidFill>
                  <a:srgbClr val="CC0000"/>
                </a:solidFill>
                <a:latin typeface="Arial" panose="020B0604020202020204" pitchFamily="34" charset="0"/>
              </a:rPr>
              <a:t>改善的工具</a:t>
            </a:r>
            <a:r>
              <a:rPr lang="en-US" altLang="zh-CN" sz="1600" b="1">
                <a:solidFill>
                  <a:srgbClr val="CC0000"/>
                </a:solidFill>
                <a:latin typeface="Arial" panose="020B0604020202020204" pitchFamily="34" charset="0"/>
              </a:rPr>
              <a:t>,</a:t>
            </a:r>
            <a:r>
              <a:rPr lang="zh-CN" altLang="en-US" sz="1600" b="1" dirty="0">
                <a:solidFill>
                  <a:srgbClr val="CC0000"/>
                </a:solidFill>
                <a:latin typeface="Arial" panose="020B0604020202020204" pitchFamily="34" charset="0"/>
              </a:rPr>
              <a:t>管理的工具</a:t>
            </a:r>
            <a:endParaRPr lang="zh-CN" altLang="en-US" sz="1600" b="1" dirty="0">
              <a:solidFill>
                <a:srgbClr val="CC0000"/>
              </a:solidFill>
              <a:latin typeface="Arial" panose="020B0604020202020204" pitchFamily="34" charset="0"/>
            </a:endParaRPr>
          </a:p>
          <a:p>
            <a:pPr algn="ctr">
              <a:spcBef>
                <a:spcPct val="50000"/>
              </a:spcBef>
            </a:pPr>
            <a:r>
              <a:rPr lang="zh-CN" altLang="en-US" sz="1600" b="1" dirty="0">
                <a:solidFill>
                  <a:srgbClr val="CC0000"/>
                </a:solidFill>
                <a:latin typeface="Arial" panose="020B0604020202020204" pitchFamily="34" charset="0"/>
              </a:rPr>
              <a:t>以及指导的手段</a:t>
            </a:r>
            <a:r>
              <a:rPr lang="en-US" altLang="zh-CN" sz="1600" b="1">
                <a:latin typeface="Arial" panose="020B0604020202020204" pitchFamily="34" charset="0"/>
              </a:rPr>
              <a:t>,</a:t>
            </a:r>
            <a:r>
              <a:rPr lang="zh-CN" altLang="en-US" sz="1600" b="1" dirty="0">
                <a:solidFill>
                  <a:srgbClr val="CC0000"/>
                </a:solidFill>
                <a:latin typeface="Arial" panose="020B0604020202020204" pitchFamily="34" charset="0"/>
              </a:rPr>
              <a:t>发挥目视管理工具的作用</a:t>
            </a:r>
            <a:r>
              <a:rPr lang="en-US" altLang="zh-CN" sz="1600" b="1">
                <a:solidFill>
                  <a:srgbClr val="CC0000"/>
                </a:solidFill>
                <a:latin typeface="Arial" panose="020B0604020202020204" pitchFamily="34" charset="0"/>
              </a:rPr>
              <a:t>.</a:t>
            </a:r>
            <a:endParaRPr lang="en-US" altLang="zh-CN" sz="1600" b="1">
              <a:solidFill>
                <a:srgbClr val="CC0000"/>
              </a:solidFill>
              <a:latin typeface="Arial" panose="020B0604020202020204" pitchFamily="34" charset="0"/>
            </a:endParaRPr>
          </a:p>
        </p:txBody>
      </p:sp>
      <p:sp>
        <p:nvSpPr>
          <p:cNvPr id="41091" name="圆角矩形标注 41090"/>
          <p:cNvSpPr/>
          <p:nvPr/>
        </p:nvSpPr>
        <p:spPr>
          <a:xfrm>
            <a:off x="3200400" y="1905000"/>
            <a:ext cx="3959225" cy="381000"/>
          </a:xfrm>
          <a:prstGeom prst="wedgeRoundRectCallout">
            <a:avLst>
              <a:gd name="adj1" fmla="val -48995"/>
              <a:gd name="adj2" fmla="val 185833"/>
              <a:gd name="adj3" fmla="val 16667"/>
            </a:avLst>
          </a:prstGeom>
          <a:solidFill>
            <a:srgbClr val="00A2C8"/>
          </a:solidFill>
          <a:ln w="9525" cap="flat" cmpd="sng">
            <a:solidFill>
              <a:schemeClr val="tx1"/>
            </a:solidFill>
            <a:prstDash val="solid"/>
            <a:miter/>
            <a:headEnd type="none" w="med" len="med"/>
            <a:tailEnd type="none" w="med" len="med"/>
          </a:ln>
        </p:spPr>
        <p:txBody>
          <a:bodyPr/>
          <a:p>
            <a:pPr algn="ctr">
              <a:spcBef>
                <a:spcPct val="50000"/>
              </a:spcBef>
            </a:pPr>
            <a:r>
              <a:rPr lang="zh-CN" altLang="en-US" sz="1400" b="1" dirty="0">
                <a:latin typeface="Arial" panose="020B0604020202020204" pitchFamily="34" charset="0"/>
              </a:rPr>
              <a:t>和表</a:t>
            </a:r>
            <a:r>
              <a:rPr lang="en-US" altLang="zh-CN" sz="1400" b="1">
                <a:latin typeface="Arial" panose="020B0604020202020204" pitchFamily="34" charset="0"/>
              </a:rPr>
              <a:t>(</a:t>
            </a:r>
            <a:r>
              <a:rPr lang="zh-CN" altLang="en-US" sz="1400" b="1" dirty="0">
                <a:latin typeface="Arial" panose="020B0604020202020204" pitchFamily="34" charset="0"/>
              </a:rPr>
              <a:t>标</a:t>
            </a:r>
            <a:r>
              <a:rPr lang="en-US" altLang="zh-CN" sz="1400" b="1">
                <a:latin typeface="Arial" panose="020B0604020202020204" pitchFamily="34" charset="0"/>
              </a:rPr>
              <a:t>)</a:t>
            </a:r>
            <a:r>
              <a:rPr lang="zh-CN" altLang="en-US" sz="1400" b="1" dirty="0">
                <a:latin typeface="Arial" panose="020B0604020202020204" pitchFamily="34" charset="0"/>
              </a:rPr>
              <a:t>准作业组合票的作业顺序番号统一</a:t>
            </a:r>
            <a:endParaRPr lang="zh-CN" altLang="en-US" sz="1400" b="1" dirty="0">
              <a:latin typeface="Arial" panose="020B0604020202020204" pitchFamily="34" charset="0"/>
            </a:endParaRPr>
          </a:p>
        </p:txBody>
      </p:sp>
      <p:sp>
        <p:nvSpPr>
          <p:cNvPr id="41094" name="矩形 41093"/>
          <p:cNvSpPr/>
          <p:nvPr/>
        </p:nvSpPr>
        <p:spPr>
          <a:xfrm>
            <a:off x="76200" y="4468813"/>
            <a:ext cx="5181600" cy="1474787"/>
          </a:xfrm>
          <a:prstGeom prst="rect">
            <a:avLst/>
          </a:prstGeom>
          <a:solidFill>
            <a:schemeClr val="bg1"/>
          </a:solidFill>
          <a:ln w="34925" cap="flat" cmpd="sng">
            <a:solidFill>
              <a:schemeClr val="accent2"/>
            </a:solidFill>
            <a:prstDash val="solid"/>
            <a:miter/>
            <a:headEnd type="none" w="med" len="med"/>
            <a:tailEnd type="none" w="med" len="med"/>
          </a:ln>
        </p:spPr>
        <p:txBody>
          <a:bodyPr anchor="ctr" anchorCtr="0"/>
          <a:p>
            <a:pPr algn="ctr"/>
            <a:r>
              <a:rPr lang="zh-CN" altLang="en-US" sz="1600" dirty="0">
                <a:latin typeface="Arial" panose="020B0604020202020204" pitchFamily="34" charset="0"/>
              </a:rPr>
              <a:t>它以图表示每个作业者的作业范围</a:t>
            </a:r>
            <a:r>
              <a:rPr lang="en-US" altLang="zh-CN" sz="1600" dirty="0">
                <a:latin typeface="Arial" panose="020B0604020202020204" pitchFamily="34" charset="0"/>
              </a:rPr>
              <a:t>,</a:t>
            </a:r>
            <a:r>
              <a:rPr lang="zh-CN" altLang="en-US" sz="1600" dirty="0">
                <a:latin typeface="Arial" panose="020B0604020202020204" pitchFamily="34" charset="0"/>
              </a:rPr>
              <a:t>应填入标准作业三要素及检查品质、注意安全等记号。做为改善的工具、管理的工具、及指导的手段。另外</a:t>
            </a:r>
            <a:r>
              <a:rPr lang="en-US" altLang="zh-CN" sz="1600" dirty="0">
                <a:latin typeface="Arial" panose="020B0604020202020204" pitchFamily="34" charset="0"/>
              </a:rPr>
              <a:t>,</a:t>
            </a:r>
            <a:r>
              <a:rPr lang="zh-CN" altLang="en-US" sz="1600" dirty="0">
                <a:latin typeface="Arial" panose="020B0604020202020204" pitchFamily="34" charset="0"/>
              </a:rPr>
              <a:t>它是管理监督者表达自己的意图</a:t>
            </a:r>
            <a:r>
              <a:rPr lang="en-US" altLang="zh-CN" sz="1600" dirty="0">
                <a:latin typeface="Arial" panose="020B0604020202020204" pitchFamily="34" charset="0"/>
              </a:rPr>
              <a:t>,</a:t>
            </a:r>
            <a:r>
              <a:rPr lang="zh-CN" altLang="en-US" sz="1600" dirty="0">
                <a:latin typeface="Arial" panose="020B0604020202020204" pitchFamily="34" charset="0"/>
              </a:rPr>
              <a:t>即、让作业者怎样操作的手段</a:t>
            </a:r>
            <a:r>
              <a:rPr lang="en-US" altLang="zh-CN" sz="1600" dirty="0">
                <a:latin typeface="Arial" panose="020B0604020202020204" pitchFamily="34" charset="0"/>
              </a:rPr>
              <a:t>,</a:t>
            </a:r>
            <a:r>
              <a:rPr lang="zh-CN" altLang="en-US" sz="1600" dirty="0">
                <a:latin typeface="Arial" panose="020B0604020202020204" pitchFamily="34" charset="0"/>
              </a:rPr>
              <a:t>是明确作业顺序</a:t>
            </a:r>
            <a:r>
              <a:rPr lang="en-US" altLang="zh-CN" sz="1600" dirty="0">
                <a:latin typeface="Arial" panose="020B0604020202020204" pitchFamily="34" charset="0"/>
              </a:rPr>
              <a:t>,</a:t>
            </a:r>
            <a:r>
              <a:rPr lang="zh-CN" altLang="en-US" sz="1600" dirty="0">
                <a:latin typeface="Arial" panose="020B0604020202020204" pitchFamily="34" charset="0"/>
              </a:rPr>
              <a:t>用眼睛看得见的管理工具。</a:t>
            </a:r>
            <a:endParaRPr lang="zh-CN" altLang="en-US" sz="1600" b="1">
              <a:solidFill>
                <a:srgbClr val="CC0000"/>
              </a:solidFill>
              <a:latin typeface="Arial" panose="020B0604020202020204" pitchFamily="34" charset="0"/>
            </a:endParaRPr>
          </a:p>
        </p:txBody>
      </p:sp>
    </p:spTree>
  </p:cSld>
  <p:clrMapOvr>
    <a:masterClrMapping/>
  </p:clrMapOvr>
  <p:transition advClick="0" advTm="1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1986" name="矩形 41985"/>
          <p:cNvSpPr/>
          <p:nvPr/>
        </p:nvSpPr>
        <p:spPr>
          <a:xfrm>
            <a:off x="0" y="2420938"/>
            <a:ext cx="9144000" cy="4437062"/>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nvGrpSpPr>
          <p:cNvPr id="41987" name="组合 41986"/>
          <p:cNvGrpSpPr/>
          <p:nvPr/>
        </p:nvGrpSpPr>
        <p:grpSpPr>
          <a:xfrm>
            <a:off x="5459413" y="3644900"/>
            <a:ext cx="2268537" cy="903288"/>
            <a:chOff x="4617" y="2841"/>
            <a:chExt cx="1270" cy="499"/>
          </a:xfrm>
        </p:grpSpPr>
        <p:grpSp>
          <p:nvGrpSpPr>
            <p:cNvPr id="41988" name="组合 41987"/>
            <p:cNvGrpSpPr/>
            <p:nvPr/>
          </p:nvGrpSpPr>
          <p:grpSpPr>
            <a:xfrm>
              <a:off x="4617" y="2841"/>
              <a:ext cx="681" cy="498"/>
              <a:chOff x="4435" y="2432"/>
              <a:chExt cx="590" cy="454"/>
            </a:xfrm>
          </p:grpSpPr>
          <p:sp>
            <p:nvSpPr>
              <p:cNvPr id="41989" name="矩形 41988"/>
              <p:cNvSpPr/>
              <p:nvPr/>
            </p:nvSpPr>
            <p:spPr>
              <a:xfrm>
                <a:off x="4435" y="2432"/>
                <a:ext cx="590" cy="22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400" b="1" dirty="0">
                    <a:latin typeface="Arial" panose="020B0604020202020204" pitchFamily="34" charset="0"/>
                  </a:rPr>
                  <a:t>　完成品</a:t>
                </a:r>
                <a:endParaRPr lang="zh-CN" altLang="en-US" sz="1400" b="1" dirty="0">
                  <a:latin typeface="Arial" panose="020B0604020202020204" pitchFamily="34" charset="0"/>
                </a:endParaRPr>
              </a:p>
            </p:txBody>
          </p:sp>
          <p:sp>
            <p:nvSpPr>
              <p:cNvPr id="41990" name="矩形 41989"/>
              <p:cNvSpPr/>
              <p:nvPr/>
            </p:nvSpPr>
            <p:spPr>
              <a:xfrm>
                <a:off x="4435" y="2659"/>
                <a:ext cx="590" cy="227"/>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b="1" dirty="0">
                    <a:latin typeface="Arial" panose="020B0604020202020204" pitchFamily="34" charset="0"/>
                  </a:rPr>
                  <a:t>　</a:t>
                </a:r>
                <a:r>
                  <a:rPr lang="zh-CN" altLang="en-US" sz="1400" b="1" dirty="0">
                    <a:latin typeface="Arial" panose="020B0604020202020204" pitchFamily="34" charset="0"/>
                  </a:rPr>
                  <a:t>完成品</a:t>
                </a:r>
                <a:endParaRPr lang="zh-CN" altLang="en-US" sz="1400" b="1" dirty="0">
                  <a:latin typeface="Arial" panose="020B0604020202020204" pitchFamily="34" charset="0"/>
                </a:endParaRPr>
              </a:p>
            </p:txBody>
          </p:sp>
          <p:sp>
            <p:nvSpPr>
              <p:cNvPr id="41991" name="椭圆 41990"/>
              <p:cNvSpPr/>
              <p:nvPr/>
            </p:nvSpPr>
            <p:spPr>
              <a:xfrm>
                <a:off x="4481" y="2478"/>
                <a:ext cx="136" cy="136"/>
              </a:xfrm>
              <a:prstGeom prst="ellipse">
                <a:avLst/>
              </a:prstGeom>
              <a:solidFill>
                <a:schemeClr val="bg1"/>
              </a:solidFill>
              <a:ln w="15875" cap="flat" cmpd="sng">
                <a:solidFill>
                  <a:schemeClr val="tx1"/>
                </a:solidFill>
                <a:prstDash val="solid"/>
                <a:headEnd type="none" w="med" len="med"/>
                <a:tailEnd type="none" w="med" len="med"/>
              </a:ln>
            </p:spPr>
            <p:txBody>
              <a:bodyPr wrap="none" anchor="ctr" anchorCtr="0"/>
              <a:p>
                <a:pPr algn="ctr">
                  <a:spcBef>
                    <a:spcPct val="50000"/>
                  </a:spcBef>
                </a:pPr>
                <a:r>
                  <a:rPr lang="zh-CN" altLang="en-US" sz="1400" b="1" dirty="0">
                    <a:latin typeface="Arial" panose="020B0604020202020204" pitchFamily="34" charset="0"/>
                  </a:rPr>
                  <a:t>Ｔ</a:t>
                </a:r>
                <a:endParaRPr lang="zh-CN" altLang="en-US" sz="1400" b="1" dirty="0">
                  <a:latin typeface="Arial" panose="020B0604020202020204" pitchFamily="34" charset="0"/>
                </a:endParaRPr>
              </a:p>
            </p:txBody>
          </p:sp>
          <p:sp>
            <p:nvSpPr>
              <p:cNvPr id="41992" name="椭圆 41991"/>
              <p:cNvSpPr/>
              <p:nvPr/>
            </p:nvSpPr>
            <p:spPr>
              <a:xfrm>
                <a:off x="4481" y="2704"/>
                <a:ext cx="136" cy="136"/>
              </a:xfrm>
              <a:prstGeom prst="ellipse">
                <a:avLst/>
              </a:prstGeom>
              <a:solidFill>
                <a:schemeClr val="bg1"/>
              </a:solidFill>
              <a:ln w="15875" cap="flat" cmpd="sng">
                <a:solidFill>
                  <a:schemeClr val="tx1"/>
                </a:solidFill>
                <a:prstDash val="solid"/>
                <a:headEnd type="none" w="med" len="med"/>
                <a:tailEnd type="none" w="med" len="med"/>
              </a:ln>
            </p:spPr>
            <p:txBody>
              <a:bodyPr wrap="none" anchor="ctr" anchorCtr="0"/>
              <a:p>
                <a:pPr algn="ctr">
                  <a:spcBef>
                    <a:spcPct val="50000"/>
                  </a:spcBef>
                </a:pPr>
                <a:r>
                  <a:rPr lang="zh-CN" altLang="en-US" sz="1400" b="1" dirty="0">
                    <a:latin typeface="Arial" panose="020B0604020202020204" pitchFamily="34" charset="0"/>
                  </a:rPr>
                  <a:t>Ｗ</a:t>
                </a:r>
                <a:endParaRPr lang="zh-CN" altLang="en-US" sz="1400" b="1" dirty="0">
                  <a:latin typeface="Arial" panose="020B0604020202020204" pitchFamily="34" charset="0"/>
                </a:endParaRPr>
              </a:p>
            </p:txBody>
          </p:sp>
        </p:grpSp>
        <p:grpSp>
          <p:nvGrpSpPr>
            <p:cNvPr id="41993" name="组合 41992"/>
            <p:cNvGrpSpPr/>
            <p:nvPr/>
          </p:nvGrpSpPr>
          <p:grpSpPr>
            <a:xfrm>
              <a:off x="5343" y="2886"/>
              <a:ext cx="544" cy="454"/>
              <a:chOff x="5252" y="2568"/>
              <a:chExt cx="544" cy="454"/>
            </a:xfrm>
          </p:grpSpPr>
          <p:sp>
            <p:nvSpPr>
              <p:cNvPr id="41994" name="右箭头 41993"/>
              <p:cNvSpPr/>
              <p:nvPr/>
            </p:nvSpPr>
            <p:spPr>
              <a:xfrm>
                <a:off x="5252" y="2840"/>
                <a:ext cx="91" cy="182"/>
              </a:xfrm>
              <a:prstGeom prst="rightArrow">
                <a:avLst>
                  <a:gd name="adj1" fmla="val 49453"/>
                  <a:gd name="adj2" fmla="val 39226"/>
                </a:avLst>
              </a:prstGeom>
              <a:solidFill>
                <a:schemeClr val="bg1"/>
              </a:solidFill>
              <a:ln w="15875" cap="flat" cmpd="sng">
                <a:solidFill>
                  <a:schemeClr val="tx1"/>
                </a:solidFill>
                <a:prstDash val="solid"/>
                <a:miter/>
                <a:headEnd type="none" w="med" len="med"/>
                <a:tailEnd type="none" w="med" len="med"/>
              </a:ln>
            </p:spPr>
            <p:txBody>
              <a:bodyPr/>
              <a:p>
                <a:endParaRPr lang="zh-CN" altLang="en-US"/>
              </a:p>
            </p:txBody>
          </p:sp>
          <p:sp>
            <p:nvSpPr>
              <p:cNvPr id="41995" name="右箭头 41994"/>
              <p:cNvSpPr/>
              <p:nvPr/>
            </p:nvSpPr>
            <p:spPr>
              <a:xfrm rot="10800000">
                <a:off x="5252" y="2568"/>
                <a:ext cx="91" cy="182"/>
              </a:xfrm>
              <a:prstGeom prst="rightArrow">
                <a:avLst>
                  <a:gd name="adj1" fmla="val 49453"/>
                  <a:gd name="adj2" fmla="val 39226"/>
                </a:avLst>
              </a:prstGeom>
              <a:solidFill>
                <a:schemeClr val="bg1"/>
              </a:solidFill>
              <a:ln w="15875" cap="flat" cmpd="sng">
                <a:solidFill>
                  <a:schemeClr val="tx1"/>
                </a:solidFill>
                <a:prstDash val="solid"/>
                <a:miter/>
                <a:headEnd type="none" w="med" len="med"/>
                <a:tailEnd type="none" w="med" len="med"/>
              </a:ln>
            </p:spPr>
            <p:txBody>
              <a:bodyPr/>
              <a:p>
                <a:endParaRPr lang="zh-CN" altLang="en-US"/>
              </a:p>
            </p:txBody>
          </p:sp>
          <p:sp>
            <p:nvSpPr>
              <p:cNvPr id="41996" name="文本框 41995"/>
              <p:cNvSpPr txBox="1"/>
              <p:nvPr/>
            </p:nvSpPr>
            <p:spPr>
              <a:xfrm>
                <a:off x="5389" y="2568"/>
                <a:ext cx="407" cy="152"/>
              </a:xfrm>
              <a:prstGeom prst="rect">
                <a:avLst/>
              </a:prstGeom>
              <a:noFill/>
              <a:ln w="9525">
                <a:noFill/>
              </a:ln>
            </p:spPr>
            <p:txBody>
              <a:bodyPr>
                <a:spAutoFit/>
              </a:bodyPr>
              <a:p>
                <a:pPr algn="ctr">
                  <a:spcBef>
                    <a:spcPct val="50000"/>
                  </a:spcBef>
                </a:pPr>
                <a:r>
                  <a:rPr lang="zh-CN" altLang="en-US" sz="1200" dirty="0">
                    <a:latin typeface="Arial" panose="020B0604020202020204" pitchFamily="34" charset="0"/>
                  </a:rPr>
                  <a:t>从涂装</a:t>
                </a:r>
                <a:endParaRPr lang="zh-CN" altLang="en-US" sz="1200" dirty="0">
                  <a:latin typeface="Arial" panose="020B0604020202020204" pitchFamily="34" charset="0"/>
                </a:endParaRPr>
              </a:p>
            </p:txBody>
          </p:sp>
          <p:sp>
            <p:nvSpPr>
              <p:cNvPr id="41997" name="文本框 41996"/>
              <p:cNvSpPr txBox="1"/>
              <p:nvPr/>
            </p:nvSpPr>
            <p:spPr>
              <a:xfrm>
                <a:off x="5389" y="2840"/>
                <a:ext cx="407" cy="151"/>
              </a:xfrm>
              <a:prstGeom prst="rect">
                <a:avLst/>
              </a:prstGeom>
              <a:noFill/>
              <a:ln w="9525">
                <a:noFill/>
              </a:ln>
            </p:spPr>
            <p:txBody>
              <a:bodyPr>
                <a:spAutoFit/>
              </a:bodyPr>
              <a:p>
                <a:pPr algn="ctr">
                  <a:spcBef>
                    <a:spcPct val="50000"/>
                  </a:spcBef>
                </a:pPr>
                <a:r>
                  <a:rPr lang="zh-CN" altLang="en-US" sz="1200" dirty="0">
                    <a:latin typeface="Arial" panose="020B0604020202020204" pitchFamily="34" charset="0"/>
                  </a:rPr>
                  <a:t>到涂装</a:t>
                </a:r>
                <a:endParaRPr lang="zh-CN" altLang="en-US" sz="1200" dirty="0">
                  <a:latin typeface="Arial" panose="020B0604020202020204" pitchFamily="34" charset="0"/>
                </a:endParaRPr>
              </a:p>
            </p:txBody>
          </p:sp>
        </p:grpSp>
      </p:grpSp>
      <p:sp>
        <p:nvSpPr>
          <p:cNvPr id="41998" name="矩形 41997"/>
          <p:cNvSpPr/>
          <p:nvPr/>
        </p:nvSpPr>
        <p:spPr>
          <a:xfrm>
            <a:off x="152400" y="96838"/>
            <a:ext cx="4038600" cy="436562"/>
          </a:xfrm>
          <a:prstGeom prst="rect">
            <a:avLst/>
          </a:prstGeom>
          <a:solidFill>
            <a:srgbClr val="00A2C8"/>
          </a:solidFill>
          <a:ln w="9525">
            <a:noFill/>
          </a:ln>
        </p:spPr>
        <p:txBody>
          <a:bodyPr wrap="none" anchor="ctr" anchorCtr="0"/>
          <a:p>
            <a:pPr algn="ctr">
              <a:spcBef>
                <a:spcPct val="50000"/>
              </a:spcBef>
            </a:pPr>
            <a:r>
              <a:rPr lang="en-US" altLang="zh-CN" b="1">
                <a:latin typeface="Arial" panose="020B0604020202020204" pitchFamily="34" charset="0"/>
              </a:rPr>
              <a:t> </a:t>
            </a:r>
            <a:r>
              <a:rPr lang="zh-CN" altLang="en-US" b="1" dirty="0">
                <a:latin typeface="Arial" panose="020B0604020202020204" pitchFamily="34" charset="0"/>
              </a:rPr>
              <a:t>（例</a:t>
            </a:r>
            <a:r>
              <a:rPr lang="en-US" altLang="zh-CN" b="1" dirty="0">
                <a:latin typeface="Arial" panose="020B0604020202020204" pitchFamily="34" charset="0"/>
              </a:rPr>
              <a:t>1</a:t>
            </a:r>
            <a:r>
              <a:rPr lang="zh-CN" altLang="en-US" b="1" dirty="0">
                <a:latin typeface="Arial" panose="020B0604020202020204" pitchFamily="34" charset="0"/>
              </a:rPr>
              <a:t>）表  准  作  业改善  的  例  题</a:t>
            </a:r>
            <a:endParaRPr lang="zh-CN" altLang="en-US" b="1">
              <a:latin typeface="Arial" panose="020B0604020202020204" pitchFamily="34" charset="0"/>
            </a:endParaRPr>
          </a:p>
        </p:txBody>
      </p:sp>
      <p:sp>
        <p:nvSpPr>
          <p:cNvPr id="42000" name="矩形 41999"/>
          <p:cNvSpPr/>
          <p:nvPr/>
        </p:nvSpPr>
        <p:spPr>
          <a:xfrm>
            <a:off x="228600" y="895350"/>
            <a:ext cx="3052763" cy="476250"/>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600" dirty="0">
                <a:latin typeface="Arial" panose="020B0604020202020204" pitchFamily="34" charset="0"/>
              </a:rPr>
              <a:t>这种布局中浪费的部分是什么</a:t>
            </a:r>
            <a:r>
              <a:rPr lang="en-US" altLang="zh-CN" sz="1600" dirty="0">
                <a:latin typeface="Arial" panose="020B0604020202020204" pitchFamily="34" charset="0"/>
              </a:rPr>
              <a:t>?</a:t>
            </a:r>
            <a:endParaRPr lang="en-US" altLang="zh-CN" sz="1600" dirty="0">
              <a:latin typeface="Arial" panose="020B0604020202020204" pitchFamily="34" charset="0"/>
            </a:endParaRPr>
          </a:p>
        </p:txBody>
      </p:sp>
      <p:sp>
        <p:nvSpPr>
          <p:cNvPr id="42001" name="矩形 42000"/>
          <p:cNvSpPr/>
          <p:nvPr/>
        </p:nvSpPr>
        <p:spPr>
          <a:xfrm>
            <a:off x="228600" y="609600"/>
            <a:ext cx="633413" cy="379413"/>
          </a:xfrm>
          <a:prstGeom prst="rect">
            <a:avLst/>
          </a:prstGeom>
          <a:solidFill>
            <a:srgbClr val="008000"/>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600" dirty="0">
                <a:latin typeface="Arial" panose="020B0604020202020204" pitchFamily="34" charset="0"/>
              </a:rPr>
              <a:t>提  问</a:t>
            </a:r>
            <a:endParaRPr lang="zh-CN" altLang="en-US" sz="1600" dirty="0">
              <a:latin typeface="Arial" panose="020B0604020202020204" pitchFamily="34" charset="0"/>
            </a:endParaRPr>
          </a:p>
        </p:txBody>
      </p:sp>
      <p:grpSp>
        <p:nvGrpSpPr>
          <p:cNvPr id="42002" name="组合 42001"/>
          <p:cNvGrpSpPr/>
          <p:nvPr/>
        </p:nvGrpSpPr>
        <p:grpSpPr>
          <a:xfrm>
            <a:off x="2468563" y="2420938"/>
            <a:ext cx="2752725" cy="492125"/>
            <a:chOff x="1986" y="1525"/>
            <a:chExt cx="1542" cy="272"/>
          </a:xfrm>
        </p:grpSpPr>
        <p:sp>
          <p:nvSpPr>
            <p:cNvPr id="42003" name="矩形 42002"/>
            <p:cNvSpPr/>
            <p:nvPr/>
          </p:nvSpPr>
          <p:spPr>
            <a:xfrm>
              <a:off x="1986" y="1525"/>
              <a:ext cx="635" cy="27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400" b="1" dirty="0">
                  <a:latin typeface="Arial" panose="020B0604020202020204" pitchFamily="34" charset="0"/>
                </a:rPr>
                <a:t>作业内容</a:t>
              </a:r>
              <a:endParaRPr lang="zh-CN" altLang="en-US" sz="1400" b="1" dirty="0">
                <a:latin typeface="Arial" panose="020B0604020202020204" pitchFamily="34" charset="0"/>
              </a:endParaRPr>
            </a:p>
          </p:txBody>
        </p:sp>
        <p:sp>
          <p:nvSpPr>
            <p:cNvPr id="42004" name="矩形 42003"/>
            <p:cNvSpPr/>
            <p:nvPr/>
          </p:nvSpPr>
          <p:spPr>
            <a:xfrm>
              <a:off x="2621" y="1525"/>
              <a:ext cx="907" cy="13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dirty="0">
                  <a:latin typeface="Arial" panose="020B0604020202020204" pitchFamily="34" charset="0"/>
                </a:rPr>
                <a:t>从     取工件</a:t>
              </a:r>
              <a:endParaRPr lang="zh-CN" altLang="en-US" dirty="0">
                <a:latin typeface="Arial" panose="020B0604020202020204" pitchFamily="34" charset="0"/>
              </a:endParaRPr>
            </a:p>
          </p:txBody>
        </p:sp>
        <p:sp>
          <p:nvSpPr>
            <p:cNvPr id="42005" name="矩形 42004"/>
            <p:cNvSpPr/>
            <p:nvPr/>
          </p:nvSpPr>
          <p:spPr>
            <a:xfrm>
              <a:off x="2621" y="1661"/>
              <a:ext cx="907" cy="13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dirty="0">
                  <a:latin typeface="Arial" panose="020B0604020202020204" pitchFamily="34" charset="0"/>
                </a:rPr>
                <a:t>到放置完成品</a:t>
              </a:r>
              <a:endParaRPr lang="zh-CN" altLang="en-US" sz="1200" dirty="0">
                <a:latin typeface="Arial" panose="020B0604020202020204" pitchFamily="34" charset="0"/>
              </a:endParaRPr>
            </a:p>
          </p:txBody>
        </p:sp>
      </p:grpSp>
      <p:grpSp>
        <p:nvGrpSpPr>
          <p:cNvPr id="42006" name="组合 42005"/>
          <p:cNvGrpSpPr/>
          <p:nvPr/>
        </p:nvGrpSpPr>
        <p:grpSpPr>
          <a:xfrm>
            <a:off x="0" y="1268413"/>
            <a:ext cx="9296400" cy="1093787"/>
            <a:chOff x="353" y="799"/>
            <a:chExt cx="5171" cy="680"/>
          </a:xfrm>
        </p:grpSpPr>
        <p:grpSp>
          <p:nvGrpSpPr>
            <p:cNvPr id="42007" name="组合 42006"/>
            <p:cNvGrpSpPr/>
            <p:nvPr/>
          </p:nvGrpSpPr>
          <p:grpSpPr>
            <a:xfrm>
              <a:off x="353" y="799"/>
              <a:ext cx="5171" cy="680"/>
              <a:chOff x="489" y="572"/>
              <a:chExt cx="4944" cy="726"/>
            </a:xfrm>
          </p:grpSpPr>
          <p:sp>
            <p:nvSpPr>
              <p:cNvPr id="42008" name="矩形 42007"/>
              <p:cNvSpPr/>
              <p:nvPr/>
            </p:nvSpPr>
            <p:spPr>
              <a:xfrm>
                <a:off x="489" y="663"/>
                <a:ext cx="4854" cy="635"/>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b="1" dirty="0">
                    <a:latin typeface="Arial" panose="020B0604020202020204" pitchFamily="34" charset="0"/>
                  </a:rPr>
                  <a:t>表  </a:t>
                </a:r>
                <a:r>
                  <a:rPr lang="en-US" altLang="zh-CN" b="1">
                    <a:latin typeface="Arial" panose="020B0604020202020204" pitchFamily="34" charset="0"/>
                  </a:rPr>
                  <a:t>(</a:t>
                </a:r>
                <a:r>
                  <a:rPr lang="zh-CN" altLang="en-US" b="1" dirty="0">
                    <a:latin typeface="Arial" panose="020B0604020202020204" pitchFamily="34" charset="0"/>
                  </a:rPr>
                  <a:t>标</a:t>
                </a:r>
                <a:r>
                  <a:rPr lang="en-US" altLang="zh-CN" b="1">
                    <a:latin typeface="Arial" panose="020B0604020202020204" pitchFamily="34" charset="0"/>
                  </a:rPr>
                  <a:t>) </a:t>
                </a:r>
                <a:r>
                  <a:rPr lang="zh-CN" altLang="en-US" b="1" dirty="0">
                    <a:latin typeface="Arial" panose="020B0604020202020204" pitchFamily="34" charset="0"/>
                  </a:rPr>
                  <a:t>准作业票</a:t>
                </a:r>
                <a:endParaRPr lang="zh-CN" altLang="en-US" b="1" dirty="0">
                  <a:latin typeface="Arial" panose="020B0604020202020204" pitchFamily="34" charset="0"/>
                </a:endParaRPr>
              </a:p>
            </p:txBody>
          </p:sp>
          <p:grpSp>
            <p:nvGrpSpPr>
              <p:cNvPr id="42009" name="组合 42008"/>
              <p:cNvGrpSpPr/>
              <p:nvPr/>
            </p:nvGrpSpPr>
            <p:grpSpPr>
              <a:xfrm>
                <a:off x="489" y="709"/>
                <a:ext cx="1134" cy="544"/>
                <a:chOff x="398" y="572"/>
                <a:chExt cx="1134" cy="544"/>
              </a:xfrm>
            </p:grpSpPr>
            <p:sp>
              <p:nvSpPr>
                <p:cNvPr id="42010" name="矩形 42009"/>
                <p:cNvSpPr/>
                <p:nvPr/>
              </p:nvSpPr>
              <p:spPr>
                <a:xfrm>
                  <a:off x="398" y="572"/>
                  <a:ext cx="1134" cy="181"/>
                </a:xfrm>
                <a:prstGeom prst="rect">
                  <a:avLst/>
                </a:prstGeom>
                <a:solidFill>
                  <a:srgbClr val="FFCC99"/>
                </a:solidFill>
                <a:ln w="1587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b="1" dirty="0">
                      <a:latin typeface="Arial" panose="020B0604020202020204" pitchFamily="34" charset="0"/>
                    </a:rPr>
                    <a:t>生产线名</a:t>
                  </a:r>
                  <a:r>
                    <a:rPr lang="en-US" altLang="zh-CN" sz="1200" b="1">
                      <a:latin typeface="Arial" panose="020B0604020202020204" pitchFamily="34" charset="0"/>
                    </a:rPr>
                    <a:t>:</a:t>
                  </a:r>
                  <a:r>
                    <a:rPr lang="ja-JP" altLang="en-US" sz="1200" b="1" dirty="0">
                      <a:latin typeface="Arial" panose="020B0604020202020204" pitchFamily="34" charset="0"/>
                      <a:ea typeface="MS PGothic" panose="020B0600070205080204" pitchFamily="34" charset="-128"/>
                    </a:rPr>
                    <a:t>カリ－ナ</a:t>
                  </a:r>
                  <a:r>
                    <a:rPr lang="zh-CN" altLang="en-US" sz="1200" b="1" dirty="0">
                      <a:latin typeface="Arial" panose="020B0604020202020204" pitchFamily="34" charset="0"/>
                      <a:ea typeface="MS PGothic" panose="020B0600070205080204" pitchFamily="34" charset="-128"/>
                    </a:rPr>
                    <a:t>铆接组装</a:t>
                  </a:r>
                  <a:endParaRPr lang="zh-CN" altLang="en-US" sz="1200" b="1" dirty="0">
                    <a:latin typeface="Arial" panose="020B0604020202020204" pitchFamily="34" charset="0"/>
                    <a:ea typeface="MS PGothic" panose="020B0600070205080204" pitchFamily="34" charset="-128"/>
                  </a:endParaRPr>
                </a:p>
              </p:txBody>
            </p:sp>
            <p:sp>
              <p:nvSpPr>
                <p:cNvPr id="42011" name="矩形 42010"/>
                <p:cNvSpPr/>
                <p:nvPr/>
              </p:nvSpPr>
              <p:spPr>
                <a:xfrm>
                  <a:off x="398" y="753"/>
                  <a:ext cx="1134" cy="181"/>
                </a:xfrm>
                <a:prstGeom prst="rect">
                  <a:avLst/>
                </a:prstGeom>
                <a:solidFill>
                  <a:srgbClr val="FFCC99"/>
                </a:solidFill>
                <a:ln w="1587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b="1" dirty="0">
                      <a:latin typeface="Arial" panose="020B0604020202020204" pitchFamily="34" charset="0"/>
                    </a:rPr>
                    <a:t>品   番</a:t>
                  </a:r>
                  <a:r>
                    <a:rPr lang="en-US" altLang="zh-CN" sz="1200" b="1">
                      <a:latin typeface="Arial" panose="020B0604020202020204" pitchFamily="34" charset="0"/>
                    </a:rPr>
                    <a:t>:72010-20100</a:t>
                  </a:r>
                  <a:endParaRPr lang="en-US" altLang="zh-CN" sz="1200" b="1">
                    <a:latin typeface="Arial" panose="020B0604020202020204" pitchFamily="34" charset="0"/>
                  </a:endParaRPr>
                </a:p>
              </p:txBody>
            </p:sp>
            <p:sp>
              <p:nvSpPr>
                <p:cNvPr id="42012" name="矩形 42011"/>
                <p:cNvSpPr/>
                <p:nvPr/>
              </p:nvSpPr>
              <p:spPr>
                <a:xfrm>
                  <a:off x="398" y="935"/>
                  <a:ext cx="1134" cy="181"/>
                </a:xfrm>
                <a:prstGeom prst="rect">
                  <a:avLst/>
                </a:prstGeom>
                <a:solidFill>
                  <a:srgbClr val="FFCC99"/>
                </a:solidFill>
                <a:ln w="1587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b="1" dirty="0">
                      <a:latin typeface="Arial" panose="020B0604020202020204" pitchFamily="34" charset="0"/>
                    </a:rPr>
                    <a:t>品  名</a:t>
                  </a:r>
                  <a:r>
                    <a:rPr lang="en-US" altLang="zh-CN" sz="1200" b="1">
                      <a:latin typeface="Arial" panose="020B0604020202020204" pitchFamily="34" charset="0"/>
                    </a:rPr>
                    <a:t>:ADJ-S/A</a:t>
                  </a:r>
                  <a:r>
                    <a:rPr lang="zh-CN" altLang="en-US" sz="1200" b="1" dirty="0">
                      <a:latin typeface="Arial" panose="020B0604020202020204" pitchFamily="34" charset="0"/>
                    </a:rPr>
                    <a:t>前排座椅</a:t>
                  </a:r>
                  <a:endParaRPr lang="zh-CN" altLang="en-US" sz="1200" b="1" dirty="0">
                    <a:latin typeface="Arial" panose="020B0604020202020204" pitchFamily="34" charset="0"/>
                  </a:endParaRPr>
                </a:p>
              </p:txBody>
            </p:sp>
          </p:grpSp>
          <p:sp>
            <p:nvSpPr>
              <p:cNvPr id="42013" name="矩形 42012"/>
              <p:cNvSpPr/>
              <p:nvPr/>
            </p:nvSpPr>
            <p:spPr>
              <a:xfrm>
                <a:off x="2258" y="572"/>
                <a:ext cx="1316" cy="227"/>
              </a:xfrm>
              <a:prstGeom prst="rect">
                <a:avLst/>
              </a:prstGeom>
              <a:solidFill>
                <a:srgbClr val="FFFF00"/>
              </a:solidFill>
              <a:ln w="57150" cap="flat" cmpd="thickThin">
                <a:solidFill>
                  <a:schemeClr val="tx1"/>
                </a:solidFill>
                <a:prstDash val="solid"/>
                <a:miter/>
                <a:headEnd type="none" w="med" len="med"/>
                <a:tailEnd type="none" w="med" len="med"/>
              </a:ln>
            </p:spPr>
            <p:txBody>
              <a:bodyPr wrap="none" anchor="ctr" anchorCtr="0"/>
              <a:p>
                <a:pPr algn="ctr">
                  <a:spcBef>
                    <a:spcPct val="50000"/>
                  </a:spcBef>
                </a:pPr>
                <a:r>
                  <a:rPr lang="zh-CN" altLang="en-US" sz="1600" b="1" dirty="0">
                    <a:latin typeface="Arial" panose="020B0604020202020204" pitchFamily="34" charset="0"/>
                  </a:rPr>
                  <a:t>手 送 工 序 的 场 合</a:t>
                </a:r>
                <a:endParaRPr lang="zh-CN" altLang="en-US" sz="1600" b="1" dirty="0">
                  <a:latin typeface="Arial" panose="020B0604020202020204" pitchFamily="34" charset="0"/>
                </a:endParaRPr>
              </a:p>
            </p:txBody>
          </p:sp>
          <p:sp>
            <p:nvSpPr>
              <p:cNvPr id="42014" name="直接连接符 42013"/>
              <p:cNvSpPr/>
              <p:nvPr/>
            </p:nvSpPr>
            <p:spPr>
              <a:xfrm>
                <a:off x="2349" y="1071"/>
                <a:ext cx="1361" cy="0"/>
              </a:xfrm>
              <a:prstGeom prst="line">
                <a:avLst/>
              </a:prstGeom>
              <a:ln w="22225" cap="flat" cmpd="sng">
                <a:solidFill>
                  <a:schemeClr val="tx1"/>
                </a:solidFill>
                <a:prstDash val="solid"/>
                <a:headEnd type="none" w="med" len="med"/>
                <a:tailEnd type="none" w="med" len="med"/>
              </a:ln>
            </p:spPr>
          </p:sp>
          <p:grpSp>
            <p:nvGrpSpPr>
              <p:cNvPr id="42015" name="组合 42014"/>
              <p:cNvGrpSpPr/>
              <p:nvPr/>
            </p:nvGrpSpPr>
            <p:grpSpPr>
              <a:xfrm>
                <a:off x="3664" y="799"/>
                <a:ext cx="1769" cy="202"/>
                <a:chOff x="1351" y="2387"/>
                <a:chExt cx="1769" cy="202"/>
              </a:xfrm>
            </p:grpSpPr>
            <p:sp>
              <p:nvSpPr>
                <p:cNvPr id="42016" name="文本框 42015"/>
                <p:cNvSpPr txBox="1"/>
                <p:nvPr/>
              </p:nvSpPr>
              <p:spPr>
                <a:xfrm>
                  <a:off x="1351" y="2387"/>
                  <a:ext cx="1769" cy="202"/>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作成日</a:t>
                  </a:r>
                  <a:r>
                    <a:rPr lang="en-US" altLang="zh-CN" sz="1400" b="1">
                      <a:latin typeface="Arial" panose="020B0604020202020204" pitchFamily="34" charset="0"/>
                    </a:rPr>
                    <a:t>:  </a:t>
                  </a:r>
                  <a:r>
                    <a:rPr lang="en-US" altLang="zh-CN" sz="1400">
                      <a:latin typeface="Arial" panose="020B0604020202020204" pitchFamily="34" charset="0"/>
                    </a:rPr>
                    <a:t>○○</a:t>
                  </a:r>
                  <a:r>
                    <a:rPr lang="zh-CN" altLang="en-US" sz="1400" dirty="0">
                      <a:latin typeface="Arial" panose="020B0604020202020204" pitchFamily="34" charset="0"/>
                    </a:rPr>
                    <a:t>月</a:t>
                  </a:r>
                  <a:r>
                    <a:rPr lang="en-US" altLang="zh-CN" sz="1400" dirty="0">
                      <a:latin typeface="Arial" panose="020B0604020202020204" pitchFamily="34" charset="0"/>
                    </a:rPr>
                    <a:t>○○</a:t>
                  </a:r>
                  <a:r>
                    <a:rPr lang="zh-CN" altLang="en-US" sz="1400" dirty="0">
                      <a:latin typeface="Arial" panose="020B0604020202020204" pitchFamily="34" charset="0"/>
                    </a:rPr>
                    <a:t>日</a:t>
                  </a:r>
                  <a:endParaRPr lang="zh-CN" altLang="en-US" sz="1400" dirty="0">
                    <a:latin typeface="Arial" panose="020B0604020202020204" pitchFamily="34" charset="0"/>
                  </a:endParaRPr>
                </a:p>
              </p:txBody>
            </p:sp>
            <p:sp>
              <p:nvSpPr>
                <p:cNvPr id="42017" name="直接连接符 42016"/>
                <p:cNvSpPr/>
                <p:nvPr/>
              </p:nvSpPr>
              <p:spPr>
                <a:xfrm>
                  <a:off x="1669" y="2568"/>
                  <a:ext cx="1179" cy="0"/>
                </a:xfrm>
                <a:prstGeom prst="line">
                  <a:avLst/>
                </a:prstGeom>
                <a:ln w="9525" cap="flat" cmpd="sng">
                  <a:solidFill>
                    <a:schemeClr val="tx1"/>
                  </a:solidFill>
                  <a:prstDash val="solid"/>
                  <a:headEnd type="none" w="med" len="med"/>
                  <a:tailEnd type="none" w="med" len="med"/>
                </a:ln>
              </p:spPr>
            </p:sp>
          </p:grpSp>
          <p:grpSp>
            <p:nvGrpSpPr>
              <p:cNvPr id="42018" name="组合 42017"/>
              <p:cNvGrpSpPr/>
              <p:nvPr/>
            </p:nvGrpSpPr>
            <p:grpSpPr>
              <a:xfrm>
                <a:off x="3574" y="981"/>
                <a:ext cx="1769" cy="202"/>
                <a:chOff x="3165" y="1797"/>
                <a:chExt cx="1769" cy="202"/>
              </a:xfrm>
            </p:grpSpPr>
            <p:sp>
              <p:nvSpPr>
                <p:cNvPr id="42019" name="文本框 42018"/>
                <p:cNvSpPr txBox="1"/>
                <p:nvPr/>
              </p:nvSpPr>
              <p:spPr>
                <a:xfrm>
                  <a:off x="3165" y="1797"/>
                  <a:ext cx="1769" cy="202"/>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作成日</a:t>
                  </a:r>
                  <a:r>
                    <a:rPr lang="en-US" altLang="zh-CN" sz="1400" b="1">
                      <a:latin typeface="Arial" panose="020B0604020202020204" pitchFamily="34" charset="0"/>
                    </a:rPr>
                    <a:t>:  </a:t>
                  </a:r>
                  <a:r>
                    <a:rPr lang="en-US" altLang="zh-CN" sz="1200">
                      <a:latin typeface="Arial" panose="020B0604020202020204" pitchFamily="34" charset="0"/>
                    </a:rPr>
                    <a:t>△△   △△</a:t>
                  </a:r>
                  <a:endParaRPr lang="en-US" altLang="zh-CN" sz="1200">
                    <a:latin typeface="Arial" panose="020B0604020202020204" pitchFamily="34" charset="0"/>
                  </a:endParaRPr>
                </a:p>
              </p:txBody>
            </p:sp>
            <p:sp>
              <p:nvSpPr>
                <p:cNvPr id="42020" name="直接连接符 42019"/>
                <p:cNvSpPr/>
                <p:nvPr/>
              </p:nvSpPr>
              <p:spPr>
                <a:xfrm>
                  <a:off x="3574" y="1979"/>
                  <a:ext cx="1089" cy="0"/>
                </a:xfrm>
                <a:prstGeom prst="line">
                  <a:avLst/>
                </a:prstGeom>
                <a:ln w="9525" cap="flat" cmpd="sng">
                  <a:solidFill>
                    <a:schemeClr val="tx1"/>
                  </a:solidFill>
                  <a:prstDash val="solid"/>
                  <a:headEnd type="none" w="med" len="med"/>
                  <a:tailEnd type="none" w="med" len="med"/>
                </a:ln>
              </p:spPr>
            </p:sp>
          </p:grpSp>
        </p:grpSp>
        <p:sp>
          <p:nvSpPr>
            <p:cNvPr id="42021" name="直接连接符 42020"/>
            <p:cNvSpPr/>
            <p:nvPr/>
          </p:nvSpPr>
          <p:spPr>
            <a:xfrm>
              <a:off x="2576" y="1162"/>
              <a:ext cx="181" cy="0"/>
            </a:xfrm>
            <a:prstGeom prst="line">
              <a:avLst/>
            </a:prstGeom>
            <a:ln w="28575" cap="flat" cmpd="sng">
              <a:solidFill>
                <a:srgbClr val="FF0000"/>
              </a:solidFill>
              <a:prstDash val="solid"/>
              <a:headEnd type="none" w="med" len="med"/>
              <a:tailEnd type="none" w="med" len="med"/>
            </a:ln>
          </p:spPr>
        </p:sp>
        <p:sp>
          <p:nvSpPr>
            <p:cNvPr id="42022" name="直接连接符 42021"/>
            <p:cNvSpPr/>
            <p:nvPr/>
          </p:nvSpPr>
          <p:spPr>
            <a:xfrm>
              <a:off x="2576" y="1207"/>
              <a:ext cx="181" cy="0"/>
            </a:xfrm>
            <a:prstGeom prst="line">
              <a:avLst/>
            </a:prstGeom>
            <a:ln w="28575" cap="flat" cmpd="sng">
              <a:solidFill>
                <a:srgbClr val="FF0000"/>
              </a:solidFill>
              <a:prstDash val="solid"/>
              <a:headEnd type="none" w="med" len="med"/>
              <a:tailEnd type="none" w="med" len="med"/>
            </a:ln>
          </p:spPr>
        </p:sp>
        <p:sp>
          <p:nvSpPr>
            <p:cNvPr id="42023" name="椭圆形标注 42022"/>
            <p:cNvSpPr/>
            <p:nvPr/>
          </p:nvSpPr>
          <p:spPr>
            <a:xfrm>
              <a:off x="1578" y="981"/>
              <a:ext cx="544" cy="226"/>
            </a:xfrm>
            <a:prstGeom prst="wedgeEllipseCallout">
              <a:avLst>
                <a:gd name="adj1" fmla="val 81250"/>
                <a:gd name="adj2" fmla="val 34514"/>
              </a:avLst>
            </a:prstGeom>
            <a:solidFill>
              <a:srgbClr val="CC0000"/>
            </a:solidFill>
            <a:ln w="19050" cap="flat" cmpd="sng">
              <a:solidFill>
                <a:schemeClr val="tx1"/>
              </a:solidFill>
              <a:prstDash val="solid"/>
              <a:miter/>
              <a:headEnd type="none" w="med" len="med"/>
              <a:tailEnd type="none" w="med" len="med"/>
            </a:ln>
          </p:spPr>
          <p:txBody>
            <a:bodyPr/>
            <a:p>
              <a:pPr algn="ctr">
                <a:spcBef>
                  <a:spcPct val="50000"/>
                </a:spcBef>
              </a:pPr>
              <a:r>
                <a:rPr lang="zh-CN" altLang="en-US" sz="1200" dirty="0">
                  <a:solidFill>
                    <a:schemeClr val="bg1"/>
                  </a:solidFill>
                  <a:latin typeface="Arial" panose="020B0604020202020204" pitchFamily="34" charset="0"/>
                </a:rPr>
                <a:t>改善前</a:t>
              </a:r>
              <a:endParaRPr lang="zh-CN" altLang="en-US" sz="1200" dirty="0">
                <a:solidFill>
                  <a:schemeClr val="bg1"/>
                </a:solidFill>
                <a:latin typeface="Arial" panose="020B0604020202020204" pitchFamily="34" charset="0"/>
              </a:endParaRPr>
            </a:p>
          </p:txBody>
        </p:sp>
      </p:grpSp>
      <p:sp>
        <p:nvSpPr>
          <p:cNvPr id="42024" name="矩形 42023"/>
          <p:cNvSpPr/>
          <p:nvPr/>
        </p:nvSpPr>
        <p:spPr>
          <a:xfrm>
            <a:off x="1073150" y="2997200"/>
            <a:ext cx="1376363" cy="657225"/>
          </a:xfrm>
          <a:prstGeom prst="rect">
            <a:avLst/>
          </a:prstGeom>
          <a:solidFill>
            <a:schemeClr val="bg1"/>
          </a:solidFill>
          <a:ln w="222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dirty="0">
                <a:latin typeface="Arial" panose="020B0604020202020204" pitchFamily="34" charset="0"/>
              </a:rPr>
              <a:t>滑动检测机</a:t>
            </a:r>
            <a:endParaRPr lang="zh-CN" altLang="en-US" sz="1200" dirty="0">
              <a:latin typeface="Arial" panose="020B0604020202020204" pitchFamily="34" charset="0"/>
            </a:endParaRPr>
          </a:p>
        </p:txBody>
      </p:sp>
      <p:sp>
        <p:nvSpPr>
          <p:cNvPr id="42025" name="矩形 42024"/>
          <p:cNvSpPr/>
          <p:nvPr/>
        </p:nvSpPr>
        <p:spPr>
          <a:xfrm>
            <a:off x="2335213" y="2924175"/>
            <a:ext cx="485775" cy="741363"/>
          </a:xfrm>
          <a:prstGeom prst="rect">
            <a:avLst/>
          </a:prstGeom>
          <a:solidFill>
            <a:schemeClr val="bg1"/>
          </a:solidFill>
          <a:ln w="22225" cap="flat" cmpd="sng">
            <a:solidFill>
              <a:schemeClr val="tx1"/>
            </a:solidFill>
            <a:prstDash val="solid"/>
            <a:miter/>
            <a:headEnd type="none" w="med" len="med"/>
            <a:tailEnd type="none" w="med" len="med"/>
          </a:ln>
        </p:spPr>
        <p:txBody>
          <a:bodyPr wrap="none" anchor="ctr" anchorCtr="0"/>
          <a:p>
            <a:pPr algn="ctr">
              <a:spcBef>
                <a:spcPct val="50000"/>
              </a:spcBef>
            </a:pPr>
            <a:endParaRPr sz="1200" dirty="0">
              <a:latin typeface="Arial" panose="020B0604020202020204" pitchFamily="34" charset="0"/>
            </a:endParaRPr>
          </a:p>
        </p:txBody>
      </p:sp>
      <p:sp>
        <p:nvSpPr>
          <p:cNvPr id="42026" name="矩形 42025"/>
          <p:cNvSpPr/>
          <p:nvPr/>
        </p:nvSpPr>
        <p:spPr>
          <a:xfrm>
            <a:off x="1339850" y="4724400"/>
            <a:ext cx="1133475" cy="492125"/>
          </a:xfrm>
          <a:prstGeom prst="rect">
            <a:avLst/>
          </a:prstGeom>
          <a:solidFill>
            <a:schemeClr val="bg1"/>
          </a:solidFill>
          <a:ln w="222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dirty="0">
                <a:latin typeface="Arial" panose="020B0604020202020204" pitchFamily="34" charset="0"/>
              </a:rPr>
              <a:t>完   成   品</a:t>
            </a:r>
            <a:endParaRPr lang="zh-CN" altLang="en-US" sz="1200" dirty="0">
              <a:latin typeface="Arial" panose="020B0604020202020204" pitchFamily="34" charset="0"/>
            </a:endParaRPr>
          </a:p>
        </p:txBody>
      </p:sp>
      <p:sp>
        <p:nvSpPr>
          <p:cNvPr id="42027" name="矩形 42026"/>
          <p:cNvSpPr/>
          <p:nvPr/>
        </p:nvSpPr>
        <p:spPr>
          <a:xfrm>
            <a:off x="141288" y="3789363"/>
            <a:ext cx="890587" cy="822325"/>
          </a:xfrm>
          <a:prstGeom prst="rect">
            <a:avLst/>
          </a:prstGeom>
          <a:solidFill>
            <a:schemeClr val="bg1"/>
          </a:solidFill>
          <a:ln w="222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1200">
                <a:latin typeface="Arial" panose="020B0604020202020204" pitchFamily="34" charset="0"/>
              </a:rPr>
              <a:t>S6</a:t>
            </a:r>
            <a:endParaRPr lang="en-US" altLang="zh-CN" sz="1200">
              <a:latin typeface="Arial" panose="020B0604020202020204" pitchFamily="34" charset="0"/>
            </a:endParaRPr>
          </a:p>
          <a:p>
            <a:pPr algn="ctr">
              <a:spcBef>
                <a:spcPct val="50000"/>
              </a:spcBef>
            </a:pPr>
            <a:r>
              <a:rPr lang="zh-CN" altLang="en-US" sz="1200" dirty="0">
                <a:latin typeface="Arial" panose="020B0604020202020204" pitchFamily="34" charset="0"/>
              </a:rPr>
              <a:t>检查治具</a:t>
            </a:r>
            <a:endParaRPr lang="zh-CN" altLang="en-US" sz="1200" b="1" dirty="0">
              <a:latin typeface="Arial" panose="020B0604020202020204" pitchFamily="34" charset="0"/>
            </a:endParaRPr>
          </a:p>
          <a:p>
            <a:pPr algn="ctr">
              <a:spcBef>
                <a:spcPct val="50000"/>
              </a:spcBef>
            </a:pPr>
            <a:r>
              <a:rPr lang="en-US" altLang="zh-CN" sz="1200" b="1" dirty="0">
                <a:latin typeface="Arial" panose="020B0604020202020204" pitchFamily="34" charset="0"/>
              </a:rPr>
              <a:t>◇</a:t>
            </a:r>
            <a:r>
              <a:rPr lang="en-US" altLang="zh-CN" sz="1200" b="1">
                <a:latin typeface="Arial" panose="020B0604020202020204" pitchFamily="34" charset="0"/>
              </a:rPr>
              <a:t>1/1</a:t>
            </a:r>
            <a:endParaRPr lang="en-US" altLang="zh-CN" sz="1200" b="1">
              <a:latin typeface="Arial" panose="020B0604020202020204" pitchFamily="34" charset="0"/>
            </a:endParaRPr>
          </a:p>
        </p:txBody>
      </p:sp>
      <p:sp>
        <p:nvSpPr>
          <p:cNvPr id="42028" name="矩形 42027"/>
          <p:cNvSpPr/>
          <p:nvPr/>
        </p:nvSpPr>
        <p:spPr>
          <a:xfrm>
            <a:off x="2867025" y="2997200"/>
            <a:ext cx="1295400" cy="657225"/>
          </a:xfrm>
          <a:prstGeom prst="rect">
            <a:avLst/>
          </a:prstGeom>
          <a:solidFill>
            <a:schemeClr val="bg1"/>
          </a:solidFill>
          <a:ln w="222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dirty="0">
                <a:latin typeface="Arial" panose="020B0604020202020204" pitchFamily="34" charset="0"/>
              </a:rPr>
              <a:t>黄油涂布机</a:t>
            </a:r>
            <a:endParaRPr lang="zh-CN" altLang="en-US" sz="1200" dirty="0">
              <a:latin typeface="Arial" panose="020B0604020202020204" pitchFamily="34" charset="0"/>
            </a:endParaRPr>
          </a:p>
        </p:txBody>
      </p:sp>
      <p:sp>
        <p:nvSpPr>
          <p:cNvPr id="42029" name="矩形 42028"/>
          <p:cNvSpPr/>
          <p:nvPr/>
        </p:nvSpPr>
        <p:spPr>
          <a:xfrm>
            <a:off x="4064000" y="2997200"/>
            <a:ext cx="1376363" cy="657225"/>
          </a:xfrm>
          <a:prstGeom prst="rect">
            <a:avLst/>
          </a:prstGeom>
          <a:solidFill>
            <a:schemeClr val="bg1"/>
          </a:solidFill>
          <a:ln w="222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dirty="0">
                <a:latin typeface="Arial" panose="020B0604020202020204" pitchFamily="34" charset="0"/>
              </a:rPr>
              <a:t>铆接机</a:t>
            </a:r>
            <a:endParaRPr lang="zh-CN" altLang="en-US" sz="1200" dirty="0">
              <a:latin typeface="Arial" panose="020B0604020202020204" pitchFamily="34" charset="0"/>
            </a:endParaRPr>
          </a:p>
        </p:txBody>
      </p:sp>
      <p:sp>
        <p:nvSpPr>
          <p:cNvPr id="42030" name="矩形 42029"/>
          <p:cNvSpPr/>
          <p:nvPr/>
        </p:nvSpPr>
        <p:spPr>
          <a:xfrm>
            <a:off x="2403475" y="4724400"/>
            <a:ext cx="485775" cy="903288"/>
          </a:xfrm>
          <a:prstGeom prst="rect">
            <a:avLst/>
          </a:prstGeom>
          <a:solidFill>
            <a:schemeClr val="bg1"/>
          </a:solidFill>
          <a:ln w="22225" cap="flat" cmpd="sng">
            <a:solidFill>
              <a:schemeClr val="tx1"/>
            </a:solidFill>
            <a:prstDash val="solid"/>
            <a:miter/>
            <a:headEnd type="none" w="med" len="med"/>
            <a:tailEnd type="none" w="med" len="med"/>
          </a:ln>
        </p:spPr>
        <p:txBody>
          <a:bodyPr wrap="none" anchor="ctr" anchorCtr="0"/>
          <a:p>
            <a:pPr algn="ctr">
              <a:spcBef>
                <a:spcPct val="50000"/>
              </a:spcBef>
            </a:pPr>
            <a:endParaRPr sz="1200" dirty="0">
              <a:latin typeface="Arial" panose="020B0604020202020204" pitchFamily="34" charset="0"/>
            </a:endParaRPr>
          </a:p>
        </p:txBody>
      </p:sp>
      <p:sp>
        <p:nvSpPr>
          <p:cNvPr id="42031" name="文本框 42030"/>
          <p:cNvSpPr txBox="1"/>
          <p:nvPr/>
        </p:nvSpPr>
        <p:spPr>
          <a:xfrm>
            <a:off x="2801938" y="2997200"/>
            <a:ext cx="649287" cy="274638"/>
          </a:xfrm>
          <a:prstGeom prst="rect">
            <a:avLst/>
          </a:prstGeom>
          <a:noFill/>
          <a:ln w="9525">
            <a:noFill/>
          </a:ln>
        </p:spPr>
        <p:txBody>
          <a:bodyPr>
            <a:spAutoFit/>
          </a:bodyPr>
          <a:p>
            <a:pPr algn="ctr">
              <a:spcBef>
                <a:spcPct val="50000"/>
              </a:spcBef>
            </a:pPr>
            <a:r>
              <a:rPr lang="zh-CN" altLang="en-US" sz="1200" b="1" dirty="0">
                <a:latin typeface="Arial" panose="020B0604020202020204" pitchFamily="34" charset="0"/>
              </a:rPr>
              <a:t>Ｓ４</a:t>
            </a:r>
            <a:endParaRPr lang="zh-CN" altLang="en-US" sz="1200" b="1" dirty="0">
              <a:latin typeface="Arial" panose="020B0604020202020204" pitchFamily="34" charset="0"/>
            </a:endParaRPr>
          </a:p>
        </p:txBody>
      </p:sp>
      <p:sp>
        <p:nvSpPr>
          <p:cNvPr id="42032" name="文本框 42031"/>
          <p:cNvSpPr txBox="1"/>
          <p:nvPr/>
        </p:nvSpPr>
        <p:spPr>
          <a:xfrm>
            <a:off x="1006475" y="2997200"/>
            <a:ext cx="649288" cy="274638"/>
          </a:xfrm>
          <a:prstGeom prst="rect">
            <a:avLst/>
          </a:prstGeom>
          <a:noFill/>
          <a:ln w="9525">
            <a:noFill/>
          </a:ln>
        </p:spPr>
        <p:txBody>
          <a:bodyPr>
            <a:spAutoFit/>
          </a:bodyPr>
          <a:p>
            <a:pPr algn="ctr">
              <a:spcBef>
                <a:spcPct val="50000"/>
              </a:spcBef>
            </a:pPr>
            <a:r>
              <a:rPr lang="zh-CN" altLang="en-US" sz="1200" b="1" dirty="0">
                <a:latin typeface="Arial" panose="020B0604020202020204" pitchFamily="34" charset="0"/>
              </a:rPr>
              <a:t>Ｓ</a:t>
            </a:r>
            <a:r>
              <a:rPr lang="en-US" altLang="zh-CN" sz="1200" b="1">
                <a:latin typeface="Arial" panose="020B0604020202020204" pitchFamily="34" charset="0"/>
              </a:rPr>
              <a:t>5</a:t>
            </a:r>
            <a:endParaRPr lang="en-US" altLang="zh-CN" sz="1200" b="1">
              <a:latin typeface="Arial" panose="020B0604020202020204" pitchFamily="34" charset="0"/>
            </a:endParaRPr>
          </a:p>
        </p:txBody>
      </p:sp>
      <p:sp>
        <p:nvSpPr>
          <p:cNvPr id="42033" name="文本框 42032"/>
          <p:cNvSpPr txBox="1"/>
          <p:nvPr/>
        </p:nvSpPr>
        <p:spPr>
          <a:xfrm>
            <a:off x="3997325" y="2997200"/>
            <a:ext cx="649288" cy="274638"/>
          </a:xfrm>
          <a:prstGeom prst="rect">
            <a:avLst/>
          </a:prstGeom>
          <a:noFill/>
          <a:ln w="9525">
            <a:noFill/>
          </a:ln>
        </p:spPr>
        <p:txBody>
          <a:bodyPr>
            <a:spAutoFit/>
          </a:bodyPr>
          <a:p>
            <a:pPr algn="ctr">
              <a:spcBef>
                <a:spcPct val="50000"/>
              </a:spcBef>
            </a:pPr>
            <a:r>
              <a:rPr lang="zh-CN" altLang="en-US" sz="1200" b="1" dirty="0">
                <a:latin typeface="Arial" panose="020B0604020202020204" pitchFamily="34" charset="0"/>
              </a:rPr>
              <a:t>Ｓ</a:t>
            </a:r>
            <a:r>
              <a:rPr lang="en-US" altLang="zh-CN" sz="1200" b="1">
                <a:latin typeface="Arial" panose="020B0604020202020204" pitchFamily="34" charset="0"/>
              </a:rPr>
              <a:t>3</a:t>
            </a:r>
            <a:endParaRPr lang="en-US" altLang="zh-CN" sz="1200" b="1">
              <a:latin typeface="Arial" panose="020B0604020202020204" pitchFamily="34" charset="0"/>
            </a:endParaRPr>
          </a:p>
        </p:txBody>
      </p:sp>
      <p:sp>
        <p:nvSpPr>
          <p:cNvPr id="42034" name="文本框 42033"/>
          <p:cNvSpPr txBox="1"/>
          <p:nvPr/>
        </p:nvSpPr>
        <p:spPr>
          <a:xfrm>
            <a:off x="2449513" y="2852738"/>
            <a:ext cx="366712" cy="820737"/>
          </a:xfrm>
          <a:prstGeom prst="rect">
            <a:avLst/>
          </a:prstGeom>
          <a:noFill/>
          <a:ln w="9525">
            <a:noFill/>
          </a:ln>
        </p:spPr>
        <p:txBody>
          <a:bodyPr vert="eaVert">
            <a:spAutoFit/>
          </a:bodyPr>
          <a:p>
            <a:pPr algn="ctr">
              <a:spcBef>
                <a:spcPct val="50000"/>
              </a:spcBef>
            </a:pPr>
            <a:r>
              <a:rPr lang="zh-CN" altLang="en-US" sz="1200" b="1" dirty="0">
                <a:latin typeface="Arial" panose="020B0604020202020204" pitchFamily="34" charset="0"/>
              </a:rPr>
              <a:t>部品置</a:t>
            </a:r>
            <a:endParaRPr lang="zh-CN" altLang="en-US" sz="1200" b="1" dirty="0">
              <a:latin typeface="Arial" panose="020B0604020202020204" pitchFamily="34" charset="0"/>
            </a:endParaRPr>
          </a:p>
        </p:txBody>
      </p:sp>
      <p:sp>
        <p:nvSpPr>
          <p:cNvPr id="42035" name="文本框 42034"/>
          <p:cNvSpPr txBox="1"/>
          <p:nvPr/>
        </p:nvSpPr>
        <p:spPr>
          <a:xfrm>
            <a:off x="2449513" y="4724400"/>
            <a:ext cx="366712" cy="820738"/>
          </a:xfrm>
          <a:prstGeom prst="rect">
            <a:avLst/>
          </a:prstGeom>
          <a:noFill/>
          <a:ln w="9525">
            <a:noFill/>
          </a:ln>
        </p:spPr>
        <p:txBody>
          <a:bodyPr vert="eaVert">
            <a:spAutoFit/>
          </a:bodyPr>
          <a:p>
            <a:pPr algn="ctr">
              <a:spcBef>
                <a:spcPct val="50000"/>
              </a:spcBef>
            </a:pPr>
            <a:r>
              <a:rPr lang="zh-CN" altLang="en-US" sz="1200" b="1" dirty="0">
                <a:latin typeface="Arial" panose="020B0604020202020204" pitchFamily="34" charset="0"/>
              </a:rPr>
              <a:t>原材料</a:t>
            </a:r>
            <a:endParaRPr lang="zh-CN" altLang="en-US" sz="1200" b="1" dirty="0">
              <a:latin typeface="Arial" panose="020B0604020202020204" pitchFamily="34" charset="0"/>
            </a:endParaRPr>
          </a:p>
        </p:txBody>
      </p:sp>
      <p:grpSp>
        <p:nvGrpSpPr>
          <p:cNvPr id="42036" name="组合 42035"/>
          <p:cNvGrpSpPr/>
          <p:nvPr/>
        </p:nvGrpSpPr>
        <p:grpSpPr>
          <a:xfrm>
            <a:off x="2339975" y="6035675"/>
            <a:ext cx="6804025" cy="822325"/>
            <a:chOff x="1623" y="3521"/>
            <a:chExt cx="3811" cy="454"/>
          </a:xfrm>
        </p:grpSpPr>
        <p:grpSp>
          <p:nvGrpSpPr>
            <p:cNvPr id="42037" name="组合 42036"/>
            <p:cNvGrpSpPr/>
            <p:nvPr/>
          </p:nvGrpSpPr>
          <p:grpSpPr>
            <a:xfrm>
              <a:off x="1623" y="3521"/>
              <a:ext cx="3811" cy="454"/>
              <a:chOff x="1759" y="3339"/>
              <a:chExt cx="3811" cy="454"/>
            </a:xfrm>
          </p:grpSpPr>
          <p:sp>
            <p:nvSpPr>
              <p:cNvPr id="42038" name="矩形 42037"/>
              <p:cNvSpPr/>
              <p:nvPr/>
            </p:nvSpPr>
            <p:spPr>
              <a:xfrm>
                <a:off x="1759" y="3339"/>
                <a:ext cx="545"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品质检查</a:t>
                </a:r>
                <a:endParaRPr lang="zh-CN" altLang="en-US" sz="1000" dirty="0">
                  <a:latin typeface="Arial" panose="020B0604020202020204" pitchFamily="34" charset="0"/>
                </a:endParaRPr>
              </a:p>
            </p:txBody>
          </p:sp>
          <p:sp>
            <p:nvSpPr>
              <p:cNvPr id="42039" name="矩形 42038"/>
              <p:cNvSpPr/>
              <p:nvPr/>
            </p:nvSpPr>
            <p:spPr>
              <a:xfrm>
                <a:off x="3211" y="3339"/>
                <a:ext cx="545"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标准手持数</a:t>
                </a:r>
                <a:endParaRPr lang="zh-CN" altLang="en-US" sz="1000" dirty="0">
                  <a:latin typeface="Arial" panose="020B0604020202020204" pitchFamily="34" charset="0"/>
                </a:endParaRPr>
              </a:p>
            </p:txBody>
          </p:sp>
          <p:sp>
            <p:nvSpPr>
              <p:cNvPr id="42040" name="矩形 42039"/>
              <p:cNvSpPr/>
              <p:nvPr/>
            </p:nvSpPr>
            <p:spPr>
              <a:xfrm>
                <a:off x="2304" y="3339"/>
                <a:ext cx="454"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安全确认</a:t>
                </a:r>
                <a:endParaRPr lang="zh-CN" altLang="en-US" sz="1000" dirty="0">
                  <a:latin typeface="Arial" panose="020B0604020202020204" pitchFamily="34" charset="0"/>
                </a:endParaRPr>
              </a:p>
            </p:txBody>
          </p:sp>
          <p:sp>
            <p:nvSpPr>
              <p:cNvPr id="42041" name="矩形 42040"/>
              <p:cNvSpPr/>
              <p:nvPr/>
            </p:nvSpPr>
            <p:spPr>
              <a:xfrm>
                <a:off x="2757" y="3339"/>
                <a:ext cx="454"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标准手持</a:t>
                </a:r>
                <a:endParaRPr lang="zh-CN" altLang="en-US" sz="1000" dirty="0">
                  <a:latin typeface="Arial" panose="020B0604020202020204" pitchFamily="34" charset="0"/>
                </a:endParaRPr>
              </a:p>
            </p:txBody>
          </p:sp>
          <p:sp>
            <p:nvSpPr>
              <p:cNvPr id="42042" name="矩形 42041"/>
              <p:cNvSpPr/>
              <p:nvPr/>
            </p:nvSpPr>
            <p:spPr>
              <a:xfrm>
                <a:off x="4209" y="3339"/>
                <a:ext cx="453"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实行线速</a:t>
                </a:r>
                <a:endParaRPr lang="zh-CN" altLang="en-US" sz="1000" dirty="0">
                  <a:latin typeface="Arial" panose="020B0604020202020204" pitchFamily="34" charset="0"/>
                </a:endParaRPr>
              </a:p>
            </p:txBody>
          </p:sp>
          <p:sp>
            <p:nvSpPr>
              <p:cNvPr id="42043" name="矩形 42042"/>
              <p:cNvSpPr/>
              <p:nvPr/>
            </p:nvSpPr>
            <p:spPr>
              <a:xfrm>
                <a:off x="3755" y="3339"/>
                <a:ext cx="454"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节拍</a:t>
                </a:r>
                <a:endParaRPr lang="zh-CN" altLang="en-US" sz="1000" dirty="0">
                  <a:latin typeface="Arial" panose="020B0604020202020204" pitchFamily="34" charset="0"/>
                </a:endParaRPr>
              </a:p>
            </p:txBody>
          </p:sp>
          <p:sp>
            <p:nvSpPr>
              <p:cNvPr id="42044" name="矩形 42043"/>
              <p:cNvSpPr/>
              <p:nvPr/>
            </p:nvSpPr>
            <p:spPr>
              <a:xfrm>
                <a:off x="4662" y="3339"/>
                <a:ext cx="454"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净时间</a:t>
                </a:r>
                <a:endParaRPr lang="zh-CN" altLang="en-US" sz="1000" dirty="0">
                  <a:latin typeface="Arial" panose="020B0604020202020204" pitchFamily="34" charset="0"/>
                </a:endParaRPr>
              </a:p>
            </p:txBody>
          </p:sp>
          <p:sp>
            <p:nvSpPr>
              <p:cNvPr id="42045" name="矩形 42044"/>
              <p:cNvSpPr/>
              <p:nvPr/>
            </p:nvSpPr>
            <p:spPr>
              <a:xfrm>
                <a:off x="5116" y="3339"/>
                <a:ext cx="454"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分解番号</a:t>
                </a:r>
                <a:endParaRPr lang="zh-CN" altLang="en-US" sz="1000" dirty="0">
                  <a:latin typeface="Arial" panose="020B0604020202020204" pitchFamily="34" charset="0"/>
                </a:endParaRPr>
              </a:p>
            </p:txBody>
          </p:sp>
          <p:sp>
            <p:nvSpPr>
              <p:cNvPr id="42046" name="矩形 42045"/>
              <p:cNvSpPr/>
              <p:nvPr/>
            </p:nvSpPr>
            <p:spPr>
              <a:xfrm>
                <a:off x="5116"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1600" b="1">
                    <a:latin typeface="Arial" panose="020B0604020202020204" pitchFamily="34" charset="0"/>
                  </a:rPr>
                  <a:t>1/1</a:t>
                </a:r>
                <a:endParaRPr lang="en-US" altLang="zh-CN" sz="1600" b="1">
                  <a:latin typeface="Arial" panose="020B0604020202020204" pitchFamily="34" charset="0"/>
                </a:endParaRPr>
              </a:p>
            </p:txBody>
          </p:sp>
          <p:sp>
            <p:nvSpPr>
              <p:cNvPr id="42047" name="矩形 42046"/>
              <p:cNvSpPr/>
              <p:nvPr/>
            </p:nvSpPr>
            <p:spPr>
              <a:xfrm>
                <a:off x="4662"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1600" b="1">
                    <a:latin typeface="Arial" panose="020B0604020202020204" pitchFamily="34" charset="0"/>
                  </a:rPr>
                  <a:t>60’’</a:t>
                </a:r>
                <a:endParaRPr lang="en-US" altLang="zh-CN" sz="1600" b="1">
                  <a:latin typeface="Arial" panose="020B0604020202020204" pitchFamily="34" charset="0"/>
                </a:endParaRPr>
              </a:p>
            </p:txBody>
          </p:sp>
          <p:sp>
            <p:nvSpPr>
              <p:cNvPr id="42048" name="矩形 42047"/>
              <p:cNvSpPr/>
              <p:nvPr/>
            </p:nvSpPr>
            <p:spPr>
              <a:xfrm>
                <a:off x="4209"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b="1" dirty="0">
                    <a:latin typeface="Arial" panose="020B0604020202020204" pitchFamily="34" charset="0"/>
                  </a:rPr>
                  <a:t>－</a:t>
                </a:r>
                <a:endParaRPr lang="zh-CN" altLang="en-US" b="1" dirty="0">
                  <a:latin typeface="Arial" panose="020B0604020202020204" pitchFamily="34" charset="0"/>
                </a:endParaRPr>
              </a:p>
            </p:txBody>
          </p:sp>
          <p:sp>
            <p:nvSpPr>
              <p:cNvPr id="42049" name="矩形 42048"/>
              <p:cNvSpPr/>
              <p:nvPr/>
            </p:nvSpPr>
            <p:spPr>
              <a:xfrm>
                <a:off x="3755"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1600" b="1">
                    <a:latin typeface="Arial" panose="020B0604020202020204" pitchFamily="34" charset="0"/>
                  </a:rPr>
                  <a:t>60’’</a:t>
                </a:r>
                <a:endParaRPr lang="en-US" altLang="zh-CN" sz="1600" b="1">
                  <a:latin typeface="Arial" panose="020B0604020202020204" pitchFamily="34" charset="0"/>
                </a:endParaRPr>
              </a:p>
            </p:txBody>
          </p:sp>
          <p:sp>
            <p:nvSpPr>
              <p:cNvPr id="42050" name="矩形 42049"/>
              <p:cNvSpPr/>
              <p:nvPr/>
            </p:nvSpPr>
            <p:spPr>
              <a:xfrm>
                <a:off x="3211" y="3475"/>
                <a:ext cx="54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1600" b="1">
                    <a:latin typeface="Arial" panose="020B0604020202020204" pitchFamily="34" charset="0"/>
                  </a:rPr>
                  <a:t>5</a:t>
                </a:r>
                <a:endParaRPr lang="en-US" altLang="zh-CN" sz="1600" b="1">
                  <a:latin typeface="Arial" panose="020B0604020202020204" pitchFamily="34" charset="0"/>
                </a:endParaRPr>
              </a:p>
            </p:txBody>
          </p:sp>
          <p:sp>
            <p:nvSpPr>
              <p:cNvPr id="42051" name="矩形 42050"/>
              <p:cNvSpPr/>
              <p:nvPr/>
            </p:nvSpPr>
            <p:spPr>
              <a:xfrm>
                <a:off x="2757"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endParaRPr sz="1200" dirty="0">
                  <a:latin typeface="Arial" panose="020B0604020202020204" pitchFamily="34" charset="0"/>
                </a:endParaRPr>
              </a:p>
            </p:txBody>
          </p:sp>
          <p:sp>
            <p:nvSpPr>
              <p:cNvPr id="42052" name="矩形 42051"/>
              <p:cNvSpPr/>
              <p:nvPr/>
            </p:nvSpPr>
            <p:spPr>
              <a:xfrm>
                <a:off x="2304"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endParaRPr sz="1200" dirty="0">
                  <a:latin typeface="Arial" panose="020B0604020202020204" pitchFamily="34" charset="0"/>
                </a:endParaRPr>
              </a:p>
            </p:txBody>
          </p:sp>
          <p:sp>
            <p:nvSpPr>
              <p:cNvPr id="42053" name="矩形 42052"/>
              <p:cNvSpPr/>
              <p:nvPr/>
            </p:nvSpPr>
            <p:spPr>
              <a:xfrm>
                <a:off x="1759" y="3475"/>
                <a:ext cx="544"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endParaRPr sz="2400" dirty="0">
                  <a:latin typeface="Arial" panose="020B0604020202020204" pitchFamily="34" charset="0"/>
                </a:endParaRPr>
              </a:p>
            </p:txBody>
          </p:sp>
          <p:sp>
            <p:nvSpPr>
              <p:cNvPr id="42054" name="流程图: 决策 42053"/>
              <p:cNvSpPr/>
              <p:nvPr/>
            </p:nvSpPr>
            <p:spPr>
              <a:xfrm>
                <a:off x="1895" y="3521"/>
                <a:ext cx="226" cy="227"/>
              </a:xfrm>
              <a:prstGeom prst="flowChartDecision">
                <a:avLst/>
              </a:prstGeom>
              <a:solidFill>
                <a:schemeClr val="bg1"/>
              </a:solidFill>
              <a:ln w="22225" cap="flat" cmpd="sng">
                <a:solidFill>
                  <a:schemeClr val="tx1"/>
                </a:solidFill>
                <a:prstDash val="solid"/>
                <a:miter/>
                <a:headEnd type="none" w="med" len="med"/>
                <a:tailEnd type="none" w="med" len="med"/>
              </a:ln>
            </p:spPr>
            <p:txBody>
              <a:bodyPr/>
              <a:p>
                <a:endParaRPr lang="zh-CN" altLang="en-US"/>
              </a:p>
            </p:txBody>
          </p:sp>
          <p:sp>
            <p:nvSpPr>
              <p:cNvPr id="42055" name="十字形 42054"/>
              <p:cNvSpPr/>
              <p:nvPr/>
            </p:nvSpPr>
            <p:spPr>
              <a:xfrm>
                <a:off x="2394" y="3521"/>
                <a:ext cx="227" cy="227"/>
              </a:xfrm>
              <a:prstGeom prst="plus">
                <a:avLst>
                  <a:gd name="adj" fmla="val 25000"/>
                </a:avLst>
              </a:prstGeom>
              <a:solidFill>
                <a:srgbClr val="008000"/>
              </a:solidFill>
              <a:ln w="9525">
                <a:noFill/>
              </a:ln>
            </p:spPr>
            <p:txBody>
              <a:bodyPr/>
              <a:p>
                <a:endParaRPr lang="zh-CN" altLang="en-US"/>
              </a:p>
            </p:txBody>
          </p:sp>
          <p:sp>
            <p:nvSpPr>
              <p:cNvPr id="42056" name="椭圆 42055"/>
              <p:cNvSpPr/>
              <p:nvPr/>
            </p:nvSpPr>
            <p:spPr>
              <a:xfrm>
                <a:off x="2893" y="3566"/>
                <a:ext cx="182" cy="181"/>
              </a:xfrm>
              <a:prstGeom prst="ellipse">
                <a:avLst/>
              </a:prstGeom>
              <a:pattFill prst="wdUpDiag">
                <a:fgClr>
                  <a:schemeClr val="tx1"/>
                </a:fgClr>
                <a:bgClr>
                  <a:schemeClr val="bg1"/>
                </a:bgClr>
              </a:pattFill>
              <a:ln w="9525" cap="flat" cmpd="sng">
                <a:solidFill>
                  <a:schemeClr val="tx1"/>
                </a:solidFill>
                <a:prstDash val="solid"/>
                <a:headEnd type="none" w="med" len="med"/>
                <a:tailEnd type="none" w="med" len="med"/>
              </a:ln>
            </p:spPr>
            <p:txBody>
              <a:bodyPr/>
              <a:p>
                <a:endParaRPr lang="zh-CN" altLang="en-US"/>
              </a:p>
            </p:txBody>
          </p:sp>
        </p:grpSp>
        <p:sp>
          <p:nvSpPr>
            <p:cNvPr id="42057" name="矩形 42056"/>
            <p:cNvSpPr/>
            <p:nvPr/>
          </p:nvSpPr>
          <p:spPr>
            <a:xfrm>
              <a:off x="3075" y="3657"/>
              <a:ext cx="544" cy="317"/>
            </a:xfrm>
            <a:prstGeom prst="rect">
              <a:avLst/>
            </a:prstGeom>
            <a:solidFill>
              <a:srgbClr val="00FF00"/>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1600" b="1">
                  <a:latin typeface="Arial" panose="020B0604020202020204" pitchFamily="34" charset="0"/>
                </a:rPr>
                <a:t>5</a:t>
              </a:r>
              <a:endParaRPr lang="en-US" altLang="zh-CN" sz="1600" b="1">
                <a:latin typeface="Arial" panose="020B0604020202020204" pitchFamily="34" charset="0"/>
              </a:endParaRPr>
            </a:p>
          </p:txBody>
        </p:sp>
      </p:grpSp>
      <p:grpSp>
        <p:nvGrpSpPr>
          <p:cNvPr id="42058" name="组合 42057"/>
          <p:cNvGrpSpPr/>
          <p:nvPr/>
        </p:nvGrpSpPr>
        <p:grpSpPr>
          <a:xfrm>
            <a:off x="2867025" y="4797425"/>
            <a:ext cx="1458913" cy="822325"/>
            <a:chOff x="2258" y="3022"/>
            <a:chExt cx="817" cy="454"/>
          </a:xfrm>
        </p:grpSpPr>
        <p:sp>
          <p:nvSpPr>
            <p:cNvPr id="42059" name="矩形 42058"/>
            <p:cNvSpPr/>
            <p:nvPr/>
          </p:nvSpPr>
          <p:spPr>
            <a:xfrm>
              <a:off x="2304" y="3022"/>
              <a:ext cx="771" cy="454"/>
            </a:xfrm>
            <a:prstGeom prst="rect">
              <a:avLst/>
            </a:prstGeom>
            <a:solidFill>
              <a:schemeClr val="bg1"/>
            </a:solidFill>
            <a:ln w="222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dirty="0">
                  <a:latin typeface="Arial" panose="020B0604020202020204" pitchFamily="34" charset="0"/>
                </a:rPr>
                <a:t>焊接机</a:t>
              </a:r>
              <a:endParaRPr lang="zh-CN" altLang="en-US" sz="1200" dirty="0">
                <a:latin typeface="Arial" panose="020B0604020202020204" pitchFamily="34" charset="0"/>
              </a:endParaRPr>
            </a:p>
          </p:txBody>
        </p:sp>
        <p:sp>
          <p:nvSpPr>
            <p:cNvPr id="42060" name="椭圆 42059"/>
            <p:cNvSpPr/>
            <p:nvPr/>
          </p:nvSpPr>
          <p:spPr>
            <a:xfrm>
              <a:off x="2893" y="3067"/>
              <a:ext cx="136" cy="136"/>
            </a:xfrm>
            <a:prstGeom prst="ellipse">
              <a:avLst/>
            </a:prstGeom>
            <a:pattFill prst="wdUpDiag">
              <a:fgClr>
                <a:schemeClr val="tx1"/>
              </a:fgClr>
              <a:bgClr>
                <a:schemeClr val="bg1"/>
              </a:bgClr>
            </a:pattFill>
            <a:ln w="9525" cap="flat" cmpd="sng">
              <a:solidFill>
                <a:schemeClr val="tx1"/>
              </a:solidFill>
              <a:prstDash val="solid"/>
              <a:headEnd type="none" w="med" len="med"/>
              <a:tailEnd type="none" w="med" len="med"/>
            </a:ln>
          </p:spPr>
          <p:txBody>
            <a:bodyPr/>
            <a:p>
              <a:endParaRPr lang="zh-CN" altLang="en-US"/>
            </a:p>
          </p:txBody>
        </p:sp>
        <p:sp>
          <p:nvSpPr>
            <p:cNvPr id="42061" name="文本框 42060"/>
            <p:cNvSpPr txBox="1"/>
            <p:nvPr/>
          </p:nvSpPr>
          <p:spPr>
            <a:xfrm>
              <a:off x="2258" y="3022"/>
              <a:ext cx="363" cy="152"/>
            </a:xfrm>
            <a:prstGeom prst="rect">
              <a:avLst/>
            </a:prstGeom>
            <a:noFill/>
            <a:ln w="9525">
              <a:noFill/>
            </a:ln>
          </p:spPr>
          <p:txBody>
            <a:bodyPr>
              <a:spAutoFit/>
            </a:bodyPr>
            <a:p>
              <a:pPr algn="ctr">
                <a:spcBef>
                  <a:spcPct val="50000"/>
                </a:spcBef>
              </a:pPr>
              <a:r>
                <a:rPr lang="zh-CN" altLang="en-US" sz="1200" b="1" dirty="0">
                  <a:latin typeface="Arial" panose="020B0604020202020204" pitchFamily="34" charset="0"/>
                </a:rPr>
                <a:t>Ｓ</a:t>
              </a:r>
              <a:r>
                <a:rPr lang="en-US" altLang="zh-CN" sz="1200" b="1">
                  <a:latin typeface="Arial" panose="020B0604020202020204" pitchFamily="34" charset="0"/>
                </a:rPr>
                <a:t>1</a:t>
              </a:r>
              <a:endParaRPr lang="en-US" altLang="zh-CN" sz="1200" b="1">
                <a:latin typeface="Arial" panose="020B0604020202020204" pitchFamily="34" charset="0"/>
              </a:endParaRPr>
            </a:p>
          </p:txBody>
        </p:sp>
        <p:sp>
          <p:nvSpPr>
            <p:cNvPr id="42062" name="十字形 42061"/>
            <p:cNvSpPr/>
            <p:nvPr/>
          </p:nvSpPr>
          <p:spPr>
            <a:xfrm>
              <a:off x="2621" y="3022"/>
              <a:ext cx="182" cy="182"/>
            </a:xfrm>
            <a:prstGeom prst="plus">
              <a:avLst>
                <a:gd name="adj" fmla="val 25000"/>
              </a:avLst>
            </a:prstGeom>
            <a:solidFill>
              <a:srgbClr val="008000"/>
            </a:solidFill>
            <a:ln w="9525">
              <a:noFill/>
            </a:ln>
          </p:spPr>
          <p:txBody>
            <a:bodyPr/>
            <a:p>
              <a:endParaRPr lang="zh-CN" altLang="en-US"/>
            </a:p>
          </p:txBody>
        </p:sp>
      </p:grpSp>
      <p:grpSp>
        <p:nvGrpSpPr>
          <p:cNvPr id="42063" name="组合 42062"/>
          <p:cNvGrpSpPr/>
          <p:nvPr/>
        </p:nvGrpSpPr>
        <p:grpSpPr>
          <a:xfrm>
            <a:off x="4064000" y="4797425"/>
            <a:ext cx="1458913" cy="820738"/>
            <a:chOff x="3075" y="3022"/>
            <a:chExt cx="816" cy="453"/>
          </a:xfrm>
        </p:grpSpPr>
        <p:sp>
          <p:nvSpPr>
            <p:cNvPr id="42064" name="矩形 42063"/>
            <p:cNvSpPr/>
            <p:nvPr/>
          </p:nvSpPr>
          <p:spPr>
            <a:xfrm>
              <a:off x="3165" y="3022"/>
              <a:ext cx="726" cy="453"/>
            </a:xfrm>
            <a:prstGeom prst="rect">
              <a:avLst/>
            </a:prstGeom>
            <a:solidFill>
              <a:schemeClr val="bg1"/>
            </a:solidFill>
            <a:ln w="222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dirty="0">
                  <a:latin typeface="Arial" panose="020B0604020202020204" pitchFamily="34" charset="0"/>
                </a:rPr>
                <a:t>铆接机</a:t>
              </a:r>
              <a:endParaRPr lang="zh-CN" altLang="en-US" sz="1200" dirty="0">
                <a:latin typeface="Arial" panose="020B0604020202020204" pitchFamily="34" charset="0"/>
              </a:endParaRPr>
            </a:p>
          </p:txBody>
        </p:sp>
        <p:sp>
          <p:nvSpPr>
            <p:cNvPr id="42065" name="文本框 42064"/>
            <p:cNvSpPr txBox="1"/>
            <p:nvPr/>
          </p:nvSpPr>
          <p:spPr>
            <a:xfrm>
              <a:off x="3075" y="3022"/>
              <a:ext cx="363" cy="152"/>
            </a:xfrm>
            <a:prstGeom prst="rect">
              <a:avLst/>
            </a:prstGeom>
            <a:noFill/>
            <a:ln w="9525">
              <a:noFill/>
            </a:ln>
          </p:spPr>
          <p:txBody>
            <a:bodyPr>
              <a:spAutoFit/>
            </a:bodyPr>
            <a:p>
              <a:pPr algn="ctr">
                <a:spcBef>
                  <a:spcPct val="50000"/>
                </a:spcBef>
              </a:pPr>
              <a:r>
                <a:rPr lang="zh-CN" altLang="en-US" sz="1200" b="1" dirty="0">
                  <a:latin typeface="Arial" panose="020B0604020202020204" pitchFamily="34" charset="0"/>
                </a:rPr>
                <a:t>Ｓ</a:t>
              </a:r>
              <a:r>
                <a:rPr lang="en-US" altLang="zh-CN" sz="1200" b="1">
                  <a:latin typeface="Arial" panose="020B0604020202020204" pitchFamily="34" charset="0"/>
                </a:rPr>
                <a:t>2</a:t>
              </a:r>
              <a:endParaRPr lang="en-US" altLang="zh-CN" sz="1200" b="1">
                <a:latin typeface="Arial" panose="020B0604020202020204" pitchFamily="34" charset="0"/>
              </a:endParaRPr>
            </a:p>
          </p:txBody>
        </p:sp>
        <p:sp>
          <p:nvSpPr>
            <p:cNvPr id="42066" name="椭圆 42065"/>
            <p:cNvSpPr/>
            <p:nvPr/>
          </p:nvSpPr>
          <p:spPr>
            <a:xfrm>
              <a:off x="3664" y="3067"/>
              <a:ext cx="136" cy="136"/>
            </a:xfrm>
            <a:prstGeom prst="ellipse">
              <a:avLst/>
            </a:prstGeom>
            <a:pattFill prst="wdUpDiag">
              <a:fgClr>
                <a:schemeClr val="tx1"/>
              </a:fgClr>
              <a:bgClr>
                <a:schemeClr val="bg1"/>
              </a:bgClr>
            </a:pattFill>
            <a:ln w="9525" cap="flat" cmpd="sng">
              <a:solidFill>
                <a:schemeClr val="tx1"/>
              </a:solidFill>
              <a:prstDash val="solid"/>
              <a:headEnd type="none" w="med" len="med"/>
              <a:tailEnd type="none" w="med" len="med"/>
            </a:ln>
          </p:spPr>
          <p:txBody>
            <a:bodyPr/>
            <a:p>
              <a:endParaRPr lang="zh-CN" altLang="en-US"/>
            </a:p>
          </p:txBody>
        </p:sp>
        <p:sp>
          <p:nvSpPr>
            <p:cNvPr id="42067" name="十字形 42066"/>
            <p:cNvSpPr/>
            <p:nvPr/>
          </p:nvSpPr>
          <p:spPr>
            <a:xfrm>
              <a:off x="3392" y="3022"/>
              <a:ext cx="182" cy="182"/>
            </a:xfrm>
            <a:prstGeom prst="plus">
              <a:avLst>
                <a:gd name="adj" fmla="val 25000"/>
              </a:avLst>
            </a:prstGeom>
            <a:solidFill>
              <a:srgbClr val="008000"/>
            </a:solidFill>
            <a:ln w="9525">
              <a:noFill/>
            </a:ln>
          </p:spPr>
          <p:txBody>
            <a:bodyPr/>
            <a:p>
              <a:endParaRPr lang="zh-CN" altLang="en-US"/>
            </a:p>
          </p:txBody>
        </p:sp>
      </p:grpSp>
      <p:sp>
        <p:nvSpPr>
          <p:cNvPr id="42068" name="椭圆 42067"/>
          <p:cNvSpPr/>
          <p:nvPr/>
        </p:nvSpPr>
        <p:spPr>
          <a:xfrm>
            <a:off x="4064000" y="4797425"/>
            <a:ext cx="161925" cy="165100"/>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2069" name="椭圆 42068"/>
          <p:cNvSpPr/>
          <p:nvPr/>
        </p:nvSpPr>
        <p:spPr>
          <a:xfrm>
            <a:off x="2801938" y="4797425"/>
            <a:ext cx="161925" cy="165100"/>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2070" name="椭圆 42069"/>
          <p:cNvSpPr/>
          <p:nvPr/>
        </p:nvSpPr>
        <p:spPr>
          <a:xfrm>
            <a:off x="2270125" y="4797425"/>
            <a:ext cx="161925" cy="165100"/>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2071" name="椭圆 42070"/>
          <p:cNvSpPr/>
          <p:nvPr/>
        </p:nvSpPr>
        <p:spPr>
          <a:xfrm rot="8100000">
            <a:off x="5156200" y="4503738"/>
            <a:ext cx="479425" cy="225425"/>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2072" name="椭圆 42071"/>
          <p:cNvSpPr/>
          <p:nvPr/>
        </p:nvSpPr>
        <p:spPr>
          <a:xfrm rot="1800000">
            <a:off x="808038" y="4540250"/>
            <a:ext cx="703262" cy="93663"/>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2073" name="椭圆 42072"/>
          <p:cNvSpPr/>
          <p:nvPr/>
        </p:nvSpPr>
        <p:spPr>
          <a:xfrm rot="7500000">
            <a:off x="836613" y="3600450"/>
            <a:ext cx="334962" cy="150813"/>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2074" name="椭圆 42073"/>
          <p:cNvSpPr/>
          <p:nvPr/>
        </p:nvSpPr>
        <p:spPr>
          <a:xfrm rot="12600000">
            <a:off x="5191125" y="3517900"/>
            <a:ext cx="404813" cy="120650"/>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2075" name="直接连接符 42074"/>
          <p:cNvSpPr/>
          <p:nvPr/>
        </p:nvSpPr>
        <p:spPr>
          <a:xfrm>
            <a:off x="873125" y="3357563"/>
            <a:ext cx="1588" cy="987425"/>
          </a:xfrm>
          <a:prstGeom prst="line">
            <a:avLst/>
          </a:prstGeom>
          <a:ln w="31750" cap="flat" cmpd="sng">
            <a:solidFill>
              <a:schemeClr val="tx1"/>
            </a:solidFill>
            <a:prstDash val="solid"/>
            <a:headEnd type="none" w="med" len="med"/>
            <a:tailEnd type="none" w="med" len="med"/>
          </a:ln>
        </p:spPr>
      </p:sp>
      <p:sp>
        <p:nvSpPr>
          <p:cNvPr id="42076" name="直接连接符 42075"/>
          <p:cNvSpPr/>
          <p:nvPr/>
        </p:nvSpPr>
        <p:spPr>
          <a:xfrm>
            <a:off x="5459413" y="3284538"/>
            <a:ext cx="1587" cy="987425"/>
          </a:xfrm>
          <a:prstGeom prst="line">
            <a:avLst/>
          </a:prstGeom>
          <a:ln w="31750" cap="flat" cmpd="sng">
            <a:solidFill>
              <a:schemeClr val="tx1"/>
            </a:solidFill>
            <a:prstDash val="solid"/>
            <a:headEnd type="none" w="med" len="med"/>
            <a:tailEnd type="none" w="med" len="med"/>
          </a:ln>
        </p:spPr>
      </p:sp>
      <p:sp>
        <p:nvSpPr>
          <p:cNvPr id="42077" name="左右箭头 42076"/>
          <p:cNvSpPr/>
          <p:nvPr/>
        </p:nvSpPr>
        <p:spPr>
          <a:xfrm>
            <a:off x="1066800" y="3463925"/>
            <a:ext cx="4419600" cy="574675"/>
          </a:xfrm>
          <a:prstGeom prst="leftRightArrow">
            <a:avLst>
              <a:gd name="adj1" fmla="val 57101"/>
              <a:gd name="adj2" fmla="val 60563"/>
            </a:avLst>
          </a:prstGeom>
          <a:solidFill>
            <a:srgbClr val="CC0000"/>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600" b="1" dirty="0">
                <a:solidFill>
                  <a:schemeClr val="bg1"/>
                </a:solidFill>
                <a:latin typeface="Arial" panose="020B0604020202020204" pitchFamily="34" charset="0"/>
              </a:rPr>
              <a:t>设 备 间 隔 大</a:t>
            </a:r>
            <a:endParaRPr lang="zh-CN" altLang="en-US" sz="1600" b="1" dirty="0">
              <a:solidFill>
                <a:schemeClr val="bg1"/>
              </a:solidFill>
              <a:latin typeface="Arial" panose="020B0604020202020204" pitchFamily="34" charset="0"/>
            </a:endParaRPr>
          </a:p>
        </p:txBody>
      </p:sp>
      <p:sp>
        <p:nvSpPr>
          <p:cNvPr id="42078" name="椭圆 42077"/>
          <p:cNvSpPr>
            <a:spLocks noChangeAspect="1"/>
          </p:cNvSpPr>
          <p:nvPr/>
        </p:nvSpPr>
        <p:spPr>
          <a:xfrm>
            <a:off x="3962400" y="4876800"/>
            <a:ext cx="212725" cy="228600"/>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a:p>
        </p:txBody>
      </p:sp>
      <p:sp>
        <p:nvSpPr>
          <p:cNvPr id="42079" name="椭圆 42078"/>
          <p:cNvSpPr>
            <a:spLocks noChangeAspect="1"/>
          </p:cNvSpPr>
          <p:nvPr/>
        </p:nvSpPr>
        <p:spPr>
          <a:xfrm>
            <a:off x="5105400" y="4876800"/>
            <a:ext cx="284163" cy="304800"/>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a:p>
        </p:txBody>
      </p:sp>
      <p:sp>
        <p:nvSpPr>
          <p:cNvPr id="42080" name="椭圆 42079"/>
          <p:cNvSpPr>
            <a:spLocks noChangeAspect="1"/>
          </p:cNvSpPr>
          <p:nvPr/>
        </p:nvSpPr>
        <p:spPr>
          <a:xfrm>
            <a:off x="4343400" y="6324600"/>
            <a:ext cx="427038" cy="457200"/>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a:p>
        </p:txBody>
      </p:sp>
    </p:spTree>
  </p:cSld>
  <p:clrMapOvr>
    <a:masterClrMapping/>
  </p:clrMapOvr>
  <p:transition advClick="0" advTm="1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grpSp>
        <p:nvGrpSpPr>
          <p:cNvPr id="43010" name="组合 43009"/>
          <p:cNvGrpSpPr/>
          <p:nvPr/>
        </p:nvGrpSpPr>
        <p:grpSpPr>
          <a:xfrm>
            <a:off x="517525" y="836613"/>
            <a:ext cx="7910513" cy="1079500"/>
            <a:chOff x="353" y="119"/>
            <a:chExt cx="5398" cy="680"/>
          </a:xfrm>
        </p:grpSpPr>
        <p:grpSp>
          <p:nvGrpSpPr>
            <p:cNvPr id="43011" name="组合 43010"/>
            <p:cNvGrpSpPr/>
            <p:nvPr/>
          </p:nvGrpSpPr>
          <p:grpSpPr>
            <a:xfrm>
              <a:off x="353" y="119"/>
              <a:ext cx="5398" cy="680"/>
              <a:chOff x="489" y="572"/>
              <a:chExt cx="4944" cy="726"/>
            </a:xfrm>
          </p:grpSpPr>
          <p:sp>
            <p:nvSpPr>
              <p:cNvPr id="43012" name="矩形 43011"/>
              <p:cNvSpPr/>
              <p:nvPr/>
            </p:nvSpPr>
            <p:spPr>
              <a:xfrm>
                <a:off x="489" y="663"/>
                <a:ext cx="4854" cy="635"/>
              </a:xfrm>
              <a:prstGeom prst="rect">
                <a:avLst/>
              </a:prstGeom>
              <a:solidFill>
                <a:srgbClr val="FFCC99"/>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b="1" dirty="0">
                    <a:latin typeface="Arial" panose="020B0604020202020204" pitchFamily="34" charset="0"/>
                  </a:rPr>
                  <a:t>表  </a:t>
                </a:r>
                <a:r>
                  <a:rPr lang="en-US" altLang="zh-CN" b="1">
                    <a:latin typeface="Arial" panose="020B0604020202020204" pitchFamily="34" charset="0"/>
                  </a:rPr>
                  <a:t>(</a:t>
                </a:r>
                <a:r>
                  <a:rPr lang="zh-CN" altLang="en-US" b="1" dirty="0">
                    <a:latin typeface="Arial" panose="020B0604020202020204" pitchFamily="34" charset="0"/>
                  </a:rPr>
                  <a:t>标</a:t>
                </a:r>
                <a:r>
                  <a:rPr lang="en-US" altLang="zh-CN" b="1">
                    <a:latin typeface="Arial" panose="020B0604020202020204" pitchFamily="34" charset="0"/>
                  </a:rPr>
                  <a:t>) </a:t>
                </a:r>
                <a:r>
                  <a:rPr lang="zh-CN" altLang="en-US" b="1" dirty="0">
                    <a:latin typeface="Arial" panose="020B0604020202020204" pitchFamily="34" charset="0"/>
                  </a:rPr>
                  <a:t>准作业票</a:t>
                </a:r>
                <a:endParaRPr lang="zh-CN" altLang="en-US" b="1" dirty="0">
                  <a:latin typeface="Arial" panose="020B0604020202020204" pitchFamily="34" charset="0"/>
                </a:endParaRPr>
              </a:p>
            </p:txBody>
          </p:sp>
          <p:grpSp>
            <p:nvGrpSpPr>
              <p:cNvPr id="43013" name="组合 43012"/>
              <p:cNvGrpSpPr/>
              <p:nvPr/>
            </p:nvGrpSpPr>
            <p:grpSpPr>
              <a:xfrm>
                <a:off x="489" y="709"/>
                <a:ext cx="1134" cy="544"/>
                <a:chOff x="398" y="572"/>
                <a:chExt cx="1134" cy="544"/>
              </a:xfrm>
            </p:grpSpPr>
            <p:sp>
              <p:nvSpPr>
                <p:cNvPr id="43014" name="矩形 43013"/>
                <p:cNvSpPr/>
                <p:nvPr/>
              </p:nvSpPr>
              <p:spPr>
                <a:xfrm>
                  <a:off x="398" y="572"/>
                  <a:ext cx="1134" cy="181"/>
                </a:xfrm>
                <a:prstGeom prst="rect">
                  <a:avLst/>
                </a:prstGeom>
                <a:solidFill>
                  <a:srgbClr val="FFCC99"/>
                </a:solidFill>
                <a:ln w="1587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b="1" dirty="0">
                      <a:latin typeface="Arial" panose="020B0604020202020204" pitchFamily="34" charset="0"/>
                    </a:rPr>
                    <a:t>生产线名</a:t>
                  </a:r>
                  <a:r>
                    <a:rPr lang="en-US" altLang="zh-CN" sz="1200" b="1">
                      <a:latin typeface="Arial" panose="020B0604020202020204" pitchFamily="34" charset="0"/>
                    </a:rPr>
                    <a:t>:</a:t>
                  </a:r>
                  <a:r>
                    <a:rPr lang="ja-JP" altLang="en-US" sz="1200" b="1" dirty="0">
                      <a:latin typeface="Arial" panose="020B0604020202020204" pitchFamily="34" charset="0"/>
                      <a:ea typeface="MS PGothic" panose="020B0600070205080204" pitchFamily="34" charset="-128"/>
                    </a:rPr>
                    <a:t>カリ－ナ</a:t>
                  </a:r>
                  <a:r>
                    <a:rPr lang="zh-CN" altLang="en-US" sz="1200" b="1" dirty="0">
                      <a:latin typeface="Arial" panose="020B0604020202020204" pitchFamily="34" charset="0"/>
                      <a:ea typeface="MS PGothic" panose="020B0600070205080204" pitchFamily="34" charset="-128"/>
                    </a:rPr>
                    <a:t>铆接组装</a:t>
                  </a:r>
                  <a:endParaRPr lang="zh-CN" altLang="en-US" sz="1200" b="1" dirty="0">
                    <a:latin typeface="Arial" panose="020B0604020202020204" pitchFamily="34" charset="0"/>
                    <a:ea typeface="MS PGothic" panose="020B0600070205080204" pitchFamily="34" charset="-128"/>
                  </a:endParaRPr>
                </a:p>
              </p:txBody>
            </p:sp>
            <p:sp>
              <p:nvSpPr>
                <p:cNvPr id="43015" name="矩形 43014"/>
                <p:cNvSpPr/>
                <p:nvPr/>
              </p:nvSpPr>
              <p:spPr>
                <a:xfrm>
                  <a:off x="398" y="753"/>
                  <a:ext cx="1134" cy="181"/>
                </a:xfrm>
                <a:prstGeom prst="rect">
                  <a:avLst/>
                </a:prstGeom>
                <a:solidFill>
                  <a:srgbClr val="FFCC99"/>
                </a:solidFill>
                <a:ln w="1587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b="1" dirty="0">
                      <a:latin typeface="Arial" panose="020B0604020202020204" pitchFamily="34" charset="0"/>
                    </a:rPr>
                    <a:t>品   番</a:t>
                  </a:r>
                  <a:r>
                    <a:rPr lang="en-US" altLang="zh-CN" sz="1200" b="1">
                      <a:latin typeface="Arial" panose="020B0604020202020204" pitchFamily="34" charset="0"/>
                    </a:rPr>
                    <a:t>:72010-20100</a:t>
                  </a:r>
                  <a:endParaRPr lang="en-US" altLang="zh-CN" sz="1200" b="1">
                    <a:latin typeface="Arial" panose="020B0604020202020204" pitchFamily="34" charset="0"/>
                  </a:endParaRPr>
                </a:p>
              </p:txBody>
            </p:sp>
            <p:sp>
              <p:nvSpPr>
                <p:cNvPr id="43016" name="矩形 43015"/>
                <p:cNvSpPr/>
                <p:nvPr/>
              </p:nvSpPr>
              <p:spPr>
                <a:xfrm>
                  <a:off x="398" y="935"/>
                  <a:ext cx="1134" cy="181"/>
                </a:xfrm>
                <a:prstGeom prst="rect">
                  <a:avLst/>
                </a:prstGeom>
                <a:solidFill>
                  <a:srgbClr val="FFCC99"/>
                </a:solidFill>
                <a:ln w="1587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b="1" dirty="0">
                      <a:latin typeface="Arial" panose="020B0604020202020204" pitchFamily="34" charset="0"/>
                    </a:rPr>
                    <a:t>品  名</a:t>
                  </a:r>
                  <a:r>
                    <a:rPr lang="en-US" altLang="zh-CN" sz="1200" b="1">
                      <a:latin typeface="Arial" panose="020B0604020202020204" pitchFamily="34" charset="0"/>
                    </a:rPr>
                    <a:t>:ADJ-S/A</a:t>
                  </a:r>
                  <a:r>
                    <a:rPr lang="zh-CN" altLang="en-US" sz="1200" b="1" dirty="0">
                      <a:latin typeface="Arial" panose="020B0604020202020204" pitchFamily="34" charset="0"/>
                    </a:rPr>
                    <a:t>前排座椅</a:t>
                  </a:r>
                  <a:endParaRPr lang="zh-CN" altLang="en-US" sz="1200" b="1" dirty="0">
                    <a:latin typeface="Arial" panose="020B0604020202020204" pitchFamily="34" charset="0"/>
                  </a:endParaRPr>
                </a:p>
              </p:txBody>
            </p:sp>
          </p:grpSp>
          <p:sp>
            <p:nvSpPr>
              <p:cNvPr id="43017" name="矩形 43016"/>
              <p:cNvSpPr/>
              <p:nvPr/>
            </p:nvSpPr>
            <p:spPr>
              <a:xfrm>
                <a:off x="2258" y="572"/>
                <a:ext cx="1316" cy="227"/>
              </a:xfrm>
              <a:prstGeom prst="rect">
                <a:avLst/>
              </a:prstGeom>
              <a:solidFill>
                <a:srgbClr val="FFFF00"/>
              </a:solidFill>
              <a:ln w="57150" cap="flat" cmpd="thickThin">
                <a:solidFill>
                  <a:schemeClr val="tx1"/>
                </a:solidFill>
                <a:prstDash val="solid"/>
                <a:miter/>
                <a:headEnd type="none" w="med" len="med"/>
                <a:tailEnd type="none" w="med" len="med"/>
              </a:ln>
            </p:spPr>
            <p:txBody>
              <a:bodyPr wrap="none" anchor="ctr" anchorCtr="0"/>
              <a:p>
                <a:pPr algn="ctr">
                  <a:spcBef>
                    <a:spcPct val="50000"/>
                  </a:spcBef>
                </a:pPr>
                <a:r>
                  <a:rPr lang="zh-CN" altLang="en-US" sz="1600" b="1" dirty="0">
                    <a:latin typeface="Arial" panose="020B0604020202020204" pitchFamily="34" charset="0"/>
                  </a:rPr>
                  <a:t>手 送 工 序 的 场 合</a:t>
                </a:r>
                <a:endParaRPr lang="zh-CN" altLang="en-US" sz="1600" b="1" dirty="0">
                  <a:latin typeface="Arial" panose="020B0604020202020204" pitchFamily="34" charset="0"/>
                </a:endParaRPr>
              </a:p>
            </p:txBody>
          </p:sp>
          <p:sp>
            <p:nvSpPr>
              <p:cNvPr id="43018" name="直接连接符 43017"/>
              <p:cNvSpPr/>
              <p:nvPr/>
            </p:nvSpPr>
            <p:spPr>
              <a:xfrm>
                <a:off x="2349" y="1071"/>
                <a:ext cx="1361" cy="0"/>
              </a:xfrm>
              <a:prstGeom prst="line">
                <a:avLst/>
              </a:prstGeom>
              <a:ln w="22225" cap="flat" cmpd="sng">
                <a:solidFill>
                  <a:schemeClr val="tx1"/>
                </a:solidFill>
                <a:prstDash val="solid"/>
                <a:headEnd type="none" w="med" len="med"/>
                <a:tailEnd type="none" w="med" len="med"/>
              </a:ln>
            </p:spPr>
          </p:sp>
          <p:grpSp>
            <p:nvGrpSpPr>
              <p:cNvPr id="43019" name="组合 43018"/>
              <p:cNvGrpSpPr/>
              <p:nvPr/>
            </p:nvGrpSpPr>
            <p:grpSpPr>
              <a:xfrm>
                <a:off x="3664" y="799"/>
                <a:ext cx="1769" cy="206"/>
                <a:chOff x="1351" y="2387"/>
                <a:chExt cx="1769" cy="206"/>
              </a:xfrm>
            </p:grpSpPr>
            <p:sp>
              <p:nvSpPr>
                <p:cNvPr id="43020" name="文本框 43019"/>
                <p:cNvSpPr txBox="1"/>
                <p:nvPr/>
              </p:nvSpPr>
              <p:spPr>
                <a:xfrm>
                  <a:off x="1351" y="2387"/>
                  <a:ext cx="1769" cy="206"/>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作成日</a:t>
                  </a:r>
                  <a:r>
                    <a:rPr lang="en-US" altLang="zh-CN" sz="1400" b="1">
                      <a:latin typeface="Arial" panose="020B0604020202020204" pitchFamily="34" charset="0"/>
                    </a:rPr>
                    <a:t>:  </a:t>
                  </a:r>
                  <a:r>
                    <a:rPr lang="en-US" altLang="zh-CN" sz="1400">
                      <a:latin typeface="Arial" panose="020B0604020202020204" pitchFamily="34" charset="0"/>
                    </a:rPr>
                    <a:t>○○</a:t>
                  </a:r>
                  <a:r>
                    <a:rPr lang="zh-CN" altLang="en-US" sz="1400" dirty="0">
                      <a:latin typeface="Arial" panose="020B0604020202020204" pitchFamily="34" charset="0"/>
                    </a:rPr>
                    <a:t>月</a:t>
                  </a:r>
                  <a:r>
                    <a:rPr lang="en-US" altLang="zh-CN" sz="1400" dirty="0">
                      <a:latin typeface="Arial" panose="020B0604020202020204" pitchFamily="34" charset="0"/>
                    </a:rPr>
                    <a:t>○○</a:t>
                  </a:r>
                  <a:r>
                    <a:rPr lang="zh-CN" altLang="en-US" sz="1400" dirty="0">
                      <a:latin typeface="Arial" panose="020B0604020202020204" pitchFamily="34" charset="0"/>
                    </a:rPr>
                    <a:t>日</a:t>
                  </a:r>
                  <a:endParaRPr lang="zh-CN" altLang="en-US" sz="1400" dirty="0">
                    <a:latin typeface="Arial" panose="020B0604020202020204" pitchFamily="34" charset="0"/>
                  </a:endParaRPr>
                </a:p>
              </p:txBody>
            </p:sp>
            <p:sp>
              <p:nvSpPr>
                <p:cNvPr id="43021" name="直接连接符 43020"/>
                <p:cNvSpPr/>
                <p:nvPr/>
              </p:nvSpPr>
              <p:spPr>
                <a:xfrm>
                  <a:off x="1669" y="2568"/>
                  <a:ext cx="1179" cy="0"/>
                </a:xfrm>
                <a:prstGeom prst="line">
                  <a:avLst/>
                </a:prstGeom>
                <a:ln w="9525" cap="flat" cmpd="sng">
                  <a:solidFill>
                    <a:schemeClr val="tx1"/>
                  </a:solidFill>
                  <a:prstDash val="solid"/>
                  <a:headEnd type="none" w="med" len="med"/>
                  <a:tailEnd type="none" w="med" len="med"/>
                </a:ln>
              </p:spPr>
            </p:sp>
          </p:grpSp>
          <p:grpSp>
            <p:nvGrpSpPr>
              <p:cNvPr id="43022" name="组合 43021"/>
              <p:cNvGrpSpPr/>
              <p:nvPr/>
            </p:nvGrpSpPr>
            <p:grpSpPr>
              <a:xfrm>
                <a:off x="3574" y="981"/>
                <a:ext cx="1769" cy="205"/>
                <a:chOff x="3165" y="1797"/>
                <a:chExt cx="1769" cy="205"/>
              </a:xfrm>
            </p:grpSpPr>
            <p:sp>
              <p:nvSpPr>
                <p:cNvPr id="43023" name="文本框 43022"/>
                <p:cNvSpPr txBox="1"/>
                <p:nvPr/>
              </p:nvSpPr>
              <p:spPr>
                <a:xfrm>
                  <a:off x="3165" y="1797"/>
                  <a:ext cx="1769" cy="205"/>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作成日</a:t>
                  </a:r>
                  <a:r>
                    <a:rPr lang="en-US" altLang="zh-CN" sz="1400" b="1">
                      <a:latin typeface="Arial" panose="020B0604020202020204" pitchFamily="34" charset="0"/>
                    </a:rPr>
                    <a:t>:  </a:t>
                  </a:r>
                  <a:r>
                    <a:rPr lang="en-US" altLang="zh-CN" sz="1200">
                      <a:latin typeface="Arial" panose="020B0604020202020204" pitchFamily="34" charset="0"/>
                    </a:rPr>
                    <a:t>△△   △△</a:t>
                  </a:r>
                  <a:endParaRPr lang="en-US" altLang="zh-CN" sz="1200">
                    <a:latin typeface="Arial" panose="020B0604020202020204" pitchFamily="34" charset="0"/>
                  </a:endParaRPr>
                </a:p>
              </p:txBody>
            </p:sp>
            <p:sp>
              <p:nvSpPr>
                <p:cNvPr id="43024" name="直接连接符 43023"/>
                <p:cNvSpPr/>
                <p:nvPr/>
              </p:nvSpPr>
              <p:spPr>
                <a:xfrm>
                  <a:off x="3574" y="1979"/>
                  <a:ext cx="1089" cy="0"/>
                </a:xfrm>
                <a:prstGeom prst="line">
                  <a:avLst/>
                </a:prstGeom>
                <a:ln w="9525" cap="flat" cmpd="sng">
                  <a:solidFill>
                    <a:schemeClr val="tx1"/>
                  </a:solidFill>
                  <a:prstDash val="solid"/>
                  <a:headEnd type="none" w="med" len="med"/>
                  <a:tailEnd type="none" w="med" len="med"/>
                </a:ln>
              </p:spPr>
            </p:sp>
          </p:grpSp>
        </p:grpSp>
        <p:sp>
          <p:nvSpPr>
            <p:cNvPr id="43025" name="直接连接符 43024"/>
            <p:cNvSpPr/>
            <p:nvPr/>
          </p:nvSpPr>
          <p:spPr>
            <a:xfrm>
              <a:off x="2440" y="482"/>
              <a:ext cx="181" cy="0"/>
            </a:xfrm>
            <a:prstGeom prst="line">
              <a:avLst/>
            </a:prstGeom>
            <a:ln w="22225" cap="flat" cmpd="sng">
              <a:solidFill>
                <a:srgbClr val="005CB8"/>
              </a:solidFill>
              <a:prstDash val="solid"/>
              <a:headEnd type="none" w="med" len="med"/>
              <a:tailEnd type="none" w="med" len="med"/>
            </a:ln>
          </p:spPr>
        </p:sp>
        <p:sp>
          <p:nvSpPr>
            <p:cNvPr id="43026" name="直接连接符 43025"/>
            <p:cNvSpPr/>
            <p:nvPr/>
          </p:nvSpPr>
          <p:spPr>
            <a:xfrm>
              <a:off x="2440" y="527"/>
              <a:ext cx="181" cy="0"/>
            </a:xfrm>
            <a:prstGeom prst="line">
              <a:avLst/>
            </a:prstGeom>
            <a:ln w="22225" cap="flat" cmpd="sng">
              <a:solidFill>
                <a:srgbClr val="005CB8"/>
              </a:solidFill>
              <a:prstDash val="solid"/>
              <a:headEnd type="none" w="med" len="med"/>
              <a:tailEnd type="none" w="med" len="med"/>
            </a:ln>
          </p:spPr>
        </p:sp>
        <p:sp>
          <p:nvSpPr>
            <p:cNvPr id="43027" name="椭圆形标注 43026"/>
            <p:cNvSpPr/>
            <p:nvPr/>
          </p:nvSpPr>
          <p:spPr>
            <a:xfrm>
              <a:off x="1623" y="300"/>
              <a:ext cx="590" cy="227"/>
            </a:xfrm>
            <a:prstGeom prst="wedgeEllipseCallout">
              <a:avLst>
                <a:gd name="adj1" fmla="val 81019"/>
                <a:gd name="adj2" fmla="val 38546"/>
              </a:avLst>
            </a:prstGeom>
            <a:solidFill>
              <a:srgbClr val="005CB8"/>
            </a:solidFill>
            <a:ln w="9525" cap="flat" cmpd="sng">
              <a:solidFill>
                <a:schemeClr val="tx1"/>
              </a:solidFill>
              <a:prstDash val="solid"/>
              <a:miter/>
              <a:headEnd type="none" w="med" len="med"/>
              <a:tailEnd type="none" w="med" len="med"/>
            </a:ln>
          </p:spPr>
          <p:txBody>
            <a:bodyPr/>
            <a:p>
              <a:pPr algn="ctr">
                <a:spcBef>
                  <a:spcPct val="50000"/>
                </a:spcBef>
              </a:pPr>
              <a:r>
                <a:rPr lang="zh-CN" altLang="en-US" sz="1200" dirty="0">
                  <a:solidFill>
                    <a:schemeClr val="bg1"/>
                  </a:solidFill>
                  <a:latin typeface="Arial" panose="020B0604020202020204" pitchFamily="34" charset="0"/>
                </a:rPr>
                <a:t>改善后</a:t>
              </a:r>
              <a:endParaRPr lang="zh-CN" altLang="en-US" sz="1200" dirty="0">
                <a:solidFill>
                  <a:schemeClr val="bg1"/>
                </a:solidFill>
                <a:latin typeface="Arial" panose="020B0604020202020204" pitchFamily="34" charset="0"/>
              </a:endParaRPr>
            </a:p>
          </p:txBody>
        </p:sp>
      </p:grpSp>
      <p:grpSp>
        <p:nvGrpSpPr>
          <p:cNvPr id="43028" name="组合 43027"/>
          <p:cNvGrpSpPr/>
          <p:nvPr/>
        </p:nvGrpSpPr>
        <p:grpSpPr>
          <a:xfrm>
            <a:off x="0" y="1981200"/>
            <a:ext cx="9144000" cy="4876800"/>
            <a:chOff x="353" y="890"/>
            <a:chExt cx="5308" cy="2631"/>
          </a:xfrm>
        </p:grpSpPr>
        <p:sp>
          <p:nvSpPr>
            <p:cNvPr id="43029" name="矩形 43028"/>
            <p:cNvSpPr/>
            <p:nvPr/>
          </p:nvSpPr>
          <p:spPr>
            <a:xfrm>
              <a:off x="353" y="890"/>
              <a:ext cx="5307" cy="2631"/>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nvGrpSpPr>
            <p:cNvPr id="43030" name="组合 43029"/>
            <p:cNvGrpSpPr/>
            <p:nvPr/>
          </p:nvGrpSpPr>
          <p:grpSpPr>
            <a:xfrm>
              <a:off x="705" y="1207"/>
              <a:ext cx="4774" cy="1814"/>
              <a:chOff x="1113" y="2115"/>
              <a:chExt cx="4774" cy="1814"/>
            </a:xfrm>
          </p:grpSpPr>
          <p:sp>
            <p:nvSpPr>
              <p:cNvPr id="43031" name="矩形 43030"/>
              <p:cNvSpPr/>
              <p:nvPr/>
            </p:nvSpPr>
            <p:spPr>
              <a:xfrm rot="21300000">
                <a:off x="3755" y="3431"/>
                <a:ext cx="862" cy="453"/>
              </a:xfrm>
              <a:prstGeom prst="rect">
                <a:avLst/>
              </a:prstGeom>
              <a:solidFill>
                <a:schemeClr val="bg1"/>
              </a:solidFill>
              <a:ln w="28575" cap="flat" cmpd="sng">
                <a:solidFill>
                  <a:schemeClr val="tx1"/>
                </a:solidFill>
                <a:prstDash val="solid"/>
                <a:miter/>
                <a:headEnd type="none" w="med" len="med"/>
                <a:tailEnd type="none" w="med" len="med"/>
              </a:ln>
            </p:spPr>
            <p:txBody>
              <a:bodyPr/>
              <a:p>
                <a:endParaRPr lang="zh-CN" altLang="en-US"/>
              </a:p>
            </p:txBody>
          </p:sp>
          <p:grpSp>
            <p:nvGrpSpPr>
              <p:cNvPr id="43032" name="组合 43031"/>
              <p:cNvGrpSpPr/>
              <p:nvPr/>
            </p:nvGrpSpPr>
            <p:grpSpPr>
              <a:xfrm>
                <a:off x="1113" y="2115"/>
                <a:ext cx="4774" cy="1814"/>
                <a:chOff x="1113" y="2115"/>
                <a:chExt cx="4774" cy="1814"/>
              </a:xfrm>
            </p:grpSpPr>
            <p:sp>
              <p:nvSpPr>
                <p:cNvPr id="43033" name="直接连接符 43032"/>
                <p:cNvSpPr/>
                <p:nvPr/>
              </p:nvSpPr>
              <p:spPr>
                <a:xfrm flipV="1">
                  <a:off x="3529" y="3340"/>
                  <a:ext cx="589" cy="45"/>
                </a:xfrm>
                <a:prstGeom prst="line">
                  <a:avLst/>
                </a:prstGeom>
                <a:ln w="31750" cap="flat" cmpd="sng">
                  <a:solidFill>
                    <a:schemeClr val="tx1"/>
                  </a:solidFill>
                  <a:prstDash val="solid"/>
                  <a:headEnd type="none" w="med" len="med"/>
                  <a:tailEnd type="none" w="med" len="med"/>
                </a:ln>
              </p:spPr>
            </p:sp>
            <p:grpSp>
              <p:nvGrpSpPr>
                <p:cNvPr id="43034" name="组合 43033"/>
                <p:cNvGrpSpPr/>
                <p:nvPr/>
              </p:nvGrpSpPr>
              <p:grpSpPr>
                <a:xfrm>
                  <a:off x="1113" y="2115"/>
                  <a:ext cx="4774" cy="1814"/>
                  <a:chOff x="1113" y="2115"/>
                  <a:chExt cx="4774" cy="1814"/>
                </a:xfrm>
              </p:grpSpPr>
              <p:grpSp>
                <p:nvGrpSpPr>
                  <p:cNvPr id="43035" name="组合 43034"/>
                  <p:cNvGrpSpPr/>
                  <p:nvPr/>
                </p:nvGrpSpPr>
                <p:grpSpPr>
                  <a:xfrm>
                    <a:off x="2485" y="2115"/>
                    <a:ext cx="362" cy="544"/>
                    <a:chOff x="3347" y="890"/>
                    <a:chExt cx="362" cy="544"/>
                  </a:xfrm>
                </p:grpSpPr>
                <p:sp>
                  <p:nvSpPr>
                    <p:cNvPr id="43036" name="矩形 43035"/>
                    <p:cNvSpPr/>
                    <p:nvPr/>
                  </p:nvSpPr>
                  <p:spPr>
                    <a:xfrm>
                      <a:off x="3347" y="935"/>
                      <a:ext cx="362" cy="499"/>
                    </a:xfrm>
                    <a:prstGeom prst="rect">
                      <a:avLst/>
                    </a:prstGeom>
                    <a:solidFill>
                      <a:schemeClr val="bg1"/>
                    </a:solidFill>
                    <a:ln w="28575" cap="flat" cmpd="sng">
                      <a:solidFill>
                        <a:schemeClr val="tx1"/>
                      </a:solidFill>
                      <a:prstDash val="solid"/>
                      <a:miter/>
                      <a:headEnd type="none" w="med" len="med"/>
                      <a:tailEnd type="none" w="med" len="med"/>
                    </a:ln>
                  </p:spPr>
                  <p:txBody>
                    <a:bodyPr/>
                    <a:p>
                      <a:endParaRPr lang="zh-CN" altLang="en-US"/>
                    </a:p>
                  </p:txBody>
                </p:sp>
                <p:sp>
                  <p:nvSpPr>
                    <p:cNvPr id="43037" name="文本框 43036"/>
                    <p:cNvSpPr txBox="1"/>
                    <p:nvPr/>
                  </p:nvSpPr>
                  <p:spPr>
                    <a:xfrm>
                      <a:off x="3411" y="890"/>
                      <a:ext cx="231" cy="544"/>
                    </a:xfrm>
                    <a:prstGeom prst="rect">
                      <a:avLst/>
                    </a:prstGeom>
                    <a:noFill/>
                    <a:ln w="9525">
                      <a:noFill/>
                    </a:ln>
                  </p:spPr>
                  <p:txBody>
                    <a:bodyPr vert="eaVert">
                      <a:spAutoFit/>
                    </a:bodyPr>
                    <a:p>
                      <a:pPr algn="ctr">
                        <a:spcBef>
                          <a:spcPct val="50000"/>
                        </a:spcBef>
                      </a:pPr>
                      <a:r>
                        <a:rPr lang="zh-CN" altLang="en-US" sz="1400" dirty="0">
                          <a:latin typeface="Arial" panose="020B0604020202020204" pitchFamily="34" charset="0"/>
                        </a:rPr>
                        <a:t>部品置场</a:t>
                      </a:r>
                      <a:endParaRPr lang="zh-CN" altLang="en-US" sz="1400" dirty="0">
                        <a:latin typeface="Arial" panose="020B0604020202020204" pitchFamily="34" charset="0"/>
                      </a:endParaRPr>
                    </a:p>
                  </p:txBody>
                </p:sp>
              </p:grpSp>
              <p:grpSp>
                <p:nvGrpSpPr>
                  <p:cNvPr id="43038" name="组合 43037"/>
                  <p:cNvGrpSpPr/>
                  <p:nvPr/>
                </p:nvGrpSpPr>
                <p:grpSpPr>
                  <a:xfrm>
                    <a:off x="2485" y="3475"/>
                    <a:ext cx="362" cy="453"/>
                    <a:chOff x="2394" y="3158"/>
                    <a:chExt cx="362" cy="453"/>
                  </a:xfrm>
                </p:grpSpPr>
                <p:sp>
                  <p:nvSpPr>
                    <p:cNvPr id="43039" name="矩形 43038"/>
                    <p:cNvSpPr/>
                    <p:nvPr/>
                  </p:nvSpPr>
                  <p:spPr>
                    <a:xfrm>
                      <a:off x="2394" y="3158"/>
                      <a:ext cx="362" cy="453"/>
                    </a:xfrm>
                    <a:prstGeom prst="rect">
                      <a:avLst/>
                    </a:prstGeom>
                    <a:solidFill>
                      <a:schemeClr val="bg1"/>
                    </a:solidFill>
                    <a:ln w="28575" cap="flat" cmpd="sng">
                      <a:solidFill>
                        <a:schemeClr val="tx1"/>
                      </a:solidFill>
                      <a:prstDash val="solid"/>
                      <a:miter/>
                      <a:headEnd type="none" w="med" len="med"/>
                      <a:tailEnd type="none" w="med" len="med"/>
                    </a:ln>
                  </p:spPr>
                  <p:txBody>
                    <a:bodyPr/>
                    <a:p>
                      <a:endParaRPr lang="zh-CN" altLang="en-US"/>
                    </a:p>
                  </p:txBody>
                </p:sp>
                <p:sp>
                  <p:nvSpPr>
                    <p:cNvPr id="43040" name="文本框 43039"/>
                    <p:cNvSpPr txBox="1"/>
                    <p:nvPr/>
                  </p:nvSpPr>
                  <p:spPr>
                    <a:xfrm>
                      <a:off x="2459" y="3203"/>
                      <a:ext cx="231" cy="408"/>
                    </a:xfrm>
                    <a:prstGeom prst="rect">
                      <a:avLst/>
                    </a:prstGeom>
                    <a:noFill/>
                    <a:ln w="9525">
                      <a:noFill/>
                    </a:ln>
                  </p:spPr>
                  <p:txBody>
                    <a:bodyPr vert="eaVert">
                      <a:spAutoFit/>
                    </a:bodyPr>
                    <a:p>
                      <a:pPr algn="ctr">
                        <a:spcBef>
                          <a:spcPct val="50000"/>
                        </a:spcBef>
                      </a:pPr>
                      <a:r>
                        <a:rPr lang="zh-CN" altLang="en-US" sz="1400" b="1" dirty="0">
                          <a:latin typeface="Arial" panose="020B0604020202020204" pitchFamily="34" charset="0"/>
                        </a:rPr>
                        <a:t>原材料</a:t>
                      </a:r>
                      <a:endParaRPr lang="zh-CN" altLang="en-US" sz="1400" b="1" dirty="0">
                        <a:latin typeface="Arial" panose="020B0604020202020204" pitchFamily="34" charset="0"/>
                      </a:endParaRPr>
                    </a:p>
                  </p:txBody>
                </p:sp>
              </p:grpSp>
              <p:grpSp>
                <p:nvGrpSpPr>
                  <p:cNvPr id="43041" name="组合 43040"/>
                  <p:cNvGrpSpPr/>
                  <p:nvPr/>
                </p:nvGrpSpPr>
                <p:grpSpPr>
                  <a:xfrm>
                    <a:off x="1805" y="3476"/>
                    <a:ext cx="681" cy="317"/>
                    <a:chOff x="1714" y="3158"/>
                    <a:chExt cx="681" cy="317"/>
                  </a:xfrm>
                </p:grpSpPr>
                <p:sp>
                  <p:nvSpPr>
                    <p:cNvPr id="43042" name="矩形 43041"/>
                    <p:cNvSpPr/>
                    <p:nvPr/>
                  </p:nvSpPr>
                  <p:spPr>
                    <a:xfrm>
                      <a:off x="1714" y="3158"/>
                      <a:ext cx="681" cy="317"/>
                    </a:xfrm>
                    <a:prstGeom prst="rect">
                      <a:avLst/>
                    </a:prstGeom>
                    <a:solidFill>
                      <a:schemeClr val="bg1"/>
                    </a:solidFill>
                    <a:ln w="28575" cap="flat" cmpd="sng">
                      <a:solidFill>
                        <a:schemeClr val="tx1"/>
                      </a:solidFill>
                      <a:prstDash val="solid"/>
                      <a:miter/>
                      <a:headEnd type="none" w="med" len="med"/>
                      <a:tailEnd type="none" w="med" len="med"/>
                    </a:ln>
                  </p:spPr>
                  <p:txBody>
                    <a:bodyPr/>
                    <a:p>
                      <a:endParaRPr lang="zh-CN" altLang="en-US"/>
                    </a:p>
                  </p:txBody>
                </p:sp>
                <p:sp>
                  <p:nvSpPr>
                    <p:cNvPr id="43043" name="文本框 43042"/>
                    <p:cNvSpPr txBox="1"/>
                    <p:nvPr/>
                  </p:nvSpPr>
                  <p:spPr>
                    <a:xfrm>
                      <a:off x="1805" y="3203"/>
                      <a:ext cx="454" cy="165"/>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完成品</a:t>
                      </a:r>
                      <a:endParaRPr lang="zh-CN" altLang="en-US" sz="1400" dirty="0">
                        <a:latin typeface="Arial" panose="020B0604020202020204" pitchFamily="34" charset="0"/>
                      </a:endParaRPr>
                    </a:p>
                  </p:txBody>
                </p:sp>
              </p:grpSp>
              <p:grpSp>
                <p:nvGrpSpPr>
                  <p:cNvPr id="43044" name="组合 43043"/>
                  <p:cNvGrpSpPr/>
                  <p:nvPr/>
                </p:nvGrpSpPr>
                <p:grpSpPr>
                  <a:xfrm>
                    <a:off x="1113" y="3158"/>
                    <a:ext cx="627" cy="454"/>
                    <a:chOff x="1022" y="2840"/>
                    <a:chExt cx="627" cy="454"/>
                  </a:xfrm>
                </p:grpSpPr>
                <p:sp>
                  <p:nvSpPr>
                    <p:cNvPr id="43045" name="矩形 43044"/>
                    <p:cNvSpPr/>
                    <p:nvPr/>
                  </p:nvSpPr>
                  <p:spPr>
                    <a:xfrm rot="19800000">
                      <a:off x="1079" y="2840"/>
                      <a:ext cx="499" cy="454"/>
                    </a:xfrm>
                    <a:prstGeom prst="rect">
                      <a:avLst/>
                    </a:prstGeom>
                    <a:solidFill>
                      <a:schemeClr val="bg1"/>
                    </a:solidFill>
                    <a:ln w="28575" cap="flat" cmpd="sng">
                      <a:solidFill>
                        <a:schemeClr val="tx1"/>
                      </a:solidFill>
                      <a:prstDash val="solid"/>
                      <a:miter/>
                      <a:headEnd type="none" w="med" len="med"/>
                      <a:tailEnd type="none" w="med" len="med"/>
                    </a:ln>
                  </p:spPr>
                  <p:txBody>
                    <a:bodyPr/>
                    <a:p>
                      <a:endParaRPr lang="zh-CN" altLang="en-US"/>
                    </a:p>
                  </p:txBody>
                </p:sp>
                <p:sp>
                  <p:nvSpPr>
                    <p:cNvPr id="43046" name="文本框 43045"/>
                    <p:cNvSpPr txBox="1"/>
                    <p:nvPr/>
                  </p:nvSpPr>
                  <p:spPr>
                    <a:xfrm rot="19800000">
                      <a:off x="1022" y="2933"/>
                      <a:ext cx="306" cy="164"/>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Ｓ</a:t>
                      </a:r>
                      <a:r>
                        <a:rPr lang="en-US" altLang="zh-CN" sz="1400" b="1">
                          <a:latin typeface="Arial" panose="020B0604020202020204" pitchFamily="34" charset="0"/>
                        </a:rPr>
                        <a:t>6</a:t>
                      </a:r>
                      <a:endParaRPr lang="en-US" altLang="zh-CN" sz="1400" b="1">
                        <a:latin typeface="Arial" panose="020B0604020202020204" pitchFamily="34" charset="0"/>
                      </a:endParaRPr>
                    </a:p>
                  </p:txBody>
                </p:sp>
                <p:sp>
                  <p:nvSpPr>
                    <p:cNvPr id="43047" name="文本框 43046"/>
                    <p:cNvSpPr txBox="1"/>
                    <p:nvPr/>
                  </p:nvSpPr>
                  <p:spPr>
                    <a:xfrm rot="19800000">
                      <a:off x="1067" y="3023"/>
                      <a:ext cx="582" cy="165"/>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检查治具</a:t>
                      </a:r>
                      <a:endParaRPr lang="zh-CN" altLang="en-US" sz="1400" b="1" dirty="0">
                        <a:latin typeface="Arial" panose="020B0604020202020204" pitchFamily="34" charset="0"/>
                      </a:endParaRPr>
                    </a:p>
                  </p:txBody>
                </p:sp>
              </p:grpSp>
              <p:grpSp>
                <p:nvGrpSpPr>
                  <p:cNvPr id="43048" name="组合 43047"/>
                  <p:cNvGrpSpPr/>
                  <p:nvPr/>
                </p:nvGrpSpPr>
                <p:grpSpPr>
                  <a:xfrm>
                    <a:off x="4617" y="2841"/>
                    <a:ext cx="1270" cy="499"/>
                    <a:chOff x="4617" y="2841"/>
                    <a:chExt cx="1270" cy="499"/>
                  </a:xfrm>
                </p:grpSpPr>
                <p:grpSp>
                  <p:nvGrpSpPr>
                    <p:cNvPr id="43049" name="组合 43048"/>
                    <p:cNvGrpSpPr/>
                    <p:nvPr/>
                  </p:nvGrpSpPr>
                  <p:grpSpPr>
                    <a:xfrm>
                      <a:off x="4617" y="2841"/>
                      <a:ext cx="681" cy="498"/>
                      <a:chOff x="4435" y="2432"/>
                      <a:chExt cx="590" cy="454"/>
                    </a:xfrm>
                  </p:grpSpPr>
                  <p:sp>
                    <p:nvSpPr>
                      <p:cNvPr id="43050" name="矩形 43049"/>
                      <p:cNvSpPr/>
                      <p:nvPr/>
                    </p:nvSpPr>
                    <p:spPr>
                      <a:xfrm>
                        <a:off x="4435" y="2432"/>
                        <a:ext cx="590" cy="22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400" b="1" dirty="0">
                            <a:latin typeface="Arial" panose="020B0604020202020204" pitchFamily="34" charset="0"/>
                          </a:rPr>
                          <a:t>　完成品</a:t>
                        </a:r>
                        <a:endParaRPr lang="zh-CN" altLang="en-US" sz="1400" b="1" dirty="0">
                          <a:latin typeface="Arial" panose="020B0604020202020204" pitchFamily="34" charset="0"/>
                        </a:endParaRPr>
                      </a:p>
                    </p:txBody>
                  </p:sp>
                  <p:sp>
                    <p:nvSpPr>
                      <p:cNvPr id="43051" name="矩形 43050"/>
                      <p:cNvSpPr/>
                      <p:nvPr/>
                    </p:nvSpPr>
                    <p:spPr>
                      <a:xfrm>
                        <a:off x="4435" y="2659"/>
                        <a:ext cx="590" cy="227"/>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b="1" dirty="0">
                            <a:latin typeface="Arial" panose="020B0604020202020204" pitchFamily="34" charset="0"/>
                          </a:rPr>
                          <a:t>　</a:t>
                        </a:r>
                        <a:r>
                          <a:rPr lang="zh-CN" altLang="en-US" sz="1400" b="1" dirty="0">
                            <a:latin typeface="Arial" panose="020B0604020202020204" pitchFamily="34" charset="0"/>
                          </a:rPr>
                          <a:t>完成品</a:t>
                        </a:r>
                        <a:endParaRPr lang="zh-CN" altLang="en-US" sz="1400" b="1" dirty="0">
                          <a:latin typeface="Arial" panose="020B0604020202020204" pitchFamily="34" charset="0"/>
                        </a:endParaRPr>
                      </a:p>
                    </p:txBody>
                  </p:sp>
                  <p:sp>
                    <p:nvSpPr>
                      <p:cNvPr id="43052" name="椭圆 43051"/>
                      <p:cNvSpPr/>
                      <p:nvPr/>
                    </p:nvSpPr>
                    <p:spPr>
                      <a:xfrm>
                        <a:off x="4481" y="2478"/>
                        <a:ext cx="136" cy="136"/>
                      </a:xfrm>
                      <a:prstGeom prst="ellipse">
                        <a:avLst/>
                      </a:prstGeom>
                      <a:solidFill>
                        <a:schemeClr val="bg1"/>
                      </a:solidFill>
                      <a:ln w="15875" cap="flat" cmpd="sng">
                        <a:solidFill>
                          <a:schemeClr val="tx1"/>
                        </a:solidFill>
                        <a:prstDash val="solid"/>
                        <a:headEnd type="none" w="med" len="med"/>
                        <a:tailEnd type="none" w="med" len="med"/>
                      </a:ln>
                    </p:spPr>
                    <p:txBody>
                      <a:bodyPr wrap="none" anchor="ctr" anchorCtr="0"/>
                      <a:p>
                        <a:pPr algn="ctr">
                          <a:spcBef>
                            <a:spcPct val="50000"/>
                          </a:spcBef>
                        </a:pPr>
                        <a:r>
                          <a:rPr lang="zh-CN" altLang="en-US" sz="1400" b="1" dirty="0">
                            <a:latin typeface="Arial" panose="020B0604020202020204" pitchFamily="34" charset="0"/>
                          </a:rPr>
                          <a:t>Ｔ</a:t>
                        </a:r>
                        <a:endParaRPr lang="zh-CN" altLang="en-US" sz="1400" b="1" dirty="0">
                          <a:latin typeface="Arial" panose="020B0604020202020204" pitchFamily="34" charset="0"/>
                        </a:endParaRPr>
                      </a:p>
                    </p:txBody>
                  </p:sp>
                  <p:sp>
                    <p:nvSpPr>
                      <p:cNvPr id="43053" name="椭圆 43052"/>
                      <p:cNvSpPr/>
                      <p:nvPr/>
                    </p:nvSpPr>
                    <p:spPr>
                      <a:xfrm>
                        <a:off x="4481" y="2704"/>
                        <a:ext cx="136" cy="136"/>
                      </a:xfrm>
                      <a:prstGeom prst="ellipse">
                        <a:avLst/>
                      </a:prstGeom>
                      <a:solidFill>
                        <a:schemeClr val="bg1"/>
                      </a:solidFill>
                      <a:ln w="15875" cap="flat" cmpd="sng">
                        <a:solidFill>
                          <a:schemeClr val="tx1"/>
                        </a:solidFill>
                        <a:prstDash val="solid"/>
                        <a:headEnd type="none" w="med" len="med"/>
                        <a:tailEnd type="none" w="med" len="med"/>
                      </a:ln>
                    </p:spPr>
                    <p:txBody>
                      <a:bodyPr wrap="none" anchor="ctr" anchorCtr="0"/>
                      <a:p>
                        <a:pPr algn="ctr">
                          <a:spcBef>
                            <a:spcPct val="50000"/>
                          </a:spcBef>
                        </a:pPr>
                        <a:r>
                          <a:rPr lang="zh-CN" altLang="en-US" sz="1400" b="1" dirty="0">
                            <a:latin typeface="Arial" panose="020B0604020202020204" pitchFamily="34" charset="0"/>
                          </a:rPr>
                          <a:t>Ｗ</a:t>
                        </a:r>
                        <a:endParaRPr lang="zh-CN" altLang="en-US" sz="1400" b="1" dirty="0">
                          <a:latin typeface="Arial" panose="020B0604020202020204" pitchFamily="34" charset="0"/>
                        </a:endParaRPr>
                      </a:p>
                    </p:txBody>
                  </p:sp>
                </p:grpSp>
                <p:grpSp>
                  <p:nvGrpSpPr>
                    <p:cNvPr id="43054" name="组合 43053"/>
                    <p:cNvGrpSpPr/>
                    <p:nvPr/>
                  </p:nvGrpSpPr>
                  <p:grpSpPr>
                    <a:xfrm>
                      <a:off x="5343" y="2886"/>
                      <a:ext cx="544" cy="454"/>
                      <a:chOff x="5252" y="2568"/>
                      <a:chExt cx="544" cy="454"/>
                    </a:xfrm>
                  </p:grpSpPr>
                  <p:sp>
                    <p:nvSpPr>
                      <p:cNvPr id="43055" name="右箭头 43054"/>
                      <p:cNvSpPr/>
                      <p:nvPr/>
                    </p:nvSpPr>
                    <p:spPr>
                      <a:xfrm>
                        <a:off x="5252" y="2840"/>
                        <a:ext cx="91" cy="182"/>
                      </a:xfrm>
                      <a:prstGeom prst="rightArrow">
                        <a:avLst>
                          <a:gd name="adj1" fmla="val 49453"/>
                          <a:gd name="adj2" fmla="val 39226"/>
                        </a:avLst>
                      </a:prstGeom>
                      <a:solidFill>
                        <a:schemeClr val="bg1"/>
                      </a:solidFill>
                      <a:ln w="15875" cap="flat" cmpd="sng">
                        <a:solidFill>
                          <a:schemeClr val="tx1"/>
                        </a:solidFill>
                        <a:prstDash val="solid"/>
                        <a:miter/>
                        <a:headEnd type="none" w="med" len="med"/>
                        <a:tailEnd type="none" w="med" len="med"/>
                      </a:ln>
                    </p:spPr>
                    <p:txBody>
                      <a:bodyPr/>
                      <a:p>
                        <a:endParaRPr lang="zh-CN" altLang="en-US"/>
                      </a:p>
                    </p:txBody>
                  </p:sp>
                  <p:sp>
                    <p:nvSpPr>
                      <p:cNvPr id="43056" name="右箭头 43055"/>
                      <p:cNvSpPr/>
                      <p:nvPr/>
                    </p:nvSpPr>
                    <p:spPr>
                      <a:xfrm rot="10800000">
                        <a:off x="5252" y="2568"/>
                        <a:ext cx="91" cy="182"/>
                      </a:xfrm>
                      <a:prstGeom prst="rightArrow">
                        <a:avLst>
                          <a:gd name="adj1" fmla="val 49453"/>
                          <a:gd name="adj2" fmla="val 39226"/>
                        </a:avLst>
                      </a:prstGeom>
                      <a:solidFill>
                        <a:schemeClr val="bg1"/>
                      </a:solidFill>
                      <a:ln w="15875" cap="flat" cmpd="sng">
                        <a:solidFill>
                          <a:schemeClr val="tx1"/>
                        </a:solidFill>
                        <a:prstDash val="solid"/>
                        <a:miter/>
                        <a:headEnd type="none" w="med" len="med"/>
                        <a:tailEnd type="none" w="med" len="med"/>
                      </a:ln>
                    </p:spPr>
                    <p:txBody>
                      <a:bodyPr/>
                      <a:p>
                        <a:endParaRPr lang="zh-CN" altLang="en-US"/>
                      </a:p>
                    </p:txBody>
                  </p:sp>
                  <p:sp>
                    <p:nvSpPr>
                      <p:cNvPr id="43057" name="文本框 43056"/>
                      <p:cNvSpPr txBox="1"/>
                      <p:nvPr/>
                    </p:nvSpPr>
                    <p:spPr>
                      <a:xfrm>
                        <a:off x="5389" y="2568"/>
                        <a:ext cx="407" cy="148"/>
                      </a:xfrm>
                      <a:prstGeom prst="rect">
                        <a:avLst/>
                      </a:prstGeom>
                      <a:noFill/>
                      <a:ln w="9525">
                        <a:noFill/>
                      </a:ln>
                    </p:spPr>
                    <p:txBody>
                      <a:bodyPr>
                        <a:spAutoFit/>
                      </a:bodyPr>
                      <a:p>
                        <a:pPr algn="ctr">
                          <a:spcBef>
                            <a:spcPct val="50000"/>
                          </a:spcBef>
                        </a:pPr>
                        <a:r>
                          <a:rPr lang="zh-CN" altLang="en-US" sz="1200" dirty="0">
                            <a:latin typeface="Arial" panose="020B0604020202020204" pitchFamily="34" charset="0"/>
                          </a:rPr>
                          <a:t>从涂装</a:t>
                        </a:r>
                        <a:endParaRPr lang="zh-CN" altLang="en-US" sz="1200" dirty="0">
                          <a:latin typeface="Arial" panose="020B0604020202020204" pitchFamily="34" charset="0"/>
                        </a:endParaRPr>
                      </a:p>
                    </p:txBody>
                  </p:sp>
                  <p:sp>
                    <p:nvSpPr>
                      <p:cNvPr id="43058" name="文本框 43057"/>
                      <p:cNvSpPr txBox="1"/>
                      <p:nvPr/>
                    </p:nvSpPr>
                    <p:spPr>
                      <a:xfrm>
                        <a:off x="5389" y="2840"/>
                        <a:ext cx="407" cy="148"/>
                      </a:xfrm>
                      <a:prstGeom prst="rect">
                        <a:avLst/>
                      </a:prstGeom>
                      <a:noFill/>
                      <a:ln w="9525">
                        <a:noFill/>
                      </a:ln>
                    </p:spPr>
                    <p:txBody>
                      <a:bodyPr>
                        <a:spAutoFit/>
                      </a:bodyPr>
                      <a:p>
                        <a:pPr algn="ctr">
                          <a:spcBef>
                            <a:spcPct val="50000"/>
                          </a:spcBef>
                        </a:pPr>
                        <a:r>
                          <a:rPr lang="zh-CN" altLang="en-US" sz="1200" dirty="0">
                            <a:latin typeface="Arial" panose="020B0604020202020204" pitchFamily="34" charset="0"/>
                          </a:rPr>
                          <a:t>到涂装</a:t>
                        </a:r>
                        <a:endParaRPr lang="zh-CN" altLang="en-US" sz="1200" dirty="0">
                          <a:latin typeface="Arial" panose="020B0604020202020204" pitchFamily="34" charset="0"/>
                        </a:endParaRPr>
                      </a:p>
                    </p:txBody>
                  </p:sp>
                </p:grpSp>
              </p:grpSp>
              <p:grpSp>
                <p:nvGrpSpPr>
                  <p:cNvPr id="43059" name="组合 43058"/>
                  <p:cNvGrpSpPr/>
                  <p:nvPr/>
                </p:nvGrpSpPr>
                <p:grpSpPr>
                  <a:xfrm>
                    <a:off x="1633" y="2614"/>
                    <a:ext cx="3007" cy="862"/>
                    <a:chOff x="1633" y="2614"/>
                    <a:chExt cx="3007" cy="862"/>
                  </a:xfrm>
                </p:grpSpPr>
                <p:sp>
                  <p:nvSpPr>
                    <p:cNvPr id="43060" name="文本框 43059"/>
                    <p:cNvSpPr txBox="1"/>
                    <p:nvPr/>
                  </p:nvSpPr>
                  <p:spPr>
                    <a:xfrm>
                      <a:off x="2641" y="3294"/>
                      <a:ext cx="230" cy="182"/>
                    </a:xfrm>
                    <a:prstGeom prst="rect">
                      <a:avLst/>
                    </a:prstGeom>
                    <a:noFill/>
                    <a:ln w="9525">
                      <a:noFill/>
                    </a:ln>
                  </p:spPr>
                  <p:txBody>
                    <a:bodyPr vert="eaVert">
                      <a:spAutoFit/>
                    </a:bodyPr>
                    <a:p>
                      <a:pPr algn="ctr">
                        <a:spcBef>
                          <a:spcPct val="50000"/>
                        </a:spcBef>
                      </a:pPr>
                      <a:r>
                        <a:rPr lang="en-US" altLang="zh-CN" sz="1400" b="1" dirty="0">
                          <a:latin typeface="Arial" panose="020B0604020202020204" pitchFamily="34" charset="0"/>
                        </a:rPr>
                        <a:t>①</a:t>
                      </a:r>
                      <a:endParaRPr lang="en-US" altLang="zh-CN" sz="1400" b="1" dirty="0">
                        <a:latin typeface="Arial" panose="020B0604020202020204" pitchFamily="34" charset="0"/>
                      </a:endParaRPr>
                    </a:p>
                  </p:txBody>
                </p:sp>
                <p:sp>
                  <p:nvSpPr>
                    <p:cNvPr id="43061" name="矩形 43060"/>
                    <p:cNvSpPr/>
                    <p:nvPr/>
                  </p:nvSpPr>
                  <p:spPr>
                    <a:xfrm>
                      <a:off x="3302" y="3249"/>
                      <a:ext cx="226" cy="198"/>
                    </a:xfrm>
                    <a:prstGeom prst="rect">
                      <a:avLst/>
                    </a:prstGeom>
                    <a:noFill/>
                    <a:ln w="9525">
                      <a:noFill/>
                    </a:ln>
                  </p:spPr>
                  <p:txBody>
                    <a:bodyPr>
                      <a:spAutoFit/>
                    </a:bodyPr>
                    <a:p>
                      <a:pPr algn="ctr">
                        <a:spcBef>
                          <a:spcPct val="50000"/>
                        </a:spcBef>
                      </a:pPr>
                      <a:r>
                        <a:rPr lang="en-US" altLang="zh-CN" b="1" dirty="0">
                          <a:latin typeface="Arial" panose="020B0604020202020204" pitchFamily="34" charset="0"/>
                        </a:rPr>
                        <a:t>②</a:t>
                      </a:r>
                      <a:endParaRPr lang="en-US" altLang="zh-CN" b="1" dirty="0">
                        <a:latin typeface="Arial" panose="020B0604020202020204" pitchFamily="34" charset="0"/>
                      </a:endParaRPr>
                    </a:p>
                  </p:txBody>
                </p:sp>
                <p:sp>
                  <p:nvSpPr>
                    <p:cNvPr id="43062" name="矩形 43061"/>
                    <p:cNvSpPr/>
                    <p:nvPr/>
                  </p:nvSpPr>
                  <p:spPr>
                    <a:xfrm>
                      <a:off x="4084" y="3204"/>
                      <a:ext cx="240" cy="198"/>
                    </a:xfrm>
                    <a:prstGeom prst="rect">
                      <a:avLst/>
                    </a:prstGeom>
                    <a:noFill/>
                    <a:ln w="9525">
                      <a:noFill/>
                    </a:ln>
                  </p:spPr>
                  <p:txBody>
                    <a:bodyPr wrap="none" anchor="t" anchorCtr="0">
                      <a:spAutoFit/>
                    </a:bodyPr>
                    <a:p>
                      <a:pPr algn="ctr">
                        <a:spcBef>
                          <a:spcPct val="50000"/>
                        </a:spcBef>
                      </a:pPr>
                      <a:r>
                        <a:rPr lang="en-US" altLang="zh-CN" b="1" dirty="0">
                          <a:latin typeface="Arial" panose="020B0604020202020204" pitchFamily="34" charset="0"/>
                        </a:rPr>
                        <a:t>③</a:t>
                      </a:r>
                      <a:endParaRPr lang="en-US" altLang="zh-CN" b="1" dirty="0">
                        <a:latin typeface="Arial" panose="020B0604020202020204" pitchFamily="34" charset="0"/>
                      </a:endParaRPr>
                    </a:p>
                  </p:txBody>
                </p:sp>
                <p:sp>
                  <p:nvSpPr>
                    <p:cNvPr id="43063" name="矩形 43062"/>
                    <p:cNvSpPr/>
                    <p:nvPr/>
                  </p:nvSpPr>
                  <p:spPr>
                    <a:xfrm>
                      <a:off x="4399" y="3113"/>
                      <a:ext cx="241" cy="198"/>
                    </a:xfrm>
                    <a:prstGeom prst="rect">
                      <a:avLst/>
                    </a:prstGeom>
                    <a:noFill/>
                    <a:ln w="9525">
                      <a:noFill/>
                    </a:ln>
                  </p:spPr>
                  <p:txBody>
                    <a:bodyPr wrap="none" anchor="t" anchorCtr="0">
                      <a:spAutoFit/>
                    </a:bodyPr>
                    <a:p>
                      <a:pPr algn="ctr">
                        <a:spcBef>
                          <a:spcPct val="50000"/>
                        </a:spcBef>
                      </a:pPr>
                      <a:r>
                        <a:rPr lang="en-US" altLang="zh-CN" b="1" dirty="0">
                          <a:latin typeface="Arial" panose="020B0604020202020204" pitchFamily="34" charset="0"/>
                        </a:rPr>
                        <a:t>④</a:t>
                      </a:r>
                      <a:endParaRPr lang="en-US" altLang="zh-CN" b="1" dirty="0">
                        <a:latin typeface="Arial" panose="020B0604020202020204" pitchFamily="34" charset="0"/>
                      </a:endParaRPr>
                    </a:p>
                  </p:txBody>
                </p:sp>
                <p:sp>
                  <p:nvSpPr>
                    <p:cNvPr id="43064" name="矩形 43063"/>
                    <p:cNvSpPr/>
                    <p:nvPr/>
                  </p:nvSpPr>
                  <p:spPr>
                    <a:xfrm>
                      <a:off x="4399" y="2841"/>
                      <a:ext cx="241" cy="198"/>
                    </a:xfrm>
                    <a:prstGeom prst="rect">
                      <a:avLst/>
                    </a:prstGeom>
                    <a:noFill/>
                    <a:ln w="9525">
                      <a:noFill/>
                    </a:ln>
                  </p:spPr>
                  <p:txBody>
                    <a:bodyPr wrap="none" anchor="t" anchorCtr="0">
                      <a:spAutoFit/>
                    </a:bodyPr>
                    <a:p>
                      <a:pPr algn="ctr">
                        <a:spcBef>
                          <a:spcPct val="50000"/>
                        </a:spcBef>
                      </a:pPr>
                      <a:r>
                        <a:rPr lang="en-US" altLang="zh-CN" b="1" dirty="0">
                          <a:latin typeface="Arial" panose="020B0604020202020204" pitchFamily="34" charset="0"/>
                        </a:rPr>
                        <a:t>⑤</a:t>
                      </a:r>
                      <a:endParaRPr lang="en-US" altLang="zh-CN" b="1" dirty="0">
                        <a:latin typeface="Arial" panose="020B0604020202020204" pitchFamily="34" charset="0"/>
                      </a:endParaRPr>
                    </a:p>
                  </p:txBody>
                </p:sp>
                <p:sp>
                  <p:nvSpPr>
                    <p:cNvPr id="43065" name="矩形 43064"/>
                    <p:cNvSpPr/>
                    <p:nvPr/>
                  </p:nvSpPr>
                  <p:spPr>
                    <a:xfrm>
                      <a:off x="3176" y="2614"/>
                      <a:ext cx="241" cy="198"/>
                    </a:xfrm>
                    <a:prstGeom prst="rect">
                      <a:avLst/>
                    </a:prstGeom>
                    <a:noFill/>
                    <a:ln w="9525">
                      <a:noFill/>
                    </a:ln>
                  </p:spPr>
                  <p:txBody>
                    <a:bodyPr wrap="none" anchor="t" anchorCtr="0">
                      <a:spAutoFit/>
                    </a:bodyPr>
                    <a:p>
                      <a:pPr algn="ctr">
                        <a:spcBef>
                          <a:spcPct val="50000"/>
                        </a:spcBef>
                      </a:pPr>
                      <a:r>
                        <a:rPr lang="en-US" altLang="zh-CN" b="1" dirty="0">
                          <a:latin typeface="Arial" panose="020B0604020202020204" pitchFamily="34" charset="0"/>
                        </a:rPr>
                        <a:t>⑦</a:t>
                      </a:r>
                      <a:endParaRPr lang="en-US" altLang="zh-CN" b="1" dirty="0">
                        <a:latin typeface="Arial" panose="020B0604020202020204" pitchFamily="34" charset="0"/>
                      </a:endParaRPr>
                    </a:p>
                  </p:txBody>
                </p:sp>
                <p:sp>
                  <p:nvSpPr>
                    <p:cNvPr id="43066" name="矩形 43065"/>
                    <p:cNvSpPr/>
                    <p:nvPr/>
                  </p:nvSpPr>
                  <p:spPr>
                    <a:xfrm>
                      <a:off x="3990" y="2659"/>
                      <a:ext cx="241" cy="198"/>
                    </a:xfrm>
                    <a:prstGeom prst="rect">
                      <a:avLst/>
                    </a:prstGeom>
                    <a:noFill/>
                    <a:ln w="9525">
                      <a:noFill/>
                    </a:ln>
                  </p:spPr>
                  <p:txBody>
                    <a:bodyPr wrap="none" anchor="t" anchorCtr="0">
                      <a:spAutoFit/>
                    </a:bodyPr>
                    <a:p>
                      <a:pPr algn="ctr">
                        <a:spcBef>
                          <a:spcPct val="50000"/>
                        </a:spcBef>
                      </a:pPr>
                      <a:r>
                        <a:rPr lang="en-US" altLang="zh-CN" b="1" dirty="0">
                          <a:latin typeface="Arial" panose="020B0604020202020204" pitchFamily="34" charset="0"/>
                        </a:rPr>
                        <a:t>⑥</a:t>
                      </a:r>
                      <a:endParaRPr lang="en-US" altLang="zh-CN" b="1" dirty="0">
                        <a:latin typeface="Arial" panose="020B0604020202020204" pitchFamily="34" charset="0"/>
                      </a:endParaRPr>
                    </a:p>
                  </p:txBody>
                </p:sp>
                <p:sp>
                  <p:nvSpPr>
                    <p:cNvPr id="43067" name="矩形 43066"/>
                    <p:cNvSpPr/>
                    <p:nvPr/>
                  </p:nvSpPr>
                  <p:spPr>
                    <a:xfrm>
                      <a:off x="2585" y="2614"/>
                      <a:ext cx="240" cy="198"/>
                    </a:xfrm>
                    <a:prstGeom prst="rect">
                      <a:avLst/>
                    </a:prstGeom>
                    <a:noFill/>
                    <a:ln w="9525">
                      <a:noFill/>
                    </a:ln>
                  </p:spPr>
                  <p:txBody>
                    <a:bodyPr wrap="none" anchor="t" anchorCtr="0">
                      <a:spAutoFit/>
                    </a:bodyPr>
                    <a:p>
                      <a:pPr algn="ctr">
                        <a:spcBef>
                          <a:spcPct val="50000"/>
                        </a:spcBef>
                      </a:pPr>
                      <a:r>
                        <a:rPr lang="en-US" altLang="zh-CN" b="1" dirty="0">
                          <a:latin typeface="Arial" panose="020B0604020202020204" pitchFamily="34" charset="0"/>
                        </a:rPr>
                        <a:t>⑧</a:t>
                      </a:r>
                      <a:endParaRPr lang="en-US" altLang="zh-CN" b="1" dirty="0">
                        <a:latin typeface="Arial" panose="020B0604020202020204" pitchFamily="34" charset="0"/>
                      </a:endParaRPr>
                    </a:p>
                  </p:txBody>
                </p:sp>
                <p:sp>
                  <p:nvSpPr>
                    <p:cNvPr id="43068" name="矩形 43067"/>
                    <p:cNvSpPr/>
                    <p:nvPr/>
                  </p:nvSpPr>
                  <p:spPr>
                    <a:xfrm>
                      <a:off x="1995" y="2841"/>
                      <a:ext cx="241" cy="198"/>
                    </a:xfrm>
                    <a:prstGeom prst="rect">
                      <a:avLst/>
                    </a:prstGeom>
                    <a:noFill/>
                    <a:ln w="9525">
                      <a:noFill/>
                    </a:ln>
                  </p:spPr>
                  <p:txBody>
                    <a:bodyPr wrap="none" anchor="t" anchorCtr="0">
                      <a:spAutoFit/>
                    </a:bodyPr>
                    <a:p>
                      <a:pPr algn="ctr">
                        <a:spcBef>
                          <a:spcPct val="50000"/>
                        </a:spcBef>
                      </a:pPr>
                      <a:r>
                        <a:rPr lang="en-US" altLang="zh-CN" b="1" dirty="0">
                          <a:latin typeface="Arial" panose="020B0604020202020204" pitchFamily="34" charset="0"/>
                        </a:rPr>
                        <a:t>⑨</a:t>
                      </a:r>
                      <a:endParaRPr lang="en-US" altLang="zh-CN" b="1" dirty="0">
                        <a:latin typeface="Arial" panose="020B0604020202020204" pitchFamily="34" charset="0"/>
                      </a:endParaRPr>
                    </a:p>
                  </p:txBody>
                </p:sp>
                <p:sp>
                  <p:nvSpPr>
                    <p:cNvPr id="43069" name="矩形 43068"/>
                    <p:cNvSpPr/>
                    <p:nvPr/>
                  </p:nvSpPr>
                  <p:spPr>
                    <a:xfrm>
                      <a:off x="1633" y="3158"/>
                      <a:ext cx="241" cy="198"/>
                    </a:xfrm>
                    <a:prstGeom prst="rect">
                      <a:avLst/>
                    </a:prstGeom>
                    <a:noFill/>
                    <a:ln w="9525">
                      <a:noFill/>
                    </a:ln>
                  </p:spPr>
                  <p:txBody>
                    <a:bodyPr wrap="none" anchor="t" anchorCtr="0">
                      <a:spAutoFit/>
                    </a:bodyPr>
                    <a:p>
                      <a:pPr algn="ctr">
                        <a:spcBef>
                          <a:spcPct val="50000"/>
                        </a:spcBef>
                      </a:pPr>
                      <a:r>
                        <a:rPr lang="en-US" altLang="zh-CN" b="1" dirty="0">
                          <a:latin typeface="Arial" panose="020B0604020202020204" pitchFamily="34" charset="0"/>
                        </a:rPr>
                        <a:t>⑩</a:t>
                      </a:r>
                      <a:endParaRPr lang="en-US" altLang="zh-CN" b="1" dirty="0">
                        <a:latin typeface="Arial" panose="020B0604020202020204" pitchFamily="34" charset="0"/>
                      </a:endParaRPr>
                    </a:p>
                  </p:txBody>
                </p:sp>
                <p:sp>
                  <p:nvSpPr>
                    <p:cNvPr id="43070" name="椭圆 43069"/>
                    <p:cNvSpPr/>
                    <p:nvPr/>
                  </p:nvSpPr>
                  <p:spPr>
                    <a:xfrm>
                      <a:off x="2032" y="3294"/>
                      <a:ext cx="136" cy="136"/>
                    </a:xfrm>
                    <a:prstGeom prst="ellipse">
                      <a:avLst/>
                    </a:prstGeom>
                    <a:solidFill>
                      <a:schemeClr val="bg1"/>
                    </a:solidFill>
                    <a:ln w="22225" cap="flat" cmpd="sng">
                      <a:solidFill>
                        <a:schemeClr val="tx1"/>
                      </a:solidFill>
                      <a:prstDash val="solid"/>
                      <a:headEnd type="none" w="med" len="med"/>
                      <a:tailEnd type="none" w="med" len="med"/>
                    </a:ln>
                  </p:spPr>
                  <p:txBody>
                    <a:bodyPr wrap="none" anchor="ctr" anchorCtr="0"/>
                    <a:p>
                      <a:pPr algn="ctr">
                        <a:spcBef>
                          <a:spcPct val="50000"/>
                        </a:spcBef>
                      </a:pPr>
                      <a:r>
                        <a:rPr lang="en-US" altLang="zh-CN" sz="1200" b="1">
                          <a:latin typeface="Arial" panose="020B0604020202020204" pitchFamily="34" charset="0"/>
                        </a:rPr>
                        <a:t>11</a:t>
                      </a:r>
                      <a:endParaRPr lang="en-US" altLang="zh-CN" sz="1200" b="1">
                        <a:latin typeface="Arial" panose="020B0604020202020204" pitchFamily="34" charset="0"/>
                      </a:endParaRPr>
                    </a:p>
                  </p:txBody>
                </p:sp>
                <p:sp>
                  <p:nvSpPr>
                    <p:cNvPr id="43071" name="直接连接符 43070"/>
                    <p:cNvSpPr/>
                    <p:nvPr/>
                  </p:nvSpPr>
                  <p:spPr>
                    <a:xfrm>
                      <a:off x="2848" y="3385"/>
                      <a:ext cx="499" cy="0"/>
                    </a:xfrm>
                    <a:prstGeom prst="line">
                      <a:avLst/>
                    </a:prstGeom>
                    <a:ln w="31750" cap="flat" cmpd="sng">
                      <a:solidFill>
                        <a:schemeClr val="tx1"/>
                      </a:solidFill>
                      <a:prstDash val="solid"/>
                      <a:headEnd type="none" w="med" len="med"/>
                      <a:tailEnd type="none" w="med" len="med"/>
                    </a:ln>
                  </p:spPr>
                </p:sp>
                <p:sp>
                  <p:nvSpPr>
                    <p:cNvPr id="43072" name="直接连接符 43071"/>
                    <p:cNvSpPr/>
                    <p:nvPr/>
                  </p:nvSpPr>
                  <p:spPr>
                    <a:xfrm>
                      <a:off x="2803" y="2750"/>
                      <a:ext cx="408" cy="0"/>
                    </a:xfrm>
                    <a:prstGeom prst="line">
                      <a:avLst/>
                    </a:prstGeom>
                    <a:ln w="31750" cap="flat" cmpd="sng">
                      <a:solidFill>
                        <a:schemeClr val="tx1"/>
                      </a:solidFill>
                      <a:prstDash val="solid"/>
                      <a:headEnd type="none" w="med" len="med"/>
                      <a:tailEnd type="none" w="med" len="med"/>
                    </a:ln>
                  </p:spPr>
                </p:sp>
                <p:sp>
                  <p:nvSpPr>
                    <p:cNvPr id="43073" name="直接连接符 43072"/>
                    <p:cNvSpPr/>
                    <p:nvPr/>
                  </p:nvSpPr>
                  <p:spPr>
                    <a:xfrm>
                      <a:off x="3392" y="2750"/>
                      <a:ext cx="681" cy="0"/>
                    </a:xfrm>
                    <a:prstGeom prst="line">
                      <a:avLst/>
                    </a:prstGeom>
                    <a:ln w="31750" cap="flat" cmpd="sng">
                      <a:solidFill>
                        <a:schemeClr val="tx1"/>
                      </a:solidFill>
                      <a:prstDash val="solid"/>
                      <a:headEnd type="none" w="med" len="med"/>
                      <a:tailEnd type="none" w="med" len="med"/>
                    </a:ln>
                  </p:spPr>
                </p:sp>
                <p:sp>
                  <p:nvSpPr>
                    <p:cNvPr id="43074" name="直接连接符 43073"/>
                    <p:cNvSpPr/>
                    <p:nvPr/>
                  </p:nvSpPr>
                  <p:spPr>
                    <a:xfrm flipV="1">
                      <a:off x="4254" y="3249"/>
                      <a:ext cx="181" cy="45"/>
                    </a:xfrm>
                    <a:prstGeom prst="line">
                      <a:avLst/>
                    </a:prstGeom>
                    <a:ln w="31750" cap="flat" cmpd="sng">
                      <a:solidFill>
                        <a:schemeClr val="tx1"/>
                      </a:solidFill>
                      <a:prstDash val="solid"/>
                      <a:headEnd type="none" w="med" len="med"/>
                      <a:tailEnd type="none" w="med" len="med"/>
                    </a:ln>
                  </p:spPr>
                </p:sp>
                <p:sp>
                  <p:nvSpPr>
                    <p:cNvPr id="43075" name="直接连接符 43074"/>
                    <p:cNvSpPr/>
                    <p:nvPr/>
                  </p:nvSpPr>
                  <p:spPr>
                    <a:xfrm>
                      <a:off x="4118" y="2776"/>
                      <a:ext cx="363" cy="156"/>
                    </a:xfrm>
                    <a:prstGeom prst="line">
                      <a:avLst/>
                    </a:prstGeom>
                    <a:ln w="31750" cap="flat" cmpd="sng">
                      <a:solidFill>
                        <a:schemeClr val="tx1"/>
                      </a:solidFill>
                      <a:prstDash val="solid"/>
                      <a:headEnd type="none" w="med" len="med"/>
                      <a:tailEnd type="none" w="med" len="med"/>
                    </a:ln>
                  </p:spPr>
                </p:sp>
                <p:sp>
                  <p:nvSpPr>
                    <p:cNvPr id="43076" name="直接连接符 43075"/>
                    <p:cNvSpPr/>
                    <p:nvPr/>
                  </p:nvSpPr>
                  <p:spPr>
                    <a:xfrm flipV="1">
                      <a:off x="2168" y="2750"/>
                      <a:ext cx="453" cy="182"/>
                    </a:xfrm>
                    <a:prstGeom prst="line">
                      <a:avLst/>
                    </a:prstGeom>
                    <a:ln w="31750" cap="flat" cmpd="sng">
                      <a:solidFill>
                        <a:schemeClr val="tx1"/>
                      </a:solidFill>
                      <a:prstDash val="solid"/>
                      <a:headEnd type="none" w="med" len="med"/>
                      <a:tailEnd type="none" w="med" len="med"/>
                    </a:ln>
                  </p:spPr>
                </p:sp>
                <p:sp>
                  <p:nvSpPr>
                    <p:cNvPr id="43077" name="直接连接符 43076"/>
                    <p:cNvSpPr/>
                    <p:nvPr/>
                  </p:nvSpPr>
                  <p:spPr>
                    <a:xfrm flipV="1">
                      <a:off x="1760" y="3022"/>
                      <a:ext cx="272" cy="227"/>
                    </a:xfrm>
                    <a:prstGeom prst="line">
                      <a:avLst/>
                    </a:prstGeom>
                    <a:ln w="31750" cap="flat" cmpd="sng">
                      <a:solidFill>
                        <a:schemeClr val="tx1"/>
                      </a:solidFill>
                      <a:prstDash val="solid"/>
                      <a:headEnd type="none" w="med" len="med"/>
                      <a:tailEnd type="none" w="med" len="med"/>
                    </a:ln>
                  </p:spPr>
                </p:sp>
                <p:sp>
                  <p:nvSpPr>
                    <p:cNvPr id="43078" name="直接连接符 43077"/>
                    <p:cNvSpPr/>
                    <p:nvPr/>
                  </p:nvSpPr>
                  <p:spPr>
                    <a:xfrm>
                      <a:off x="1850" y="3312"/>
                      <a:ext cx="182" cy="73"/>
                    </a:xfrm>
                    <a:prstGeom prst="line">
                      <a:avLst/>
                    </a:prstGeom>
                    <a:ln w="31750" cap="flat" cmpd="sng">
                      <a:solidFill>
                        <a:schemeClr val="tx1"/>
                      </a:solidFill>
                      <a:prstDash val="solid"/>
                      <a:headEnd type="none" w="med" len="med"/>
                      <a:tailEnd type="none" w="med" len="med"/>
                    </a:ln>
                  </p:spPr>
                </p:sp>
                <p:sp>
                  <p:nvSpPr>
                    <p:cNvPr id="43079" name="直接连接符 43078"/>
                    <p:cNvSpPr/>
                    <p:nvPr/>
                  </p:nvSpPr>
                  <p:spPr>
                    <a:xfrm>
                      <a:off x="2168" y="3385"/>
                      <a:ext cx="499" cy="0"/>
                    </a:xfrm>
                    <a:prstGeom prst="line">
                      <a:avLst/>
                    </a:prstGeom>
                    <a:ln w="31750" cap="flat" cmpd="sng">
                      <a:solidFill>
                        <a:schemeClr val="tx1"/>
                      </a:solidFill>
                      <a:prstDash val="sysDot"/>
                      <a:headEnd type="none" w="med" len="med"/>
                      <a:tailEnd type="none" w="med" len="med"/>
                    </a:ln>
                  </p:spPr>
                </p:sp>
                <p:sp>
                  <p:nvSpPr>
                    <p:cNvPr id="43080" name="直接连接符 43079"/>
                    <p:cNvSpPr/>
                    <p:nvPr/>
                  </p:nvSpPr>
                  <p:spPr>
                    <a:xfrm>
                      <a:off x="4526" y="3022"/>
                      <a:ext cx="0" cy="136"/>
                    </a:xfrm>
                    <a:prstGeom prst="line">
                      <a:avLst/>
                    </a:prstGeom>
                    <a:ln w="31750" cap="flat" cmpd="sng">
                      <a:solidFill>
                        <a:schemeClr val="tx1"/>
                      </a:solidFill>
                      <a:prstDash val="solid"/>
                      <a:headEnd type="none" w="med" len="med"/>
                      <a:tailEnd type="none" w="med" len="med"/>
                    </a:ln>
                  </p:spPr>
                </p:sp>
              </p:grpSp>
              <p:grpSp>
                <p:nvGrpSpPr>
                  <p:cNvPr id="43081" name="组合 43080"/>
                  <p:cNvGrpSpPr/>
                  <p:nvPr/>
                </p:nvGrpSpPr>
                <p:grpSpPr>
                  <a:xfrm>
                    <a:off x="2803" y="2206"/>
                    <a:ext cx="952" cy="453"/>
                    <a:chOff x="2803" y="2206"/>
                    <a:chExt cx="952" cy="453"/>
                  </a:xfrm>
                </p:grpSpPr>
                <p:sp>
                  <p:nvSpPr>
                    <p:cNvPr id="43082" name="矩形 43081"/>
                    <p:cNvSpPr/>
                    <p:nvPr/>
                  </p:nvSpPr>
                  <p:spPr>
                    <a:xfrm>
                      <a:off x="2848" y="2206"/>
                      <a:ext cx="862" cy="453"/>
                    </a:xfrm>
                    <a:prstGeom prst="rect">
                      <a:avLst/>
                    </a:prstGeom>
                    <a:solidFill>
                      <a:schemeClr val="bg1"/>
                    </a:solidFill>
                    <a:ln w="28575" cap="flat" cmpd="sng">
                      <a:solidFill>
                        <a:schemeClr val="tx1"/>
                      </a:solidFill>
                      <a:prstDash val="solid"/>
                      <a:miter/>
                      <a:headEnd type="none" w="med" len="med"/>
                      <a:tailEnd type="none" w="med" len="med"/>
                    </a:ln>
                  </p:spPr>
                  <p:txBody>
                    <a:bodyPr/>
                    <a:p>
                      <a:endParaRPr lang="zh-CN" altLang="en-US"/>
                    </a:p>
                  </p:txBody>
                </p:sp>
                <p:sp>
                  <p:nvSpPr>
                    <p:cNvPr id="43083" name="椭圆 43082"/>
                    <p:cNvSpPr/>
                    <p:nvPr/>
                  </p:nvSpPr>
                  <p:spPr>
                    <a:xfrm>
                      <a:off x="2893" y="2478"/>
                      <a:ext cx="136" cy="136"/>
                    </a:xfrm>
                    <a:prstGeom prst="ellipse">
                      <a:avLst/>
                    </a:prstGeom>
                    <a:pattFill prst="wdUpDiag">
                      <a:fgClr>
                        <a:schemeClr val="tx1"/>
                      </a:fgClr>
                      <a:bgClr>
                        <a:schemeClr val="bg1"/>
                      </a:bgClr>
                    </a:pattFill>
                    <a:ln w="9525" cap="flat" cmpd="sng">
                      <a:solidFill>
                        <a:schemeClr val="tx1"/>
                      </a:solidFill>
                      <a:prstDash val="solid"/>
                      <a:headEnd type="none" w="med" len="med"/>
                      <a:tailEnd type="none" w="med" len="med"/>
                    </a:ln>
                  </p:spPr>
                  <p:txBody>
                    <a:bodyPr/>
                    <a:p>
                      <a:endParaRPr lang="zh-CN" altLang="en-US"/>
                    </a:p>
                  </p:txBody>
                </p:sp>
                <p:sp>
                  <p:nvSpPr>
                    <p:cNvPr id="43084" name="文本框 43083"/>
                    <p:cNvSpPr txBox="1"/>
                    <p:nvPr/>
                  </p:nvSpPr>
                  <p:spPr>
                    <a:xfrm>
                      <a:off x="2803" y="2206"/>
                      <a:ext cx="363" cy="165"/>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Ｓ４</a:t>
                      </a:r>
                      <a:endParaRPr lang="zh-CN" altLang="en-US" sz="1400" b="1" dirty="0">
                        <a:latin typeface="Arial" panose="020B0604020202020204" pitchFamily="34" charset="0"/>
                      </a:endParaRPr>
                    </a:p>
                  </p:txBody>
                </p:sp>
                <p:sp>
                  <p:nvSpPr>
                    <p:cNvPr id="43085" name="文本框 43084"/>
                    <p:cNvSpPr txBox="1"/>
                    <p:nvPr/>
                  </p:nvSpPr>
                  <p:spPr>
                    <a:xfrm>
                      <a:off x="3075" y="2251"/>
                      <a:ext cx="680" cy="164"/>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黄油涂布机</a:t>
                      </a:r>
                      <a:endParaRPr lang="zh-CN" altLang="en-US" sz="1400" dirty="0">
                        <a:latin typeface="Arial" panose="020B0604020202020204" pitchFamily="34" charset="0"/>
                      </a:endParaRPr>
                    </a:p>
                  </p:txBody>
                </p:sp>
                <p:sp>
                  <p:nvSpPr>
                    <p:cNvPr id="43086" name="十字形 43085"/>
                    <p:cNvSpPr/>
                    <p:nvPr/>
                  </p:nvSpPr>
                  <p:spPr>
                    <a:xfrm>
                      <a:off x="3211" y="2478"/>
                      <a:ext cx="136" cy="135"/>
                    </a:xfrm>
                    <a:prstGeom prst="plus">
                      <a:avLst>
                        <a:gd name="adj" fmla="val 25000"/>
                      </a:avLst>
                    </a:prstGeom>
                    <a:solidFill>
                      <a:srgbClr val="008000"/>
                    </a:solidFill>
                    <a:ln w="9525">
                      <a:noFill/>
                    </a:ln>
                  </p:spPr>
                  <p:txBody>
                    <a:bodyPr/>
                    <a:p>
                      <a:endParaRPr lang="zh-CN" altLang="en-US"/>
                    </a:p>
                  </p:txBody>
                </p:sp>
              </p:grpSp>
              <p:grpSp>
                <p:nvGrpSpPr>
                  <p:cNvPr id="43087" name="组合 43086"/>
                  <p:cNvGrpSpPr/>
                  <p:nvPr/>
                </p:nvGrpSpPr>
                <p:grpSpPr>
                  <a:xfrm>
                    <a:off x="3755" y="2205"/>
                    <a:ext cx="862" cy="499"/>
                    <a:chOff x="3755" y="2205"/>
                    <a:chExt cx="862" cy="499"/>
                  </a:xfrm>
                </p:grpSpPr>
                <p:sp>
                  <p:nvSpPr>
                    <p:cNvPr id="43088" name="矩形 43087"/>
                    <p:cNvSpPr/>
                    <p:nvPr/>
                  </p:nvSpPr>
                  <p:spPr>
                    <a:xfrm rot="11400000">
                      <a:off x="3755" y="2251"/>
                      <a:ext cx="862" cy="453"/>
                    </a:xfrm>
                    <a:prstGeom prst="rect">
                      <a:avLst/>
                    </a:prstGeom>
                    <a:solidFill>
                      <a:schemeClr val="bg1"/>
                    </a:solidFill>
                    <a:ln w="28575" cap="flat" cmpd="sng">
                      <a:solidFill>
                        <a:schemeClr val="tx1"/>
                      </a:solidFill>
                      <a:prstDash val="solid"/>
                      <a:miter/>
                      <a:headEnd type="none" w="med" len="med"/>
                      <a:tailEnd type="none" w="med" len="med"/>
                    </a:ln>
                  </p:spPr>
                  <p:txBody>
                    <a:bodyPr/>
                    <a:p>
                      <a:endParaRPr lang="zh-CN" altLang="en-US"/>
                    </a:p>
                  </p:txBody>
                </p:sp>
                <p:sp>
                  <p:nvSpPr>
                    <p:cNvPr id="43089" name="文本框 43088"/>
                    <p:cNvSpPr txBox="1"/>
                    <p:nvPr/>
                  </p:nvSpPr>
                  <p:spPr>
                    <a:xfrm rot="600000">
                      <a:off x="3758" y="2205"/>
                      <a:ext cx="363" cy="165"/>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Ｓ３</a:t>
                      </a:r>
                      <a:endParaRPr lang="zh-CN" altLang="en-US" sz="1400" b="1" dirty="0">
                        <a:latin typeface="Arial" panose="020B0604020202020204" pitchFamily="34" charset="0"/>
                      </a:endParaRPr>
                    </a:p>
                  </p:txBody>
                </p:sp>
                <p:sp>
                  <p:nvSpPr>
                    <p:cNvPr id="43090" name="文本框 43089"/>
                    <p:cNvSpPr txBox="1"/>
                    <p:nvPr/>
                  </p:nvSpPr>
                  <p:spPr>
                    <a:xfrm rot="600000">
                      <a:off x="4030" y="2296"/>
                      <a:ext cx="453" cy="165"/>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铆接机</a:t>
                      </a:r>
                      <a:endParaRPr lang="zh-CN" altLang="en-US" sz="1400" dirty="0">
                        <a:latin typeface="Arial" panose="020B0604020202020204" pitchFamily="34" charset="0"/>
                      </a:endParaRPr>
                    </a:p>
                  </p:txBody>
                </p:sp>
                <p:sp>
                  <p:nvSpPr>
                    <p:cNvPr id="43091" name="椭圆 43090"/>
                    <p:cNvSpPr/>
                    <p:nvPr/>
                  </p:nvSpPr>
                  <p:spPr>
                    <a:xfrm>
                      <a:off x="3800" y="2478"/>
                      <a:ext cx="136" cy="136"/>
                    </a:xfrm>
                    <a:prstGeom prst="ellipse">
                      <a:avLst/>
                    </a:prstGeom>
                    <a:pattFill prst="wdUpDiag">
                      <a:fgClr>
                        <a:schemeClr val="tx1"/>
                      </a:fgClr>
                      <a:bgClr>
                        <a:schemeClr val="bg1"/>
                      </a:bgClr>
                    </a:pattFill>
                    <a:ln w="9525" cap="flat" cmpd="sng">
                      <a:solidFill>
                        <a:schemeClr val="tx1"/>
                      </a:solidFill>
                      <a:prstDash val="solid"/>
                      <a:headEnd type="none" w="med" len="med"/>
                      <a:tailEnd type="none" w="med" len="med"/>
                    </a:ln>
                  </p:spPr>
                  <p:txBody>
                    <a:bodyPr/>
                    <a:p>
                      <a:endParaRPr lang="zh-CN" altLang="en-US"/>
                    </a:p>
                  </p:txBody>
                </p:sp>
                <p:sp>
                  <p:nvSpPr>
                    <p:cNvPr id="43092" name="十字形 43091"/>
                    <p:cNvSpPr/>
                    <p:nvPr/>
                  </p:nvSpPr>
                  <p:spPr>
                    <a:xfrm rot="6300000">
                      <a:off x="4117" y="2478"/>
                      <a:ext cx="136" cy="135"/>
                    </a:xfrm>
                    <a:prstGeom prst="plus">
                      <a:avLst>
                        <a:gd name="adj" fmla="val 25000"/>
                      </a:avLst>
                    </a:prstGeom>
                    <a:solidFill>
                      <a:srgbClr val="008000"/>
                    </a:solidFill>
                    <a:ln w="9525">
                      <a:noFill/>
                    </a:ln>
                  </p:spPr>
                  <p:txBody>
                    <a:bodyPr/>
                    <a:p>
                      <a:endParaRPr lang="zh-CN" altLang="en-US"/>
                    </a:p>
                  </p:txBody>
                </p:sp>
              </p:grpSp>
              <p:grpSp>
                <p:nvGrpSpPr>
                  <p:cNvPr id="43093" name="组合 43092"/>
                  <p:cNvGrpSpPr/>
                  <p:nvPr/>
                </p:nvGrpSpPr>
                <p:grpSpPr>
                  <a:xfrm>
                    <a:off x="1390" y="2478"/>
                    <a:ext cx="1005" cy="544"/>
                    <a:chOff x="1390" y="2478"/>
                    <a:chExt cx="1005" cy="544"/>
                  </a:xfrm>
                </p:grpSpPr>
                <p:sp>
                  <p:nvSpPr>
                    <p:cNvPr id="43094" name="矩形 43093"/>
                    <p:cNvSpPr/>
                    <p:nvPr/>
                  </p:nvSpPr>
                  <p:spPr>
                    <a:xfrm rot="19800000">
                      <a:off x="1453" y="2478"/>
                      <a:ext cx="942" cy="436"/>
                    </a:xfrm>
                    <a:prstGeom prst="rect">
                      <a:avLst/>
                    </a:prstGeom>
                    <a:solidFill>
                      <a:schemeClr val="bg1"/>
                    </a:solidFill>
                    <a:ln w="28575" cap="flat" cmpd="sng">
                      <a:solidFill>
                        <a:schemeClr val="tx1"/>
                      </a:solidFill>
                      <a:prstDash val="solid"/>
                      <a:miter/>
                      <a:headEnd type="none" w="med" len="med"/>
                      <a:tailEnd type="none" w="med" len="med"/>
                    </a:ln>
                  </p:spPr>
                  <p:txBody>
                    <a:bodyPr/>
                    <a:p>
                      <a:endParaRPr lang="zh-CN" altLang="en-US"/>
                    </a:p>
                  </p:txBody>
                </p:sp>
                <p:sp>
                  <p:nvSpPr>
                    <p:cNvPr id="43095" name="文本框 43094"/>
                    <p:cNvSpPr txBox="1"/>
                    <p:nvPr/>
                  </p:nvSpPr>
                  <p:spPr>
                    <a:xfrm rot="19800000">
                      <a:off x="1390" y="2632"/>
                      <a:ext cx="297" cy="164"/>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S5</a:t>
                      </a:r>
                      <a:endParaRPr lang="en-US" altLang="zh-CN" sz="1400" b="1">
                        <a:latin typeface="Arial" panose="020B0604020202020204" pitchFamily="34" charset="0"/>
                      </a:endParaRPr>
                    </a:p>
                  </p:txBody>
                </p:sp>
                <p:sp>
                  <p:nvSpPr>
                    <p:cNvPr id="43096" name="文本框 43095"/>
                    <p:cNvSpPr txBox="1"/>
                    <p:nvPr/>
                  </p:nvSpPr>
                  <p:spPr>
                    <a:xfrm rot="19800000">
                      <a:off x="1569" y="2480"/>
                      <a:ext cx="744" cy="164"/>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滑动检测机</a:t>
                      </a:r>
                      <a:endParaRPr lang="zh-CN" altLang="en-US" sz="1400" dirty="0">
                        <a:latin typeface="Arial" panose="020B0604020202020204" pitchFamily="34" charset="0"/>
                      </a:endParaRPr>
                    </a:p>
                  </p:txBody>
                </p:sp>
                <p:sp>
                  <p:nvSpPr>
                    <p:cNvPr id="43097" name="椭圆 43096"/>
                    <p:cNvSpPr/>
                    <p:nvPr/>
                  </p:nvSpPr>
                  <p:spPr>
                    <a:xfrm>
                      <a:off x="1623" y="2886"/>
                      <a:ext cx="136" cy="136"/>
                    </a:xfrm>
                    <a:prstGeom prst="ellipse">
                      <a:avLst/>
                    </a:prstGeom>
                    <a:pattFill prst="wdUpDiag">
                      <a:fgClr>
                        <a:schemeClr val="tx1"/>
                      </a:fgClr>
                      <a:bgClr>
                        <a:schemeClr val="bg1"/>
                      </a:bgClr>
                    </a:pattFill>
                    <a:ln w="9525" cap="flat" cmpd="sng">
                      <a:solidFill>
                        <a:schemeClr val="tx1"/>
                      </a:solidFill>
                      <a:prstDash val="solid"/>
                      <a:headEnd type="none" w="med" len="med"/>
                      <a:tailEnd type="none" w="med" len="med"/>
                    </a:ln>
                  </p:spPr>
                  <p:txBody>
                    <a:bodyPr/>
                    <a:p>
                      <a:endParaRPr lang="zh-CN" altLang="en-US"/>
                    </a:p>
                  </p:txBody>
                </p:sp>
                <p:sp>
                  <p:nvSpPr>
                    <p:cNvPr id="43098" name="十字形 43097"/>
                    <p:cNvSpPr/>
                    <p:nvPr/>
                  </p:nvSpPr>
                  <p:spPr>
                    <a:xfrm rot="8700000">
                      <a:off x="1941" y="2704"/>
                      <a:ext cx="136" cy="135"/>
                    </a:xfrm>
                    <a:prstGeom prst="plus">
                      <a:avLst>
                        <a:gd name="adj" fmla="val 25000"/>
                      </a:avLst>
                    </a:prstGeom>
                    <a:solidFill>
                      <a:srgbClr val="008000"/>
                    </a:solidFill>
                    <a:ln w="9525">
                      <a:noFill/>
                    </a:ln>
                  </p:spPr>
                  <p:txBody>
                    <a:bodyPr/>
                    <a:p>
                      <a:endParaRPr lang="zh-CN" altLang="en-US"/>
                    </a:p>
                  </p:txBody>
                </p:sp>
              </p:grpSp>
              <p:grpSp>
                <p:nvGrpSpPr>
                  <p:cNvPr id="43099" name="组合 43098"/>
                  <p:cNvGrpSpPr/>
                  <p:nvPr/>
                </p:nvGrpSpPr>
                <p:grpSpPr>
                  <a:xfrm>
                    <a:off x="2848" y="3476"/>
                    <a:ext cx="862" cy="453"/>
                    <a:chOff x="2848" y="3476"/>
                    <a:chExt cx="862" cy="453"/>
                  </a:xfrm>
                </p:grpSpPr>
                <p:sp>
                  <p:nvSpPr>
                    <p:cNvPr id="43100" name="矩形 43099"/>
                    <p:cNvSpPr/>
                    <p:nvPr/>
                  </p:nvSpPr>
                  <p:spPr>
                    <a:xfrm>
                      <a:off x="2848" y="3476"/>
                      <a:ext cx="862" cy="453"/>
                    </a:xfrm>
                    <a:prstGeom prst="rect">
                      <a:avLst/>
                    </a:prstGeom>
                    <a:solidFill>
                      <a:schemeClr val="bg1"/>
                    </a:solidFill>
                    <a:ln w="28575" cap="flat" cmpd="sng">
                      <a:solidFill>
                        <a:schemeClr val="tx1"/>
                      </a:solidFill>
                      <a:prstDash val="solid"/>
                      <a:miter/>
                      <a:headEnd type="none" w="med" len="med"/>
                      <a:tailEnd type="none" w="med" len="med"/>
                    </a:ln>
                  </p:spPr>
                  <p:txBody>
                    <a:bodyPr/>
                    <a:p>
                      <a:endParaRPr lang="zh-CN" altLang="en-US"/>
                    </a:p>
                  </p:txBody>
                </p:sp>
                <p:sp>
                  <p:nvSpPr>
                    <p:cNvPr id="43101" name="文本框 43100"/>
                    <p:cNvSpPr txBox="1"/>
                    <p:nvPr/>
                  </p:nvSpPr>
                  <p:spPr>
                    <a:xfrm>
                      <a:off x="3075" y="3703"/>
                      <a:ext cx="454" cy="165"/>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焊接机</a:t>
                      </a:r>
                      <a:endParaRPr lang="zh-CN" altLang="en-US" sz="1400" dirty="0">
                        <a:latin typeface="Arial" panose="020B0604020202020204" pitchFamily="34" charset="0"/>
                      </a:endParaRPr>
                    </a:p>
                  </p:txBody>
                </p:sp>
                <p:sp>
                  <p:nvSpPr>
                    <p:cNvPr id="43102" name="文本框 43101"/>
                    <p:cNvSpPr txBox="1"/>
                    <p:nvPr/>
                  </p:nvSpPr>
                  <p:spPr>
                    <a:xfrm>
                      <a:off x="2848" y="3476"/>
                      <a:ext cx="307" cy="165"/>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Ｓ</a:t>
                      </a:r>
                      <a:r>
                        <a:rPr lang="en-US" altLang="zh-CN" sz="1400" b="1">
                          <a:latin typeface="Arial" panose="020B0604020202020204" pitchFamily="34" charset="0"/>
                        </a:rPr>
                        <a:t>1</a:t>
                      </a:r>
                      <a:endParaRPr lang="en-US" altLang="zh-CN" sz="1400" b="1">
                        <a:latin typeface="Arial" panose="020B0604020202020204" pitchFamily="34" charset="0"/>
                      </a:endParaRPr>
                    </a:p>
                  </p:txBody>
                </p:sp>
                <p:sp>
                  <p:nvSpPr>
                    <p:cNvPr id="43103" name="椭圆 43102"/>
                    <p:cNvSpPr/>
                    <p:nvPr/>
                  </p:nvSpPr>
                  <p:spPr>
                    <a:xfrm>
                      <a:off x="3483" y="3521"/>
                      <a:ext cx="136" cy="136"/>
                    </a:xfrm>
                    <a:prstGeom prst="ellipse">
                      <a:avLst/>
                    </a:prstGeom>
                    <a:pattFill prst="wdUpDiag">
                      <a:fgClr>
                        <a:schemeClr val="tx1"/>
                      </a:fgClr>
                      <a:bgClr>
                        <a:schemeClr val="bg1"/>
                      </a:bgClr>
                    </a:pattFill>
                    <a:ln w="9525" cap="flat" cmpd="sng">
                      <a:solidFill>
                        <a:schemeClr val="tx1"/>
                      </a:solidFill>
                      <a:prstDash val="solid"/>
                      <a:headEnd type="none" w="med" len="med"/>
                      <a:tailEnd type="none" w="med" len="med"/>
                    </a:ln>
                  </p:spPr>
                  <p:txBody>
                    <a:bodyPr/>
                    <a:p>
                      <a:endParaRPr lang="zh-CN" altLang="en-US"/>
                    </a:p>
                  </p:txBody>
                </p:sp>
                <p:sp>
                  <p:nvSpPr>
                    <p:cNvPr id="43104" name="十字形 43103"/>
                    <p:cNvSpPr/>
                    <p:nvPr/>
                  </p:nvSpPr>
                  <p:spPr>
                    <a:xfrm>
                      <a:off x="3211" y="3521"/>
                      <a:ext cx="136" cy="135"/>
                    </a:xfrm>
                    <a:prstGeom prst="plus">
                      <a:avLst>
                        <a:gd name="adj" fmla="val 25000"/>
                      </a:avLst>
                    </a:prstGeom>
                    <a:solidFill>
                      <a:srgbClr val="008000"/>
                    </a:solidFill>
                    <a:ln w="9525">
                      <a:noFill/>
                    </a:ln>
                  </p:spPr>
                  <p:txBody>
                    <a:bodyPr/>
                    <a:p>
                      <a:endParaRPr lang="zh-CN" altLang="en-US"/>
                    </a:p>
                  </p:txBody>
                </p:sp>
              </p:grpSp>
              <p:grpSp>
                <p:nvGrpSpPr>
                  <p:cNvPr id="43105" name="组合 43104"/>
                  <p:cNvGrpSpPr/>
                  <p:nvPr/>
                </p:nvGrpSpPr>
                <p:grpSpPr>
                  <a:xfrm>
                    <a:off x="3750" y="3430"/>
                    <a:ext cx="776" cy="391"/>
                    <a:chOff x="3750" y="3430"/>
                    <a:chExt cx="776" cy="391"/>
                  </a:xfrm>
                </p:grpSpPr>
                <p:sp>
                  <p:nvSpPr>
                    <p:cNvPr id="43106" name="文本框 43105"/>
                    <p:cNvSpPr txBox="1"/>
                    <p:nvPr/>
                  </p:nvSpPr>
                  <p:spPr>
                    <a:xfrm rot="21000000">
                      <a:off x="3750" y="3475"/>
                      <a:ext cx="307" cy="164"/>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Ｓ</a:t>
                      </a:r>
                      <a:r>
                        <a:rPr lang="en-US" altLang="zh-CN" sz="1400" b="1">
                          <a:latin typeface="Arial" panose="020B0604020202020204" pitchFamily="34" charset="0"/>
                        </a:rPr>
                        <a:t>2</a:t>
                      </a:r>
                      <a:endParaRPr lang="en-US" altLang="zh-CN" sz="1400" b="1">
                        <a:latin typeface="Arial" panose="020B0604020202020204" pitchFamily="34" charset="0"/>
                      </a:endParaRPr>
                    </a:p>
                  </p:txBody>
                </p:sp>
                <p:sp>
                  <p:nvSpPr>
                    <p:cNvPr id="43107" name="文本框 43106"/>
                    <p:cNvSpPr txBox="1"/>
                    <p:nvPr/>
                  </p:nvSpPr>
                  <p:spPr>
                    <a:xfrm rot="21000000">
                      <a:off x="3977" y="3656"/>
                      <a:ext cx="454" cy="165"/>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铆接机</a:t>
                      </a:r>
                      <a:endParaRPr lang="zh-CN" altLang="en-US" sz="1400" dirty="0">
                        <a:latin typeface="Arial" panose="020B0604020202020204" pitchFamily="34" charset="0"/>
                      </a:endParaRPr>
                    </a:p>
                  </p:txBody>
                </p:sp>
                <p:sp>
                  <p:nvSpPr>
                    <p:cNvPr id="43108" name="椭圆 43107"/>
                    <p:cNvSpPr/>
                    <p:nvPr/>
                  </p:nvSpPr>
                  <p:spPr>
                    <a:xfrm>
                      <a:off x="4390" y="3430"/>
                      <a:ext cx="136" cy="136"/>
                    </a:xfrm>
                    <a:prstGeom prst="ellipse">
                      <a:avLst/>
                    </a:prstGeom>
                    <a:pattFill prst="wdUpDiag">
                      <a:fgClr>
                        <a:schemeClr val="tx1"/>
                      </a:fgClr>
                      <a:bgClr>
                        <a:schemeClr val="bg1"/>
                      </a:bgClr>
                    </a:pattFill>
                    <a:ln w="9525" cap="flat" cmpd="sng">
                      <a:solidFill>
                        <a:schemeClr val="tx1"/>
                      </a:solidFill>
                      <a:prstDash val="solid"/>
                      <a:headEnd type="none" w="med" len="med"/>
                      <a:tailEnd type="none" w="med" len="med"/>
                    </a:ln>
                  </p:spPr>
                  <p:txBody>
                    <a:bodyPr/>
                    <a:p>
                      <a:endParaRPr lang="zh-CN" altLang="en-US"/>
                    </a:p>
                  </p:txBody>
                </p:sp>
                <p:sp>
                  <p:nvSpPr>
                    <p:cNvPr id="43109" name="十字形 43108"/>
                    <p:cNvSpPr/>
                    <p:nvPr/>
                  </p:nvSpPr>
                  <p:spPr>
                    <a:xfrm rot="9300000">
                      <a:off x="4118" y="3521"/>
                      <a:ext cx="136" cy="135"/>
                    </a:xfrm>
                    <a:prstGeom prst="plus">
                      <a:avLst>
                        <a:gd name="adj" fmla="val 25000"/>
                      </a:avLst>
                    </a:prstGeom>
                    <a:solidFill>
                      <a:srgbClr val="008000"/>
                    </a:solidFill>
                    <a:ln w="9525">
                      <a:noFill/>
                    </a:ln>
                  </p:spPr>
                  <p:txBody>
                    <a:bodyPr/>
                    <a:p>
                      <a:endParaRPr lang="zh-CN" altLang="en-US"/>
                    </a:p>
                  </p:txBody>
                </p:sp>
              </p:grpSp>
            </p:grpSp>
          </p:grpSp>
        </p:grpSp>
        <p:grpSp>
          <p:nvGrpSpPr>
            <p:cNvPr id="43110" name="组合 43109"/>
            <p:cNvGrpSpPr/>
            <p:nvPr/>
          </p:nvGrpSpPr>
          <p:grpSpPr>
            <a:xfrm>
              <a:off x="1986" y="890"/>
              <a:ext cx="1542" cy="272"/>
              <a:chOff x="1986" y="1525"/>
              <a:chExt cx="1542" cy="272"/>
            </a:xfrm>
          </p:grpSpPr>
          <p:sp>
            <p:nvSpPr>
              <p:cNvPr id="43111" name="矩形 43110"/>
              <p:cNvSpPr/>
              <p:nvPr/>
            </p:nvSpPr>
            <p:spPr>
              <a:xfrm>
                <a:off x="1986" y="1525"/>
                <a:ext cx="635" cy="272"/>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400" b="1" dirty="0">
                    <a:latin typeface="Arial" panose="020B0604020202020204" pitchFamily="34" charset="0"/>
                  </a:rPr>
                  <a:t>作业内容</a:t>
                </a:r>
                <a:endParaRPr lang="zh-CN" altLang="en-US" sz="1400" b="1" dirty="0">
                  <a:latin typeface="Arial" panose="020B0604020202020204" pitchFamily="34" charset="0"/>
                </a:endParaRPr>
              </a:p>
            </p:txBody>
          </p:sp>
          <p:sp>
            <p:nvSpPr>
              <p:cNvPr id="43112" name="矩形 43111"/>
              <p:cNvSpPr/>
              <p:nvPr/>
            </p:nvSpPr>
            <p:spPr>
              <a:xfrm>
                <a:off x="2621" y="1525"/>
                <a:ext cx="907" cy="13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dirty="0">
                    <a:latin typeface="Arial" panose="020B0604020202020204" pitchFamily="34" charset="0"/>
                  </a:rPr>
                  <a:t>从     取工件</a:t>
                </a:r>
                <a:endParaRPr lang="zh-CN" altLang="en-US" sz="1200" dirty="0">
                  <a:latin typeface="Arial" panose="020B0604020202020204" pitchFamily="34" charset="0"/>
                </a:endParaRPr>
              </a:p>
            </p:txBody>
          </p:sp>
          <p:sp>
            <p:nvSpPr>
              <p:cNvPr id="43113" name="矩形 43112"/>
              <p:cNvSpPr/>
              <p:nvPr/>
            </p:nvSpPr>
            <p:spPr>
              <a:xfrm>
                <a:off x="2621" y="1661"/>
                <a:ext cx="907" cy="13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dirty="0">
                    <a:latin typeface="Arial" panose="020B0604020202020204" pitchFamily="34" charset="0"/>
                  </a:rPr>
                  <a:t>到放置完成品</a:t>
                </a:r>
                <a:endParaRPr lang="zh-CN" altLang="en-US" sz="1200" dirty="0">
                  <a:latin typeface="Arial" panose="020B0604020202020204" pitchFamily="34" charset="0"/>
                </a:endParaRPr>
              </a:p>
            </p:txBody>
          </p:sp>
        </p:grpSp>
        <p:grpSp>
          <p:nvGrpSpPr>
            <p:cNvPr id="43114" name="组合 43113"/>
            <p:cNvGrpSpPr/>
            <p:nvPr/>
          </p:nvGrpSpPr>
          <p:grpSpPr>
            <a:xfrm>
              <a:off x="1850" y="3067"/>
              <a:ext cx="3811" cy="454"/>
              <a:chOff x="1623" y="3521"/>
              <a:chExt cx="3811" cy="454"/>
            </a:xfrm>
          </p:grpSpPr>
          <p:grpSp>
            <p:nvGrpSpPr>
              <p:cNvPr id="43115" name="组合 43114"/>
              <p:cNvGrpSpPr/>
              <p:nvPr/>
            </p:nvGrpSpPr>
            <p:grpSpPr>
              <a:xfrm>
                <a:off x="1623" y="3521"/>
                <a:ext cx="3811" cy="454"/>
                <a:chOff x="1759" y="3339"/>
                <a:chExt cx="3811" cy="454"/>
              </a:xfrm>
            </p:grpSpPr>
            <p:sp>
              <p:nvSpPr>
                <p:cNvPr id="43116" name="矩形 43115"/>
                <p:cNvSpPr/>
                <p:nvPr/>
              </p:nvSpPr>
              <p:spPr>
                <a:xfrm>
                  <a:off x="1759" y="3339"/>
                  <a:ext cx="545"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品质检查</a:t>
                  </a:r>
                  <a:endParaRPr lang="zh-CN" altLang="en-US" sz="1000" dirty="0">
                    <a:latin typeface="Arial" panose="020B0604020202020204" pitchFamily="34" charset="0"/>
                  </a:endParaRPr>
                </a:p>
              </p:txBody>
            </p:sp>
            <p:sp>
              <p:nvSpPr>
                <p:cNvPr id="43117" name="矩形 43116"/>
                <p:cNvSpPr/>
                <p:nvPr/>
              </p:nvSpPr>
              <p:spPr>
                <a:xfrm>
                  <a:off x="3211" y="3339"/>
                  <a:ext cx="545"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标准手持数</a:t>
                  </a:r>
                  <a:endParaRPr lang="zh-CN" altLang="en-US" sz="1000" dirty="0">
                    <a:latin typeface="Arial" panose="020B0604020202020204" pitchFamily="34" charset="0"/>
                  </a:endParaRPr>
                </a:p>
              </p:txBody>
            </p:sp>
            <p:sp>
              <p:nvSpPr>
                <p:cNvPr id="43118" name="矩形 43117"/>
                <p:cNvSpPr/>
                <p:nvPr/>
              </p:nvSpPr>
              <p:spPr>
                <a:xfrm>
                  <a:off x="2304" y="3339"/>
                  <a:ext cx="454"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安全确认</a:t>
                  </a:r>
                  <a:endParaRPr lang="zh-CN" altLang="en-US" sz="1000" dirty="0">
                    <a:latin typeface="Arial" panose="020B0604020202020204" pitchFamily="34" charset="0"/>
                  </a:endParaRPr>
                </a:p>
              </p:txBody>
            </p:sp>
            <p:sp>
              <p:nvSpPr>
                <p:cNvPr id="43119" name="矩形 43118"/>
                <p:cNvSpPr/>
                <p:nvPr/>
              </p:nvSpPr>
              <p:spPr>
                <a:xfrm>
                  <a:off x="2757" y="3339"/>
                  <a:ext cx="454"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标准手持</a:t>
                  </a:r>
                  <a:endParaRPr lang="zh-CN" altLang="en-US" sz="1000" dirty="0">
                    <a:latin typeface="Arial" panose="020B0604020202020204" pitchFamily="34" charset="0"/>
                  </a:endParaRPr>
                </a:p>
              </p:txBody>
            </p:sp>
            <p:sp>
              <p:nvSpPr>
                <p:cNvPr id="43120" name="矩形 43119"/>
                <p:cNvSpPr/>
                <p:nvPr/>
              </p:nvSpPr>
              <p:spPr>
                <a:xfrm>
                  <a:off x="4209" y="3339"/>
                  <a:ext cx="453"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实行线速</a:t>
                  </a:r>
                  <a:endParaRPr lang="zh-CN" altLang="en-US" sz="1000" dirty="0">
                    <a:latin typeface="Arial" panose="020B0604020202020204" pitchFamily="34" charset="0"/>
                  </a:endParaRPr>
                </a:p>
              </p:txBody>
            </p:sp>
            <p:sp>
              <p:nvSpPr>
                <p:cNvPr id="43121" name="矩形 43120"/>
                <p:cNvSpPr/>
                <p:nvPr/>
              </p:nvSpPr>
              <p:spPr>
                <a:xfrm>
                  <a:off x="3755" y="3339"/>
                  <a:ext cx="454"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节拍</a:t>
                  </a:r>
                  <a:endParaRPr lang="zh-CN" altLang="en-US" sz="1000" dirty="0">
                    <a:latin typeface="Arial" panose="020B0604020202020204" pitchFamily="34" charset="0"/>
                  </a:endParaRPr>
                </a:p>
              </p:txBody>
            </p:sp>
            <p:sp>
              <p:nvSpPr>
                <p:cNvPr id="43122" name="矩形 43121"/>
                <p:cNvSpPr/>
                <p:nvPr/>
              </p:nvSpPr>
              <p:spPr>
                <a:xfrm>
                  <a:off x="4662" y="3339"/>
                  <a:ext cx="454"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净时间</a:t>
                  </a:r>
                  <a:endParaRPr lang="zh-CN" altLang="en-US" sz="1000" dirty="0">
                    <a:latin typeface="Arial" panose="020B0604020202020204" pitchFamily="34" charset="0"/>
                  </a:endParaRPr>
                </a:p>
              </p:txBody>
            </p:sp>
            <p:sp>
              <p:nvSpPr>
                <p:cNvPr id="43123" name="矩形 43122"/>
                <p:cNvSpPr/>
                <p:nvPr/>
              </p:nvSpPr>
              <p:spPr>
                <a:xfrm>
                  <a:off x="5116" y="3339"/>
                  <a:ext cx="454" cy="136"/>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000" dirty="0">
                      <a:latin typeface="Arial" panose="020B0604020202020204" pitchFamily="34" charset="0"/>
                    </a:rPr>
                    <a:t>分解番号</a:t>
                  </a:r>
                  <a:endParaRPr lang="zh-CN" altLang="en-US" sz="1000" dirty="0">
                    <a:latin typeface="Arial" panose="020B0604020202020204" pitchFamily="34" charset="0"/>
                  </a:endParaRPr>
                </a:p>
              </p:txBody>
            </p:sp>
            <p:sp>
              <p:nvSpPr>
                <p:cNvPr id="43124" name="矩形 43123"/>
                <p:cNvSpPr/>
                <p:nvPr/>
              </p:nvSpPr>
              <p:spPr>
                <a:xfrm>
                  <a:off x="5116"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1600" b="1">
                      <a:latin typeface="Arial" panose="020B0604020202020204" pitchFamily="34" charset="0"/>
                    </a:rPr>
                    <a:t>1/1</a:t>
                  </a:r>
                  <a:endParaRPr lang="en-US" altLang="zh-CN" sz="1600" b="1">
                    <a:latin typeface="Arial" panose="020B0604020202020204" pitchFamily="34" charset="0"/>
                  </a:endParaRPr>
                </a:p>
              </p:txBody>
            </p:sp>
            <p:sp>
              <p:nvSpPr>
                <p:cNvPr id="43125" name="矩形 43124"/>
                <p:cNvSpPr/>
                <p:nvPr/>
              </p:nvSpPr>
              <p:spPr>
                <a:xfrm>
                  <a:off x="4662"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1600" b="1">
                      <a:latin typeface="Arial" panose="020B0604020202020204" pitchFamily="34" charset="0"/>
                    </a:rPr>
                    <a:t>60’’</a:t>
                  </a:r>
                  <a:endParaRPr lang="en-US" altLang="zh-CN" sz="1600" b="1">
                    <a:latin typeface="Arial" panose="020B0604020202020204" pitchFamily="34" charset="0"/>
                  </a:endParaRPr>
                </a:p>
              </p:txBody>
            </p:sp>
            <p:sp>
              <p:nvSpPr>
                <p:cNvPr id="43126" name="矩形 43125"/>
                <p:cNvSpPr/>
                <p:nvPr/>
              </p:nvSpPr>
              <p:spPr>
                <a:xfrm>
                  <a:off x="4209"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b="1" dirty="0">
                      <a:latin typeface="Arial" panose="020B0604020202020204" pitchFamily="34" charset="0"/>
                    </a:rPr>
                    <a:t>－</a:t>
                  </a:r>
                  <a:endParaRPr lang="zh-CN" altLang="en-US" b="1" dirty="0">
                    <a:latin typeface="Arial" panose="020B0604020202020204" pitchFamily="34" charset="0"/>
                  </a:endParaRPr>
                </a:p>
              </p:txBody>
            </p:sp>
            <p:sp>
              <p:nvSpPr>
                <p:cNvPr id="43127" name="矩形 43126"/>
                <p:cNvSpPr/>
                <p:nvPr/>
              </p:nvSpPr>
              <p:spPr>
                <a:xfrm>
                  <a:off x="3755"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1600" b="1">
                      <a:latin typeface="Arial" panose="020B0604020202020204" pitchFamily="34" charset="0"/>
                    </a:rPr>
                    <a:t>60’’</a:t>
                  </a:r>
                  <a:endParaRPr lang="en-US" altLang="zh-CN" sz="1600" b="1">
                    <a:latin typeface="Arial" panose="020B0604020202020204" pitchFamily="34" charset="0"/>
                  </a:endParaRPr>
                </a:p>
              </p:txBody>
            </p:sp>
            <p:sp>
              <p:nvSpPr>
                <p:cNvPr id="43128" name="矩形 43127"/>
                <p:cNvSpPr/>
                <p:nvPr/>
              </p:nvSpPr>
              <p:spPr>
                <a:xfrm>
                  <a:off x="3211" y="3475"/>
                  <a:ext cx="54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1600" b="1">
                      <a:latin typeface="Arial" panose="020B0604020202020204" pitchFamily="34" charset="0"/>
                    </a:rPr>
                    <a:t>5</a:t>
                  </a:r>
                  <a:endParaRPr lang="en-US" altLang="zh-CN" sz="1600" b="1">
                    <a:latin typeface="Arial" panose="020B0604020202020204" pitchFamily="34" charset="0"/>
                  </a:endParaRPr>
                </a:p>
              </p:txBody>
            </p:sp>
            <p:sp>
              <p:nvSpPr>
                <p:cNvPr id="43129" name="矩形 43128"/>
                <p:cNvSpPr/>
                <p:nvPr/>
              </p:nvSpPr>
              <p:spPr>
                <a:xfrm>
                  <a:off x="2757"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endParaRPr sz="1200" dirty="0">
                    <a:latin typeface="Arial" panose="020B0604020202020204" pitchFamily="34" charset="0"/>
                  </a:endParaRPr>
                </a:p>
              </p:txBody>
            </p:sp>
            <p:sp>
              <p:nvSpPr>
                <p:cNvPr id="43130" name="矩形 43129"/>
                <p:cNvSpPr/>
                <p:nvPr/>
              </p:nvSpPr>
              <p:spPr>
                <a:xfrm>
                  <a:off x="2304" y="3475"/>
                  <a:ext cx="453"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endParaRPr sz="1200" dirty="0">
                    <a:latin typeface="Arial" panose="020B0604020202020204" pitchFamily="34" charset="0"/>
                  </a:endParaRPr>
                </a:p>
              </p:txBody>
            </p:sp>
            <p:sp>
              <p:nvSpPr>
                <p:cNvPr id="43131" name="矩形 43130"/>
                <p:cNvSpPr/>
                <p:nvPr/>
              </p:nvSpPr>
              <p:spPr>
                <a:xfrm>
                  <a:off x="1759" y="3475"/>
                  <a:ext cx="544" cy="318"/>
                </a:xfrm>
                <a:prstGeom prst="rect">
                  <a:avLst/>
                </a:prstGeom>
                <a:noFill/>
                <a:ln w="9525" cap="flat" cmpd="sng">
                  <a:solidFill>
                    <a:schemeClr val="tx1"/>
                  </a:solidFill>
                  <a:prstDash val="solid"/>
                  <a:miter/>
                  <a:headEnd type="none" w="med" len="med"/>
                  <a:tailEnd type="none" w="med" len="med"/>
                </a:ln>
              </p:spPr>
              <p:txBody>
                <a:bodyPr wrap="none" anchor="ctr" anchorCtr="0"/>
                <a:p>
                  <a:pPr algn="ctr">
                    <a:spcBef>
                      <a:spcPct val="50000"/>
                    </a:spcBef>
                  </a:pPr>
                  <a:endParaRPr sz="2400" dirty="0">
                    <a:latin typeface="Arial" panose="020B0604020202020204" pitchFamily="34" charset="0"/>
                  </a:endParaRPr>
                </a:p>
              </p:txBody>
            </p:sp>
            <p:sp>
              <p:nvSpPr>
                <p:cNvPr id="43132" name="流程图: 决策 43131"/>
                <p:cNvSpPr/>
                <p:nvPr/>
              </p:nvSpPr>
              <p:spPr>
                <a:xfrm>
                  <a:off x="1895" y="3521"/>
                  <a:ext cx="226" cy="227"/>
                </a:xfrm>
                <a:prstGeom prst="flowChartDecision">
                  <a:avLst/>
                </a:prstGeom>
                <a:solidFill>
                  <a:schemeClr val="bg1"/>
                </a:solidFill>
                <a:ln w="22225" cap="flat" cmpd="sng">
                  <a:solidFill>
                    <a:schemeClr val="tx1"/>
                  </a:solidFill>
                  <a:prstDash val="solid"/>
                  <a:miter/>
                  <a:headEnd type="none" w="med" len="med"/>
                  <a:tailEnd type="none" w="med" len="med"/>
                </a:ln>
              </p:spPr>
              <p:txBody>
                <a:bodyPr/>
                <a:p>
                  <a:endParaRPr lang="zh-CN" altLang="en-US"/>
                </a:p>
              </p:txBody>
            </p:sp>
            <p:sp>
              <p:nvSpPr>
                <p:cNvPr id="43133" name="十字形 43132"/>
                <p:cNvSpPr/>
                <p:nvPr/>
              </p:nvSpPr>
              <p:spPr>
                <a:xfrm>
                  <a:off x="2394" y="3521"/>
                  <a:ext cx="227" cy="227"/>
                </a:xfrm>
                <a:prstGeom prst="plus">
                  <a:avLst>
                    <a:gd name="adj" fmla="val 25000"/>
                  </a:avLst>
                </a:prstGeom>
                <a:solidFill>
                  <a:srgbClr val="008000"/>
                </a:solidFill>
                <a:ln w="9525">
                  <a:noFill/>
                </a:ln>
              </p:spPr>
              <p:txBody>
                <a:bodyPr/>
                <a:p>
                  <a:endParaRPr lang="zh-CN" altLang="en-US"/>
                </a:p>
              </p:txBody>
            </p:sp>
            <p:sp>
              <p:nvSpPr>
                <p:cNvPr id="43134" name="椭圆 43133"/>
                <p:cNvSpPr/>
                <p:nvPr/>
              </p:nvSpPr>
              <p:spPr>
                <a:xfrm>
                  <a:off x="2893" y="3566"/>
                  <a:ext cx="182" cy="181"/>
                </a:xfrm>
                <a:prstGeom prst="ellipse">
                  <a:avLst/>
                </a:prstGeom>
                <a:pattFill prst="wdUpDiag">
                  <a:fgClr>
                    <a:schemeClr val="tx1"/>
                  </a:fgClr>
                  <a:bgClr>
                    <a:schemeClr val="bg1"/>
                  </a:bgClr>
                </a:pattFill>
                <a:ln w="9525" cap="flat" cmpd="sng">
                  <a:solidFill>
                    <a:schemeClr val="tx1"/>
                  </a:solidFill>
                  <a:prstDash val="solid"/>
                  <a:headEnd type="none" w="med" len="med"/>
                  <a:tailEnd type="none" w="med" len="med"/>
                </a:ln>
              </p:spPr>
              <p:txBody>
                <a:bodyPr/>
                <a:p>
                  <a:endParaRPr lang="zh-CN" altLang="en-US"/>
                </a:p>
              </p:txBody>
            </p:sp>
          </p:grpSp>
          <p:sp>
            <p:nvSpPr>
              <p:cNvPr id="43135" name="矩形 43134"/>
              <p:cNvSpPr/>
              <p:nvPr/>
            </p:nvSpPr>
            <p:spPr>
              <a:xfrm>
                <a:off x="3075" y="3657"/>
                <a:ext cx="544" cy="317"/>
              </a:xfrm>
              <a:prstGeom prst="rect">
                <a:avLst/>
              </a:prstGeom>
              <a:solidFill>
                <a:srgbClr val="00FF00"/>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en-US" altLang="zh-CN" sz="1600" b="1">
                    <a:latin typeface="Arial" panose="020B0604020202020204" pitchFamily="34" charset="0"/>
                  </a:rPr>
                  <a:t>5</a:t>
                </a:r>
                <a:endParaRPr lang="en-US" altLang="zh-CN" sz="1600" b="1">
                  <a:latin typeface="Arial" panose="020B0604020202020204" pitchFamily="34" charset="0"/>
                </a:endParaRPr>
              </a:p>
            </p:txBody>
          </p:sp>
        </p:grpSp>
        <p:grpSp>
          <p:nvGrpSpPr>
            <p:cNvPr id="43136" name="组合 43135"/>
            <p:cNvGrpSpPr/>
            <p:nvPr/>
          </p:nvGrpSpPr>
          <p:grpSpPr>
            <a:xfrm flipH="1">
              <a:off x="671" y="1162"/>
              <a:ext cx="45" cy="1951"/>
              <a:chOff x="671" y="1207"/>
              <a:chExt cx="0" cy="1906"/>
            </a:xfrm>
          </p:grpSpPr>
          <p:sp>
            <p:nvSpPr>
              <p:cNvPr id="43137" name="直接连接符 43136"/>
              <p:cNvSpPr/>
              <p:nvPr/>
            </p:nvSpPr>
            <p:spPr>
              <a:xfrm>
                <a:off x="671" y="1933"/>
                <a:ext cx="0" cy="1180"/>
              </a:xfrm>
              <a:prstGeom prst="line">
                <a:avLst/>
              </a:prstGeom>
              <a:ln w="25400" cap="flat" cmpd="sng">
                <a:solidFill>
                  <a:srgbClr val="005CB8"/>
                </a:solidFill>
                <a:prstDash val="solid"/>
                <a:headEnd type="none" w="med" len="med"/>
                <a:tailEnd type="none" w="med" len="med"/>
              </a:ln>
            </p:spPr>
          </p:sp>
          <p:sp>
            <p:nvSpPr>
              <p:cNvPr id="43138" name="直接连接符 43137"/>
              <p:cNvSpPr/>
              <p:nvPr/>
            </p:nvSpPr>
            <p:spPr>
              <a:xfrm>
                <a:off x="671" y="1207"/>
                <a:ext cx="0" cy="726"/>
              </a:xfrm>
              <a:prstGeom prst="line">
                <a:avLst/>
              </a:prstGeom>
              <a:ln w="38100" cap="flat" cmpd="sng">
                <a:solidFill>
                  <a:schemeClr val="tx1"/>
                </a:solidFill>
                <a:prstDash val="solid"/>
                <a:headEnd type="none" w="med" len="med"/>
                <a:tailEnd type="none" w="med" len="med"/>
              </a:ln>
            </p:spPr>
          </p:sp>
        </p:grpSp>
        <p:grpSp>
          <p:nvGrpSpPr>
            <p:cNvPr id="43139" name="组合 43138"/>
            <p:cNvGrpSpPr/>
            <p:nvPr/>
          </p:nvGrpSpPr>
          <p:grpSpPr>
            <a:xfrm>
              <a:off x="4345" y="1117"/>
              <a:ext cx="45" cy="2041"/>
              <a:chOff x="671" y="1207"/>
              <a:chExt cx="0" cy="1906"/>
            </a:xfrm>
          </p:grpSpPr>
          <p:sp>
            <p:nvSpPr>
              <p:cNvPr id="43140" name="直接连接符 43139"/>
              <p:cNvSpPr/>
              <p:nvPr/>
            </p:nvSpPr>
            <p:spPr>
              <a:xfrm>
                <a:off x="671" y="1933"/>
                <a:ext cx="0" cy="1180"/>
              </a:xfrm>
              <a:prstGeom prst="line">
                <a:avLst/>
              </a:prstGeom>
              <a:ln w="25400" cap="flat" cmpd="sng">
                <a:solidFill>
                  <a:srgbClr val="005CB8"/>
                </a:solidFill>
                <a:prstDash val="solid"/>
                <a:headEnd type="none" w="med" len="med"/>
                <a:tailEnd type="none" w="med" len="med"/>
              </a:ln>
            </p:spPr>
          </p:sp>
          <p:sp>
            <p:nvSpPr>
              <p:cNvPr id="43141" name="直接连接符 43140"/>
              <p:cNvSpPr/>
              <p:nvPr/>
            </p:nvSpPr>
            <p:spPr>
              <a:xfrm>
                <a:off x="671" y="1207"/>
                <a:ext cx="0" cy="726"/>
              </a:xfrm>
              <a:prstGeom prst="line">
                <a:avLst/>
              </a:prstGeom>
              <a:ln w="38100" cap="flat" cmpd="sng">
                <a:solidFill>
                  <a:schemeClr val="tx1"/>
                </a:solidFill>
                <a:prstDash val="solid"/>
                <a:headEnd type="none" w="med" len="med"/>
                <a:tailEnd type="none" w="med" len="med"/>
              </a:ln>
            </p:spPr>
          </p:sp>
        </p:grpSp>
        <p:sp>
          <p:nvSpPr>
            <p:cNvPr id="43142" name="直接连接符 43141"/>
            <p:cNvSpPr/>
            <p:nvPr/>
          </p:nvSpPr>
          <p:spPr>
            <a:xfrm>
              <a:off x="1260" y="2387"/>
              <a:ext cx="0" cy="907"/>
            </a:xfrm>
            <a:prstGeom prst="line">
              <a:avLst/>
            </a:prstGeom>
            <a:ln w="34925" cap="flat" cmpd="sng">
              <a:solidFill>
                <a:schemeClr val="tx1"/>
              </a:solidFill>
              <a:prstDash val="solid"/>
              <a:headEnd type="none" w="med" len="med"/>
              <a:tailEnd type="none" w="med" len="med"/>
            </a:ln>
          </p:spPr>
        </p:sp>
        <p:sp>
          <p:nvSpPr>
            <p:cNvPr id="43143" name="直接连接符 43142"/>
            <p:cNvSpPr/>
            <p:nvPr/>
          </p:nvSpPr>
          <p:spPr>
            <a:xfrm>
              <a:off x="4118" y="2478"/>
              <a:ext cx="0" cy="771"/>
            </a:xfrm>
            <a:prstGeom prst="line">
              <a:avLst/>
            </a:prstGeom>
            <a:ln w="34925" cap="flat" cmpd="sng">
              <a:solidFill>
                <a:schemeClr val="tx1"/>
              </a:solidFill>
              <a:prstDash val="solid"/>
              <a:headEnd type="none" w="med" len="med"/>
              <a:tailEnd type="none" w="med" len="med"/>
            </a:ln>
          </p:spPr>
        </p:sp>
        <p:sp>
          <p:nvSpPr>
            <p:cNvPr id="43144" name="左右箭头 43143"/>
            <p:cNvSpPr/>
            <p:nvPr/>
          </p:nvSpPr>
          <p:spPr>
            <a:xfrm>
              <a:off x="671" y="1117"/>
              <a:ext cx="3673" cy="317"/>
            </a:xfrm>
            <a:prstGeom prst="leftRightArrow">
              <a:avLst>
                <a:gd name="adj1" fmla="val 57101"/>
                <a:gd name="adj2" fmla="val 91245"/>
              </a:avLst>
            </a:prstGeom>
            <a:solidFill>
              <a:srgbClr val="CC0000"/>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600" b="1" dirty="0">
                  <a:solidFill>
                    <a:schemeClr val="bg1"/>
                  </a:solidFill>
                  <a:latin typeface="Arial" panose="020B0604020202020204" pitchFamily="34" charset="0"/>
                </a:rPr>
                <a:t>设 备 间 隔 大（改善前）</a:t>
              </a:r>
              <a:endParaRPr lang="zh-CN" altLang="en-US" sz="1600" b="1" dirty="0">
                <a:solidFill>
                  <a:schemeClr val="bg1"/>
                </a:solidFill>
                <a:latin typeface="Arial" panose="020B0604020202020204" pitchFamily="34" charset="0"/>
              </a:endParaRPr>
            </a:p>
          </p:txBody>
        </p:sp>
        <p:sp>
          <p:nvSpPr>
            <p:cNvPr id="43145" name="左右箭头 43144"/>
            <p:cNvSpPr/>
            <p:nvPr/>
          </p:nvSpPr>
          <p:spPr>
            <a:xfrm>
              <a:off x="1260" y="2976"/>
              <a:ext cx="2858" cy="317"/>
            </a:xfrm>
            <a:prstGeom prst="leftRightArrow">
              <a:avLst>
                <a:gd name="adj1" fmla="val 57101"/>
                <a:gd name="adj2" fmla="val 70999"/>
              </a:avLst>
            </a:prstGeom>
            <a:solidFill>
              <a:srgbClr val="005CB8"/>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600" b="1" dirty="0">
                  <a:solidFill>
                    <a:schemeClr val="bg1"/>
                  </a:solidFill>
                  <a:latin typeface="Arial" panose="020B0604020202020204" pitchFamily="34" charset="0"/>
                </a:rPr>
                <a:t>缩 小 设 备 间 隔 （改善后）</a:t>
              </a:r>
              <a:endParaRPr lang="zh-CN" altLang="en-US" sz="1600" b="1" dirty="0">
                <a:solidFill>
                  <a:schemeClr val="bg1"/>
                </a:solidFill>
                <a:latin typeface="Arial" panose="020B0604020202020204" pitchFamily="34" charset="0"/>
              </a:endParaRPr>
            </a:p>
          </p:txBody>
        </p:sp>
        <p:sp>
          <p:nvSpPr>
            <p:cNvPr id="43146" name="左右箭头 43145"/>
            <p:cNvSpPr/>
            <p:nvPr/>
          </p:nvSpPr>
          <p:spPr>
            <a:xfrm>
              <a:off x="671" y="2750"/>
              <a:ext cx="589" cy="408"/>
            </a:xfrm>
            <a:prstGeom prst="leftRightArrow">
              <a:avLst>
                <a:gd name="adj1" fmla="val 49685"/>
                <a:gd name="adj2" fmla="val 26038"/>
              </a:avLst>
            </a:prstGeom>
            <a:solidFill>
              <a:srgbClr val="008000"/>
            </a:solidFill>
            <a:ln w="9525" cap="flat" cmpd="sng">
              <a:solidFill>
                <a:schemeClr val="tx1"/>
              </a:solidFill>
              <a:prstDash val="solid"/>
              <a:miter/>
              <a:headEnd type="none" w="med" len="med"/>
              <a:tailEnd type="none" w="med" len="med"/>
            </a:ln>
          </p:spPr>
          <p:txBody>
            <a:bodyPr/>
            <a:p>
              <a:endParaRPr lang="zh-CN" altLang="en-US"/>
            </a:p>
          </p:txBody>
        </p:sp>
        <p:sp>
          <p:nvSpPr>
            <p:cNvPr id="43147" name="左右箭头 43146"/>
            <p:cNvSpPr/>
            <p:nvPr/>
          </p:nvSpPr>
          <p:spPr>
            <a:xfrm>
              <a:off x="4118" y="2795"/>
              <a:ext cx="227" cy="408"/>
            </a:xfrm>
            <a:prstGeom prst="leftRightArrow">
              <a:avLst>
                <a:gd name="adj1" fmla="val 53435"/>
                <a:gd name="adj2" fmla="val 34560"/>
              </a:avLst>
            </a:prstGeom>
            <a:solidFill>
              <a:srgbClr val="008000"/>
            </a:solidFill>
            <a:ln w="9525" cap="flat" cmpd="sng">
              <a:solidFill>
                <a:schemeClr val="tx1"/>
              </a:solidFill>
              <a:prstDash val="solid"/>
              <a:miter/>
              <a:headEnd type="none" w="med" len="med"/>
              <a:tailEnd type="none" w="med" len="med"/>
            </a:ln>
          </p:spPr>
          <p:txBody>
            <a:bodyPr/>
            <a:p>
              <a:endParaRPr lang="zh-CN" altLang="en-US"/>
            </a:p>
          </p:txBody>
        </p:sp>
        <p:grpSp>
          <p:nvGrpSpPr>
            <p:cNvPr id="43148" name="组合 43147"/>
            <p:cNvGrpSpPr/>
            <p:nvPr/>
          </p:nvGrpSpPr>
          <p:grpSpPr>
            <a:xfrm>
              <a:off x="1351" y="1979"/>
              <a:ext cx="2766" cy="951"/>
              <a:chOff x="1351" y="1979"/>
              <a:chExt cx="2766" cy="951"/>
            </a:xfrm>
          </p:grpSpPr>
          <p:sp>
            <p:nvSpPr>
              <p:cNvPr id="43149" name="云形标注 43148"/>
              <p:cNvSpPr/>
              <p:nvPr/>
            </p:nvSpPr>
            <p:spPr>
              <a:xfrm>
                <a:off x="1669" y="1979"/>
                <a:ext cx="2313" cy="362"/>
              </a:xfrm>
              <a:prstGeom prst="cloudCallout">
                <a:avLst>
                  <a:gd name="adj1" fmla="val -2745"/>
                  <a:gd name="adj2" fmla="val 50551"/>
                </a:avLst>
              </a:prstGeom>
              <a:solidFill>
                <a:srgbClr val="FFFF00"/>
              </a:solidFill>
              <a:ln w="22225" cap="flat" cmpd="sng">
                <a:solidFill>
                  <a:schemeClr val="tx1"/>
                </a:solidFill>
                <a:prstDash val="solid"/>
                <a:headEnd type="none" w="med" len="med"/>
                <a:tailEnd type="none" w="med" len="med"/>
              </a:ln>
            </p:spPr>
            <p:txBody>
              <a:bodyPr/>
              <a:p>
                <a:pPr algn="ctr">
                  <a:spcBef>
                    <a:spcPct val="50000"/>
                  </a:spcBef>
                </a:pPr>
                <a:r>
                  <a:rPr lang="zh-CN" altLang="en-US" b="1" dirty="0">
                    <a:latin typeface="Arial" panose="020B0604020202020204" pitchFamily="34" charset="0"/>
                  </a:rPr>
                  <a:t>缩短了步行</a:t>
                </a:r>
                <a:endParaRPr lang="zh-CN" altLang="en-US" b="1" dirty="0">
                  <a:latin typeface="Arial" panose="020B0604020202020204" pitchFamily="34" charset="0"/>
                </a:endParaRPr>
              </a:p>
            </p:txBody>
          </p:sp>
          <p:sp>
            <p:nvSpPr>
              <p:cNvPr id="43150" name="椭圆 43149"/>
              <p:cNvSpPr/>
              <p:nvPr/>
            </p:nvSpPr>
            <p:spPr>
              <a:xfrm>
                <a:off x="3075" y="2432"/>
                <a:ext cx="318" cy="136"/>
              </a:xfrm>
              <a:prstGeom prst="ellipse">
                <a:avLst/>
              </a:prstGeom>
              <a:solidFill>
                <a:srgbClr val="FFFF00"/>
              </a:solidFill>
              <a:ln w="9525" cap="flat" cmpd="sng">
                <a:solidFill>
                  <a:schemeClr val="tx1"/>
                </a:solidFill>
                <a:prstDash val="solid"/>
                <a:headEnd type="none" w="med" len="med"/>
                <a:tailEnd type="none" w="med" len="med"/>
              </a:ln>
            </p:spPr>
            <p:txBody>
              <a:bodyPr/>
              <a:p>
                <a:endParaRPr lang="zh-CN" altLang="en-US"/>
              </a:p>
            </p:txBody>
          </p:sp>
          <p:sp>
            <p:nvSpPr>
              <p:cNvPr id="43151" name="椭圆 43150"/>
              <p:cNvSpPr/>
              <p:nvPr/>
            </p:nvSpPr>
            <p:spPr>
              <a:xfrm>
                <a:off x="2576" y="2296"/>
                <a:ext cx="363" cy="136"/>
              </a:xfrm>
              <a:prstGeom prst="ellipse">
                <a:avLst/>
              </a:prstGeom>
              <a:solidFill>
                <a:srgbClr val="FFFF00"/>
              </a:solidFill>
              <a:ln w="9525" cap="flat" cmpd="sng">
                <a:solidFill>
                  <a:schemeClr val="tx1"/>
                </a:solidFill>
                <a:prstDash val="solid"/>
                <a:headEnd type="none" w="med" len="med"/>
                <a:tailEnd type="none" w="med" len="med"/>
              </a:ln>
            </p:spPr>
            <p:txBody>
              <a:bodyPr/>
              <a:p>
                <a:endParaRPr lang="zh-CN" altLang="en-US"/>
              </a:p>
            </p:txBody>
          </p:sp>
          <p:sp>
            <p:nvSpPr>
              <p:cNvPr id="43152" name="椭圆 43151"/>
              <p:cNvSpPr/>
              <p:nvPr/>
            </p:nvSpPr>
            <p:spPr>
              <a:xfrm>
                <a:off x="2167" y="2432"/>
                <a:ext cx="318" cy="136"/>
              </a:xfrm>
              <a:prstGeom prst="ellipse">
                <a:avLst/>
              </a:prstGeom>
              <a:solidFill>
                <a:srgbClr val="FFFF00"/>
              </a:solidFill>
              <a:ln w="9525" cap="flat" cmpd="sng">
                <a:solidFill>
                  <a:schemeClr val="tx1"/>
                </a:solidFill>
                <a:prstDash val="solid"/>
                <a:headEnd type="none" w="med" len="med"/>
                <a:tailEnd type="none" w="med" len="med"/>
              </a:ln>
            </p:spPr>
            <p:txBody>
              <a:bodyPr/>
              <a:p>
                <a:endParaRPr lang="zh-CN" altLang="en-US"/>
              </a:p>
            </p:txBody>
          </p:sp>
          <p:sp>
            <p:nvSpPr>
              <p:cNvPr id="43153" name="椭圆 43152"/>
              <p:cNvSpPr/>
              <p:nvPr/>
            </p:nvSpPr>
            <p:spPr>
              <a:xfrm>
                <a:off x="3392" y="2568"/>
                <a:ext cx="272" cy="136"/>
              </a:xfrm>
              <a:prstGeom prst="ellipse">
                <a:avLst/>
              </a:prstGeom>
              <a:solidFill>
                <a:srgbClr val="FFFF00"/>
              </a:solidFill>
              <a:ln w="9525" cap="flat" cmpd="sng">
                <a:solidFill>
                  <a:schemeClr val="tx1"/>
                </a:solidFill>
                <a:prstDash val="solid"/>
                <a:headEnd type="none" w="med" len="med"/>
                <a:tailEnd type="none" w="med" len="med"/>
              </a:ln>
            </p:spPr>
            <p:txBody>
              <a:bodyPr/>
              <a:p>
                <a:endParaRPr lang="zh-CN" altLang="en-US"/>
              </a:p>
            </p:txBody>
          </p:sp>
          <p:sp>
            <p:nvSpPr>
              <p:cNvPr id="43154" name="椭圆 43153"/>
              <p:cNvSpPr/>
              <p:nvPr/>
            </p:nvSpPr>
            <p:spPr>
              <a:xfrm>
                <a:off x="1850" y="2568"/>
                <a:ext cx="272" cy="136"/>
              </a:xfrm>
              <a:prstGeom prst="ellipse">
                <a:avLst/>
              </a:prstGeom>
              <a:solidFill>
                <a:srgbClr val="FFFF00"/>
              </a:solidFill>
              <a:ln w="9525" cap="flat" cmpd="sng">
                <a:solidFill>
                  <a:schemeClr val="tx1"/>
                </a:solidFill>
                <a:prstDash val="solid"/>
                <a:headEnd type="none" w="med" len="med"/>
                <a:tailEnd type="none" w="med" len="med"/>
              </a:ln>
            </p:spPr>
            <p:txBody>
              <a:bodyPr/>
              <a:p>
                <a:endParaRPr lang="zh-CN" altLang="en-US"/>
              </a:p>
            </p:txBody>
          </p:sp>
          <p:sp>
            <p:nvSpPr>
              <p:cNvPr id="43155" name="椭圆 43154"/>
              <p:cNvSpPr/>
              <p:nvPr/>
            </p:nvSpPr>
            <p:spPr>
              <a:xfrm>
                <a:off x="1578" y="2704"/>
                <a:ext cx="181" cy="136"/>
              </a:xfrm>
              <a:prstGeom prst="ellipse">
                <a:avLst/>
              </a:prstGeom>
              <a:solidFill>
                <a:srgbClr val="FFFF00"/>
              </a:solidFill>
              <a:ln w="9525" cap="flat" cmpd="sng">
                <a:solidFill>
                  <a:schemeClr val="tx1"/>
                </a:solidFill>
                <a:prstDash val="solid"/>
                <a:headEnd type="none" w="med" len="med"/>
                <a:tailEnd type="none" w="med" len="med"/>
              </a:ln>
            </p:spPr>
            <p:txBody>
              <a:bodyPr/>
              <a:p>
                <a:endParaRPr lang="zh-CN" altLang="en-US"/>
              </a:p>
            </p:txBody>
          </p:sp>
          <p:sp>
            <p:nvSpPr>
              <p:cNvPr id="43156" name="椭圆 43155"/>
              <p:cNvSpPr/>
              <p:nvPr/>
            </p:nvSpPr>
            <p:spPr>
              <a:xfrm>
                <a:off x="3710" y="2704"/>
                <a:ext cx="181" cy="136"/>
              </a:xfrm>
              <a:prstGeom prst="ellipse">
                <a:avLst/>
              </a:prstGeom>
              <a:solidFill>
                <a:srgbClr val="FFFF00"/>
              </a:solidFill>
              <a:ln w="9525" cap="flat" cmpd="sng">
                <a:solidFill>
                  <a:schemeClr val="tx1"/>
                </a:solidFill>
                <a:prstDash val="solid"/>
                <a:headEnd type="none" w="med" len="med"/>
                <a:tailEnd type="none" w="med" len="med"/>
              </a:ln>
            </p:spPr>
            <p:txBody>
              <a:bodyPr/>
              <a:p>
                <a:endParaRPr lang="zh-CN" altLang="en-US"/>
              </a:p>
            </p:txBody>
          </p:sp>
          <p:sp>
            <p:nvSpPr>
              <p:cNvPr id="43157" name="椭圆 43156"/>
              <p:cNvSpPr/>
              <p:nvPr/>
            </p:nvSpPr>
            <p:spPr>
              <a:xfrm>
                <a:off x="3936" y="2840"/>
                <a:ext cx="181" cy="90"/>
              </a:xfrm>
              <a:prstGeom prst="ellipse">
                <a:avLst/>
              </a:prstGeom>
              <a:solidFill>
                <a:srgbClr val="FFFF00"/>
              </a:solidFill>
              <a:ln w="9525" cap="flat" cmpd="sng">
                <a:solidFill>
                  <a:schemeClr val="tx1"/>
                </a:solidFill>
                <a:prstDash val="solid"/>
                <a:headEnd type="none" w="med" len="med"/>
                <a:tailEnd type="none" w="med" len="med"/>
              </a:ln>
            </p:spPr>
            <p:txBody>
              <a:bodyPr/>
              <a:p>
                <a:endParaRPr lang="zh-CN" altLang="en-US"/>
              </a:p>
            </p:txBody>
          </p:sp>
          <p:sp>
            <p:nvSpPr>
              <p:cNvPr id="43158" name="椭圆 43157"/>
              <p:cNvSpPr/>
              <p:nvPr/>
            </p:nvSpPr>
            <p:spPr>
              <a:xfrm>
                <a:off x="1351" y="2840"/>
                <a:ext cx="181" cy="90"/>
              </a:xfrm>
              <a:prstGeom prst="ellipse">
                <a:avLst/>
              </a:prstGeom>
              <a:solidFill>
                <a:srgbClr val="FFFF00"/>
              </a:solidFill>
              <a:ln w="9525" cap="flat" cmpd="sng">
                <a:solidFill>
                  <a:schemeClr val="tx1"/>
                </a:solidFill>
                <a:prstDash val="solid"/>
                <a:headEnd type="none" w="med" len="med"/>
                <a:tailEnd type="none" w="med" len="med"/>
              </a:ln>
            </p:spPr>
            <p:txBody>
              <a:bodyPr/>
              <a:p>
                <a:endParaRPr lang="zh-CN" altLang="en-US"/>
              </a:p>
            </p:txBody>
          </p:sp>
        </p:grpSp>
      </p:grpSp>
      <p:sp>
        <p:nvSpPr>
          <p:cNvPr id="43159" name="矩形 43158"/>
          <p:cNvSpPr/>
          <p:nvPr/>
        </p:nvSpPr>
        <p:spPr>
          <a:xfrm>
            <a:off x="228600" y="152400"/>
            <a:ext cx="3962400" cy="457200"/>
          </a:xfrm>
          <a:prstGeom prst="rect">
            <a:avLst/>
          </a:prstGeom>
          <a:solidFill>
            <a:srgbClr val="00A2C8"/>
          </a:solidFill>
          <a:ln w="9525">
            <a:noFill/>
          </a:ln>
        </p:spPr>
        <p:txBody>
          <a:bodyPr wrap="none" anchor="ctr" anchorCtr="0"/>
          <a:p>
            <a:pPr algn="ctr">
              <a:spcBef>
                <a:spcPct val="50000"/>
              </a:spcBef>
            </a:pPr>
            <a:r>
              <a:rPr lang="en-US" altLang="zh-CN" b="1">
                <a:latin typeface="Arial" panose="020B0604020202020204" pitchFamily="34" charset="0"/>
              </a:rPr>
              <a:t> </a:t>
            </a:r>
            <a:r>
              <a:rPr lang="zh-CN" altLang="en-US" b="1" dirty="0">
                <a:latin typeface="Arial" panose="020B0604020202020204" pitchFamily="34" charset="0"/>
              </a:rPr>
              <a:t>（例</a:t>
            </a:r>
            <a:r>
              <a:rPr lang="en-US" altLang="zh-CN" b="1" dirty="0">
                <a:latin typeface="Arial" panose="020B0604020202020204" pitchFamily="34" charset="0"/>
              </a:rPr>
              <a:t>1</a:t>
            </a:r>
            <a:r>
              <a:rPr lang="zh-CN" altLang="en-US" b="1" dirty="0">
                <a:latin typeface="Arial" panose="020B0604020202020204" pitchFamily="34" charset="0"/>
              </a:rPr>
              <a:t>）标  准  作  业  改善 的  例  题</a:t>
            </a:r>
            <a:endParaRPr lang="zh-CN" altLang="en-US" b="1" dirty="0">
              <a:latin typeface="Arial" panose="020B0604020202020204" pitchFamily="34" charset="0"/>
            </a:endParaRPr>
          </a:p>
        </p:txBody>
      </p:sp>
      <p:sp>
        <p:nvSpPr>
          <p:cNvPr id="43160" name="椭圆 43159"/>
          <p:cNvSpPr>
            <a:spLocks noChangeAspect="1"/>
          </p:cNvSpPr>
          <p:nvPr/>
        </p:nvSpPr>
        <p:spPr>
          <a:xfrm>
            <a:off x="3657600" y="3200400"/>
            <a:ext cx="354013" cy="381000"/>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a:p>
        </p:txBody>
      </p:sp>
      <p:sp>
        <p:nvSpPr>
          <p:cNvPr id="43161" name="椭圆 43160"/>
          <p:cNvSpPr>
            <a:spLocks noChangeAspect="1"/>
          </p:cNvSpPr>
          <p:nvPr/>
        </p:nvSpPr>
        <p:spPr>
          <a:xfrm>
            <a:off x="5181600" y="3200400"/>
            <a:ext cx="354013" cy="381000"/>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a:p>
        </p:txBody>
      </p:sp>
      <p:sp>
        <p:nvSpPr>
          <p:cNvPr id="43162" name="椭圆 43161"/>
          <p:cNvSpPr>
            <a:spLocks noChangeAspect="1"/>
          </p:cNvSpPr>
          <p:nvPr/>
        </p:nvSpPr>
        <p:spPr>
          <a:xfrm>
            <a:off x="1398588" y="3962400"/>
            <a:ext cx="354012" cy="381000"/>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a:p>
        </p:txBody>
      </p:sp>
      <p:sp>
        <p:nvSpPr>
          <p:cNvPr id="43163" name="椭圆 43162"/>
          <p:cNvSpPr>
            <a:spLocks noChangeAspect="1"/>
          </p:cNvSpPr>
          <p:nvPr/>
        </p:nvSpPr>
        <p:spPr>
          <a:xfrm>
            <a:off x="4598988" y="5105400"/>
            <a:ext cx="354012" cy="381000"/>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a:p>
        </p:txBody>
      </p:sp>
      <p:sp>
        <p:nvSpPr>
          <p:cNvPr id="43164" name="椭圆 43163"/>
          <p:cNvSpPr>
            <a:spLocks noChangeAspect="1"/>
          </p:cNvSpPr>
          <p:nvPr/>
        </p:nvSpPr>
        <p:spPr>
          <a:xfrm>
            <a:off x="6172200" y="4953000"/>
            <a:ext cx="354013" cy="381000"/>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a:p>
        </p:txBody>
      </p:sp>
      <p:sp>
        <p:nvSpPr>
          <p:cNvPr id="43165" name="椭圆 43164"/>
          <p:cNvSpPr>
            <a:spLocks noChangeAspect="1"/>
          </p:cNvSpPr>
          <p:nvPr/>
        </p:nvSpPr>
        <p:spPr>
          <a:xfrm>
            <a:off x="4495800" y="6324600"/>
            <a:ext cx="495300" cy="533400"/>
          </a:xfrm>
          <a:prstGeom prst="ellipse">
            <a:avLst/>
          </a:prstGeom>
          <a:solidFill>
            <a:srgbClr val="000000"/>
          </a:solidFill>
          <a:ln w="9525" cap="flat" cmpd="sng">
            <a:solidFill>
              <a:srgbClr val="000000"/>
            </a:solidFill>
            <a:prstDash val="solid"/>
            <a:headEnd type="none" w="med" len="med"/>
            <a:tailEnd type="none" w="med" len="med"/>
          </a:ln>
        </p:spPr>
        <p:txBody>
          <a:bodyPr/>
          <a:p>
            <a:endParaRPr lang="zh-CN" altLang="en-US"/>
          </a:p>
        </p:txBody>
      </p:sp>
    </p:spTree>
  </p:cSld>
  <p:clrMapOvr>
    <a:masterClrMapping/>
  </p:clrMapOvr>
  <p:transition advClick="0" advTm="1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49154" name="矩形 49153"/>
          <p:cNvSpPr/>
          <p:nvPr/>
        </p:nvSpPr>
        <p:spPr>
          <a:xfrm>
            <a:off x="4173538" y="5661025"/>
            <a:ext cx="731837" cy="215900"/>
          </a:xfrm>
          <a:prstGeom prst="rect">
            <a:avLst/>
          </a:prstGeom>
          <a:solidFill>
            <a:srgbClr val="FF0000"/>
          </a:solidFill>
          <a:ln w="28575" cap="flat" cmpd="sng">
            <a:solidFill>
              <a:srgbClr val="000000"/>
            </a:solidFill>
            <a:prstDash val="solid"/>
            <a:miter/>
            <a:headEnd type="none" w="med" len="med"/>
            <a:tailEnd type="none" w="med" len="med"/>
          </a:ln>
        </p:spPr>
        <p:txBody>
          <a:bodyPr/>
          <a:p>
            <a:endParaRPr lang="zh-CN" altLang="en-US"/>
          </a:p>
        </p:txBody>
      </p:sp>
      <p:grpSp>
        <p:nvGrpSpPr>
          <p:cNvPr id="49155" name="组合 49154"/>
          <p:cNvGrpSpPr/>
          <p:nvPr/>
        </p:nvGrpSpPr>
        <p:grpSpPr>
          <a:xfrm>
            <a:off x="317500" y="188913"/>
            <a:ext cx="6235700" cy="863600"/>
            <a:chOff x="398" y="119"/>
            <a:chExt cx="3720" cy="544"/>
          </a:xfrm>
        </p:grpSpPr>
        <p:sp>
          <p:nvSpPr>
            <p:cNvPr id="49156" name="矩形 49155"/>
            <p:cNvSpPr/>
            <p:nvPr/>
          </p:nvSpPr>
          <p:spPr>
            <a:xfrm>
              <a:off x="444" y="119"/>
              <a:ext cx="3674" cy="544"/>
            </a:xfrm>
            <a:prstGeom prst="rect">
              <a:avLst/>
            </a:prstGeom>
            <a:solidFill>
              <a:srgbClr val="00A2C8"/>
            </a:solidFill>
            <a:ln w="9525">
              <a:noFill/>
            </a:ln>
          </p:spPr>
          <p:txBody>
            <a:bodyPr wrap="none" anchor="ctr" anchorCtr="0"/>
            <a:p>
              <a:pPr algn="ctr">
                <a:spcBef>
                  <a:spcPct val="50000"/>
                </a:spcBef>
              </a:pPr>
              <a:endParaRPr sz="1400" b="1" dirty="0">
                <a:solidFill>
                  <a:srgbClr val="CC0000"/>
                </a:solidFill>
                <a:latin typeface="Arial" panose="020B0604020202020204" pitchFamily="34" charset="0"/>
              </a:endParaRPr>
            </a:p>
          </p:txBody>
        </p:sp>
        <p:sp>
          <p:nvSpPr>
            <p:cNvPr id="49157" name="文本框 49156"/>
            <p:cNvSpPr txBox="1"/>
            <p:nvPr/>
          </p:nvSpPr>
          <p:spPr>
            <a:xfrm>
              <a:off x="398" y="164"/>
              <a:ext cx="3720" cy="212"/>
            </a:xfrm>
            <a:prstGeom prst="rect">
              <a:avLst/>
            </a:prstGeom>
            <a:noFill/>
            <a:ln w="9525">
              <a:noFill/>
            </a:ln>
          </p:spPr>
          <p:txBody>
            <a:bodyPr>
              <a:spAutoFit/>
            </a:bodyPr>
            <a:p>
              <a:pPr algn="ctr">
                <a:spcBef>
                  <a:spcPct val="50000"/>
                </a:spcBef>
              </a:pPr>
              <a:r>
                <a:rPr lang="zh-CN" altLang="en-US" sz="1200" b="1" dirty="0">
                  <a:latin typeface="Arial" panose="020B0604020202020204" pitchFamily="34" charset="0"/>
                </a:rPr>
                <a:t>（</a:t>
              </a:r>
              <a:r>
                <a:rPr lang="zh-CN" altLang="en-US" sz="1600" b="1" dirty="0">
                  <a:latin typeface="Arial" panose="020B0604020202020204" pitchFamily="34" charset="0"/>
                </a:rPr>
                <a:t>例</a:t>
              </a:r>
              <a:r>
                <a:rPr lang="en-US" altLang="zh-CN" sz="1600" b="1" dirty="0">
                  <a:latin typeface="Arial" panose="020B0604020202020204" pitchFamily="34" charset="0"/>
                </a:rPr>
                <a:t>2</a:t>
              </a:r>
              <a:r>
                <a:rPr lang="zh-CN" altLang="en-US" sz="1600" b="1" dirty="0">
                  <a:latin typeface="Arial" panose="020B0604020202020204" pitchFamily="34" charset="0"/>
                </a:rPr>
                <a:t>）试着</a:t>
              </a:r>
              <a:r>
                <a:rPr lang="zh-CN" altLang="en-US" sz="1600" b="1" dirty="0">
                  <a:solidFill>
                    <a:srgbClr val="CC0000"/>
                  </a:solidFill>
                  <a:latin typeface="Arial" panose="020B0604020202020204" pitchFamily="34" charset="0"/>
                </a:rPr>
                <a:t>制作标准作业</a:t>
              </a:r>
              <a:r>
                <a:rPr lang="zh-CN" altLang="en-US" sz="1600" b="1" dirty="0">
                  <a:latin typeface="Arial" panose="020B0604020202020204" pitchFamily="34" charset="0"/>
                </a:rPr>
                <a:t>的话</a:t>
              </a:r>
              <a:r>
                <a:rPr lang="en-US" altLang="zh-CN" sz="1600" b="1">
                  <a:latin typeface="Arial" panose="020B0604020202020204" pitchFamily="34" charset="0"/>
                </a:rPr>
                <a:t>,</a:t>
              </a:r>
              <a:r>
                <a:rPr lang="zh-CN" altLang="en-US" sz="1600" b="1" dirty="0">
                  <a:solidFill>
                    <a:srgbClr val="CC0000"/>
                  </a:solidFill>
                  <a:latin typeface="Arial" panose="020B0604020202020204" pitchFamily="34" charset="0"/>
                </a:rPr>
                <a:t>就可以显现浪费点</a:t>
              </a:r>
              <a:r>
                <a:rPr lang="en-US" altLang="zh-CN" sz="1600" b="1">
                  <a:solidFill>
                    <a:srgbClr val="CC0000"/>
                  </a:solidFill>
                  <a:latin typeface="Arial" panose="020B0604020202020204" pitchFamily="34" charset="0"/>
                </a:rPr>
                <a:t>,</a:t>
              </a:r>
              <a:r>
                <a:rPr lang="zh-CN" altLang="en-US" sz="1600" b="1" dirty="0">
                  <a:solidFill>
                    <a:srgbClr val="CC0000"/>
                  </a:solidFill>
                  <a:latin typeface="Arial" panose="020B0604020202020204" pitchFamily="34" charset="0"/>
                </a:rPr>
                <a:t>变化设备构想</a:t>
              </a:r>
              <a:endParaRPr lang="zh-CN" altLang="en-US" sz="1600" b="1" dirty="0">
                <a:solidFill>
                  <a:srgbClr val="CC0000"/>
                </a:solidFill>
                <a:latin typeface="Arial" panose="020B0604020202020204" pitchFamily="34" charset="0"/>
              </a:endParaRPr>
            </a:p>
          </p:txBody>
        </p:sp>
        <p:sp>
          <p:nvSpPr>
            <p:cNvPr id="49158" name="矩形 49157"/>
            <p:cNvSpPr/>
            <p:nvPr/>
          </p:nvSpPr>
          <p:spPr>
            <a:xfrm>
              <a:off x="444" y="391"/>
              <a:ext cx="2132" cy="272"/>
            </a:xfrm>
            <a:prstGeom prst="rect">
              <a:avLst/>
            </a:prstGeom>
            <a:solidFill>
              <a:srgbClr val="FF0000"/>
            </a:solidFill>
            <a:ln w="9525">
              <a:noFill/>
            </a:ln>
          </p:spPr>
          <p:txBody>
            <a:bodyPr wrap="none" anchor="ctr" anchorCtr="0"/>
            <a:p>
              <a:pPr algn="ctr">
                <a:spcBef>
                  <a:spcPct val="50000"/>
                </a:spcBef>
              </a:pPr>
              <a:r>
                <a:rPr lang="zh-CN" altLang="en-US" sz="1600" b="1" dirty="0">
                  <a:solidFill>
                    <a:schemeClr val="bg1"/>
                  </a:solidFill>
                  <a:latin typeface="Arial" panose="020B0604020202020204" pitchFamily="34" charset="0"/>
                </a:rPr>
                <a:t>以前的安全装置</a:t>
              </a:r>
              <a:r>
                <a:rPr lang="en-US" altLang="zh-CN" sz="1600" b="1">
                  <a:solidFill>
                    <a:schemeClr val="bg1"/>
                  </a:solidFill>
                  <a:latin typeface="Arial" panose="020B0604020202020204" pitchFamily="34" charset="0"/>
                </a:rPr>
                <a:t>(</a:t>
              </a:r>
              <a:r>
                <a:rPr lang="zh-CN" altLang="en-US" sz="1600" b="1" dirty="0">
                  <a:solidFill>
                    <a:schemeClr val="bg1"/>
                  </a:solidFill>
                  <a:latin typeface="Arial" panose="020B0604020202020204" pitchFamily="34" charset="0"/>
                </a:rPr>
                <a:t>光电管的安装位置</a:t>
              </a:r>
              <a:r>
                <a:rPr lang="en-US" altLang="zh-CN" sz="1600" b="1">
                  <a:solidFill>
                    <a:schemeClr val="bg1"/>
                  </a:solidFill>
                  <a:latin typeface="Arial" panose="020B0604020202020204" pitchFamily="34" charset="0"/>
                </a:rPr>
                <a:t>)</a:t>
              </a:r>
              <a:endParaRPr lang="en-US" altLang="zh-CN" sz="1600" b="1">
                <a:solidFill>
                  <a:schemeClr val="bg1"/>
                </a:solidFill>
                <a:latin typeface="Arial" panose="020B0604020202020204" pitchFamily="34" charset="0"/>
              </a:endParaRPr>
            </a:p>
          </p:txBody>
        </p:sp>
      </p:grpSp>
      <p:sp>
        <p:nvSpPr>
          <p:cNvPr id="49159" name="直接连接符 49158"/>
          <p:cNvSpPr/>
          <p:nvPr/>
        </p:nvSpPr>
        <p:spPr>
          <a:xfrm>
            <a:off x="915988" y="2997200"/>
            <a:ext cx="531812" cy="0"/>
          </a:xfrm>
          <a:prstGeom prst="line">
            <a:avLst/>
          </a:prstGeom>
          <a:ln w="9525" cap="flat" cmpd="sng">
            <a:solidFill>
              <a:schemeClr val="tx1"/>
            </a:solidFill>
            <a:prstDash val="solid"/>
            <a:headEnd type="none" w="med" len="med"/>
            <a:tailEnd type="none" w="med" len="med"/>
          </a:ln>
        </p:spPr>
      </p:sp>
      <p:sp>
        <p:nvSpPr>
          <p:cNvPr id="49160" name="直接连接符 49159"/>
          <p:cNvSpPr/>
          <p:nvPr/>
        </p:nvSpPr>
        <p:spPr>
          <a:xfrm>
            <a:off x="915988" y="2924175"/>
            <a:ext cx="531812" cy="0"/>
          </a:xfrm>
          <a:prstGeom prst="line">
            <a:avLst/>
          </a:prstGeom>
          <a:ln w="9525" cap="flat" cmpd="sng">
            <a:solidFill>
              <a:schemeClr val="tx1"/>
            </a:solidFill>
            <a:prstDash val="solid"/>
            <a:headEnd type="none" w="med" len="med"/>
            <a:tailEnd type="none" w="med" len="med"/>
          </a:ln>
        </p:spPr>
      </p:sp>
      <p:sp>
        <p:nvSpPr>
          <p:cNvPr id="49161" name="直接连接符 49160"/>
          <p:cNvSpPr/>
          <p:nvPr/>
        </p:nvSpPr>
        <p:spPr>
          <a:xfrm>
            <a:off x="384175" y="3860800"/>
            <a:ext cx="8242300" cy="0"/>
          </a:xfrm>
          <a:prstGeom prst="line">
            <a:avLst/>
          </a:prstGeom>
          <a:ln w="25400" cap="flat" cmpd="sng">
            <a:solidFill>
              <a:schemeClr val="tx1"/>
            </a:solidFill>
            <a:prstDash val="lgDashDotDot"/>
            <a:headEnd type="none" w="med" len="med"/>
            <a:tailEnd type="none" w="med" len="med"/>
          </a:ln>
        </p:spPr>
      </p:sp>
      <p:grpSp>
        <p:nvGrpSpPr>
          <p:cNvPr id="49162" name="组合 49161"/>
          <p:cNvGrpSpPr/>
          <p:nvPr/>
        </p:nvGrpSpPr>
        <p:grpSpPr>
          <a:xfrm>
            <a:off x="384175" y="1268413"/>
            <a:ext cx="1860550" cy="2519362"/>
            <a:chOff x="444" y="709"/>
            <a:chExt cx="1270" cy="1587"/>
          </a:xfrm>
        </p:grpSpPr>
        <p:grpSp>
          <p:nvGrpSpPr>
            <p:cNvPr id="49163" name="组合 49162"/>
            <p:cNvGrpSpPr/>
            <p:nvPr/>
          </p:nvGrpSpPr>
          <p:grpSpPr>
            <a:xfrm>
              <a:off x="671" y="935"/>
              <a:ext cx="589" cy="908"/>
              <a:chOff x="444" y="3339"/>
              <a:chExt cx="726" cy="862"/>
            </a:xfrm>
          </p:grpSpPr>
          <p:sp>
            <p:nvSpPr>
              <p:cNvPr id="49164" name="直接连接符 49163"/>
              <p:cNvSpPr/>
              <p:nvPr/>
            </p:nvSpPr>
            <p:spPr>
              <a:xfrm>
                <a:off x="671" y="3339"/>
                <a:ext cx="0" cy="182"/>
              </a:xfrm>
              <a:prstGeom prst="line">
                <a:avLst/>
              </a:prstGeom>
              <a:ln w="9525" cap="flat" cmpd="sng">
                <a:solidFill>
                  <a:schemeClr val="tx1"/>
                </a:solidFill>
                <a:prstDash val="solid"/>
                <a:headEnd type="none" w="med" len="med"/>
                <a:tailEnd type="none" w="med" len="med"/>
              </a:ln>
            </p:spPr>
          </p:sp>
          <p:sp>
            <p:nvSpPr>
              <p:cNvPr id="49165" name="直接连接符 49164"/>
              <p:cNvSpPr/>
              <p:nvPr/>
            </p:nvSpPr>
            <p:spPr>
              <a:xfrm>
                <a:off x="671" y="3339"/>
                <a:ext cx="317" cy="0"/>
              </a:xfrm>
              <a:prstGeom prst="line">
                <a:avLst/>
              </a:prstGeom>
              <a:ln w="9525" cap="flat" cmpd="sng">
                <a:solidFill>
                  <a:schemeClr val="tx1"/>
                </a:solidFill>
                <a:prstDash val="solid"/>
                <a:headEnd type="none" w="med" len="med"/>
                <a:tailEnd type="none" w="med" len="med"/>
              </a:ln>
            </p:spPr>
          </p:sp>
          <p:sp>
            <p:nvSpPr>
              <p:cNvPr id="49166" name="直接连接符 49165"/>
              <p:cNvSpPr/>
              <p:nvPr/>
            </p:nvSpPr>
            <p:spPr>
              <a:xfrm>
                <a:off x="988" y="3339"/>
                <a:ext cx="0" cy="182"/>
              </a:xfrm>
              <a:prstGeom prst="line">
                <a:avLst/>
              </a:prstGeom>
              <a:ln w="9525" cap="flat" cmpd="sng">
                <a:solidFill>
                  <a:schemeClr val="tx1"/>
                </a:solidFill>
                <a:prstDash val="solid"/>
                <a:headEnd type="none" w="med" len="med"/>
                <a:tailEnd type="none" w="med" len="med"/>
              </a:ln>
            </p:spPr>
          </p:sp>
          <p:sp>
            <p:nvSpPr>
              <p:cNvPr id="49167" name="直接连接符 49166"/>
              <p:cNvSpPr/>
              <p:nvPr/>
            </p:nvSpPr>
            <p:spPr>
              <a:xfrm>
                <a:off x="444" y="3521"/>
                <a:ext cx="544" cy="0"/>
              </a:xfrm>
              <a:prstGeom prst="line">
                <a:avLst/>
              </a:prstGeom>
              <a:ln w="9525" cap="flat" cmpd="sng">
                <a:solidFill>
                  <a:schemeClr val="tx1"/>
                </a:solidFill>
                <a:prstDash val="solid"/>
                <a:headEnd type="none" w="med" len="med"/>
                <a:tailEnd type="none" w="med" len="med"/>
              </a:ln>
            </p:spPr>
          </p:sp>
          <p:sp>
            <p:nvSpPr>
              <p:cNvPr id="49168" name="直接连接符 49167"/>
              <p:cNvSpPr/>
              <p:nvPr/>
            </p:nvSpPr>
            <p:spPr>
              <a:xfrm>
                <a:off x="444" y="3521"/>
                <a:ext cx="0" cy="680"/>
              </a:xfrm>
              <a:prstGeom prst="line">
                <a:avLst/>
              </a:prstGeom>
              <a:ln w="9525" cap="flat" cmpd="sng">
                <a:solidFill>
                  <a:schemeClr val="tx1"/>
                </a:solidFill>
                <a:prstDash val="solid"/>
                <a:headEnd type="none" w="med" len="med"/>
                <a:tailEnd type="none" w="med" len="med"/>
              </a:ln>
            </p:spPr>
          </p:sp>
          <p:sp>
            <p:nvSpPr>
              <p:cNvPr id="49169" name="直接连接符 49168"/>
              <p:cNvSpPr/>
              <p:nvPr/>
            </p:nvSpPr>
            <p:spPr>
              <a:xfrm>
                <a:off x="988" y="3521"/>
                <a:ext cx="0" cy="91"/>
              </a:xfrm>
              <a:prstGeom prst="line">
                <a:avLst/>
              </a:prstGeom>
              <a:ln w="9525" cap="flat" cmpd="sng">
                <a:solidFill>
                  <a:schemeClr val="tx1"/>
                </a:solidFill>
                <a:prstDash val="solid"/>
                <a:headEnd type="none" w="med" len="med"/>
                <a:tailEnd type="none" w="med" len="med"/>
              </a:ln>
            </p:spPr>
          </p:sp>
          <p:sp>
            <p:nvSpPr>
              <p:cNvPr id="49170" name="直接连接符 49169"/>
              <p:cNvSpPr/>
              <p:nvPr/>
            </p:nvSpPr>
            <p:spPr>
              <a:xfrm>
                <a:off x="580" y="3612"/>
                <a:ext cx="408" cy="0"/>
              </a:xfrm>
              <a:prstGeom prst="line">
                <a:avLst/>
              </a:prstGeom>
              <a:ln w="9525" cap="flat" cmpd="sng">
                <a:solidFill>
                  <a:schemeClr val="tx1"/>
                </a:solidFill>
                <a:prstDash val="solid"/>
                <a:headEnd type="none" w="med" len="med"/>
                <a:tailEnd type="none" w="med" len="med"/>
              </a:ln>
            </p:spPr>
          </p:sp>
          <p:sp>
            <p:nvSpPr>
              <p:cNvPr id="49171" name="直接连接符 49170"/>
              <p:cNvSpPr/>
              <p:nvPr/>
            </p:nvSpPr>
            <p:spPr>
              <a:xfrm>
                <a:off x="580" y="3612"/>
                <a:ext cx="0" cy="226"/>
              </a:xfrm>
              <a:prstGeom prst="line">
                <a:avLst/>
              </a:prstGeom>
              <a:ln w="9525" cap="flat" cmpd="sng">
                <a:solidFill>
                  <a:schemeClr val="tx1"/>
                </a:solidFill>
                <a:prstDash val="solid"/>
                <a:headEnd type="none" w="med" len="med"/>
                <a:tailEnd type="none" w="med" len="med"/>
              </a:ln>
            </p:spPr>
          </p:sp>
          <p:sp>
            <p:nvSpPr>
              <p:cNvPr id="49172" name="直接连接符 49171"/>
              <p:cNvSpPr/>
              <p:nvPr/>
            </p:nvSpPr>
            <p:spPr>
              <a:xfrm>
                <a:off x="444" y="3838"/>
                <a:ext cx="726" cy="0"/>
              </a:xfrm>
              <a:prstGeom prst="line">
                <a:avLst/>
              </a:prstGeom>
              <a:ln w="9525" cap="flat" cmpd="sng">
                <a:solidFill>
                  <a:schemeClr val="tx1"/>
                </a:solidFill>
                <a:prstDash val="solid"/>
                <a:headEnd type="none" w="med" len="med"/>
                <a:tailEnd type="none" w="med" len="med"/>
              </a:ln>
            </p:spPr>
          </p:sp>
          <p:sp>
            <p:nvSpPr>
              <p:cNvPr id="49173" name="直接连接符 49172"/>
              <p:cNvSpPr/>
              <p:nvPr/>
            </p:nvSpPr>
            <p:spPr>
              <a:xfrm>
                <a:off x="1170" y="3838"/>
                <a:ext cx="0" cy="363"/>
              </a:xfrm>
              <a:prstGeom prst="line">
                <a:avLst/>
              </a:prstGeom>
              <a:ln w="9525" cap="flat" cmpd="sng">
                <a:solidFill>
                  <a:schemeClr val="tx1"/>
                </a:solidFill>
                <a:prstDash val="solid"/>
                <a:headEnd type="none" w="med" len="med"/>
                <a:tailEnd type="none" w="med" len="med"/>
              </a:ln>
            </p:spPr>
          </p:sp>
          <p:sp>
            <p:nvSpPr>
              <p:cNvPr id="49174" name="直接连接符 49173"/>
              <p:cNvSpPr/>
              <p:nvPr/>
            </p:nvSpPr>
            <p:spPr>
              <a:xfrm>
                <a:off x="580" y="3974"/>
                <a:ext cx="0" cy="227"/>
              </a:xfrm>
              <a:prstGeom prst="line">
                <a:avLst/>
              </a:prstGeom>
              <a:ln w="9525" cap="flat" cmpd="sng">
                <a:solidFill>
                  <a:schemeClr val="tx1"/>
                </a:solidFill>
                <a:prstDash val="solid"/>
                <a:headEnd type="none" w="med" len="med"/>
                <a:tailEnd type="none" w="med" len="med"/>
              </a:ln>
            </p:spPr>
          </p:sp>
          <p:sp>
            <p:nvSpPr>
              <p:cNvPr id="49175" name="直接连接符 49174"/>
              <p:cNvSpPr/>
              <p:nvPr/>
            </p:nvSpPr>
            <p:spPr>
              <a:xfrm>
                <a:off x="580" y="3974"/>
                <a:ext cx="453" cy="0"/>
              </a:xfrm>
              <a:prstGeom prst="line">
                <a:avLst/>
              </a:prstGeom>
              <a:ln w="9525" cap="flat" cmpd="sng">
                <a:solidFill>
                  <a:schemeClr val="tx1"/>
                </a:solidFill>
                <a:prstDash val="solid"/>
                <a:headEnd type="none" w="med" len="med"/>
                <a:tailEnd type="none" w="med" len="med"/>
              </a:ln>
            </p:spPr>
          </p:sp>
          <p:sp>
            <p:nvSpPr>
              <p:cNvPr id="49176" name="直接连接符 49175"/>
              <p:cNvSpPr/>
              <p:nvPr/>
            </p:nvSpPr>
            <p:spPr>
              <a:xfrm>
                <a:off x="1033" y="3974"/>
                <a:ext cx="0" cy="227"/>
              </a:xfrm>
              <a:prstGeom prst="line">
                <a:avLst/>
              </a:prstGeom>
              <a:ln w="9525" cap="flat" cmpd="sng">
                <a:solidFill>
                  <a:schemeClr val="tx1"/>
                </a:solidFill>
                <a:prstDash val="solid"/>
                <a:headEnd type="none" w="med" len="med"/>
                <a:tailEnd type="none" w="med" len="med"/>
              </a:ln>
            </p:spPr>
          </p:sp>
        </p:grpSp>
        <p:sp>
          <p:nvSpPr>
            <p:cNvPr id="49177" name="矩形标注 49176"/>
            <p:cNvSpPr/>
            <p:nvPr/>
          </p:nvSpPr>
          <p:spPr>
            <a:xfrm>
              <a:off x="444" y="709"/>
              <a:ext cx="453" cy="272"/>
            </a:xfrm>
            <a:prstGeom prst="wedgeRectCallout">
              <a:avLst>
                <a:gd name="adj1" fmla="val 2759"/>
                <a:gd name="adj2" fmla="val 115440"/>
              </a:avLst>
            </a:prstGeom>
            <a:solidFill>
              <a:srgbClr val="FFCC99"/>
            </a:solidFill>
            <a:ln w="22225" cap="flat" cmpd="sng">
              <a:solidFill>
                <a:schemeClr val="tx1"/>
              </a:solidFill>
              <a:prstDash val="solid"/>
              <a:miter/>
              <a:headEnd type="none" w="med" len="med"/>
              <a:tailEnd type="none" w="med" len="med"/>
            </a:ln>
          </p:spPr>
          <p:txBody>
            <a:bodyPr anchor="ctr" anchorCtr="0"/>
            <a:p>
              <a:pPr algn="ctr"/>
              <a:r>
                <a:rPr lang="zh-CN" altLang="en-US" sz="1600" b="1" dirty="0">
                  <a:solidFill>
                    <a:schemeClr val="tx2"/>
                  </a:solidFill>
                  <a:latin typeface="Arial" panose="020B0604020202020204" pitchFamily="34" charset="0"/>
                </a:rPr>
                <a:t>设备</a:t>
              </a:r>
              <a:endParaRPr lang="zh-CN" altLang="en-US" sz="1600" b="1" dirty="0">
                <a:solidFill>
                  <a:schemeClr val="tx2"/>
                </a:solidFill>
                <a:latin typeface="Arial" panose="020B0604020202020204" pitchFamily="34" charset="0"/>
              </a:endParaRPr>
            </a:p>
          </p:txBody>
        </p:sp>
        <p:sp>
          <p:nvSpPr>
            <p:cNvPr id="49178" name="矩形标注 49177"/>
            <p:cNvSpPr/>
            <p:nvPr/>
          </p:nvSpPr>
          <p:spPr>
            <a:xfrm>
              <a:off x="489" y="2024"/>
              <a:ext cx="499" cy="272"/>
            </a:xfrm>
            <a:prstGeom prst="wedgeRectCallout">
              <a:avLst>
                <a:gd name="adj1" fmla="val 32162"/>
                <a:gd name="adj2" fmla="val -275000"/>
              </a:avLst>
            </a:prstGeom>
            <a:solidFill>
              <a:srgbClr val="FFCC99"/>
            </a:solidFill>
            <a:ln w="19050" cap="flat" cmpd="sng">
              <a:solidFill>
                <a:schemeClr val="tx1"/>
              </a:solidFill>
              <a:prstDash val="solid"/>
              <a:miter/>
              <a:headEnd type="none" w="med" len="med"/>
              <a:tailEnd type="none" w="med" len="med"/>
            </a:ln>
          </p:spPr>
          <p:txBody>
            <a:bodyPr anchor="ctr" anchorCtr="0"/>
            <a:p>
              <a:pPr algn="ctr"/>
              <a:r>
                <a:rPr lang="zh-CN" altLang="en-US" sz="1600" b="1" dirty="0">
                  <a:solidFill>
                    <a:schemeClr val="tx2"/>
                  </a:solidFill>
                  <a:latin typeface="Arial" panose="020B0604020202020204" pitchFamily="34" charset="0"/>
                </a:rPr>
                <a:t>工件</a:t>
              </a:r>
              <a:endParaRPr lang="zh-CN" altLang="en-US" sz="1600" b="1" dirty="0">
                <a:solidFill>
                  <a:schemeClr val="tx2"/>
                </a:solidFill>
                <a:latin typeface="Arial" panose="020B0604020202020204" pitchFamily="34" charset="0"/>
              </a:endParaRPr>
            </a:p>
          </p:txBody>
        </p:sp>
        <p:sp>
          <p:nvSpPr>
            <p:cNvPr id="49179" name="直接连接符 49178"/>
            <p:cNvSpPr/>
            <p:nvPr/>
          </p:nvSpPr>
          <p:spPr>
            <a:xfrm>
              <a:off x="580" y="1842"/>
              <a:ext cx="1134" cy="0"/>
            </a:xfrm>
            <a:prstGeom prst="line">
              <a:avLst/>
            </a:prstGeom>
            <a:ln w="9525" cap="flat" cmpd="sng">
              <a:solidFill>
                <a:schemeClr val="tx1"/>
              </a:solidFill>
              <a:prstDash val="solid"/>
              <a:headEnd type="none" w="med" len="med"/>
              <a:tailEnd type="none" w="med" len="med"/>
            </a:ln>
          </p:spPr>
        </p:sp>
        <p:grpSp>
          <p:nvGrpSpPr>
            <p:cNvPr id="49180" name="组合 49179"/>
            <p:cNvGrpSpPr/>
            <p:nvPr/>
          </p:nvGrpSpPr>
          <p:grpSpPr>
            <a:xfrm>
              <a:off x="1124" y="981"/>
              <a:ext cx="409" cy="862"/>
              <a:chOff x="1759" y="1706"/>
              <a:chExt cx="409" cy="862"/>
            </a:xfrm>
          </p:grpSpPr>
          <p:sp>
            <p:nvSpPr>
              <p:cNvPr id="49181" name="椭圆 49180"/>
              <p:cNvSpPr/>
              <p:nvPr/>
            </p:nvSpPr>
            <p:spPr>
              <a:xfrm>
                <a:off x="1989" y="1888"/>
                <a:ext cx="136" cy="363"/>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grpSp>
            <p:nvGrpSpPr>
              <p:cNvPr id="49182" name="组合 49181"/>
              <p:cNvGrpSpPr/>
              <p:nvPr/>
            </p:nvGrpSpPr>
            <p:grpSpPr>
              <a:xfrm>
                <a:off x="1759" y="1706"/>
                <a:ext cx="409" cy="862"/>
                <a:chOff x="1759" y="1706"/>
                <a:chExt cx="409" cy="862"/>
              </a:xfrm>
            </p:grpSpPr>
            <p:sp>
              <p:nvSpPr>
                <p:cNvPr id="49183" name="椭圆 49182"/>
                <p:cNvSpPr/>
                <p:nvPr/>
              </p:nvSpPr>
              <p:spPr>
                <a:xfrm rot="600000">
                  <a:off x="1944" y="2341"/>
                  <a:ext cx="53" cy="227"/>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sp>
              <p:nvSpPr>
                <p:cNvPr id="49184" name="椭圆 49183"/>
                <p:cNvSpPr/>
                <p:nvPr/>
              </p:nvSpPr>
              <p:spPr>
                <a:xfrm>
                  <a:off x="1944" y="1706"/>
                  <a:ext cx="182" cy="182"/>
                </a:xfrm>
                <a:prstGeom prst="ellipse">
                  <a:avLst/>
                </a:prstGeom>
                <a:solidFill>
                  <a:srgbClr val="005CB8"/>
                </a:solidFill>
                <a:ln w="19050" cap="flat" cmpd="sng">
                  <a:solidFill>
                    <a:srgbClr val="000000"/>
                  </a:solidFill>
                  <a:prstDash val="solid"/>
                  <a:headEnd type="none" w="med" len="med"/>
                  <a:tailEnd type="none" w="med" len="med"/>
                </a:ln>
              </p:spPr>
              <p:txBody>
                <a:bodyPr/>
                <a:p>
                  <a:endParaRPr lang="zh-CN" altLang="en-US"/>
                </a:p>
              </p:txBody>
            </p:sp>
            <p:sp>
              <p:nvSpPr>
                <p:cNvPr id="49185" name="椭圆 49184"/>
                <p:cNvSpPr/>
                <p:nvPr/>
              </p:nvSpPr>
              <p:spPr>
                <a:xfrm rot="10200000">
                  <a:off x="2077" y="2205"/>
                  <a:ext cx="45" cy="182"/>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sp>
              <p:nvSpPr>
                <p:cNvPr id="49186" name="椭圆 49185"/>
                <p:cNvSpPr/>
                <p:nvPr/>
              </p:nvSpPr>
              <p:spPr>
                <a:xfrm rot="4800000">
                  <a:off x="1967" y="1910"/>
                  <a:ext cx="45" cy="182"/>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sp>
              <p:nvSpPr>
                <p:cNvPr id="49187" name="椭圆 49186"/>
                <p:cNvSpPr/>
                <p:nvPr/>
              </p:nvSpPr>
              <p:spPr>
                <a:xfrm rot="4800000">
                  <a:off x="1850" y="1932"/>
                  <a:ext cx="45" cy="228"/>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sp>
              <p:nvSpPr>
                <p:cNvPr id="49188" name="直接连接符 49187"/>
                <p:cNvSpPr/>
                <p:nvPr/>
              </p:nvSpPr>
              <p:spPr>
                <a:xfrm>
                  <a:off x="1853" y="1797"/>
                  <a:ext cx="272" cy="0"/>
                </a:xfrm>
                <a:prstGeom prst="line">
                  <a:avLst/>
                </a:prstGeom>
                <a:ln w="22225" cap="flat" cmpd="sng">
                  <a:solidFill>
                    <a:schemeClr val="tx1"/>
                  </a:solidFill>
                  <a:prstDash val="solid"/>
                  <a:headEnd type="none" w="med" len="med"/>
                  <a:tailEnd type="none" w="med" len="med"/>
                </a:ln>
              </p:spPr>
            </p:sp>
            <p:sp>
              <p:nvSpPr>
                <p:cNvPr id="49189" name="椭圆 49188"/>
                <p:cNvSpPr/>
                <p:nvPr/>
              </p:nvSpPr>
              <p:spPr>
                <a:xfrm rot="600000">
                  <a:off x="1986" y="2205"/>
                  <a:ext cx="46" cy="230"/>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sp>
              <p:nvSpPr>
                <p:cNvPr id="49190" name="椭圆 49189"/>
                <p:cNvSpPr/>
                <p:nvPr/>
              </p:nvSpPr>
              <p:spPr>
                <a:xfrm rot="10200000">
                  <a:off x="2122" y="2341"/>
                  <a:ext cx="46" cy="227"/>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grpSp>
        </p:grpSp>
        <p:sp>
          <p:nvSpPr>
            <p:cNvPr id="49191" name="矩形 49190"/>
            <p:cNvSpPr/>
            <p:nvPr/>
          </p:nvSpPr>
          <p:spPr>
            <a:xfrm>
              <a:off x="1215" y="1026"/>
              <a:ext cx="136" cy="499"/>
            </a:xfrm>
            <a:prstGeom prst="rect">
              <a:avLst/>
            </a:prstGeom>
            <a:solidFill>
              <a:srgbClr val="FF0000"/>
            </a:solidFill>
            <a:ln w="19050" cap="flat" cmpd="sng">
              <a:solidFill>
                <a:schemeClr val="tx1"/>
              </a:solidFill>
              <a:prstDash val="solid"/>
              <a:miter/>
              <a:headEnd type="none" w="med" len="med"/>
              <a:tailEnd type="none" w="med" len="med"/>
            </a:ln>
          </p:spPr>
          <p:txBody>
            <a:bodyPr/>
            <a:p>
              <a:endParaRPr lang="zh-CN" altLang="en-US"/>
            </a:p>
          </p:txBody>
        </p:sp>
        <p:sp>
          <p:nvSpPr>
            <p:cNvPr id="49192" name="矩形 49191"/>
            <p:cNvSpPr/>
            <p:nvPr/>
          </p:nvSpPr>
          <p:spPr>
            <a:xfrm>
              <a:off x="761" y="1344"/>
              <a:ext cx="453" cy="91"/>
            </a:xfrm>
            <a:prstGeom prst="rect">
              <a:avLst/>
            </a:prstGeom>
            <a:solidFill>
              <a:srgbClr val="008080"/>
            </a:solidFill>
            <a:ln w="9525" cap="flat" cmpd="sng">
              <a:solidFill>
                <a:schemeClr val="tx1"/>
              </a:solidFill>
              <a:prstDash val="solid"/>
              <a:miter/>
              <a:headEnd type="none" w="med" len="med"/>
              <a:tailEnd type="none" w="med" len="med"/>
            </a:ln>
          </p:spPr>
          <p:txBody>
            <a:bodyPr/>
            <a:p>
              <a:endParaRPr lang="zh-CN" altLang="en-US"/>
            </a:p>
          </p:txBody>
        </p:sp>
      </p:grpSp>
      <p:sp>
        <p:nvSpPr>
          <p:cNvPr id="49193" name="矩形 49192"/>
          <p:cNvSpPr/>
          <p:nvPr/>
        </p:nvSpPr>
        <p:spPr>
          <a:xfrm>
            <a:off x="384175" y="3933825"/>
            <a:ext cx="2725738" cy="360363"/>
          </a:xfrm>
          <a:prstGeom prst="rect">
            <a:avLst/>
          </a:prstGeom>
          <a:solidFill>
            <a:srgbClr val="000080"/>
          </a:solidFill>
          <a:ln w="9525">
            <a:noFill/>
          </a:ln>
        </p:spPr>
        <p:txBody>
          <a:bodyPr wrap="none" anchor="ctr" anchorCtr="0"/>
          <a:p>
            <a:pPr algn="ctr">
              <a:spcBef>
                <a:spcPct val="50000"/>
              </a:spcBef>
            </a:pPr>
            <a:r>
              <a:rPr lang="en-US" altLang="zh-CN" sz="1600" b="1" dirty="0">
                <a:solidFill>
                  <a:schemeClr val="bg1"/>
                </a:solidFill>
                <a:latin typeface="Arial" panose="020B0604020202020204" pitchFamily="34" charset="0"/>
              </a:rPr>
              <a:t>○  ○  ○  </a:t>
            </a:r>
            <a:r>
              <a:rPr lang="zh-CN" altLang="en-US" sz="1600" b="1" dirty="0">
                <a:solidFill>
                  <a:schemeClr val="bg1"/>
                </a:solidFill>
                <a:latin typeface="Arial" panose="020B0604020202020204" pitchFamily="34" charset="0"/>
              </a:rPr>
              <a:t>型  设  备  导  入  时</a:t>
            </a:r>
            <a:endParaRPr lang="zh-CN" altLang="en-US" sz="1600" b="1" dirty="0">
              <a:solidFill>
                <a:schemeClr val="bg1"/>
              </a:solidFill>
              <a:latin typeface="Arial" panose="020B0604020202020204" pitchFamily="34" charset="0"/>
            </a:endParaRPr>
          </a:p>
        </p:txBody>
      </p:sp>
      <p:sp>
        <p:nvSpPr>
          <p:cNvPr id="49194" name="直接连接符 49193"/>
          <p:cNvSpPr/>
          <p:nvPr/>
        </p:nvSpPr>
        <p:spPr>
          <a:xfrm>
            <a:off x="2446338" y="1773238"/>
            <a:ext cx="0" cy="1873250"/>
          </a:xfrm>
          <a:prstGeom prst="line">
            <a:avLst/>
          </a:prstGeom>
          <a:ln w="9525" cap="flat" cmpd="sng">
            <a:solidFill>
              <a:schemeClr val="tx1"/>
            </a:solidFill>
            <a:prstDash val="solid"/>
            <a:headEnd type="none" w="med" len="med"/>
            <a:tailEnd type="none" w="med" len="med"/>
          </a:ln>
        </p:spPr>
      </p:sp>
      <p:sp>
        <p:nvSpPr>
          <p:cNvPr id="49195" name="直接连接符 49194"/>
          <p:cNvSpPr/>
          <p:nvPr/>
        </p:nvSpPr>
        <p:spPr>
          <a:xfrm>
            <a:off x="2446338" y="4797425"/>
            <a:ext cx="0" cy="1827213"/>
          </a:xfrm>
          <a:prstGeom prst="line">
            <a:avLst/>
          </a:prstGeom>
          <a:ln w="9525" cap="flat" cmpd="sng">
            <a:solidFill>
              <a:schemeClr val="tx1"/>
            </a:solidFill>
            <a:prstDash val="solid"/>
            <a:headEnd type="none" w="med" len="med"/>
            <a:tailEnd type="none" w="med" len="med"/>
          </a:ln>
        </p:spPr>
      </p:sp>
      <p:sp>
        <p:nvSpPr>
          <p:cNvPr id="49196" name="直接连接符 49195"/>
          <p:cNvSpPr/>
          <p:nvPr/>
        </p:nvSpPr>
        <p:spPr>
          <a:xfrm>
            <a:off x="784225" y="6308725"/>
            <a:ext cx="531813" cy="0"/>
          </a:xfrm>
          <a:prstGeom prst="line">
            <a:avLst/>
          </a:prstGeom>
          <a:ln w="9525" cap="flat" cmpd="sng">
            <a:solidFill>
              <a:schemeClr val="tx1"/>
            </a:solidFill>
            <a:prstDash val="solid"/>
            <a:headEnd type="none" w="med" len="med"/>
            <a:tailEnd type="none" w="med" len="med"/>
          </a:ln>
        </p:spPr>
      </p:sp>
      <p:sp>
        <p:nvSpPr>
          <p:cNvPr id="49197" name="直接连接符 49196"/>
          <p:cNvSpPr/>
          <p:nvPr/>
        </p:nvSpPr>
        <p:spPr>
          <a:xfrm>
            <a:off x="784225" y="6237288"/>
            <a:ext cx="531813" cy="0"/>
          </a:xfrm>
          <a:prstGeom prst="line">
            <a:avLst/>
          </a:prstGeom>
          <a:ln w="9525" cap="flat" cmpd="sng">
            <a:solidFill>
              <a:schemeClr val="tx1"/>
            </a:solidFill>
            <a:prstDash val="solid"/>
            <a:headEnd type="none" w="med" len="med"/>
            <a:tailEnd type="none" w="med" len="med"/>
          </a:ln>
        </p:spPr>
      </p:sp>
      <p:sp>
        <p:nvSpPr>
          <p:cNvPr id="49198" name="矩形 49197"/>
          <p:cNvSpPr/>
          <p:nvPr/>
        </p:nvSpPr>
        <p:spPr>
          <a:xfrm>
            <a:off x="784225" y="5589588"/>
            <a:ext cx="663575" cy="144462"/>
          </a:xfrm>
          <a:prstGeom prst="rect">
            <a:avLst/>
          </a:prstGeom>
          <a:solidFill>
            <a:srgbClr val="008080"/>
          </a:solidFill>
          <a:ln w="9525" cap="flat" cmpd="sng">
            <a:solidFill>
              <a:schemeClr val="tx1"/>
            </a:solidFill>
            <a:prstDash val="solid"/>
            <a:miter/>
            <a:headEnd type="none" w="med" len="med"/>
            <a:tailEnd type="none" w="med" len="med"/>
          </a:ln>
        </p:spPr>
        <p:txBody>
          <a:bodyPr/>
          <a:p>
            <a:endParaRPr lang="zh-CN" altLang="en-US"/>
          </a:p>
        </p:txBody>
      </p:sp>
      <p:grpSp>
        <p:nvGrpSpPr>
          <p:cNvPr id="49199" name="组合 49198"/>
          <p:cNvGrpSpPr/>
          <p:nvPr/>
        </p:nvGrpSpPr>
        <p:grpSpPr>
          <a:xfrm>
            <a:off x="450850" y="4652963"/>
            <a:ext cx="1662113" cy="1730375"/>
            <a:chOff x="489" y="2840"/>
            <a:chExt cx="1134" cy="1090"/>
          </a:xfrm>
        </p:grpSpPr>
        <p:grpSp>
          <p:nvGrpSpPr>
            <p:cNvPr id="49200" name="组合 49199"/>
            <p:cNvGrpSpPr/>
            <p:nvPr/>
          </p:nvGrpSpPr>
          <p:grpSpPr>
            <a:xfrm>
              <a:off x="580" y="3022"/>
              <a:ext cx="589" cy="908"/>
              <a:chOff x="444" y="3339"/>
              <a:chExt cx="726" cy="862"/>
            </a:xfrm>
          </p:grpSpPr>
          <p:sp>
            <p:nvSpPr>
              <p:cNvPr id="49201" name="直接连接符 49200"/>
              <p:cNvSpPr/>
              <p:nvPr/>
            </p:nvSpPr>
            <p:spPr>
              <a:xfrm>
                <a:off x="671" y="3339"/>
                <a:ext cx="0" cy="182"/>
              </a:xfrm>
              <a:prstGeom prst="line">
                <a:avLst/>
              </a:prstGeom>
              <a:ln w="9525" cap="flat" cmpd="sng">
                <a:solidFill>
                  <a:schemeClr val="tx1"/>
                </a:solidFill>
                <a:prstDash val="solid"/>
                <a:headEnd type="none" w="med" len="med"/>
                <a:tailEnd type="none" w="med" len="med"/>
              </a:ln>
            </p:spPr>
          </p:sp>
          <p:sp>
            <p:nvSpPr>
              <p:cNvPr id="49202" name="直接连接符 49201"/>
              <p:cNvSpPr/>
              <p:nvPr/>
            </p:nvSpPr>
            <p:spPr>
              <a:xfrm>
                <a:off x="671" y="3339"/>
                <a:ext cx="317" cy="0"/>
              </a:xfrm>
              <a:prstGeom prst="line">
                <a:avLst/>
              </a:prstGeom>
              <a:ln w="9525" cap="flat" cmpd="sng">
                <a:solidFill>
                  <a:schemeClr val="tx1"/>
                </a:solidFill>
                <a:prstDash val="solid"/>
                <a:headEnd type="none" w="med" len="med"/>
                <a:tailEnd type="none" w="med" len="med"/>
              </a:ln>
            </p:spPr>
          </p:sp>
          <p:sp>
            <p:nvSpPr>
              <p:cNvPr id="49203" name="直接连接符 49202"/>
              <p:cNvSpPr/>
              <p:nvPr/>
            </p:nvSpPr>
            <p:spPr>
              <a:xfrm>
                <a:off x="988" y="3339"/>
                <a:ext cx="0" cy="182"/>
              </a:xfrm>
              <a:prstGeom prst="line">
                <a:avLst/>
              </a:prstGeom>
              <a:ln w="9525" cap="flat" cmpd="sng">
                <a:solidFill>
                  <a:schemeClr val="tx1"/>
                </a:solidFill>
                <a:prstDash val="solid"/>
                <a:headEnd type="none" w="med" len="med"/>
                <a:tailEnd type="none" w="med" len="med"/>
              </a:ln>
            </p:spPr>
          </p:sp>
          <p:sp>
            <p:nvSpPr>
              <p:cNvPr id="49204" name="直接连接符 49203"/>
              <p:cNvSpPr/>
              <p:nvPr/>
            </p:nvSpPr>
            <p:spPr>
              <a:xfrm>
                <a:off x="444" y="3521"/>
                <a:ext cx="544" cy="0"/>
              </a:xfrm>
              <a:prstGeom prst="line">
                <a:avLst/>
              </a:prstGeom>
              <a:ln w="9525" cap="flat" cmpd="sng">
                <a:solidFill>
                  <a:schemeClr val="tx1"/>
                </a:solidFill>
                <a:prstDash val="solid"/>
                <a:headEnd type="none" w="med" len="med"/>
                <a:tailEnd type="none" w="med" len="med"/>
              </a:ln>
            </p:spPr>
          </p:sp>
          <p:sp>
            <p:nvSpPr>
              <p:cNvPr id="49205" name="直接连接符 49204"/>
              <p:cNvSpPr/>
              <p:nvPr/>
            </p:nvSpPr>
            <p:spPr>
              <a:xfrm>
                <a:off x="444" y="3521"/>
                <a:ext cx="0" cy="680"/>
              </a:xfrm>
              <a:prstGeom prst="line">
                <a:avLst/>
              </a:prstGeom>
              <a:ln w="9525" cap="flat" cmpd="sng">
                <a:solidFill>
                  <a:schemeClr val="tx1"/>
                </a:solidFill>
                <a:prstDash val="solid"/>
                <a:headEnd type="none" w="med" len="med"/>
                <a:tailEnd type="none" w="med" len="med"/>
              </a:ln>
            </p:spPr>
          </p:sp>
          <p:sp>
            <p:nvSpPr>
              <p:cNvPr id="49206" name="直接连接符 49205"/>
              <p:cNvSpPr/>
              <p:nvPr/>
            </p:nvSpPr>
            <p:spPr>
              <a:xfrm>
                <a:off x="988" y="3521"/>
                <a:ext cx="0" cy="91"/>
              </a:xfrm>
              <a:prstGeom prst="line">
                <a:avLst/>
              </a:prstGeom>
              <a:ln w="9525" cap="flat" cmpd="sng">
                <a:solidFill>
                  <a:schemeClr val="tx1"/>
                </a:solidFill>
                <a:prstDash val="solid"/>
                <a:headEnd type="none" w="med" len="med"/>
                <a:tailEnd type="none" w="med" len="med"/>
              </a:ln>
            </p:spPr>
          </p:sp>
          <p:sp>
            <p:nvSpPr>
              <p:cNvPr id="49207" name="直接连接符 49206"/>
              <p:cNvSpPr/>
              <p:nvPr/>
            </p:nvSpPr>
            <p:spPr>
              <a:xfrm>
                <a:off x="580" y="3612"/>
                <a:ext cx="408" cy="0"/>
              </a:xfrm>
              <a:prstGeom prst="line">
                <a:avLst/>
              </a:prstGeom>
              <a:ln w="9525" cap="flat" cmpd="sng">
                <a:solidFill>
                  <a:schemeClr val="tx1"/>
                </a:solidFill>
                <a:prstDash val="solid"/>
                <a:headEnd type="none" w="med" len="med"/>
                <a:tailEnd type="none" w="med" len="med"/>
              </a:ln>
            </p:spPr>
          </p:sp>
          <p:sp>
            <p:nvSpPr>
              <p:cNvPr id="49208" name="直接连接符 49207"/>
              <p:cNvSpPr/>
              <p:nvPr/>
            </p:nvSpPr>
            <p:spPr>
              <a:xfrm>
                <a:off x="580" y="3612"/>
                <a:ext cx="0" cy="226"/>
              </a:xfrm>
              <a:prstGeom prst="line">
                <a:avLst/>
              </a:prstGeom>
              <a:ln w="9525" cap="flat" cmpd="sng">
                <a:solidFill>
                  <a:schemeClr val="tx1"/>
                </a:solidFill>
                <a:prstDash val="solid"/>
                <a:headEnd type="none" w="med" len="med"/>
                <a:tailEnd type="none" w="med" len="med"/>
              </a:ln>
            </p:spPr>
          </p:sp>
          <p:sp>
            <p:nvSpPr>
              <p:cNvPr id="49209" name="直接连接符 49208"/>
              <p:cNvSpPr/>
              <p:nvPr/>
            </p:nvSpPr>
            <p:spPr>
              <a:xfrm>
                <a:off x="444" y="3838"/>
                <a:ext cx="726" cy="0"/>
              </a:xfrm>
              <a:prstGeom prst="line">
                <a:avLst/>
              </a:prstGeom>
              <a:ln w="9525" cap="flat" cmpd="sng">
                <a:solidFill>
                  <a:schemeClr val="tx1"/>
                </a:solidFill>
                <a:prstDash val="solid"/>
                <a:headEnd type="none" w="med" len="med"/>
                <a:tailEnd type="none" w="med" len="med"/>
              </a:ln>
            </p:spPr>
          </p:sp>
          <p:sp>
            <p:nvSpPr>
              <p:cNvPr id="49210" name="直接连接符 49209"/>
              <p:cNvSpPr/>
              <p:nvPr/>
            </p:nvSpPr>
            <p:spPr>
              <a:xfrm>
                <a:off x="1170" y="3838"/>
                <a:ext cx="0" cy="363"/>
              </a:xfrm>
              <a:prstGeom prst="line">
                <a:avLst/>
              </a:prstGeom>
              <a:ln w="9525" cap="flat" cmpd="sng">
                <a:solidFill>
                  <a:schemeClr val="tx1"/>
                </a:solidFill>
                <a:prstDash val="solid"/>
                <a:headEnd type="none" w="med" len="med"/>
                <a:tailEnd type="none" w="med" len="med"/>
              </a:ln>
            </p:spPr>
          </p:sp>
          <p:sp>
            <p:nvSpPr>
              <p:cNvPr id="49211" name="直接连接符 49210"/>
              <p:cNvSpPr/>
              <p:nvPr/>
            </p:nvSpPr>
            <p:spPr>
              <a:xfrm>
                <a:off x="580" y="3974"/>
                <a:ext cx="0" cy="227"/>
              </a:xfrm>
              <a:prstGeom prst="line">
                <a:avLst/>
              </a:prstGeom>
              <a:ln w="9525" cap="flat" cmpd="sng">
                <a:solidFill>
                  <a:schemeClr val="tx1"/>
                </a:solidFill>
                <a:prstDash val="solid"/>
                <a:headEnd type="none" w="med" len="med"/>
                <a:tailEnd type="none" w="med" len="med"/>
              </a:ln>
            </p:spPr>
          </p:sp>
          <p:sp>
            <p:nvSpPr>
              <p:cNvPr id="49212" name="直接连接符 49211"/>
              <p:cNvSpPr/>
              <p:nvPr/>
            </p:nvSpPr>
            <p:spPr>
              <a:xfrm>
                <a:off x="580" y="3974"/>
                <a:ext cx="453" cy="0"/>
              </a:xfrm>
              <a:prstGeom prst="line">
                <a:avLst/>
              </a:prstGeom>
              <a:ln w="9525" cap="flat" cmpd="sng">
                <a:solidFill>
                  <a:schemeClr val="tx1"/>
                </a:solidFill>
                <a:prstDash val="solid"/>
                <a:headEnd type="none" w="med" len="med"/>
                <a:tailEnd type="none" w="med" len="med"/>
              </a:ln>
            </p:spPr>
          </p:sp>
          <p:sp>
            <p:nvSpPr>
              <p:cNvPr id="49213" name="直接连接符 49212"/>
              <p:cNvSpPr/>
              <p:nvPr/>
            </p:nvSpPr>
            <p:spPr>
              <a:xfrm>
                <a:off x="1033" y="3974"/>
                <a:ext cx="0" cy="227"/>
              </a:xfrm>
              <a:prstGeom prst="line">
                <a:avLst/>
              </a:prstGeom>
              <a:ln w="9525" cap="flat" cmpd="sng">
                <a:solidFill>
                  <a:schemeClr val="tx1"/>
                </a:solidFill>
                <a:prstDash val="solid"/>
                <a:headEnd type="none" w="med" len="med"/>
                <a:tailEnd type="none" w="med" len="med"/>
              </a:ln>
            </p:spPr>
          </p:sp>
        </p:grpSp>
        <p:grpSp>
          <p:nvGrpSpPr>
            <p:cNvPr id="49214" name="组合 49213"/>
            <p:cNvGrpSpPr/>
            <p:nvPr/>
          </p:nvGrpSpPr>
          <p:grpSpPr>
            <a:xfrm>
              <a:off x="1033" y="3067"/>
              <a:ext cx="409" cy="862"/>
              <a:chOff x="1759" y="1706"/>
              <a:chExt cx="409" cy="862"/>
            </a:xfrm>
          </p:grpSpPr>
          <p:sp>
            <p:nvSpPr>
              <p:cNvPr id="49215" name="椭圆 49214"/>
              <p:cNvSpPr/>
              <p:nvPr/>
            </p:nvSpPr>
            <p:spPr>
              <a:xfrm>
                <a:off x="1989" y="1888"/>
                <a:ext cx="136" cy="363"/>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grpSp>
            <p:nvGrpSpPr>
              <p:cNvPr id="49216" name="组合 49215"/>
              <p:cNvGrpSpPr/>
              <p:nvPr/>
            </p:nvGrpSpPr>
            <p:grpSpPr>
              <a:xfrm>
                <a:off x="1759" y="1706"/>
                <a:ext cx="409" cy="862"/>
                <a:chOff x="1759" y="1706"/>
                <a:chExt cx="409" cy="862"/>
              </a:xfrm>
            </p:grpSpPr>
            <p:sp>
              <p:nvSpPr>
                <p:cNvPr id="49217" name="椭圆 49216"/>
                <p:cNvSpPr/>
                <p:nvPr/>
              </p:nvSpPr>
              <p:spPr>
                <a:xfrm rot="600000">
                  <a:off x="1944" y="2341"/>
                  <a:ext cx="53" cy="227"/>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sp>
              <p:nvSpPr>
                <p:cNvPr id="49218" name="椭圆 49217"/>
                <p:cNvSpPr/>
                <p:nvPr/>
              </p:nvSpPr>
              <p:spPr>
                <a:xfrm>
                  <a:off x="1944" y="1706"/>
                  <a:ext cx="182" cy="182"/>
                </a:xfrm>
                <a:prstGeom prst="ellipse">
                  <a:avLst/>
                </a:prstGeom>
                <a:solidFill>
                  <a:srgbClr val="005CB8"/>
                </a:solidFill>
                <a:ln w="19050" cap="flat" cmpd="sng">
                  <a:solidFill>
                    <a:srgbClr val="000000"/>
                  </a:solidFill>
                  <a:prstDash val="solid"/>
                  <a:headEnd type="none" w="med" len="med"/>
                  <a:tailEnd type="none" w="med" len="med"/>
                </a:ln>
              </p:spPr>
              <p:txBody>
                <a:bodyPr/>
                <a:p>
                  <a:endParaRPr lang="zh-CN" altLang="en-US"/>
                </a:p>
              </p:txBody>
            </p:sp>
            <p:sp>
              <p:nvSpPr>
                <p:cNvPr id="49219" name="椭圆 49218"/>
                <p:cNvSpPr/>
                <p:nvPr/>
              </p:nvSpPr>
              <p:spPr>
                <a:xfrm rot="10200000">
                  <a:off x="2077" y="2205"/>
                  <a:ext cx="45" cy="182"/>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sp>
              <p:nvSpPr>
                <p:cNvPr id="49220" name="椭圆 49219"/>
                <p:cNvSpPr/>
                <p:nvPr/>
              </p:nvSpPr>
              <p:spPr>
                <a:xfrm rot="4800000">
                  <a:off x="1967" y="1910"/>
                  <a:ext cx="45" cy="182"/>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sp>
              <p:nvSpPr>
                <p:cNvPr id="49221" name="椭圆 49220"/>
                <p:cNvSpPr/>
                <p:nvPr/>
              </p:nvSpPr>
              <p:spPr>
                <a:xfrm rot="4800000">
                  <a:off x="1850" y="1932"/>
                  <a:ext cx="45" cy="228"/>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sp>
              <p:nvSpPr>
                <p:cNvPr id="49222" name="直接连接符 49221"/>
                <p:cNvSpPr/>
                <p:nvPr/>
              </p:nvSpPr>
              <p:spPr>
                <a:xfrm>
                  <a:off x="1853" y="1797"/>
                  <a:ext cx="272" cy="0"/>
                </a:xfrm>
                <a:prstGeom prst="line">
                  <a:avLst/>
                </a:prstGeom>
                <a:ln w="22225" cap="flat" cmpd="sng">
                  <a:solidFill>
                    <a:schemeClr val="tx1"/>
                  </a:solidFill>
                  <a:prstDash val="solid"/>
                  <a:headEnd type="none" w="med" len="med"/>
                  <a:tailEnd type="none" w="med" len="med"/>
                </a:ln>
              </p:spPr>
            </p:sp>
            <p:sp>
              <p:nvSpPr>
                <p:cNvPr id="49223" name="椭圆 49222"/>
                <p:cNvSpPr/>
                <p:nvPr/>
              </p:nvSpPr>
              <p:spPr>
                <a:xfrm rot="600000">
                  <a:off x="1986" y="2205"/>
                  <a:ext cx="46" cy="230"/>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sp>
              <p:nvSpPr>
                <p:cNvPr id="49224" name="椭圆 49223"/>
                <p:cNvSpPr/>
                <p:nvPr/>
              </p:nvSpPr>
              <p:spPr>
                <a:xfrm rot="10200000">
                  <a:off x="2122" y="2341"/>
                  <a:ext cx="46" cy="227"/>
                </a:xfrm>
                <a:prstGeom prst="ellipse">
                  <a:avLst/>
                </a:prstGeom>
                <a:solidFill>
                  <a:srgbClr val="005CB8"/>
                </a:solidFill>
                <a:ln w="9525" cap="flat" cmpd="sng">
                  <a:solidFill>
                    <a:schemeClr val="tx1"/>
                  </a:solidFill>
                  <a:prstDash val="solid"/>
                  <a:headEnd type="none" w="med" len="med"/>
                  <a:tailEnd type="none" w="med" len="med"/>
                </a:ln>
              </p:spPr>
              <p:txBody>
                <a:bodyPr/>
                <a:p>
                  <a:endParaRPr lang="zh-CN" altLang="en-US"/>
                </a:p>
              </p:txBody>
            </p:sp>
          </p:grpSp>
        </p:grpSp>
        <p:sp>
          <p:nvSpPr>
            <p:cNvPr id="49225" name="直接连接符 49224"/>
            <p:cNvSpPr/>
            <p:nvPr/>
          </p:nvSpPr>
          <p:spPr>
            <a:xfrm>
              <a:off x="489" y="3929"/>
              <a:ext cx="1134" cy="0"/>
            </a:xfrm>
            <a:prstGeom prst="line">
              <a:avLst/>
            </a:prstGeom>
            <a:ln w="9525" cap="flat" cmpd="sng">
              <a:solidFill>
                <a:schemeClr val="tx1"/>
              </a:solidFill>
              <a:prstDash val="solid"/>
              <a:headEnd type="none" w="med" len="med"/>
              <a:tailEnd type="none" w="med" len="med"/>
            </a:ln>
          </p:spPr>
        </p:sp>
        <p:grpSp>
          <p:nvGrpSpPr>
            <p:cNvPr id="49226" name="组合 49225"/>
            <p:cNvGrpSpPr/>
            <p:nvPr/>
          </p:nvGrpSpPr>
          <p:grpSpPr>
            <a:xfrm>
              <a:off x="988" y="2840"/>
              <a:ext cx="352" cy="182"/>
              <a:chOff x="988" y="2840"/>
              <a:chExt cx="352" cy="182"/>
            </a:xfrm>
          </p:grpSpPr>
          <p:sp>
            <p:nvSpPr>
              <p:cNvPr id="49227" name="矩形 49226"/>
              <p:cNvSpPr/>
              <p:nvPr/>
            </p:nvSpPr>
            <p:spPr>
              <a:xfrm>
                <a:off x="1215" y="2931"/>
                <a:ext cx="125" cy="91"/>
              </a:xfrm>
              <a:prstGeom prst="rect">
                <a:avLst/>
              </a:prstGeom>
              <a:solidFill>
                <a:srgbClr val="FF0000"/>
              </a:solidFill>
              <a:ln w="34925" cap="flat" cmpd="sng">
                <a:solidFill>
                  <a:schemeClr val="tx1"/>
                </a:solidFill>
                <a:prstDash val="solid"/>
                <a:miter/>
                <a:headEnd type="none" w="med" len="med"/>
                <a:tailEnd type="none" w="med" len="med"/>
              </a:ln>
            </p:spPr>
            <p:txBody>
              <a:bodyPr/>
              <a:p>
                <a:endParaRPr lang="zh-CN" altLang="en-US"/>
              </a:p>
            </p:txBody>
          </p:sp>
          <p:sp>
            <p:nvSpPr>
              <p:cNvPr id="49228" name="直接连接符 49227"/>
              <p:cNvSpPr/>
              <p:nvPr/>
            </p:nvSpPr>
            <p:spPr>
              <a:xfrm>
                <a:off x="988" y="2840"/>
                <a:ext cx="0" cy="182"/>
              </a:xfrm>
              <a:prstGeom prst="line">
                <a:avLst/>
              </a:prstGeom>
              <a:ln w="44450" cap="flat" cmpd="sng">
                <a:solidFill>
                  <a:schemeClr val="tx1"/>
                </a:solidFill>
                <a:prstDash val="solid"/>
                <a:headEnd type="none" w="med" len="med"/>
                <a:tailEnd type="none" w="med" len="med"/>
              </a:ln>
            </p:spPr>
          </p:sp>
          <p:sp>
            <p:nvSpPr>
              <p:cNvPr id="49229" name="直接连接符 49228"/>
              <p:cNvSpPr/>
              <p:nvPr/>
            </p:nvSpPr>
            <p:spPr>
              <a:xfrm>
                <a:off x="1267" y="2840"/>
                <a:ext cx="0" cy="91"/>
              </a:xfrm>
              <a:prstGeom prst="line">
                <a:avLst/>
              </a:prstGeom>
              <a:ln w="44450" cap="flat" cmpd="sng">
                <a:solidFill>
                  <a:schemeClr val="tx1"/>
                </a:solidFill>
                <a:prstDash val="solid"/>
                <a:headEnd type="none" w="med" len="med"/>
                <a:tailEnd type="none" w="med" len="med"/>
              </a:ln>
            </p:spPr>
          </p:sp>
          <p:sp>
            <p:nvSpPr>
              <p:cNvPr id="49230" name="直接连接符 49229"/>
              <p:cNvSpPr/>
              <p:nvPr/>
            </p:nvSpPr>
            <p:spPr>
              <a:xfrm>
                <a:off x="988" y="2840"/>
                <a:ext cx="272" cy="0"/>
              </a:xfrm>
              <a:prstGeom prst="line">
                <a:avLst/>
              </a:prstGeom>
              <a:ln w="41275" cap="flat" cmpd="sng">
                <a:solidFill>
                  <a:schemeClr val="tx1"/>
                </a:solidFill>
                <a:prstDash val="solid"/>
                <a:headEnd type="none" w="med" len="med"/>
                <a:tailEnd type="none" w="med" len="med"/>
              </a:ln>
            </p:spPr>
          </p:sp>
        </p:grpSp>
        <p:sp>
          <p:nvSpPr>
            <p:cNvPr id="49231" name="矩形 49230"/>
            <p:cNvSpPr/>
            <p:nvPr/>
          </p:nvSpPr>
          <p:spPr>
            <a:xfrm>
              <a:off x="1215" y="3475"/>
              <a:ext cx="136" cy="91"/>
            </a:xfrm>
            <a:prstGeom prst="rect">
              <a:avLst/>
            </a:prstGeom>
            <a:solidFill>
              <a:srgbClr val="FF0000"/>
            </a:solidFill>
            <a:ln w="28575" cap="flat" cmpd="sng">
              <a:solidFill>
                <a:srgbClr val="000000"/>
              </a:solidFill>
              <a:prstDash val="solid"/>
              <a:miter/>
              <a:headEnd type="none" w="med" len="med"/>
              <a:tailEnd type="none" w="med" len="med"/>
            </a:ln>
          </p:spPr>
          <p:txBody>
            <a:bodyPr/>
            <a:p>
              <a:endParaRPr lang="zh-CN" altLang="en-US"/>
            </a:p>
          </p:txBody>
        </p:sp>
        <p:sp>
          <p:nvSpPr>
            <p:cNvPr id="49232" name="直接连接符 49231"/>
            <p:cNvSpPr/>
            <p:nvPr/>
          </p:nvSpPr>
          <p:spPr>
            <a:xfrm>
              <a:off x="1260" y="3022"/>
              <a:ext cx="0" cy="453"/>
            </a:xfrm>
            <a:prstGeom prst="line">
              <a:avLst/>
            </a:prstGeom>
            <a:ln w="60325" cap="flat" cmpd="sng">
              <a:solidFill>
                <a:srgbClr val="FF0000"/>
              </a:solidFill>
              <a:prstDash val="sysDot"/>
              <a:headEnd type="triangle" w="med" len="med"/>
              <a:tailEnd type="triangle" w="med" len="med"/>
            </a:ln>
          </p:spPr>
        </p:sp>
      </p:grpSp>
      <p:sp>
        <p:nvSpPr>
          <p:cNvPr id="49233" name="矩形 49232"/>
          <p:cNvSpPr/>
          <p:nvPr/>
        </p:nvSpPr>
        <p:spPr>
          <a:xfrm>
            <a:off x="3175000" y="5661025"/>
            <a:ext cx="865188" cy="215900"/>
          </a:xfrm>
          <a:prstGeom prst="rect">
            <a:avLst/>
          </a:prstGeom>
          <a:solidFill>
            <a:srgbClr val="FF0000"/>
          </a:solidFill>
          <a:ln w="28575" cap="flat" cmpd="sng">
            <a:solidFill>
              <a:srgbClr val="000000"/>
            </a:solidFill>
            <a:prstDash val="solid"/>
            <a:miter/>
            <a:headEnd type="none" w="med" len="med"/>
            <a:tailEnd type="none" w="med" len="med"/>
          </a:ln>
        </p:spPr>
        <p:txBody>
          <a:bodyPr/>
          <a:p>
            <a:endParaRPr lang="zh-CN" altLang="en-US"/>
          </a:p>
        </p:txBody>
      </p:sp>
      <p:sp>
        <p:nvSpPr>
          <p:cNvPr id="49234" name="矩形标注 49233"/>
          <p:cNvSpPr/>
          <p:nvPr/>
        </p:nvSpPr>
        <p:spPr>
          <a:xfrm>
            <a:off x="1714500" y="1125538"/>
            <a:ext cx="1793875" cy="358775"/>
          </a:xfrm>
          <a:prstGeom prst="wedgeRectCallout">
            <a:avLst>
              <a:gd name="adj1" fmla="val 37991"/>
              <a:gd name="adj2" fmla="val 320352"/>
            </a:avLst>
          </a:prstGeom>
          <a:solidFill>
            <a:srgbClr val="FFFF00"/>
          </a:solidFill>
          <a:ln w="28575" cap="flat" cmpd="sng">
            <a:solidFill>
              <a:schemeClr val="tx1"/>
            </a:solidFill>
            <a:prstDash val="solid"/>
            <a:miter/>
            <a:headEnd type="none" w="med" len="med"/>
            <a:tailEnd type="none" w="med" len="med"/>
          </a:ln>
        </p:spPr>
        <p:txBody>
          <a:bodyPr/>
          <a:p>
            <a:pPr algn="ctr">
              <a:spcBef>
                <a:spcPct val="50000"/>
              </a:spcBef>
            </a:pPr>
            <a:endParaRPr sz="1200" b="1" dirty="0">
              <a:latin typeface="Arial" panose="020B0604020202020204" pitchFamily="34" charset="0"/>
            </a:endParaRPr>
          </a:p>
        </p:txBody>
      </p:sp>
      <p:sp>
        <p:nvSpPr>
          <p:cNvPr id="49235" name="矩形标注 49234"/>
          <p:cNvSpPr/>
          <p:nvPr/>
        </p:nvSpPr>
        <p:spPr>
          <a:xfrm>
            <a:off x="1714500" y="1125538"/>
            <a:ext cx="2060575" cy="358775"/>
          </a:xfrm>
          <a:prstGeom prst="wedgeRectCallout">
            <a:avLst>
              <a:gd name="adj1" fmla="val -54764"/>
              <a:gd name="adj2" fmla="val 123894"/>
            </a:avLst>
          </a:prstGeom>
          <a:solidFill>
            <a:srgbClr val="FFFF00"/>
          </a:solidFill>
          <a:ln w="25400" cap="flat" cmpd="sng">
            <a:solidFill>
              <a:schemeClr val="tx1"/>
            </a:solidFill>
            <a:prstDash val="solid"/>
            <a:miter/>
            <a:headEnd type="none" w="med" len="med"/>
            <a:tailEnd type="none" w="med" len="med"/>
          </a:ln>
        </p:spPr>
        <p:txBody>
          <a:bodyPr/>
          <a:p>
            <a:pPr algn="ctr">
              <a:spcBef>
                <a:spcPct val="50000"/>
              </a:spcBef>
            </a:pPr>
            <a:r>
              <a:rPr lang="zh-CN" altLang="en-US" sz="1600" b="1" dirty="0">
                <a:latin typeface="Arial" panose="020B0604020202020204" pitchFamily="34" charset="0"/>
              </a:rPr>
              <a:t>光电管</a:t>
            </a:r>
            <a:r>
              <a:rPr lang="en-US" altLang="zh-CN" sz="1600" b="1">
                <a:latin typeface="Arial" panose="020B0604020202020204" pitchFamily="34" charset="0"/>
              </a:rPr>
              <a:t>(</a:t>
            </a:r>
            <a:r>
              <a:rPr lang="zh-CN" altLang="en-US" sz="1600" b="1" dirty="0">
                <a:latin typeface="Arial" panose="020B0604020202020204" pitchFamily="34" charset="0"/>
              </a:rPr>
              <a:t>竖着安装</a:t>
            </a:r>
            <a:r>
              <a:rPr lang="en-US" altLang="zh-CN" sz="1600" b="1">
                <a:latin typeface="Arial" panose="020B0604020202020204" pitchFamily="34" charset="0"/>
              </a:rPr>
              <a:t>)</a:t>
            </a:r>
            <a:endParaRPr lang="en-US" altLang="zh-CN" sz="1600" b="1">
              <a:latin typeface="Arial" panose="020B0604020202020204" pitchFamily="34" charset="0"/>
            </a:endParaRPr>
          </a:p>
        </p:txBody>
      </p:sp>
      <p:sp>
        <p:nvSpPr>
          <p:cNvPr id="49236" name="左箭头标注 49235"/>
          <p:cNvSpPr/>
          <p:nvPr/>
        </p:nvSpPr>
        <p:spPr>
          <a:xfrm>
            <a:off x="3840163" y="1341438"/>
            <a:ext cx="2527300" cy="288925"/>
          </a:xfrm>
          <a:prstGeom prst="leftArrowCallout">
            <a:avLst>
              <a:gd name="adj1" fmla="val 25111"/>
              <a:gd name="adj2" fmla="val 25000"/>
              <a:gd name="adj3" fmla="val 150687"/>
              <a:gd name="adj4" fmla="val 36718"/>
            </a:avLst>
          </a:prstGeom>
          <a:solidFill>
            <a:srgbClr val="008080"/>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200" b="1" dirty="0">
                <a:solidFill>
                  <a:schemeClr val="bg1"/>
                </a:solidFill>
                <a:latin typeface="Arial" panose="020B0604020202020204" pitchFamily="34" charset="0"/>
              </a:rPr>
              <a:t>物       流</a:t>
            </a:r>
            <a:endParaRPr lang="zh-CN" altLang="en-US" sz="1200" b="1" dirty="0">
              <a:solidFill>
                <a:schemeClr val="bg1"/>
              </a:solidFill>
              <a:latin typeface="Arial" panose="020B0604020202020204" pitchFamily="34" charset="0"/>
            </a:endParaRPr>
          </a:p>
        </p:txBody>
      </p:sp>
      <p:grpSp>
        <p:nvGrpSpPr>
          <p:cNvPr id="49238" name="组合 49237"/>
          <p:cNvGrpSpPr/>
          <p:nvPr/>
        </p:nvGrpSpPr>
        <p:grpSpPr>
          <a:xfrm>
            <a:off x="4106863" y="2781300"/>
            <a:ext cx="798512" cy="792163"/>
            <a:chOff x="2802" y="1842"/>
            <a:chExt cx="545" cy="499"/>
          </a:xfrm>
        </p:grpSpPr>
        <p:sp>
          <p:nvSpPr>
            <p:cNvPr id="49239" name="流程图: 文档 49238"/>
            <p:cNvSpPr/>
            <p:nvPr/>
          </p:nvSpPr>
          <p:spPr>
            <a:xfrm flipH="1" flipV="1">
              <a:off x="2802" y="1888"/>
              <a:ext cx="272" cy="408"/>
            </a:xfrm>
            <a:prstGeom prst="flowChartDocument">
              <a:avLst/>
            </a:prstGeom>
            <a:solidFill>
              <a:srgbClr val="339966"/>
            </a:solidFill>
            <a:ln w="22225" cap="flat" cmpd="sng">
              <a:solidFill>
                <a:schemeClr val="tx1"/>
              </a:solidFill>
              <a:prstDash val="solid"/>
              <a:miter/>
              <a:headEnd type="none" w="med" len="med"/>
              <a:tailEnd type="none" w="med" len="med"/>
            </a:ln>
          </p:spPr>
          <p:txBody>
            <a:bodyPr/>
            <a:p>
              <a:endParaRPr lang="zh-CN" altLang="en-US"/>
            </a:p>
          </p:txBody>
        </p:sp>
        <p:grpSp>
          <p:nvGrpSpPr>
            <p:cNvPr id="49240" name="组合 49239"/>
            <p:cNvGrpSpPr/>
            <p:nvPr/>
          </p:nvGrpSpPr>
          <p:grpSpPr>
            <a:xfrm>
              <a:off x="2984" y="1842"/>
              <a:ext cx="363" cy="499"/>
              <a:chOff x="3301" y="2795"/>
              <a:chExt cx="363" cy="499"/>
            </a:xfrm>
          </p:grpSpPr>
          <p:sp>
            <p:nvSpPr>
              <p:cNvPr id="49241" name="椭圆 49240"/>
              <p:cNvSpPr/>
              <p:nvPr/>
            </p:nvSpPr>
            <p:spPr>
              <a:xfrm rot="5400000">
                <a:off x="3347" y="2750"/>
                <a:ext cx="91" cy="181"/>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242" name="椭圆 49241"/>
              <p:cNvSpPr/>
              <p:nvPr/>
            </p:nvSpPr>
            <p:spPr>
              <a:xfrm rot="5400000">
                <a:off x="3437" y="2750"/>
                <a:ext cx="91" cy="181"/>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243" name="椭圆 49242"/>
              <p:cNvSpPr/>
              <p:nvPr/>
            </p:nvSpPr>
            <p:spPr>
              <a:xfrm rot="5400000">
                <a:off x="3346" y="3158"/>
                <a:ext cx="91" cy="181"/>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244" name="椭圆 49243"/>
              <p:cNvSpPr/>
              <p:nvPr/>
            </p:nvSpPr>
            <p:spPr>
              <a:xfrm rot="5400000">
                <a:off x="3437" y="3158"/>
                <a:ext cx="91" cy="181"/>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245" name="椭圆 49244"/>
              <p:cNvSpPr/>
              <p:nvPr/>
            </p:nvSpPr>
            <p:spPr>
              <a:xfrm rot="5400000">
                <a:off x="3324" y="2954"/>
                <a:ext cx="499" cy="181"/>
              </a:xfrm>
              <a:prstGeom prst="ellipse">
                <a:avLst/>
              </a:prstGeom>
              <a:solidFill>
                <a:srgbClr val="000080"/>
              </a:solidFill>
              <a:ln w="9525" cap="flat" cmpd="sng">
                <a:solidFill>
                  <a:schemeClr val="tx1"/>
                </a:solidFill>
                <a:prstDash val="solid"/>
                <a:headEnd type="none" w="med" len="med"/>
                <a:tailEnd type="none" w="med" len="med"/>
              </a:ln>
            </p:spPr>
            <p:txBody>
              <a:bodyPr/>
              <a:p>
                <a:endParaRPr lang="zh-CN" altLang="en-US"/>
              </a:p>
            </p:txBody>
          </p:sp>
          <p:sp>
            <p:nvSpPr>
              <p:cNvPr id="49246" name="椭圆 49245"/>
              <p:cNvSpPr/>
              <p:nvPr/>
            </p:nvSpPr>
            <p:spPr>
              <a:xfrm rot="5400000">
                <a:off x="3436" y="2932"/>
                <a:ext cx="182" cy="270"/>
              </a:xfrm>
              <a:prstGeom prst="ellipse">
                <a:avLst/>
              </a:prstGeom>
              <a:solidFill>
                <a:srgbClr val="000080"/>
              </a:solidFill>
              <a:ln w="9525" cap="flat" cmpd="sng">
                <a:solidFill>
                  <a:schemeClr val="tx1"/>
                </a:solidFill>
                <a:prstDash val="solid"/>
                <a:headEnd type="none" w="med" len="med"/>
                <a:tailEnd type="none" w="med" len="med"/>
              </a:ln>
            </p:spPr>
            <p:txBody>
              <a:bodyPr/>
              <a:p>
                <a:endParaRPr lang="zh-CN" altLang="en-US"/>
              </a:p>
            </p:txBody>
          </p:sp>
          <p:sp>
            <p:nvSpPr>
              <p:cNvPr id="49247" name="椭圆 49246"/>
              <p:cNvSpPr/>
              <p:nvPr/>
            </p:nvSpPr>
            <p:spPr>
              <a:xfrm>
                <a:off x="3483" y="2976"/>
                <a:ext cx="181" cy="180"/>
              </a:xfrm>
              <a:prstGeom prst="ellipse">
                <a:avLst/>
              </a:prstGeom>
              <a:solidFill>
                <a:srgbClr val="333399"/>
              </a:solidFill>
              <a:ln w="9525" cap="flat" cmpd="sng">
                <a:solidFill>
                  <a:schemeClr val="tx1"/>
                </a:solidFill>
                <a:prstDash val="solid"/>
                <a:headEnd type="none" w="med" len="med"/>
                <a:tailEnd type="none" w="med" len="med"/>
              </a:ln>
            </p:spPr>
            <p:txBody>
              <a:bodyPr/>
              <a:p>
                <a:endParaRPr lang="zh-CN" altLang="en-US"/>
              </a:p>
            </p:txBody>
          </p:sp>
        </p:grpSp>
      </p:grpSp>
      <p:sp>
        <p:nvSpPr>
          <p:cNvPr id="49248" name="任意多边形 49247"/>
          <p:cNvSpPr/>
          <p:nvPr/>
        </p:nvSpPr>
        <p:spPr>
          <a:xfrm rot="-10800000">
            <a:off x="3708400" y="2492375"/>
            <a:ext cx="1660525" cy="1296988"/>
          </a:xfrm>
          <a:custGeom>
            <a:avLst/>
            <a:gdLst>
              <a:gd name="txL" fmla="*/ 3163 w 21600"/>
              <a:gd name="txT" fmla="*/ 3163 h 21600"/>
              <a:gd name="txR" fmla="*/ 18437 w 21600"/>
              <a:gd name="txB" fmla="*/ 18437 h 21600"/>
            </a:gdLst>
            <a:ahLst/>
            <a:cxnLst>
              <a:cxn ang="270">
                <a:pos x="9573" y="69"/>
              </a:cxn>
              <a:cxn ang="180">
                <a:pos x="1283" y="14108"/>
              </a:cxn>
              <a:cxn ang="270">
                <a:pos x="9738" y="1510"/>
              </a:cxn>
              <a:cxn ang="0">
                <a:pos x="24222" y="12240"/>
              </a:cxn>
              <a:cxn ang="0">
                <a:pos x="20451" y="15280"/>
              </a:cxn>
              <a:cxn ang="0">
                <a:pos x="17412" y="11509"/>
              </a:cxn>
            </a:cxnLst>
            <a:rect l="txL" t="txT" r="txR" b="txB"/>
            <a:pathLst>
              <a:path w="21600" h="21600">
                <a:moveTo>
                  <a:pt x="20096" y="11797"/>
                </a:moveTo>
                <a:arcTo wR="9350" hR="9350" stAng="367622" swAng="-12317842"/>
                <a:lnTo>
                  <a:pt x="598" y="14346"/>
                </a:lnTo>
                <a:arcTo wR="10800" hR="10800" stAng="9649780" swAng="12317842"/>
                <a:lnTo>
                  <a:pt x="24222" y="12240"/>
                </a:lnTo>
                <a:lnTo>
                  <a:pt x="20451" y="15280"/>
                </a:lnTo>
                <a:lnTo>
                  <a:pt x="17412" y="11509"/>
                </a:lnTo>
                <a:lnTo>
                  <a:pt x="20096" y="11797"/>
                </a:lnTo>
                <a:close/>
              </a:path>
            </a:pathLst>
          </a:custGeom>
          <a:solidFill>
            <a:schemeClr val="tx1"/>
          </a:solidFill>
          <a:ln w="9525" cap="flat" cmpd="sng">
            <a:solidFill>
              <a:schemeClr val="tx1"/>
            </a:solidFill>
            <a:prstDash val="solid"/>
            <a:miter/>
            <a:headEnd type="none" w="med" len="med"/>
            <a:tailEnd type="none" w="med" len="med"/>
          </a:ln>
        </p:spPr>
        <p:txBody>
          <a:bodyPr/>
          <a:p>
            <a:endParaRPr lang="zh-CN" altLang="en-US"/>
          </a:p>
        </p:txBody>
      </p:sp>
      <p:grpSp>
        <p:nvGrpSpPr>
          <p:cNvPr id="49249" name="组合 49248"/>
          <p:cNvGrpSpPr/>
          <p:nvPr/>
        </p:nvGrpSpPr>
        <p:grpSpPr>
          <a:xfrm>
            <a:off x="3243263" y="1700213"/>
            <a:ext cx="3854450" cy="1152525"/>
            <a:chOff x="2213" y="1071"/>
            <a:chExt cx="2631" cy="726"/>
          </a:xfrm>
        </p:grpSpPr>
        <p:grpSp>
          <p:nvGrpSpPr>
            <p:cNvPr id="49250" name="组合 49249"/>
            <p:cNvGrpSpPr/>
            <p:nvPr/>
          </p:nvGrpSpPr>
          <p:grpSpPr>
            <a:xfrm>
              <a:off x="2394" y="1071"/>
              <a:ext cx="545" cy="454"/>
              <a:chOff x="1941" y="572"/>
              <a:chExt cx="453" cy="409"/>
            </a:xfrm>
          </p:grpSpPr>
          <p:sp>
            <p:nvSpPr>
              <p:cNvPr id="49251" name="矩形 49250"/>
              <p:cNvSpPr/>
              <p:nvPr/>
            </p:nvSpPr>
            <p:spPr>
              <a:xfrm>
                <a:off x="1941" y="663"/>
                <a:ext cx="453" cy="318"/>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pPr algn="ctr">
                  <a:spcBef>
                    <a:spcPct val="50000"/>
                  </a:spcBef>
                </a:pPr>
                <a:endParaRPr sz="1600" b="1" dirty="0">
                  <a:latin typeface="Arial" panose="020B0604020202020204" pitchFamily="34" charset="0"/>
                </a:endParaRPr>
              </a:p>
            </p:txBody>
          </p:sp>
          <p:sp>
            <p:nvSpPr>
              <p:cNvPr id="49252" name="矩形 49251"/>
              <p:cNvSpPr/>
              <p:nvPr/>
            </p:nvSpPr>
            <p:spPr>
              <a:xfrm>
                <a:off x="2031" y="572"/>
                <a:ext cx="272" cy="90"/>
              </a:xfrm>
              <a:prstGeom prst="rect">
                <a:avLst/>
              </a:prstGeom>
              <a:solidFill>
                <a:schemeClr val="bg1"/>
              </a:solidFill>
              <a:ln w="25400" cap="flat" cmpd="sng">
                <a:solidFill>
                  <a:schemeClr val="tx1"/>
                </a:solidFill>
                <a:prstDash val="solid"/>
                <a:miter/>
                <a:headEnd type="none" w="med" len="med"/>
                <a:tailEnd type="none" w="med" len="med"/>
              </a:ln>
            </p:spPr>
            <p:txBody>
              <a:bodyPr/>
              <a:p>
                <a:endParaRPr lang="zh-CN" altLang="en-US"/>
              </a:p>
            </p:txBody>
          </p:sp>
        </p:grpSp>
        <p:grpSp>
          <p:nvGrpSpPr>
            <p:cNvPr id="49253" name="组合 49252"/>
            <p:cNvGrpSpPr/>
            <p:nvPr/>
          </p:nvGrpSpPr>
          <p:grpSpPr>
            <a:xfrm>
              <a:off x="2258" y="1071"/>
              <a:ext cx="817" cy="499"/>
              <a:chOff x="2939" y="572"/>
              <a:chExt cx="680" cy="409"/>
            </a:xfrm>
          </p:grpSpPr>
          <p:sp>
            <p:nvSpPr>
              <p:cNvPr id="49254" name="直接连接符 49253"/>
              <p:cNvSpPr/>
              <p:nvPr/>
            </p:nvSpPr>
            <p:spPr>
              <a:xfrm>
                <a:off x="2939" y="572"/>
                <a:ext cx="0" cy="409"/>
              </a:xfrm>
              <a:prstGeom prst="line">
                <a:avLst/>
              </a:prstGeom>
              <a:ln w="25400" cap="flat" cmpd="sng">
                <a:solidFill>
                  <a:srgbClr val="FF0000"/>
                </a:solidFill>
                <a:prstDash val="solid"/>
                <a:headEnd type="none" w="med" len="med"/>
                <a:tailEnd type="none" w="med" len="med"/>
              </a:ln>
            </p:spPr>
          </p:sp>
          <p:sp>
            <p:nvSpPr>
              <p:cNvPr id="49255" name="直接连接符 49254"/>
              <p:cNvSpPr/>
              <p:nvPr/>
            </p:nvSpPr>
            <p:spPr>
              <a:xfrm>
                <a:off x="3619" y="572"/>
                <a:ext cx="0" cy="409"/>
              </a:xfrm>
              <a:prstGeom prst="line">
                <a:avLst/>
              </a:prstGeom>
              <a:ln w="25400" cap="flat" cmpd="sng">
                <a:solidFill>
                  <a:srgbClr val="FF0000"/>
                </a:solidFill>
                <a:prstDash val="solid"/>
                <a:headEnd type="none" w="med" len="med"/>
                <a:tailEnd type="none" w="med" len="med"/>
              </a:ln>
            </p:spPr>
          </p:sp>
          <p:sp>
            <p:nvSpPr>
              <p:cNvPr id="49256" name="直接连接符 49255"/>
              <p:cNvSpPr/>
              <p:nvPr/>
            </p:nvSpPr>
            <p:spPr>
              <a:xfrm>
                <a:off x="2939" y="572"/>
                <a:ext cx="680" cy="0"/>
              </a:xfrm>
              <a:prstGeom prst="line">
                <a:avLst/>
              </a:prstGeom>
              <a:ln w="25400" cap="flat" cmpd="sng">
                <a:solidFill>
                  <a:srgbClr val="FF0000"/>
                </a:solidFill>
                <a:prstDash val="solid"/>
                <a:headEnd type="none" w="med" len="med"/>
                <a:tailEnd type="none" w="med" len="med"/>
              </a:ln>
            </p:spPr>
          </p:sp>
        </p:grpSp>
        <p:sp>
          <p:nvSpPr>
            <p:cNvPr id="49257" name="矩形 49256"/>
            <p:cNvSpPr/>
            <p:nvPr/>
          </p:nvSpPr>
          <p:spPr>
            <a:xfrm>
              <a:off x="2213" y="1570"/>
              <a:ext cx="91" cy="91"/>
            </a:xfrm>
            <a:prstGeom prst="rect">
              <a:avLst/>
            </a:prstGeom>
            <a:solidFill>
              <a:srgbClr val="FF0000"/>
            </a:solidFill>
            <a:ln w="28575" cap="flat" cmpd="sng">
              <a:solidFill>
                <a:srgbClr val="000000"/>
              </a:solidFill>
              <a:prstDash val="solid"/>
              <a:miter/>
              <a:headEnd type="none" w="med" len="med"/>
              <a:tailEnd type="none" w="med" len="med"/>
            </a:ln>
          </p:spPr>
          <p:txBody>
            <a:bodyPr/>
            <a:p>
              <a:endParaRPr lang="zh-CN" altLang="en-US"/>
            </a:p>
          </p:txBody>
        </p:sp>
        <p:grpSp>
          <p:nvGrpSpPr>
            <p:cNvPr id="49258" name="组合 49257"/>
            <p:cNvGrpSpPr/>
            <p:nvPr/>
          </p:nvGrpSpPr>
          <p:grpSpPr>
            <a:xfrm>
              <a:off x="3165" y="1071"/>
              <a:ext cx="817" cy="499"/>
              <a:chOff x="2939" y="572"/>
              <a:chExt cx="680" cy="409"/>
            </a:xfrm>
          </p:grpSpPr>
          <p:sp>
            <p:nvSpPr>
              <p:cNvPr id="49259" name="直接连接符 49258"/>
              <p:cNvSpPr/>
              <p:nvPr/>
            </p:nvSpPr>
            <p:spPr>
              <a:xfrm>
                <a:off x="2939" y="572"/>
                <a:ext cx="0" cy="409"/>
              </a:xfrm>
              <a:prstGeom prst="line">
                <a:avLst/>
              </a:prstGeom>
              <a:ln w="25400" cap="flat" cmpd="sng">
                <a:solidFill>
                  <a:srgbClr val="FF0000"/>
                </a:solidFill>
                <a:prstDash val="solid"/>
                <a:headEnd type="none" w="med" len="med"/>
                <a:tailEnd type="none" w="med" len="med"/>
              </a:ln>
            </p:spPr>
          </p:sp>
          <p:sp>
            <p:nvSpPr>
              <p:cNvPr id="49260" name="直接连接符 49259"/>
              <p:cNvSpPr/>
              <p:nvPr/>
            </p:nvSpPr>
            <p:spPr>
              <a:xfrm>
                <a:off x="3619" y="572"/>
                <a:ext cx="0" cy="409"/>
              </a:xfrm>
              <a:prstGeom prst="line">
                <a:avLst/>
              </a:prstGeom>
              <a:ln w="25400" cap="flat" cmpd="sng">
                <a:solidFill>
                  <a:srgbClr val="FF0000"/>
                </a:solidFill>
                <a:prstDash val="solid"/>
                <a:headEnd type="none" w="med" len="med"/>
                <a:tailEnd type="none" w="med" len="med"/>
              </a:ln>
            </p:spPr>
          </p:sp>
          <p:sp>
            <p:nvSpPr>
              <p:cNvPr id="49261" name="直接连接符 49260"/>
              <p:cNvSpPr/>
              <p:nvPr/>
            </p:nvSpPr>
            <p:spPr>
              <a:xfrm>
                <a:off x="2939" y="572"/>
                <a:ext cx="680" cy="0"/>
              </a:xfrm>
              <a:prstGeom prst="line">
                <a:avLst/>
              </a:prstGeom>
              <a:ln w="25400" cap="flat" cmpd="sng">
                <a:solidFill>
                  <a:srgbClr val="FF0000"/>
                </a:solidFill>
                <a:prstDash val="solid"/>
                <a:headEnd type="none" w="med" len="med"/>
                <a:tailEnd type="none" w="med" len="med"/>
              </a:ln>
            </p:spPr>
          </p:sp>
        </p:grpSp>
        <p:grpSp>
          <p:nvGrpSpPr>
            <p:cNvPr id="49262" name="组合 49261"/>
            <p:cNvGrpSpPr/>
            <p:nvPr/>
          </p:nvGrpSpPr>
          <p:grpSpPr>
            <a:xfrm>
              <a:off x="4073" y="1071"/>
              <a:ext cx="725" cy="499"/>
              <a:chOff x="2939" y="572"/>
              <a:chExt cx="680" cy="409"/>
            </a:xfrm>
          </p:grpSpPr>
          <p:sp>
            <p:nvSpPr>
              <p:cNvPr id="49263" name="直接连接符 49262"/>
              <p:cNvSpPr/>
              <p:nvPr/>
            </p:nvSpPr>
            <p:spPr>
              <a:xfrm>
                <a:off x="2939" y="572"/>
                <a:ext cx="0" cy="409"/>
              </a:xfrm>
              <a:prstGeom prst="line">
                <a:avLst/>
              </a:prstGeom>
              <a:ln w="25400" cap="flat" cmpd="sng">
                <a:solidFill>
                  <a:srgbClr val="FF0000"/>
                </a:solidFill>
                <a:prstDash val="solid"/>
                <a:headEnd type="none" w="med" len="med"/>
                <a:tailEnd type="none" w="med" len="med"/>
              </a:ln>
            </p:spPr>
          </p:sp>
          <p:sp>
            <p:nvSpPr>
              <p:cNvPr id="49264" name="直接连接符 49263"/>
              <p:cNvSpPr/>
              <p:nvPr/>
            </p:nvSpPr>
            <p:spPr>
              <a:xfrm>
                <a:off x="3619" y="572"/>
                <a:ext cx="0" cy="409"/>
              </a:xfrm>
              <a:prstGeom prst="line">
                <a:avLst/>
              </a:prstGeom>
              <a:ln w="25400" cap="flat" cmpd="sng">
                <a:solidFill>
                  <a:srgbClr val="FF0000"/>
                </a:solidFill>
                <a:prstDash val="solid"/>
                <a:headEnd type="none" w="med" len="med"/>
                <a:tailEnd type="none" w="med" len="med"/>
              </a:ln>
            </p:spPr>
          </p:sp>
          <p:sp>
            <p:nvSpPr>
              <p:cNvPr id="49265" name="直接连接符 49264"/>
              <p:cNvSpPr/>
              <p:nvPr/>
            </p:nvSpPr>
            <p:spPr>
              <a:xfrm>
                <a:off x="2939" y="572"/>
                <a:ext cx="680" cy="0"/>
              </a:xfrm>
              <a:prstGeom prst="line">
                <a:avLst/>
              </a:prstGeom>
              <a:ln w="25400" cap="flat" cmpd="sng">
                <a:solidFill>
                  <a:srgbClr val="FF0000"/>
                </a:solidFill>
                <a:prstDash val="solid"/>
                <a:headEnd type="none" w="med" len="med"/>
                <a:tailEnd type="none" w="med" len="med"/>
              </a:ln>
            </p:spPr>
          </p:sp>
        </p:grpSp>
        <p:grpSp>
          <p:nvGrpSpPr>
            <p:cNvPr id="49266" name="组合 49265"/>
            <p:cNvGrpSpPr/>
            <p:nvPr/>
          </p:nvGrpSpPr>
          <p:grpSpPr>
            <a:xfrm>
              <a:off x="3029" y="1570"/>
              <a:ext cx="182" cy="91"/>
              <a:chOff x="3120" y="1570"/>
              <a:chExt cx="182" cy="91"/>
            </a:xfrm>
          </p:grpSpPr>
          <p:sp>
            <p:nvSpPr>
              <p:cNvPr id="49267" name="矩形 49266"/>
              <p:cNvSpPr/>
              <p:nvPr/>
            </p:nvSpPr>
            <p:spPr>
              <a:xfrm>
                <a:off x="3120" y="1570"/>
                <a:ext cx="91" cy="91"/>
              </a:xfrm>
              <a:prstGeom prst="rect">
                <a:avLst/>
              </a:prstGeom>
              <a:solidFill>
                <a:srgbClr val="FF0000"/>
              </a:solidFill>
              <a:ln w="28575" cap="flat" cmpd="sng">
                <a:solidFill>
                  <a:srgbClr val="000000"/>
                </a:solidFill>
                <a:prstDash val="solid"/>
                <a:miter/>
                <a:headEnd type="none" w="med" len="med"/>
                <a:tailEnd type="none" w="med" len="med"/>
              </a:ln>
            </p:spPr>
            <p:txBody>
              <a:bodyPr/>
              <a:p>
                <a:endParaRPr lang="zh-CN" altLang="en-US"/>
              </a:p>
            </p:txBody>
          </p:sp>
          <p:sp>
            <p:nvSpPr>
              <p:cNvPr id="49268" name="矩形 49267"/>
              <p:cNvSpPr/>
              <p:nvPr/>
            </p:nvSpPr>
            <p:spPr>
              <a:xfrm>
                <a:off x="3211" y="1570"/>
                <a:ext cx="91" cy="91"/>
              </a:xfrm>
              <a:prstGeom prst="rect">
                <a:avLst/>
              </a:prstGeom>
              <a:solidFill>
                <a:srgbClr val="FF0000"/>
              </a:solidFill>
              <a:ln w="28575" cap="flat" cmpd="sng">
                <a:solidFill>
                  <a:srgbClr val="000000"/>
                </a:solidFill>
                <a:prstDash val="solid"/>
                <a:miter/>
                <a:headEnd type="none" w="med" len="med"/>
                <a:tailEnd type="none" w="med" len="med"/>
              </a:ln>
            </p:spPr>
            <p:txBody>
              <a:bodyPr/>
              <a:p>
                <a:endParaRPr lang="zh-CN" altLang="en-US"/>
              </a:p>
            </p:txBody>
          </p:sp>
        </p:grpSp>
        <p:grpSp>
          <p:nvGrpSpPr>
            <p:cNvPr id="49269" name="组合 49268"/>
            <p:cNvGrpSpPr/>
            <p:nvPr/>
          </p:nvGrpSpPr>
          <p:grpSpPr>
            <a:xfrm>
              <a:off x="3936" y="1570"/>
              <a:ext cx="182" cy="91"/>
              <a:chOff x="4163" y="1570"/>
              <a:chExt cx="182" cy="91"/>
            </a:xfrm>
          </p:grpSpPr>
          <p:sp>
            <p:nvSpPr>
              <p:cNvPr id="49270" name="矩形 49269"/>
              <p:cNvSpPr/>
              <p:nvPr/>
            </p:nvSpPr>
            <p:spPr>
              <a:xfrm>
                <a:off x="4163" y="1570"/>
                <a:ext cx="91" cy="91"/>
              </a:xfrm>
              <a:prstGeom prst="rect">
                <a:avLst/>
              </a:prstGeom>
              <a:solidFill>
                <a:srgbClr val="FF0000"/>
              </a:solidFill>
              <a:ln w="28575" cap="flat" cmpd="sng">
                <a:solidFill>
                  <a:srgbClr val="000000"/>
                </a:solidFill>
                <a:prstDash val="solid"/>
                <a:miter/>
                <a:headEnd type="none" w="med" len="med"/>
                <a:tailEnd type="none" w="med" len="med"/>
              </a:ln>
            </p:spPr>
            <p:txBody>
              <a:bodyPr/>
              <a:p>
                <a:endParaRPr lang="zh-CN" altLang="en-US"/>
              </a:p>
            </p:txBody>
          </p:sp>
          <p:sp>
            <p:nvSpPr>
              <p:cNvPr id="49271" name="矩形 49270"/>
              <p:cNvSpPr/>
              <p:nvPr/>
            </p:nvSpPr>
            <p:spPr>
              <a:xfrm>
                <a:off x="4254" y="1570"/>
                <a:ext cx="91" cy="91"/>
              </a:xfrm>
              <a:prstGeom prst="rect">
                <a:avLst/>
              </a:prstGeom>
              <a:solidFill>
                <a:srgbClr val="FF0000"/>
              </a:solidFill>
              <a:ln w="28575" cap="flat" cmpd="sng">
                <a:solidFill>
                  <a:srgbClr val="000000"/>
                </a:solidFill>
                <a:prstDash val="solid"/>
                <a:miter/>
                <a:headEnd type="none" w="med" len="med"/>
                <a:tailEnd type="none" w="med" len="med"/>
              </a:ln>
            </p:spPr>
            <p:txBody>
              <a:bodyPr/>
              <a:p>
                <a:endParaRPr lang="zh-CN" altLang="en-US"/>
              </a:p>
            </p:txBody>
          </p:sp>
        </p:grpSp>
        <p:sp>
          <p:nvSpPr>
            <p:cNvPr id="49272" name="矩形 49271"/>
            <p:cNvSpPr/>
            <p:nvPr/>
          </p:nvSpPr>
          <p:spPr>
            <a:xfrm>
              <a:off x="4753" y="1570"/>
              <a:ext cx="91" cy="91"/>
            </a:xfrm>
            <a:prstGeom prst="rect">
              <a:avLst/>
            </a:prstGeom>
            <a:solidFill>
              <a:srgbClr val="FF0000"/>
            </a:solidFill>
            <a:ln w="28575" cap="flat" cmpd="sng">
              <a:solidFill>
                <a:srgbClr val="000000"/>
              </a:solidFill>
              <a:prstDash val="solid"/>
              <a:miter/>
              <a:headEnd type="none" w="med" len="med"/>
              <a:tailEnd type="none" w="med" len="med"/>
            </a:ln>
          </p:spPr>
          <p:txBody>
            <a:bodyPr/>
            <a:p>
              <a:endParaRPr lang="zh-CN" altLang="en-US"/>
            </a:p>
          </p:txBody>
        </p:sp>
        <p:grpSp>
          <p:nvGrpSpPr>
            <p:cNvPr id="49273" name="组合 49272"/>
            <p:cNvGrpSpPr/>
            <p:nvPr/>
          </p:nvGrpSpPr>
          <p:grpSpPr>
            <a:xfrm>
              <a:off x="3301" y="1071"/>
              <a:ext cx="545" cy="454"/>
              <a:chOff x="1941" y="572"/>
              <a:chExt cx="453" cy="409"/>
            </a:xfrm>
          </p:grpSpPr>
          <p:sp>
            <p:nvSpPr>
              <p:cNvPr id="49274" name="矩形 49273"/>
              <p:cNvSpPr/>
              <p:nvPr/>
            </p:nvSpPr>
            <p:spPr>
              <a:xfrm>
                <a:off x="1941" y="663"/>
                <a:ext cx="453" cy="318"/>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pPr algn="ctr">
                  <a:spcBef>
                    <a:spcPct val="50000"/>
                  </a:spcBef>
                </a:pPr>
                <a:endParaRPr sz="1600" b="1" dirty="0">
                  <a:latin typeface="Arial" panose="020B0604020202020204" pitchFamily="34" charset="0"/>
                </a:endParaRPr>
              </a:p>
            </p:txBody>
          </p:sp>
          <p:sp>
            <p:nvSpPr>
              <p:cNvPr id="49275" name="矩形 49274"/>
              <p:cNvSpPr/>
              <p:nvPr/>
            </p:nvSpPr>
            <p:spPr>
              <a:xfrm>
                <a:off x="2031" y="572"/>
                <a:ext cx="272" cy="90"/>
              </a:xfrm>
              <a:prstGeom prst="rect">
                <a:avLst/>
              </a:prstGeom>
              <a:solidFill>
                <a:schemeClr val="bg1"/>
              </a:solidFill>
              <a:ln w="25400" cap="flat" cmpd="sng">
                <a:solidFill>
                  <a:schemeClr val="tx1"/>
                </a:solidFill>
                <a:prstDash val="solid"/>
                <a:miter/>
                <a:headEnd type="none" w="med" len="med"/>
                <a:tailEnd type="none" w="med" len="med"/>
              </a:ln>
            </p:spPr>
            <p:txBody>
              <a:bodyPr/>
              <a:p>
                <a:endParaRPr lang="zh-CN" altLang="en-US"/>
              </a:p>
            </p:txBody>
          </p:sp>
        </p:grpSp>
        <p:grpSp>
          <p:nvGrpSpPr>
            <p:cNvPr id="49276" name="组合 49275"/>
            <p:cNvGrpSpPr/>
            <p:nvPr/>
          </p:nvGrpSpPr>
          <p:grpSpPr>
            <a:xfrm>
              <a:off x="4163" y="1071"/>
              <a:ext cx="545" cy="454"/>
              <a:chOff x="1941" y="572"/>
              <a:chExt cx="453" cy="409"/>
            </a:xfrm>
          </p:grpSpPr>
          <p:sp>
            <p:nvSpPr>
              <p:cNvPr id="49277" name="矩形 49276"/>
              <p:cNvSpPr/>
              <p:nvPr/>
            </p:nvSpPr>
            <p:spPr>
              <a:xfrm>
                <a:off x="1941" y="663"/>
                <a:ext cx="453" cy="318"/>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pPr algn="ctr">
                  <a:spcBef>
                    <a:spcPct val="50000"/>
                  </a:spcBef>
                </a:pPr>
                <a:endParaRPr sz="1600" b="1" dirty="0">
                  <a:latin typeface="Arial" panose="020B0604020202020204" pitchFamily="34" charset="0"/>
                </a:endParaRPr>
              </a:p>
            </p:txBody>
          </p:sp>
          <p:sp>
            <p:nvSpPr>
              <p:cNvPr id="49278" name="矩形 49277"/>
              <p:cNvSpPr/>
              <p:nvPr/>
            </p:nvSpPr>
            <p:spPr>
              <a:xfrm>
                <a:off x="2031" y="572"/>
                <a:ext cx="272" cy="90"/>
              </a:xfrm>
              <a:prstGeom prst="rect">
                <a:avLst/>
              </a:prstGeom>
              <a:solidFill>
                <a:schemeClr val="bg1"/>
              </a:solidFill>
              <a:ln w="25400" cap="flat" cmpd="sng">
                <a:solidFill>
                  <a:schemeClr val="tx1"/>
                </a:solidFill>
                <a:prstDash val="solid"/>
                <a:miter/>
                <a:headEnd type="none" w="med" len="med"/>
                <a:tailEnd type="none" w="med" len="med"/>
              </a:ln>
            </p:spPr>
            <p:txBody>
              <a:bodyPr/>
              <a:p>
                <a:endParaRPr lang="zh-CN" altLang="en-US"/>
              </a:p>
            </p:txBody>
          </p:sp>
        </p:grpSp>
        <p:sp>
          <p:nvSpPr>
            <p:cNvPr id="49279" name="流程图: 文档 49278"/>
            <p:cNvSpPr/>
            <p:nvPr/>
          </p:nvSpPr>
          <p:spPr>
            <a:xfrm flipV="1">
              <a:off x="2440" y="1207"/>
              <a:ext cx="454" cy="272"/>
            </a:xfrm>
            <a:prstGeom prst="flowChartDocument">
              <a:avLst/>
            </a:prstGeom>
            <a:solidFill>
              <a:srgbClr val="339966"/>
            </a:solidFill>
            <a:ln w="22225" cap="flat" cmpd="sng">
              <a:solidFill>
                <a:schemeClr val="tx1"/>
              </a:solidFill>
              <a:prstDash val="solid"/>
              <a:miter/>
              <a:headEnd type="none" w="med" len="med"/>
              <a:tailEnd type="none" w="med" len="med"/>
            </a:ln>
          </p:spPr>
          <p:txBody>
            <a:bodyPr/>
            <a:p>
              <a:endParaRPr lang="zh-CN" altLang="en-US"/>
            </a:p>
          </p:txBody>
        </p:sp>
        <p:grpSp>
          <p:nvGrpSpPr>
            <p:cNvPr id="49280" name="组合 49279"/>
            <p:cNvGrpSpPr/>
            <p:nvPr/>
          </p:nvGrpSpPr>
          <p:grpSpPr>
            <a:xfrm>
              <a:off x="2394" y="1389"/>
              <a:ext cx="500" cy="364"/>
              <a:chOff x="2394" y="1480"/>
              <a:chExt cx="500" cy="364"/>
            </a:xfrm>
          </p:grpSpPr>
          <p:sp>
            <p:nvSpPr>
              <p:cNvPr id="49281" name="椭圆 49280"/>
              <p:cNvSpPr/>
              <p:nvPr/>
            </p:nvSpPr>
            <p:spPr>
              <a:xfrm>
                <a:off x="2394" y="1616"/>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grpSp>
            <p:nvGrpSpPr>
              <p:cNvPr id="49282" name="组合 49281"/>
              <p:cNvGrpSpPr/>
              <p:nvPr/>
            </p:nvGrpSpPr>
            <p:grpSpPr>
              <a:xfrm>
                <a:off x="2394" y="1480"/>
                <a:ext cx="500" cy="364"/>
                <a:chOff x="2666" y="2840"/>
                <a:chExt cx="500" cy="364"/>
              </a:xfrm>
            </p:grpSpPr>
            <p:sp>
              <p:nvSpPr>
                <p:cNvPr id="49283" name="椭圆 49282"/>
                <p:cNvSpPr/>
                <p:nvPr/>
              </p:nvSpPr>
              <p:spPr>
                <a:xfrm>
                  <a:off x="2666" y="2840"/>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284" name="椭圆 49283"/>
                <p:cNvSpPr/>
                <p:nvPr/>
              </p:nvSpPr>
              <p:spPr>
                <a:xfrm>
                  <a:off x="3075" y="2840"/>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285" name="椭圆 49284"/>
                <p:cNvSpPr/>
                <p:nvPr/>
              </p:nvSpPr>
              <p:spPr>
                <a:xfrm>
                  <a:off x="3075" y="2976"/>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286" name="椭圆 49285"/>
                <p:cNvSpPr/>
                <p:nvPr/>
              </p:nvSpPr>
              <p:spPr>
                <a:xfrm>
                  <a:off x="2666" y="3022"/>
                  <a:ext cx="499" cy="182"/>
                </a:xfrm>
                <a:prstGeom prst="ellipse">
                  <a:avLst/>
                </a:prstGeom>
                <a:solidFill>
                  <a:srgbClr val="000080"/>
                </a:solidFill>
                <a:ln w="9525" cap="flat" cmpd="sng">
                  <a:solidFill>
                    <a:schemeClr val="tx1"/>
                  </a:solidFill>
                  <a:prstDash val="solid"/>
                  <a:headEnd type="none" w="med" len="med"/>
                  <a:tailEnd type="none" w="med" len="med"/>
                </a:ln>
              </p:spPr>
              <p:txBody>
                <a:bodyPr/>
                <a:p>
                  <a:endParaRPr lang="zh-CN" altLang="en-US"/>
                </a:p>
              </p:txBody>
            </p:sp>
            <p:sp>
              <p:nvSpPr>
                <p:cNvPr id="49287" name="椭圆 49286"/>
                <p:cNvSpPr/>
                <p:nvPr/>
              </p:nvSpPr>
              <p:spPr>
                <a:xfrm>
                  <a:off x="2802" y="2931"/>
                  <a:ext cx="182" cy="271"/>
                </a:xfrm>
                <a:prstGeom prst="ellipse">
                  <a:avLst/>
                </a:prstGeom>
                <a:solidFill>
                  <a:srgbClr val="000080"/>
                </a:solidFill>
                <a:ln w="9525" cap="flat" cmpd="sng">
                  <a:solidFill>
                    <a:schemeClr val="tx1"/>
                  </a:solidFill>
                  <a:prstDash val="solid"/>
                  <a:headEnd type="none" w="med" len="med"/>
                  <a:tailEnd type="none" w="med" len="med"/>
                </a:ln>
              </p:spPr>
              <p:txBody>
                <a:bodyPr/>
                <a:p>
                  <a:endParaRPr lang="zh-CN" altLang="en-US"/>
                </a:p>
              </p:txBody>
            </p:sp>
            <p:sp>
              <p:nvSpPr>
                <p:cNvPr id="49288" name="椭圆 49287"/>
                <p:cNvSpPr/>
                <p:nvPr/>
              </p:nvSpPr>
              <p:spPr>
                <a:xfrm>
                  <a:off x="2802" y="3022"/>
                  <a:ext cx="181" cy="181"/>
                </a:xfrm>
                <a:prstGeom prst="ellipse">
                  <a:avLst/>
                </a:prstGeom>
                <a:solidFill>
                  <a:srgbClr val="333399"/>
                </a:solidFill>
                <a:ln w="9525" cap="flat" cmpd="sng">
                  <a:solidFill>
                    <a:schemeClr val="tx1"/>
                  </a:solidFill>
                  <a:prstDash val="solid"/>
                  <a:headEnd type="none" w="med" len="med"/>
                  <a:tailEnd type="none" w="med" len="med"/>
                </a:ln>
              </p:spPr>
              <p:txBody>
                <a:bodyPr/>
                <a:p>
                  <a:endParaRPr lang="zh-CN" altLang="en-US"/>
                </a:p>
              </p:txBody>
            </p:sp>
          </p:grpSp>
        </p:grpSp>
        <p:sp>
          <p:nvSpPr>
            <p:cNvPr id="49289" name="流程图: 文档 49288"/>
            <p:cNvSpPr/>
            <p:nvPr/>
          </p:nvSpPr>
          <p:spPr>
            <a:xfrm flipV="1">
              <a:off x="3347" y="1207"/>
              <a:ext cx="454" cy="272"/>
            </a:xfrm>
            <a:prstGeom prst="flowChartDocument">
              <a:avLst/>
            </a:prstGeom>
            <a:solidFill>
              <a:srgbClr val="339966"/>
            </a:solidFill>
            <a:ln w="22225" cap="flat" cmpd="sng">
              <a:solidFill>
                <a:schemeClr val="tx1"/>
              </a:solidFill>
              <a:prstDash val="solid"/>
              <a:miter/>
              <a:headEnd type="none" w="med" len="med"/>
              <a:tailEnd type="none" w="med" len="med"/>
            </a:ln>
          </p:spPr>
          <p:txBody>
            <a:bodyPr/>
            <a:p>
              <a:endParaRPr lang="zh-CN" altLang="en-US"/>
            </a:p>
          </p:txBody>
        </p:sp>
        <p:grpSp>
          <p:nvGrpSpPr>
            <p:cNvPr id="49290" name="组合 49289"/>
            <p:cNvGrpSpPr/>
            <p:nvPr/>
          </p:nvGrpSpPr>
          <p:grpSpPr>
            <a:xfrm>
              <a:off x="3301" y="1434"/>
              <a:ext cx="500" cy="363"/>
              <a:chOff x="2394" y="1480"/>
              <a:chExt cx="500" cy="364"/>
            </a:xfrm>
          </p:grpSpPr>
          <p:sp>
            <p:nvSpPr>
              <p:cNvPr id="49291" name="椭圆 49290"/>
              <p:cNvSpPr/>
              <p:nvPr/>
            </p:nvSpPr>
            <p:spPr>
              <a:xfrm>
                <a:off x="2394" y="1616"/>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grpSp>
            <p:nvGrpSpPr>
              <p:cNvPr id="49292" name="组合 49291"/>
              <p:cNvGrpSpPr/>
              <p:nvPr/>
            </p:nvGrpSpPr>
            <p:grpSpPr>
              <a:xfrm>
                <a:off x="2394" y="1480"/>
                <a:ext cx="500" cy="364"/>
                <a:chOff x="2666" y="2840"/>
                <a:chExt cx="500" cy="364"/>
              </a:xfrm>
            </p:grpSpPr>
            <p:sp>
              <p:nvSpPr>
                <p:cNvPr id="49293" name="椭圆 49292"/>
                <p:cNvSpPr/>
                <p:nvPr/>
              </p:nvSpPr>
              <p:spPr>
                <a:xfrm>
                  <a:off x="2666" y="2840"/>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294" name="椭圆 49293"/>
                <p:cNvSpPr/>
                <p:nvPr/>
              </p:nvSpPr>
              <p:spPr>
                <a:xfrm>
                  <a:off x="3075" y="2840"/>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295" name="椭圆 49294"/>
                <p:cNvSpPr/>
                <p:nvPr/>
              </p:nvSpPr>
              <p:spPr>
                <a:xfrm>
                  <a:off x="3075" y="2976"/>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296" name="椭圆 49295"/>
                <p:cNvSpPr/>
                <p:nvPr/>
              </p:nvSpPr>
              <p:spPr>
                <a:xfrm>
                  <a:off x="2666" y="3022"/>
                  <a:ext cx="499" cy="182"/>
                </a:xfrm>
                <a:prstGeom prst="ellipse">
                  <a:avLst/>
                </a:prstGeom>
                <a:solidFill>
                  <a:srgbClr val="000080"/>
                </a:solidFill>
                <a:ln w="9525" cap="flat" cmpd="sng">
                  <a:solidFill>
                    <a:schemeClr val="tx1"/>
                  </a:solidFill>
                  <a:prstDash val="solid"/>
                  <a:headEnd type="none" w="med" len="med"/>
                  <a:tailEnd type="none" w="med" len="med"/>
                </a:ln>
              </p:spPr>
              <p:txBody>
                <a:bodyPr/>
                <a:p>
                  <a:endParaRPr lang="zh-CN" altLang="en-US"/>
                </a:p>
              </p:txBody>
            </p:sp>
            <p:sp>
              <p:nvSpPr>
                <p:cNvPr id="49297" name="椭圆 49296"/>
                <p:cNvSpPr/>
                <p:nvPr/>
              </p:nvSpPr>
              <p:spPr>
                <a:xfrm>
                  <a:off x="2802" y="2931"/>
                  <a:ext cx="182" cy="271"/>
                </a:xfrm>
                <a:prstGeom prst="ellipse">
                  <a:avLst/>
                </a:prstGeom>
                <a:solidFill>
                  <a:srgbClr val="000080"/>
                </a:solidFill>
                <a:ln w="9525" cap="flat" cmpd="sng">
                  <a:solidFill>
                    <a:schemeClr val="tx1"/>
                  </a:solidFill>
                  <a:prstDash val="solid"/>
                  <a:headEnd type="none" w="med" len="med"/>
                  <a:tailEnd type="none" w="med" len="med"/>
                </a:ln>
              </p:spPr>
              <p:txBody>
                <a:bodyPr/>
                <a:p>
                  <a:endParaRPr lang="zh-CN" altLang="en-US"/>
                </a:p>
              </p:txBody>
            </p:sp>
            <p:sp>
              <p:nvSpPr>
                <p:cNvPr id="49298" name="椭圆 49297"/>
                <p:cNvSpPr/>
                <p:nvPr/>
              </p:nvSpPr>
              <p:spPr>
                <a:xfrm>
                  <a:off x="2802" y="3022"/>
                  <a:ext cx="181" cy="181"/>
                </a:xfrm>
                <a:prstGeom prst="ellipse">
                  <a:avLst/>
                </a:prstGeom>
                <a:solidFill>
                  <a:srgbClr val="333399"/>
                </a:solidFill>
                <a:ln w="9525" cap="flat" cmpd="sng">
                  <a:solidFill>
                    <a:schemeClr val="tx1"/>
                  </a:solidFill>
                  <a:prstDash val="solid"/>
                  <a:headEnd type="none" w="med" len="med"/>
                  <a:tailEnd type="none" w="med" len="med"/>
                </a:ln>
              </p:spPr>
              <p:txBody>
                <a:bodyPr/>
                <a:p>
                  <a:endParaRPr lang="zh-CN" altLang="en-US"/>
                </a:p>
              </p:txBody>
            </p:sp>
          </p:grpSp>
        </p:grpSp>
        <p:sp>
          <p:nvSpPr>
            <p:cNvPr id="49299" name="直接连接符 49298"/>
            <p:cNvSpPr/>
            <p:nvPr/>
          </p:nvSpPr>
          <p:spPr>
            <a:xfrm>
              <a:off x="4163" y="1616"/>
              <a:ext cx="545" cy="0"/>
            </a:xfrm>
            <a:prstGeom prst="line">
              <a:avLst/>
            </a:prstGeom>
            <a:ln w="34925" cap="flat" cmpd="sng">
              <a:solidFill>
                <a:srgbClr val="FF0000"/>
              </a:solidFill>
              <a:prstDash val="sysDot"/>
              <a:headEnd type="triangle" w="med" len="med"/>
              <a:tailEnd type="triangle" w="med" len="med"/>
            </a:ln>
          </p:spPr>
        </p:sp>
        <p:sp>
          <p:nvSpPr>
            <p:cNvPr id="49300" name="流程图: 文档 49299"/>
            <p:cNvSpPr/>
            <p:nvPr/>
          </p:nvSpPr>
          <p:spPr>
            <a:xfrm flipH="1" flipV="1">
              <a:off x="4209" y="1207"/>
              <a:ext cx="453" cy="272"/>
            </a:xfrm>
            <a:prstGeom prst="flowChartDocument">
              <a:avLst/>
            </a:prstGeom>
            <a:solidFill>
              <a:srgbClr val="FF0000"/>
            </a:solidFill>
            <a:ln w="22225" cap="flat" cmpd="sng">
              <a:solidFill>
                <a:schemeClr val="tx1"/>
              </a:solidFill>
              <a:prstDash val="solid"/>
              <a:miter/>
              <a:headEnd type="none" w="med" len="med"/>
              <a:tailEnd type="none" w="med" len="med"/>
            </a:ln>
          </p:spPr>
          <p:txBody>
            <a:bodyPr/>
            <a:p>
              <a:endParaRPr lang="zh-CN" altLang="en-US"/>
            </a:p>
          </p:txBody>
        </p:sp>
      </p:grpSp>
      <p:sp>
        <p:nvSpPr>
          <p:cNvPr id="49301" name="矩形标注 49300"/>
          <p:cNvSpPr/>
          <p:nvPr/>
        </p:nvSpPr>
        <p:spPr>
          <a:xfrm>
            <a:off x="5969000" y="1844675"/>
            <a:ext cx="2058988" cy="360363"/>
          </a:xfrm>
          <a:prstGeom prst="wedgeRectCallout">
            <a:avLst>
              <a:gd name="adj1" fmla="val -67708"/>
              <a:gd name="adj2" fmla="val 181278"/>
            </a:avLst>
          </a:prstGeom>
          <a:solidFill>
            <a:srgbClr val="FFFF00"/>
          </a:solidFill>
          <a:ln w="25400" cap="flat" cmpd="sng">
            <a:solidFill>
              <a:schemeClr val="tx1"/>
            </a:solidFill>
            <a:prstDash val="solid"/>
            <a:miter/>
            <a:headEnd type="none" w="med" len="med"/>
            <a:tailEnd type="none" w="med" len="med"/>
          </a:ln>
        </p:spPr>
        <p:txBody>
          <a:bodyPr/>
          <a:p>
            <a:pPr algn="ctr">
              <a:spcBef>
                <a:spcPct val="50000"/>
              </a:spcBef>
            </a:pPr>
            <a:r>
              <a:rPr lang="zh-CN" altLang="en-US" sz="1600" b="1" dirty="0">
                <a:solidFill>
                  <a:srgbClr val="CC0000"/>
                </a:solidFill>
                <a:latin typeface="Arial" panose="020B0604020202020204" pitchFamily="34" charset="0"/>
              </a:rPr>
              <a:t>进入下一道工序</a:t>
            </a:r>
            <a:endParaRPr lang="zh-CN" altLang="en-US" sz="1600" b="1" dirty="0">
              <a:solidFill>
                <a:srgbClr val="CC0000"/>
              </a:solidFill>
              <a:latin typeface="Arial" panose="020B0604020202020204" pitchFamily="34" charset="0"/>
            </a:endParaRPr>
          </a:p>
        </p:txBody>
      </p:sp>
      <p:sp>
        <p:nvSpPr>
          <p:cNvPr id="49302" name="矩形标注 49301"/>
          <p:cNvSpPr/>
          <p:nvPr/>
        </p:nvSpPr>
        <p:spPr>
          <a:xfrm>
            <a:off x="5702300" y="2781300"/>
            <a:ext cx="3057525" cy="360363"/>
          </a:xfrm>
          <a:prstGeom prst="wedgeRectCallout">
            <a:avLst>
              <a:gd name="adj1" fmla="val -74292"/>
              <a:gd name="adj2" fmla="val 43394"/>
            </a:avLst>
          </a:prstGeom>
          <a:solidFill>
            <a:srgbClr val="FF0000"/>
          </a:solidFill>
          <a:ln w="25400" cap="flat" cmpd="sng">
            <a:solidFill>
              <a:schemeClr val="tx1"/>
            </a:solidFill>
            <a:prstDash val="solid"/>
            <a:miter/>
            <a:headEnd type="none" w="med" len="med"/>
            <a:tailEnd type="none" w="med" len="med"/>
          </a:ln>
        </p:spPr>
        <p:txBody>
          <a:bodyPr/>
          <a:p>
            <a:pPr algn="ctr">
              <a:spcBef>
                <a:spcPct val="50000"/>
              </a:spcBef>
            </a:pPr>
            <a:r>
              <a:rPr lang="zh-CN" altLang="en-US" sz="1600" b="1" dirty="0">
                <a:solidFill>
                  <a:schemeClr val="bg1"/>
                </a:solidFill>
                <a:latin typeface="Arial" panose="020B0604020202020204" pitchFamily="34" charset="0"/>
              </a:rPr>
              <a:t>避开光电管进入下一道工序</a:t>
            </a:r>
            <a:endParaRPr lang="zh-CN" altLang="en-US" sz="1600" b="1" dirty="0">
              <a:solidFill>
                <a:schemeClr val="bg1"/>
              </a:solidFill>
              <a:latin typeface="Arial" panose="020B0604020202020204" pitchFamily="34" charset="0"/>
            </a:endParaRPr>
          </a:p>
        </p:txBody>
      </p:sp>
      <p:sp>
        <p:nvSpPr>
          <p:cNvPr id="49303" name="云形标注 49302"/>
          <p:cNvSpPr/>
          <p:nvPr/>
        </p:nvSpPr>
        <p:spPr>
          <a:xfrm>
            <a:off x="5702300" y="3357563"/>
            <a:ext cx="2984500" cy="431800"/>
          </a:xfrm>
          <a:prstGeom prst="cloudCallout">
            <a:avLst>
              <a:gd name="adj1" fmla="val -68935"/>
              <a:gd name="adj2" fmla="val -6616"/>
            </a:avLst>
          </a:prstGeom>
          <a:solidFill>
            <a:srgbClr val="FF0000"/>
          </a:solidFill>
          <a:ln w="28575" cap="flat" cmpd="sng">
            <a:solidFill>
              <a:schemeClr val="tx1"/>
            </a:solidFill>
            <a:prstDash val="solid"/>
            <a:headEnd type="none" w="med" len="med"/>
            <a:tailEnd type="none" w="med" len="med"/>
          </a:ln>
        </p:spPr>
        <p:txBody>
          <a:bodyPr/>
          <a:p>
            <a:pPr algn="ctr">
              <a:spcBef>
                <a:spcPct val="50000"/>
              </a:spcBef>
            </a:pPr>
            <a:r>
              <a:rPr lang="zh-CN" altLang="en-US" sz="1600" b="1" dirty="0">
                <a:solidFill>
                  <a:schemeClr val="bg1"/>
                </a:solidFill>
                <a:latin typeface="Arial" panose="020B0604020202020204" pitchFamily="34" charset="0"/>
              </a:rPr>
              <a:t>浪 费  的 动 作</a:t>
            </a:r>
            <a:endParaRPr lang="zh-CN" altLang="en-US" sz="1600" b="1" dirty="0">
              <a:solidFill>
                <a:schemeClr val="bg1"/>
              </a:solidFill>
              <a:latin typeface="Arial" panose="020B0604020202020204" pitchFamily="34" charset="0"/>
            </a:endParaRPr>
          </a:p>
        </p:txBody>
      </p:sp>
      <p:sp>
        <p:nvSpPr>
          <p:cNvPr id="49304" name="矩形 49303"/>
          <p:cNvSpPr/>
          <p:nvPr/>
        </p:nvSpPr>
        <p:spPr>
          <a:xfrm>
            <a:off x="4970463" y="5661025"/>
            <a:ext cx="865187" cy="215900"/>
          </a:xfrm>
          <a:prstGeom prst="rect">
            <a:avLst/>
          </a:prstGeom>
          <a:solidFill>
            <a:srgbClr val="FF0000"/>
          </a:solidFill>
          <a:ln w="28575" cap="flat" cmpd="sng">
            <a:solidFill>
              <a:srgbClr val="000000"/>
            </a:solidFill>
            <a:prstDash val="solid"/>
            <a:miter/>
            <a:headEnd type="none" w="med" len="med"/>
            <a:tailEnd type="none" w="med" len="med"/>
          </a:ln>
        </p:spPr>
        <p:txBody>
          <a:bodyPr/>
          <a:p>
            <a:endParaRPr lang="zh-CN" altLang="en-US"/>
          </a:p>
        </p:txBody>
      </p:sp>
      <p:grpSp>
        <p:nvGrpSpPr>
          <p:cNvPr id="49305" name="组合 49304"/>
          <p:cNvGrpSpPr/>
          <p:nvPr/>
        </p:nvGrpSpPr>
        <p:grpSpPr>
          <a:xfrm>
            <a:off x="3109913" y="4797425"/>
            <a:ext cx="3987800" cy="1154113"/>
            <a:chOff x="2122" y="3022"/>
            <a:chExt cx="2722" cy="727"/>
          </a:xfrm>
        </p:grpSpPr>
        <p:grpSp>
          <p:nvGrpSpPr>
            <p:cNvPr id="49306" name="组合 49305"/>
            <p:cNvGrpSpPr/>
            <p:nvPr/>
          </p:nvGrpSpPr>
          <p:grpSpPr>
            <a:xfrm>
              <a:off x="2122" y="3022"/>
              <a:ext cx="1860" cy="727"/>
              <a:chOff x="2122" y="3022"/>
              <a:chExt cx="1860" cy="727"/>
            </a:xfrm>
          </p:grpSpPr>
          <p:grpSp>
            <p:nvGrpSpPr>
              <p:cNvPr id="49307" name="组合 49306"/>
              <p:cNvGrpSpPr/>
              <p:nvPr/>
            </p:nvGrpSpPr>
            <p:grpSpPr>
              <a:xfrm>
                <a:off x="2122" y="3022"/>
                <a:ext cx="1860" cy="544"/>
                <a:chOff x="2167" y="3067"/>
                <a:chExt cx="1860" cy="545"/>
              </a:xfrm>
            </p:grpSpPr>
            <p:grpSp>
              <p:nvGrpSpPr>
                <p:cNvPr id="49308" name="组合 49307"/>
                <p:cNvGrpSpPr/>
                <p:nvPr/>
              </p:nvGrpSpPr>
              <p:grpSpPr>
                <a:xfrm>
                  <a:off x="2167" y="3067"/>
                  <a:ext cx="1860" cy="545"/>
                  <a:chOff x="2939" y="572"/>
                  <a:chExt cx="680" cy="409"/>
                </a:xfrm>
              </p:grpSpPr>
              <p:sp>
                <p:nvSpPr>
                  <p:cNvPr id="49309" name="直接连接符 49308"/>
                  <p:cNvSpPr/>
                  <p:nvPr/>
                </p:nvSpPr>
                <p:spPr>
                  <a:xfrm>
                    <a:off x="2939" y="572"/>
                    <a:ext cx="0" cy="409"/>
                  </a:xfrm>
                  <a:prstGeom prst="line">
                    <a:avLst/>
                  </a:prstGeom>
                  <a:ln w="25400" cap="flat" cmpd="sng">
                    <a:solidFill>
                      <a:srgbClr val="FF0000"/>
                    </a:solidFill>
                    <a:prstDash val="solid"/>
                    <a:headEnd type="none" w="med" len="med"/>
                    <a:tailEnd type="none" w="med" len="med"/>
                  </a:ln>
                </p:spPr>
              </p:sp>
              <p:sp>
                <p:nvSpPr>
                  <p:cNvPr id="49310" name="直接连接符 49309"/>
                  <p:cNvSpPr/>
                  <p:nvPr/>
                </p:nvSpPr>
                <p:spPr>
                  <a:xfrm>
                    <a:off x="3619" y="572"/>
                    <a:ext cx="0" cy="409"/>
                  </a:xfrm>
                  <a:prstGeom prst="line">
                    <a:avLst/>
                  </a:prstGeom>
                  <a:ln w="25400" cap="flat" cmpd="sng">
                    <a:solidFill>
                      <a:srgbClr val="FF0000"/>
                    </a:solidFill>
                    <a:prstDash val="solid"/>
                    <a:headEnd type="none" w="med" len="med"/>
                    <a:tailEnd type="none" w="med" len="med"/>
                  </a:ln>
                </p:spPr>
              </p:sp>
              <p:sp>
                <p:nvSpPr>
                  <p:cNvPr id="49311" name="直接连接符 49310"/>
                  <p:cNvSpPr/>
                  <p:nvPr/>
                </p:nvSpPr>
                <p:spPr>
                  <a:xfrm>
                    <a:off x="2939" y="572"/>
                    <a:ext cx="680" cy="0"/>
                  </a:xfrm>
                  <a:prstGeom prst="line">
                    <a:avLst/>
                  </a:prstGeom>
                  <a:ln w="25400" cap="flat" cmpd="sng">
                    <a:solidFill>
                      <a:srgbClr val="FF0000"/>
                    </a:solidFill>
                    <a:prstDash val="solid"/>
                    <a:headEnd type="none" w="med" len="med"/>
                    <a:tailEnd type="none" w="med" len="med"/>
                  </a:ln>
                </p:spPr>
              </p:sp>
            </p:grpSp>
            <p:grpSp>
              <p:nvGrpSpPr>
                <p:cNvPr id="49312" name="组合 49311"/>
                <p:cNvGrpSpPr/>
                <p:nvPr/>
              </p:nvGrpSpPr>
              <p:grpSpPr>
                <a:xfrm>
                  <a:off x="2304" y="3113"/>
                  <a:ext cx="545" cy="454"/>
                  <a:chOff x="2712" y="2704"/>
                  <a:chExt cx="545" cy="454"/>
                </a:xfrm>
              </p:grpSpPr>
              <p:grpSp>
                <p:nvGrpSpPr>
                  <p:cNvPr id="49313" name="组合 49312"/>
                  <p:cNvGrpSpPr/>
                  <p:nvPr/>
                </p:nvGrpSpPr>
                <p:grpSpPr>
                  <a:xfrm>
                    <a:off x="2712" y="2704"/>
                    <a:ext cx="545" cy="454"/>
                    <a:chOff x="1941" y="572"/>
                    <a:chExt cx="453" cy="409"/>
                  </a:xfrm>
                </p:grpSpPr>
                <p:sp>
                  <p:nvSpPr>
                    <p:cNvPr id="49314" name="矩形 49313"/>
                    <p:cNvSpPr/>
                    <p:nvPr/>
                  </p:nvSpPr>
                  <p:spPr>
                    <a:xfrm>
                      <a:off x="1941" y="663"/>
                      <a:ext cx="453" cy="318"/>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pPr algn="ctr">
                        <a:spcBef>
                          <a:spcPct val="50000"/>
                        </a:spcBef>
                      </a:pPr>
                      <a:endParaRPr sz="1600" b="1" dirty="0">
                        <a:latin typeface="Arial" panose="020B0604020202020204" pitchFamily="34" charset="0"/>
                      </a:endParaRPr>
                    </a:p>
                  </p:txBody>
                </p:sp>
                <p:sp>
                  <p:nvSpPr>
                    <p:cNvPr id="49315" name="矩形 49314"/>
                    <p:cNvSpPr/>
                    <p:nvPr/>
                  </p:nvSpPr>
                  <p:spPr>
                    <a:xfrm>
                      <a:off x="2031" y="572"/>
                      <a:ext cx="272" cy="90"/>
                    </a:xfrm>
                    <a:prstGeom prst="rect">
                      <a:avLst/>
                    </a:prstGeom>
                    <a:solidFill>
                      <a:schemeClr val="bg1"/>
                    </a:solidFill>
                    <a:ln w="25400" cap="flat" cmpd="sng">
                      <a:solidFill>
                        <a:schemeClr val="tx1"/>
                      </a:solidFill>
                      <a:prstDash val="solid"/>
                      <a:miter/>
                      <a:headEnd type="none" w="med" len="med"/>
                      <a:tailEnd type="none" w="med" len="med"/>
                    </a:ln>
                  </p:spPr>
                  <p:txBody>
                    <a:bodyPr/>
                    <a:p>
                      <a:endParaRPr lang="zh-CN" altLang="en-US"/>
                    </a:p>
                  </p:txBody>
                </p:sp>
              </p:grpSp>
              <p:sp>
                <p:nvSpPr>
                  <p:cNvPr id="49316" name="流程图: 文档 49315"/>
                  <p:cNvSpPr/>
                  <p:nvPr/>
                </p:nvSpPr>
                <p:spPr>
                  <a:xfrm flipV="1">
                    <a:off x="2758" y="2840"/>
                    <a:ext cx="454" cy="272"/>
                  </a:xfrm>
                  <a:prstGeom prst="flowChartDocument">
                    <a:avLst/>
                  </a:prstGeom>
                  <a:solidFill>
                    <a:srgbClr val="339966"/>
                  </a:solidFill>
                  <a:ln w="22225" cap="flat" cmpd="sng">
                    <a:solidFill>
                      <a:schemeClr val="tx1"/>
                    </a:solidFill>
                    <a:prstDash val="solid"/>
                    <a:miter/>
                    <a:headEnd type="none" w="med" len="med"/>
                    <a:tailEnd type="none" w="med" len="med"/>
                  </a:ln>
                </p:spPr>
                <p:txBody>
                  <a:bodyPr/>
                  <a:p>
                    <a:endParaRPr lang="zh-CN" altLang="en-US"/>
                  </a:p>
                </p:txBody>
              </p:sp>
            </p:grpSp>
            <p:grpSp>
              <p:nvGrpSpPr>
                <p:cNvPr id="49317" name="组合 49316"/>
                <p:cNvGrpSpPr/>
                <p:nvPr/>
              </p:nvGrpSpPr>
              <p:grpSpPr>
                <a:xfrm>
                  <a:off x="2848" y="3113"/>
                  <a:ext cx="545" cy="454"/>
                  <a:chOff x="3618" y="2704"/>
                  <a:chExt cx="545" cy="454"/>
                </a:xfrm>
              </p:grpSpPr>
              <p:grpSp>
                <p:nvGrpSpPr>
                  <p:cNvPr id="49318" name="组合 49317"/>
                  <p:cNvGrpSpPr/>
                  <p:nvPr/>
                </p:nvGrpSpPr>
                <p:grpSpPr>
                  <a:xfrm>
                    <a:off x="3618" y="2704"/>
                    <a:ext cx="545" cy="454"/>
                    <a:chOff x="1941" y="572"/>
                    <a:chExt cx="453" cy="409"/>
                  </a:xfrm>
                </p:grpSpPr>
                <p:sp>
                  <p:nvSpPr>
                    <p:cNvPr id="49319" name="矩形 49318"/>
                    <p:cNvSpPr/>
                    <p:nvPr/>
                  </p:nvSpPr>
                  <p:spPr>
                    <a:xfrm>
                      <a:off x="1941" y="663"/>
                      <a:ext cx="453" cy="318"/>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pPr algn="ctr">
                        <a:spcBef>
                          <a:spcPct val="50000"/>
                        </a:spcBef>
                      </a:pPr>
                      <a:endParaRPr sz="1600" b="1" dirty="0">
                        <a:latin typeface="Arial" panose="020B0604020202020204" pitchFamily="34" charset="0"/>
                      </a:endParaRPr>
                    </a:p>
                  </p:txBody>
                </p:sp>
                <p:sp>
                  <p:nvSpPr>
                    <p:cNvPr id="49320" name="矩形 49319"/>
                    <p:cNvSpPr/>
                    <p:nvPr/>
                  </p:nvSpPr>
                  <p:spPr>
                    <a:xfrm>
                      <a:off x="2031" y="572"/>
                      <a:ext cx="272" cy="90"/>
                    </a:xfrm>
                    <a:prstGeom prst="rect">
                      <a:avLst/>
                    </a:prstGeom>
                    <a:solidFill>
                      <a:schemeClr val="bg1"/>
                    </a:solidFill>
                    <a:ln w="25400" cap="flat" cmpd="sng">
                      <a:solidFill>
                        <a:schemeClr val="tx1"/>
                      </a:solidFill>
                      <a:prstDash val="solid"/>
                      <a:miter/>
                      <a:headEnd type="none" w="med" len="med"/>
                      <a:tailEnd type="none" w="med" len="med"/>
                    </a:ln>
                  </p:spPr>
                  <p:txBody>
                    <a:bodyPr/>
                    <a:p>
                      <a:endParaRPr lang="zh-CN" altLang="en-US"/>
                    </a:p>
                  </p:txBody>
                </p:sp>
              </p:grpSp>
              <p:sp>
                <p:nvSpPr>
                  <p:cNvPr id="49321" name="流程图: 文档 49320"/>
                  <p:cNvSpPr/>
                  <p:nvPr/>
                </p:nvSpPr>
                <p:spPr>
                  <a:xfrm flipV="1">
                    <a:off x="3664" y="2840"/>
                    <a:ext cx="454" cy="272"/>
                  </a:xfrm>
                  <a:prstGeom prst="flowChartDocument">
                    <a:avLst/>
                  </a:prstGeom>
                  <a:solidFill>
                    <a:srgbClr val="339966"/>
                  </a:solidFill>
                  <a:ln w="22225" cap="flat" cmpd="sng">
                    <a:solidFill>
                      <a:schemeClr val="tx1"/>
                    </a:solidFill>
                    <a:prstDash val="solid"/>
                    <a:miter/>
                    <a:headEnd type="none" w="med" len="med"/>
                    <a:tailEnd type="none" w="med" len="med"/>
                  </a:ln>
                </p:spPr>
                <p:txBody>
                  <a:bodyPr/>
                  <a:p>
                    <a:endParaRPr lang="zh-CN" altLang="en-US"/>
                  </a:p>
                </p:txBody>
              </p:sp>
            </p:grpSp>
            <p:grpSp>
              <p:nvGrpSpPr>
                <p:cNvPr id="49322" name="组合 49321"/>
                <p:cNvGrpSpPr/>
                <p:nvPr/>
              </p:nvGrpSpPr>
              <p:grpSpPr>
                <a:xfrm>
                  <a:off x="3392" y="3113"/>
                  <a:ext cx="545" cy="454"/>
                  <a:chOff x="4480" y="2704"/>
                  <a:chExt cx="545" cy="454"/>
                </a:xfrm>
              </p:grpSpPr>
              <p:grpSp>
                <p:nvGrpSpPr>
                  <p:cNvPr id="49323" name="组合 49322"/>
                  <p:cNvGrpSpPr/>
                  <p:nvPr/>
                </p:nvGrpSpPr>
                <p:grpSpPr>
                  <a:xfrm>
                    <a:off x="4480" y="2704"/>
                    <a:ext cx="545" cy="454"/>
                    <a:chOff x="1941" y="572"/>
                    <a:chExt cx="453" cy="409"/>
                  </a:xfrm>
                </p:grpSpPr>
                <p:sp>
                  <p:nvSpPr>
                    <p:cNvPr id="49324" name="矩形 49323"/>
                    <p:cNvSpPr/>
                    <p:nvPr/>
                  </p:nvSpPr>
                  <p:spPr>
                    <a:xfrm>
                      <a:off x="1941" y="663"/>
                      <a:ext cx="453" cy="318"/>
                    </a:xfrm>
                    <a:prstGeom prst="rect">
                      <a:avLst/>
                    </a:prstGeom>
                    <a:solidFill>
                      <a:schemeClr val="bg1"/>
                    </a:solidFill>
                    <a:ln w="25400" cap="flat" cmpd="sng">
                      <a:solidFill>
                        <a:schemeClr val="tx1"/>
                      </a:solidFill>
                      <a:prstDash val="solid"/>
                      <a:miter/>
                      <a:headEnd type="none" w="med" len="med"/>
                      <a:tailEnd type="none" w="med" len="med"/>
                    </a:ln>
                  </p:spPr>
                  <p:txBody>
                    <a:bodyPr wrap="none" anchor="ctr" anchorCtr="0"/>
                    <a:p>
                      <a:pPr algn="ctr">
                        <a:spcBef>
                          <a:spcPct val="50000"/>
                        </a:spcBef>
                      </a:pPr>
                      <a:endParaRPr sz="1600" b="1" dirty="0">
                        <a:latin typeface="Arial" panose="020B0604020202020204" pitchFamily="34" charset="0"/>
                      </a:endParaRPr>
                    </a:p>
                  </p:txBody>
                </p:sp>
                <p:sp>
                  <p:nvSpPr>
                    <p:cNvPr id="49325" name="矩形 49324"/>
                    <p:cNvSpPr/>
                    <p:nvPr/>
                  </p:nvSpPr>
                  <p:spPr>
                    <a:xfrm>
                      <a:off x="2031" y="572"/>
                      <a:ext cx="272" cy="90"/>
                    </a:xfrm>
                    <a:prstGeom prst="rect">
                      <a:avLst/>
                    </a:prstGeom>
                    <a:solidFill>
                      <a:schemeClr val="bg1"/>
                    </a:solidFill>
                    <a:ln w="25400" cap="flat" cmpd="sng">
                      <a:solidFill>
                        <a:schemeClr val="tx1"/>
                      </a:solidFill>
                      <a:prstDash val="solid"/>
                      <a:miter/>
                      <a:headEnd type="none" w="med" len="med"/>
                      <a:tailEnd type="none" w="med" len="med"/>
                    </a:ln>
                  </p:spPr>
                  <p:txBody>
                    <a:bodyPr/>
                    <a:p>
                      <a:endParaRPr lang="zh-CN" altLang="en-US"/>
                    </a:p>
                  </p:txBody>
                </p:sp>
              </p:grpSp>
              <p:sp>
                <p:nvSpPr>
                  <p:cNvPr id="49326" name="流程图: 文档 49325"/>
                  <p:cNvSpPr/>
                  <p:nvPr/>
                </p:nvSpPr>
                <p:spPr>
                  <a:xfrm flipV="1">
                    <a:off x="4526" y="2840"/>
                    <a:ext cx="454" cy="272"/>
                  </a:xfrm>
                  <a:prstGeom prst="flowChartDocument">
                    <a:avLst/>
                  </a:prstGeom>
                  <a:solidFill>
                    <a:srgbClr val="FF0000"/>
                  </a:solidFill>
                  <a:ln w="25400" cap="flat" cmpd="sng">
                    <a:solidFill>
                      <a:schemeClr val="tx1"/>
                    </a:solidFill>
                    <a:prstDash val="solid"/>
                    <a:miter/>
                    <a:headEnd type="none" w="med" len="med"/>
                    <a:tailEnd type="none" w="med" len="med"/>
                  </a:ln>
                </p:spPr>
                <p:txBody>
                  <a:bodyPr/>
                  <a:p>
                    <a:endParaRPr lang="zh-CN" altLang="en-US"/>
                  </a:p>
                </p:txBody>
              </p:sp>
            </p:grpSp>
          </p:grpSp>
          <p:grpSp>
            <p:nvGrpSpPr>
              <p:cNvPr id="49327" name="组合 49326"/>
              <p:cNvGrpSpPr/>
              <p:nvPr/>
            </p:nvGrpSpPr>
            <p:grpSpPr>
              <a:xfrm>
                <a:off x="2848" y="3385"/>
                <a:ext cx="500" cy="363"/>
                <a:chOff x="2394" y="1480"/>
                <a:chExt cx="500" cy="364"/>
              </a:xfrm>
            </p:grpSpPr>
            <p:sp>
              <p:nvSpPr>
                <p:cNvPr id="49328" name="椭圆 49327"/>
                <p:cNvSpPr/>
                <p:nvPr/>
              </p:nvSpPr>
              <p:spPr>
                <a:xfrm>
                  <a:off x="2394" y="1616"/>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grpSp>
              <p:nvGrpSpPr>
                <p:cNvPr id="49329" name="组合 49328"/>
                <p:cNvGrpSpPr/>
                <p:nvPr/>
              </p:nvGrpSpPr>
              <p:grpSpPr>
                <a:xfrm>
                  <a:off x="2394" y="1480"/>
                  <a:ext cx="500" cy="364"/>
                  <a:chOff x="2666" y="2840"/>
                  <a:chExt cx="500" cy="364"/>
                </a:xfrm>
              </p:grpSpPr>
              <p:sp>
                <p:nvSpPr>
                  <p:cNvPr id="49330" name="椭圆 49329"/>
                  <p:cNvSpPr/>
                  <p:nvPr/>
                </p:nvSpPr>
                <p:spPr>
                  <a:xfrm>
                    <a:off x="2666" y="2840"/>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331" name="椭圆 49330"/>
                  <p:cNvSpPr/>
                  <p:nvPr/>
                </p:nvSpPr>
                <p:spPr>
                  <a:xfrm>
                    <a:off x="3075" y="2840"/>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332" name="椭圆 49331"/>
                  <p:cNvSpPr/>
                  <p:nvPr/>
                </p:nvSpPr>
                <p:spPr>
                  <a:xfrm>
                    <a:off x="3075" y="2976"/>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333" name="椭圆 49332"/>
                  <p:cNvSpPr/>
                  <p:nvPr/>
                </p:nvSpPr>
                <p:spPr>
                  <a:xfrm>
                    <a:off x="2666" y="3022"/>
                    <a:ext cx="499" cy="182"/>
                  </a:xfrm>
                  <a:prstGeom prst="ellipse">
                    <a:avLst/>
                  </a:prstGeom>
                  <a:solidFill>
                    <a:srgbClr val="000080"/>
                  </a:solidFill>
                  <a:ln w="9525" cap="flat" cmpd="sng">
                    <a:solidFill>
                      <a:schemeClr val="tx1"/>
                    </a:solidFill>
                    <a:prstDash val="solid"/>
                    <a:headEnd type="none" w="med" len="med"/>
                    <a:tailEnd type="none" w="med" len="med"/>
                  </a:ln>
                </p:spPr>
                <p:txBody>
                  <a:bodyPr/>
                  <a:p>
                    <a:endParaRPr lang="zh-CN" altLang="en-US"/>
                  </a:p>
                </p:txBody>
              </p:sp>
              <p:sp>
                <p:nvSpPr>
                  <p:cNvPr id="49334" name="椭圆 49333"/>
                  <p:cNvSpPr/>
                  <p:nvPr/>
                </p:nvSpPr>
                <p:spPr>
                  <a:xfrm>
                    <a:off x="2802" y="2931"/>
                    <a:ext cx="182" cy="271"/>
                  </a:xfrm>
                  <a:prstGeom prst="ellipse">
                    <a:avLst/>
                  </a:prstGeom>
                  <a:solidFill>
                    <a:srgbClr val="000080"/>
                  </a:solidFill>
                  <a:ln w="9525" cap="flat" cmpd="sng">
                    <a:solidFill>
                      <a:schemeClr val="tx1"/>
                    </a:solidFill>
                    <a:prstDash val="solid"/>
                    <a:headEnd type="none" w="med" len="med"/>
                    <a:tailEnd type="none" w="med" len="med"/>
                  </a:ln>
                </p:spPr>
                <p:txBody>
                  <a:bodyPr/>
                  <a:p>
                    <a:endParaRPr lang="zh-CN" altLang="en-US"/>
                  </a:p>
                </p:txBody>
              </p:sp>
              <p:sp>
                <p:nvSpPr>
                  <p:cNvPr id="49335" name="椭圆 49334"/>
                  <p:cNvSpPr/>
                  <p:nvPr/>
                </p:nvSpPr>
                <p:spPr>
                  <a:xfrm>
                    <a:off x="2802" y="3022"/>
                    <a:ext cx="181" cy="181"/>
                  </a:xfrm>
                  <a:prstGeom prst="ellipse">
                    <a:avLst/>
                  </a:prstGeom>
                  <a:solidFill>
                    <a:srgbClr val="333399"/>
                  </a:solidFill>
                  <a:ln w="9525" cap="flat" cmpd="sng">
                    <a:solidFill>
                      <a:schemeClr val="tx1"/>
                    </a:solidFill>
                    <a:prstDash val="solid"/>
                    <a:headEnd type="none" w="med" len="med"/>
                    <a:tailEnd type="none" w="med" len="med"/>
                  </a:ln>
                </p:spPr>
                <p:txBody>
                  <a:bodyPr/>
                  <a:p>
                    <a:endParaRPr lang="zh-CN" altLang="en-US"/>
                  </a:p>
                </p:txBody>
              </p:sp>
            </p:grpSp>
          </p:grpSp>
          <p:grpSp>
            <p:nvGrpSpPr>
              <p:cNvPr id="49336" name="组合 49335"/>
              <p:cNvGrpSpPr/>
              <p:nvPr/>
            </p:nvGrpSpPr>
            <p:grpSpPr>
              <a:xfrm>
                <a:off x="2258" y="3385"/>
                <a:ext cx="500" cy="364"/>
                <a:chOff x="2394" y="1480"/>
                <a:chExt cx="500" cy="364"/>
              </a:xfrm>
            </p:grpSpPr>
            <p:sp>
              <p:nvSpPr>
                <p:cNvPr id="49337" name="椭圆 49336"/>
                <p:cNvSpPr/>
                <p:nvPr/>
              </p:nvSpPr>
              <p:spPr>
                <a:xfrm>
                  <a:off x="2394" y="1616"/>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grpSp>
              <p:nvGrpSpPr>
                <p:cNvPr id="49338" name="组合 49337"/>
                <p:cNvGrpSpPr/>
                <p:nvPr/>
              </p:nvGrpSpPr>
              <p:grpSpPr>
                <a:xfrm>
                  <a:off x="2394" y="1480"/>
                  <a:ext cx="500" cy="364"/>
                  <a:chOff x="2666" y="2840"/>
                  <a:chExt cx="500" cy="364"/>
                </a:xfrm>
              </p:grpSpPr>
              <p:sp>
                <p:nvSpPr>
                  <p:cNvPr id="49339" name="椭圆 49338"/>
                  <p:cNvSpPr/>
                  <p:nvPr/>
                </p:nvSpPr>
                <p:spPr>
                  <a:xfrm>
                    <a:off x="2666" y="2840"/>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340" name="椭圆 49339"/>
                  <p:cNvSpPr/>
                  <p:nvPr/>
                </p:nvSpPr>
                <p:spPr>
                  <a:xfrm>
                    <a:off x="3075" y="2840"/>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341" name="椭圆 49340"/>
                  <p:cNvSpPr/>
                  <p:nvPr/>
                </p:nvSpPr>
                <p:spPr>
                  <a:xfrm>
                    <a:off x="3075" y="2976"/>
                    <a:ext cx="91" cy="182"/>
                  </a:xfrm>
                  <a:prstGeom prst="ellipse">
                    <a:avLst/>
                  </a:prstGeom>
                  <a:solidFill>
                    <a:schemeClr val="accent2"/>
                  </a:solidFill>
                  <a:ln w="9525" cap="flat" cmpd="sng">
                    <a:solidFill>
                      <a:schemeClr val="tx1"/>
                    </a:solidFill>
                    <a:prstDash val="solid"/>
                    <a:headEnd type="none" w="med" len="med"/>
                    <a:tailEnd type="none" w="med" len="med"/>
                  </a:ln>
                </p:spPr>
                <p:txBody>
                  <a:bodyPr/>
                  <a:p>
                    <a:endParaRPr lang="zh-CN" altLang="en-US"/>
                  </a:p>
                </p:txBody>
              </p:sp>
              <p:sp>
                <p:nvSpPr>
                  <p:cNvPr id="49342" name="椭圆 49341"/>
                  <p:cNvSpPr/>
                  <p:nvPr/>
                </p:nvSpPr>
                <p:spPr>
                  <a:xfrm>
                    <a:off x="2666" y="3022"/>
                    <a:ext cx="499" cy="182"/>
                  </a:xfrm>
                  <a:prstGeom prst="ellipse">
                    <a:avLst/>
                  </a:prstGeom>
                  <a:solidFill>
                    <a:srgbClr val="000080"/>
                  </a:solidFill>
                  <a:ln w="9525" cap="flat" cmpd="sng">
                    <a:solidFill>
                      <a:schemeClr val="tx1"/>
                    </a:solidFill>
                    <a:prstDash val="solid"/>
                    <a:headEnd type="none" w="med" len="med"/>
                    <a:tailEnd type="none" w="med" len="med"/>
                  </a:ln>
                </p:spPr>
                <p:txBody>
                  <a:bodyPr/>
                  <a:p>
                    <a:endParaRPr lang="zh-CN" altLang="en-US"/>
                  </a:p>
                </p:txBody>
              </p:sp>
              <p:sp>
                <p:nvSpPr>
                  <p:cNvPr id="49343" name="椭圆 49342"/>
                  <p:cNvSpPr/>
                  <p:nvPr/>
                </p:nvSpPr>
                <p:spPr>
                  <a:xfrm>
                    <a:off x="2802" y="2931"/>
                    <a:ext cx="182" cy="271"/>
                  </a:xfrm>
                  <a:prstGeom prst="ellipse">
                    <a:avLst/>
                  </a:prstGeom>
                  <a:solidFill>
                    <a:srgbClr val="000080"/>
                  </a:solidFill>
                  <a:ln w="9525" cap="flat" cmpd="sng">
                    <a:solidFill>
                      <a:schemeClr val="tx1"/>
                    </a:solidFill>
                    <a:prstDash val="solid"/>
                    <a:headEnd type="none" w="med" len="med"/>
                    <a:tailEnd type="none" w="med" len="med"/>
                  </a:ln>
                </p:spPr>
                <p:txBody>
                  <a:bodyPr/>
                  <a:p>
                    <a:endParaRPr lang="zh-CN" altLang="en-US"/>
                  </a:p>
                </p:txBody>
              </p:sp>
              <p:sp>
                <p:nvSpPr>
                  <p:cNvPr id="49344" name="椭圆 49343"/>
                  <p:cNvSpPr/>
                  <p:nvPr/>
                </p:nvSpPr>
                <p:spPr>
                  <a:xfrm>
                    <a:off x="2802" y="3022"/>
                    <a:ext cx="181" cy="181"/>
                  </a:xfrm>
                  <a:prstGeom prst="ellipse">
                    <a:avLst/>
                  </a:prstGeom>
                  <a:solidFill>
                    <a:srgbClr val="333399"/>
                  </a:solidFill>
                  <a:ln w="9525" cap="flat" cmpd="sng">
                    <a:solidFill>
                      <a:schemeClr val="tx1"/>
                    </a:solidFill>
                    <a:prstDash val="solid"/>
                    <a:headEnd type="none" w="med" len="med"/>
                    <a:tailEnd type="none" w="med" len="med"/>
                  </a:ln>
                </p:spPr>
                <p:txBody>
                  <a:bodyPr/>
                  <a:p>
                    <a:endParaRPr lang="zh-CN" altLang="en-US"/>
                  </a:p>
                </p:txBody>
              </p:sp>
            </p:grpSp>
          </p:grpSp>
        </p:grpSp>
        <p:sp>
          <p:nvSpPr>
            <p:cNvPr id="49345" name="矩形标注 49344"/>
            <p:cNvSpPr/>
            <p:nvPr/>
          </p:nvSpPr>
          <p:spPr>
            <a:xfrm>
              <a:off x="3619" y="3067"/>
              <a:ext cx="1225" cy="227"/>
            </a:xfrm>
            <a:prstGeom prst="wedgeRectCallout">
              <a:avLst>
                <a:gd name="adj1" fmla="val -70329"/>
                <a:gd name="adj2" fmla="val 181278"/>
              </a:avLst>
            </a:prstGeom>
            <a:solidFill>
              <a:srgbClr val="FFFF00"/>
            </a:solidFill>
            <a:ln w="25400" cap="flat" cmpd="sng">
              <a:solidFill>
                <a:schemeClr val="tx1"/>
              </a:solidFill>
              <a:prstDash val="solid"/>
              <a:miter/>
              <a:headEnd type="none" w="med" len="med"/>
              <a:tailEnd type="none" w="med" len="med"/>
            </a:ln>
          </p:spPr>
          <p:txBody>
            <a:bodyPr/>
            <a:p>
              <a:pPr algn="ctr">
                <a:spcBef>
                  <a:spcPct val="50000"/>
                </a:spcBef>
              </a:pPr>
              <a:r>
                <a:rPr lang="zh-CN" altLang="en-US" sz="1600" b="1" dirty="0">
                  <a:solidFill>
                    <a:srgbClr val="CC0000"/>
                  </a:solidFill>
                  <a:latin typeface="Arial" panose="020B0604020202020204" pitchFamily="34" charset="0"/>
                </a:rPr>
                <a:t>进入下一道工序</a:t>
              </a:r>
              <a:endParaRPr lang="zh-CN" altLang="en-US" sz="1600" b="1" dirty="0">
                <a:solidFill>
                  <a:srgbClr val="CC0000"/>
                </a:solidFill>
                <a:latin typeface="Arial" panose="020B0604020202020204" pitchFamily="34" charset="0"/>
              </a:endParaRPr>
            </a:p>
          </p:txBody>
        </p:sp>
      </p:grpSp>
      <p:sp>
        <p:nvSpPr>
          <p:cNvPr id="49347" name="云形标注 49346"/>
          <p:cNvSpPr/>
          <p:nvPr/>
        </p:nvSpPr>
        <p:spPr>
          <a:xfrm>
            <a:off x="6019800" y="3933825"/>
            <a:ext cx="2917825" cy="674688"/>
          </a:xfrm>
          <a:prstGeom prst="cloudCallout">
            <a:avLst>
              <a:gd name="adj1" fmla="val 8870"/>
              <a:gd name="adj2" fmla="val 59648"/>
            </a:avLst>
          </a:prstGeom>
          <a:solidFill>
            <a:srgbClr val="CCFFFF"/>
          </a:solidFill>
          <a:ln w="41275" cap="flat" cmpd="sng">
            <a:solidFill>
              <a:schemeClr val="tx1"/>
            </a:solidFill>
            <a:prstDash val="solid"/>
            <a:headEnd type="none" w="med" len="med"/>
            <a:tailEnd type="none" w="med" len="med"/>
          </a:ln>
        </p:spPr>
        <p:txBody>
          <a:bodyPr/>
          <a:p>
            <a:pPr algn="ctr">
              <a:spcBef>
                <a:spcPct val="50000"/>
              </a:spcBef>
            </a:pPr>
            <a:r>
              <a:rPr lang="zh-CN" altLang="en-US" sz="1600" b="1" dirty="0">
                <a:latin typeface="Arial" panose="020B0604020202020204" pitchFamily="34" charset="0"/>
              </a:rPr>
              <a:t>消  除 浪 费 动 作</a:t>
            </a:r>
            <a:endParaRPr lang="zh-CN" altLang="en-US" sz="1600" b="1" dirty="0">
              <a:latin typeface="Arial" panose="020B0604020202020204" pitchFamily="34" charset="0"/>
            </a:endParaRPr>
          </a:p>
        </p:txBody>
      </p:sp>
      <p:sp>
        <p:nvSpPr>
          <p:cNvPr id="49348" name="云形标注 49347"/>
          <p:cNvSpPr/>
          <p:nvPr/>
        </p:nvSpPr>
        <p:spPr>
          <a:xfrm>
            <a:off x="4878388" y="5807075"/>
            <a:ext cx="4265612" cy="822325"/>
          </a:xfrm>
          <a:prstGeom prst="cloudCallout">
            <a:avLst>
              <a:gd name="adj1" fmla="val -50000"/>
              <a:gd name="adj2" fmla="val -7028"/>
            </a:avLst>
          </a:prstGeom>
          <a:solidFill>
            <a:srgbClr val="CCFFFF"/>
          </a:solidFill>
          <a:ln w="34925" cap="flat" cmpd="sng">
            <a:solidFill>
              <a:schemeClr val="tx1"/>
            </a:solidFill>
            <a:prstDash val="solid"/>
            <a:headEnd type="none" w="med" len="med"/>
            <a:tailEnd type="none" w="med" len="med"/>
          </a:ln>
        </p:spPr>
        <p:txBody>
          <a:bodyPr/>
          <a:p>
            <a:pPr algn="ctr">
              <a:spcBef>
                <a:spcPct val="50000"/>
              </a:spcBef>
            </a:pPr>
            <a:r>
              <a:rPr lang="zh-CN" altLang="en-US" sz="1600" b="1" dirty="0">
                <a:latin typeface="Arial" panose="020B0604020202020204" pitchFamily="34" charset="0"/>
              </a:rPr>
              <a:t>能直接向旁边移动进入下一道工序</a:t>
            </a:r>
            <a:endParaRPr lang="zh-CN" altLang="en-US" sz="1600" b="1" dirty="0">
              <a:latin typeface="Arial" panose="020B0604020202020204" pitchFamily="34" charset="0"/>
            </a:endParaRPr>
          </a:p>
        </p:txBody>
      </p:sp>
      <p:sp>
        <p:nvSpPr>
          <p:cNvPr id="49349" name="直接连接符 49348"/>
          <p:cNvSpPr/>
          <p:nvPr/>
        </p:nvSpPr>
        <p:spPr>
          <a:xfrm rot="10800000">
            <a:off x="3641725" y="6180138"/>
            <a:ext cx="1031875" cy="0"/>
          </a:xfrm>
          <a:prstGeom prst="line">
            <a:avLst/>
          </a:prstGeom>
          <a:ln w="120650" cap="flat" cmpd="sng">
            <a:solidFill>
              <a:schemeClr val="tx1"/>
            </a:solidFill>
            <a:prstDash val="solid"/>
            <a:headEnd type="none" w="med" len="med"/>
            <a:tailEnd type="triangle" w="med" len="med"/>
          </a:ln>
        </p:spPr>
      </p:sp>
      <p:grpSp>
        <p:nvGrpSpPr>
          <p:cNvPr id="49350" name="组合 49349"/>
          <p:cNvGrpSpPr/>
          <p:nvPr/>
        </p:nvGrpSpPr>
        <p:grpSpPr>
          <a:xfrm>
            <a:off x="7218363" y="4756150"/>
            <a:ext cx="895350" cy="1049338"/>
            <a:chOff x="4889" y="2976"/>
            <a:chExt cx="590" cy="635"/>
          </a:xfrm>
        </p:grpSpPr>
        <p:sp>
          <p:nvSpPr>
            <p:cNvPr id="49351" name="椭圆 49350"/>
            <p:cNvSpPr/>
            <p:nvPr/>
          </p:nvSpPr>
          <p:spPr>
            <a:xfrm>
              <a:off x="4889" y="3430"/>
              <a:ext cx="590" cy="181"/>
            </a:xfrm>
            <a:prstGeom prst="ellipse">
              <a:avLst/>
            </a:prstGeom>
            <a:solidFill>
              <a:srgbClr val="00A2C8"/>
            </a:solidFill>
            <a:ln w="9525" cap="flat" cmpd="sng">
              <a:solidFill>
                <a:schemeClr val="tx1"/>
              </a:solidFill>
              <a:prstDash val="solid"/>
              <a:headEnd type="none" w="med" len="med"/>
              <a:tailEnd type="none" w="med" len="med"/>
            </a:ln>
          </p:spPr>
          <p:txBody>
            <a:bodyPr/>
            <a:p>
              <a:endParaRPr lang="zh-CN" altLang="en-US"/>
            </a:p>
          </p:txBody>
        </p:sp>
        <p:sp>
          <p:nvSpPr>
            <p:cNvPr id="49352" name="椭圆 49351"/>
            <p:cNvSpPr/>
            <p:nvPr/>
          </p:nvSpPr>
          <p:spPr>
            <a:xfrm>
              <a:off x="4980" y="3203"/>
              <a:ext cx="498" cy="181"/>
            </a:xfrm>
            <a:prstGeom prst="ellipse">
              <a:avLst/>
            </a:prstGeom>
            <a:solidFill>
              <a:srgbClr val="00A2C8"/>
            </a:solidFill>
            <a:ln w="9525" cap="flat" cmpd="sng">
              <a:solidFill>
                <a:schemeClr val="tx1"/>
              </a:solidFill>
              <a:prstDash val="solid"/>
              <a:headEnd type="none" w="med" len="med"/>
              <a:tailEnd type="none" w="med" len="med"/>
            </a:ln>
          </p:spPr>
          <p:txBody>
            <a:bodyPr/>
            <a:p>
              <a:endParaRPr lang="zh-CN" altLang="en-US"/>
            </a:p>
          </p:txBody>
        </p:sp>
        <p:sp>
          <p:nvSpPr>
            <p:cNvPr id="49353" name="椭圆 49352"/>
            <p:cNvSpPr/>
            <p:nvPr/>
          </p:nvSpPr>
          <p:spPr>
            <a:xfrm>
              <a:off x="5070" y="2976"/>
              <a:ext cx="408" cy="182"/>
            </a:xfrm>
            <a:prstGeom prst="ellipse">
              <a:avLst/>
            </a:prstGeom>
            <a:solidFill>
              <a:srgbClr val="00A2C8"/>
            </a:solidFill>
            <a:ln w="9525" cap="flat" cmpd="sng">
              <a:solidFill>
                <a:schemeClr val="tx1"/>
              </a:solidFill>
              <a:prstDash val="solid"/>
              <a:headEnd type="none" w="med" len="med"/>
              <a:tailEnd type="none" w="med" len="med"/>
            </a:ln>
          </p:spPr>
          <p:txBody>
            <a:bodyPr/>
            <a:p>
              <a:endParaRPr lang="zh-CN" altLang="en-US"/>
            </a:p>
          </p:txBody>
        </p:sp>
      </p:grpSp>
      <p:sp>
        <p:nvSpPr>
          <p:cNvPr id="49354" name="矩形标注 49353"/>
          <p:cNvSpPr/>
          <p:nvPr/>
        </p:nvSpPr>
        <p:spPr>
          <a:xfrm>
            <a:off x="2378075" y="4365625"/>
            <a:ext cx="2060575" cy="358775"/>
          </a:xfrm>
          <a:prstGeom prst="wedgeRectCallout">
            <a:avLst>
              <a:gd name="adj1" fmla="val -9458"/>
              <a:gd name="adj2" fmla="val 316370"/>
            </a:avLst>
          </a:prstGeom>
          <a:solidFill>
            <a:srgbClr val="00A2C8"/>
          </a:solidFill>
          <a:ln w="25400" cap="flat" cmpd="sng">
            <a:solidFill>
              <a:schemeClr val="tx1"/>
            </a:solidFill>
            <a:prstDash val="solid"/>
            <a:miter/>
            <a:headEnd type="none" w="med" len="med"/>
            <a:tailEnd type="none" w="med" len="med"/>
          </a:ln>
        </p:spPr>
        <p:txBody>
          <a:bodyPr/>
          <a:p>
            <a:pPr algn="ctr">
              <a:spcBef>
                <a:spcPct val="50000"/>
              </a:spcBef>
            </a:pPr>
            <a:endParaRPr sz="1600" b="1" dirty="0">
              <a:latin typeface="Arial" panose="020B0604020202020204" pitchFamily="34" charset="0"/>
            </a:endParaRPr>
          </a:p>
        </p:txBody>
      </p:sp>
      <p:sp>
        <p:nvSpPr>
          <p:cNvPr id="49355" name="矩形标注 49354"/>
          <p:cNvSpPr/>
          <p:nvPr/>
        </p:nvSpPr>
        <p:spPr>
          <a:xfrm>
            <a:off x="2378075" y="4365625"/>
            <a:ext cx="2574925" cy="358775"/>
          </a:xfrm>
          <a:prstGeom prst="wedgeRectCallout">
            <a:avLst>
              <a:gd name="adj1" fmla="val -77375"/>
              <a:gd name="adj2" fmla="val 79204"/>
            </a:avLst>
          </a:prstGeom>
          <a:solidFill>
            <a:srgbClr val="00A2C8"/>
          </a:solidFill>
          <a:ln w="25400" cap="flat" cmpd="sng">
            <a:solidFill>
              <a:schemeClr val="tx1"/>
            </a:solidFill>
            <a:prstDash val="solid"/>
            <a:miter/>
            <a:headEnd type="none" w="med" len="med"/>
            <a:tailEnd type="none" w="med" len="med"/>
          </a:ln>
        </p:spPr>
        <p:txBody>
          <a:bodyPr/>
          <a:p>
            <a:pPr algn="ctr">
              <a:spcBef>
                <a:spcPct val="50000"/>
              </a:spcBef>
            </a:pPr>
            <a:r>
              <a:rPr lang="zh-CN" altLang="en-US" sz="1600" b="1" dirty="0">
                <a:latin typeface="Arial" panose="020B0604020202020204" pitchFamily="34" charset="0"/>
              </a:rPr>
              <a:t>光 电 管 </a:t>
            </a:r>
            <a:r>
              <a:rPr lang="en-US" altLang="zh-CN" sz="1600" b="1">
                <a:latin typeface="Arial" panose="020B0604020202020204" pitchFamily="34" charset="0"/>
              </a:rPr>
              <a:t>( </a:t>
            </a:r>
            <a:r>
              <a:rPr lang="zh-CN" altLang="en-US" sz="1600" b="1" dirty="0">
                <a:latin typeface="Arial" panose="020B0604020202020204" pitchFamily="34" charset="0"/>
              </a:rPr>
              <a:t>上 下 安 装 </a:t>
            </a:r>
            <a:r>
              <a:rPr lang="en-US" altLang="zh-CN" sz="1600" b="1">
                <a:latin typeface="Arial" panose="020B0604020202020204" pitchFamily="34" charset="0"/>
              </a:rPr>
              <a:t>)</a:t>
            </a:r>
            <a:endParaRPr lang="en-US" altLang="zh-CN" sz="1600" b="1">
              <a:latin typeface="Arial" panose="020B0604020202020204" pitchFamily="34" charset="0"/>
            </a:endParaRPr>
          </a:p>
        </p:txBody>
      </p:sp>
    </p:spTree>
  </p:cSld>
  <p:clrMapOvr>
    <a:masterClrMapping/>
  </p:clrMapOvr>
  <p:transition advClick="0" advTm="1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0178" name="矩形 50177"/>
          <p:cNvSpPr/>
          <p:nvPr/>
        </p:nvSpPr>
        <p:spPr>
          <a:xfrm>
            <a:off x="152400" y="60325"/>
            <a:ext cx="3505200" cy="549275"/>
          </a:xfrm>
          <a:prstGeom prst="rect">
            <a:avLst/>
          </a:prstGeom>
          <a:solidFill>
            <a:srgbClr val="00A2C8"/>
          </a:solidFill>
          <a:ln w="9525">
            <a:noFill/>
          </a:ln>
        </p:spPr>
        <p:txBody>
          <a:bodyPr wrap="none" anchor="ctr" anchorCtr="0"/>
          <a:p>
            <a:pPr algn="ctr">
              <a:spcBef>
                <a:spcPct val="50000"/>
              </a:spcBef>
            </a:pPr>
            <a:r>
              <a:rPr lang="en-US" altLang="zh-CN" sz="2800" b="1" dirty="0">
                <a:latin typeface="Arial" panose="020B0604020202020204" pitchFamily="34" charset="0"/>
              </a:rPr>
              <a:t>5</a:t>
            </a:r>
            <a:r>
              <a:rPr lang="en-US" altLang="zh-CN" sz="2800" b="1">
                <a:latin typeface="Arial" panose="020B0604020202020204" pitchFamily="34" charset="0"/>
              </a:rPr>
              <a:t>   </a:t>
            </a:r>
            <a:r>
              <a:rPr lang="zh-CN" altLang="en-US" sz="2800" b="1" dirty="0">
                <a:latin typeface="Arial" panose="020B0604020202020204" pitchFamily="34" charset="0"/>
              </a:rPr>
              <a:t>次   为   什   么</a:t>
            </a:r>
            <a:endParaRPr lang="zh-CN" altLang="en-US" sz="2800" b="1" dirty="0">
              <a:latin typeface="Arial" panose="020B0604020202020204" pitchFamily="34" charset="0"/>
            </a:endParaRPr>
          </a:p>
        </p:txBody>
      </p:sp>
      <p:sp>
        <p:nvSpPr>
          <p:cNvPr id="50179" name="矩形 50178"/>
          <p:cNvSpPr/>
          <p:nvPr/>
        </p:nvSpPr>
        <p:spPr>
          <a:xfrm>
            <a:off x="1114425" y="620713"/>
            <a:ext cx="6734175" cy="1728787"/>
          </a:xfrm>
          <a:prstGeom prst="rect">
            <a:avLst/>
          </a:prstGeom>
          <a:solidFill>
            <a:srgbClr val="CCFFCC"/>
          </a:solidFill>
          <a:ln w="9525">
            <a:noFill/>
          </a:ln>
        </p:spPr>
        <p:txBody>
          <a:bodyPr/>
          <a:p>
            <a:endParaRPr lang="zh-CN" altLang="en-US"/>
          </a:p>
        </p:txBody>
      </p:sp>
      <p:grpSp>
        <p:nvGrpSpPr>
          <p:cNvPr id="50180" name="组合 50179"/>
          <p:cNvGrpSpPr/>
          <p:nvPr/>
        </p:nvGrpSpPr>
        <p:grpSpPr>
          <a:xfrm>
            <a:off x="685800" y="620713"/>
            <a:ext cx="7162800" cy="1728787"/>
            <a:chOff x="716" y="754"/>
            <a:chExt cx="3628" cy="1048"/>
          </a:xfrm>
        </p:grpSpPr>
        <p:sp>
          <p:nvSpPr>
            <p:cNvPr id="50181" name="文本框 50180"/>
            <p:cNvSpPr txBox="1"/>
            <p:nvPr/>
          </p:nvSpPr>
          <p:spPr>
            <a:xfrm>
              <a:off x="897" y="754"/>
              <a:ext cx="3447" cy="204"/>
            </a:xfrm>
            <a:prstGeom prst="rect">
              <a:avLst/>
            </a:prstGeom>
            <a:noFill/>
            <a:ln w="9525">
              <a:noFill/>
            </a:ln>
          </p:spPr>
          <p:txBody>
            <a:bodyPr>
              <a:spAutoFit/>
            </a:bodyPr>
            <a:p>
              <a:pPr algn="ctr">
                <a:spcBef>
                  <a:spcPct val="50000"/>
                </a:spcBef>
              </a:pPr>
              <a:r>
                <a:rPr lang="zh-CN" altLang="en-US" sz="1600" dirty="0">
                  <a:latin typeface="Arial" panose="020B0604020202020204" pitchFamily="34" charset="0"/>
                </a:rPr>
                <a:t>在丰田生产方式中</a:t>
              </a:r>
              <a:r>
                <a:rPr lang="en-US" altLang="zh-CN" sz="1600">
                  <a:latin typeface="Arial" panose="020B0604020202020204" pitchFamily="34" charset="0"/>
                </a:rPr>
                <a:t>,</a:t>
              </a:r>
              <a:r>
                <a:rPr lang="zh-CN" altLang="en-US" sz="1600" dirty="0">
                  <a:latin typeface="Arial" panose="020B0604020202020204" pitchFamily="34" charset="0"/>
                </a:rPr>
                <a:t>寻找原因时</a:t>
              </a:r>
              <a:r>
                <a:rPr lang="en-US" altLang="zh-CN" sz="1600">
                  <a:latin typeface="Arial" panose="020B0604020202020204" pitchFamily="34" charset="0"/>
                </a:rPr>
                <a:t>,</a:t>
              </a:r>
              <a:r>
                <a:rPr lang="zh-CN" altLang="en-US" sz="1600" dirty="0">
                  <a:latin typeface="Arial" panose="020B0604020202020204" pitchFamily="34" charset="0"/>
                </a:rPr>
                <a:t>把</a:t>
              </a:r>
              <a:r>
                <a:rPr lang="zh-CN" altLang="en-US" sz="1600" dirty="0">
                  <a:solidFill>
                    <a:srgbClr val="005CB8"/>
                  </a:solidFill>
                  <a:latin typeface="Arial" panose="020B0604020202020204" pitchFamily="34" charset="0"/>
                </a:rPr>
                <a:t>重复</a:t>
              </a:r>
              <a:r>
                <a:rPr lang="en-US" altLang="zh-CN" sz="1600">
                  <a:solidFill>
                    <a:srgbClr val="005CB8"/>
                  </a:solidFill>
                  <a:latin typeface="Arial" panose="020B0604020202020204" pitchFamily="34" charset="0"/>
                </a:rPr>
                <a:t>5</a:t>
              </a:r>
              <a:r>
                <a:rPr lang="zh-CN" altLang="en-US" sz="1600" dirty="0">
                  <a:solidFill>
                    <a:srgbClr val="005CB8"/>
                  </a:solidFill>
                  <a:latin typeface="Arial" panose="020B0604020202020204" pitchFamily="34" charset="0"/>
                </a:rPr>
                <a:t>次</a:t>
              </a:r>
              <a:r>
                <a:rPr lang="zh-CN" altLang="en-US" sz="1600">
                  <a:solidFill>
                    <a:srgbClr val="005CB8"/>
                  </a:solidFill>
                  <a:latin typeface="Arial" panose="020B0604020202020204" pitchFamily="34" charset="0"/>
                </a:rPr>
                <a:t>『</a:t>
              </a:r>
              <a:r>
                <a:rPr lang="zh-CN" altLang="en-US" sz="1600" dirty="0">
                  <a:solidFill>
                    <a:srgbClr val="005CB8"/>
                  </a:solidFill>
                  <a:latin typeface="Arial" panose="020B0604020202020204" pitchFamily="34" charset="0"/>
                </a:rPr>
                <a:t>为什么</a:t>
              </a:r>
              <a:r>
                <a:rPr lang="en-US" altLang="zh-CN" sz="1600">
                  <a:solidFill>
                    <a:srgbClr val="005CB8"/>
                  </a:solidFill>
                  <a:latin typeface="Arial" panose="020B0604020202020204" pitchFamily="34" charset="0"/>
                </a:rPr>
                <a:t>,</a:t>
              </a:r>
              <a:r>
                <a:rPr lang="zh-CN" altLang="en-US" sz="1600" dirty="0">
                  <a:solidFill>
                    <a:srgbClr val="005CB8"/>
                  </a:solidFill>
                  <a:latin typeface="Arial" panose="020B0604020202020204" pitchFamily="34" charset="0"/>
                </a:rPr>
                <a:t>为什么</a:t>
              </a:r>
              <a:r>
                <a:rPr lang="en-US" altLang="en-US" sz="1600">
                  <a:solidFill>
                    <a:srgbClr val="005CB8"/>
                  </a:solidFill>
                  <a:latin typeface="Arial" panose="020B0604020202020204" pitchFamily="34" charset="0"/>
                </a:rPr>
                <a:t>…</a:t>
              </a:r>
              <a:r>
                <a:rPr lang="zh-CN" altLang="en-US" sz="1600">
                  <a:solidFill>
                    <a:srgbClr val="005CB8"/>
                  </a:solidFill>
                  <a:latin typeface="Arial" panose="020B0604020202020204" pitchFamily="34" charset="0"/>
                </a:rPr>
                <a:t>』</a:t>
              </a:r>
              <a:r>
                <a:rPr lang="zh-CN" altLang="en-US" sz="1600" dirty="0">
                  <a:solidFill>
                    <a:srgbClr val="005CB8"/>
                  </a:solidFill>
                  <a:latin typeface="Arial" panose="020B0604020202020204" pitchFamily="34" charset="0"/>
                </a:rPr>
                <a:t>作为</a:t>
              </a:r>
              <a:endParaRPr lang="zh-CN" altLang="en-US" sz="1600" dirty="0">
                <a:solidFill>
                  <a:srgbClr val="005CB8"/>
                </a:solidFill>
                <a:latin typeface="Arial" panose="020B0604020202020204" pitchFamily="34" charset="0"/>
              </a:endParaRPr>
            </a:p>
          </p:txBody>
        </p:sp>
        <p:sp>
          <p:nvSpPr>
            <p:cNvPr id="50182" name="文本框 50181"/>
            <p:cNvSpPr txBox="1"/>
            <p:nvPr/>
          </p:nvSpPr>
          <p:spPr>
            <a:xfrm>
              <a:off x="716" y="890"/>
              <a:ext cx="816" cy="204"/>
            </a:xfrm>
            <a:prstGeom prst="rect">
              <a:avLst/>
            </a:prstGeom>
            <a:noFill/>
            <a:ln w="9525">
              <a:noFill/>
            </a:ln>
          </p:spPr>
          <p:txBody>
            <a:bodyPr>
              <a:spAutoFit/>
            </a:bodyPr>
            <a:p>
              <a:pPr algn="ctr">
                <a:spcBef>
                  <a:spcPct val="50000"/>
                </a:spcBef>
              </a:pPr>
              <a:r>
                <a:rPr lang="zh-CN" altLang="en-US" sz="1600" dirty="0">
                  <a:solidFill>
                    <a:srgbClr val="005CB8"/>
                  </a:solidFill>
                  <a:latin typeface="Arial" panose="020B0604020202020204" pitchFamily="34" charset="0"/>
                </a:rPr>
                <a:t>铁的法则</a:t>
              </a:r>
              <a:endParaRPr lang="zh-CN" altLang="en-US" sz="1600" dirty="0">
                <a:solidFill>
                  <a:srgbClr val="005CB8"/>
                </a:solidFill>
                <a:latin typeface="Arial" panose="020B0604020202020204" pitchFamily="34" charset="0"/>
              </a:endParaRPr>
            </a:p>
          </p:txBody>
        </p:sp>
        <p:sp>
          <p:nvSpPr>
            <p:cNvPr id="50183" name="文本框 50182"/>
            <p:cNvSpPr txBox="1"/>
            <p:nvPr/>
          </p:nvSpPr>
          <p:spPr>
            <a:xfrm>
              <a:off x="897" y="1071"/>
              <a:ext cx="3447" cy="184"/>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这表明了</a:t>
              </a:r>
              <a:r>
                <a:rPr lang="en-US" altLang="zh-CN" sz="1400">
                  <a:latin typeface="Arial" panose="020B0604020202020204" pitchFamily="34" charset="0"/>
                </a:rPr>
                <a:t>,</a:t>
              </a:r>
              <a:r>
                <a:rPr lang="zh-CN" altLang="en-US" sz="1400" dirty="0">
                  <a:latin typeface="Arial" panose="020B0604020202020204" pitchFamily="34" charset="0"/>
                </a:rPr>
                <a:t>对于问题的产生</a:t>
              </a:r>
              <a:r>
                <a:rPr lang="en-US" altLang="zh-CN" sz="1400">
                  <a:latin typeface="Arial" panose="020B0604020202020204" pitchFamily="34" charset="0"/>
                </a:rPr>
                <a:t>,</a:t>
              </a:r>
              <a:r>
                <a:rPr lang="zh-CN" altLang="en-US" sz="1400" dirty="0">
                  <a:latin typeface="Arial" panose="020B0604020202020204" pitchFamily="34" charset="0"/>
                </a:rPr>
                <a:t>抓住真正的原因</a:t>
              </a:r>
              <a:r>
                <a:rPr lang="en-US" altLang="zh-CN" sz="1400">
                  <a:latin typeface="Arial" panose="020B0604020202020204" pitchFamily="34" charset="0"/>
                </a:rPr>
                <a:t>(</a:t>
              </a:r>
              <a:r>
                <a:rPr lang="zh-CN" altLang="en-US" sz="1400" dirty="0">
                  <a:latin typeface="Arial" panose="020B0604020202020204" pitchFamily="34" charset="0"/>
                </a:rPr>
                <a:t>真因</a:t>
              </a:r>
              <a:r>
                <a:rPr lang="en-US" altLang="zh-CN" sz="1400">
                  <a:latin typeface="Arial" panose="020B0604020202020204" pitchFamily="34" charset="0"/>
                </a:rPr>
                <a:t>),</a:t>
              </a:r>
              <a:r>
                <a:rPr lang="zh-CN" altLang="en-US" sz="1400" dirty="0">
                  <a:latin typeface="Arial" panose="020B0604020202020204" pitchFamily="34" charset="0"/>
                </a:rPr>
                <a:t>完全进行再发防止</a:t>
              </a:r>
              <a:endParaRPr lang="zh-CN" altLang="en-US" sz="1400" dirty="0">
                <a:latin typeface="Arial" panose="020B0604020202020204" pitchFamily="34" charset="0"/>
              </a:endParaRPr>
            </a:p>
          </p:txBody>
        </p:sp>
        <p:sp>
          <p:nvSpPr>
            <p:cNvPr id="50184" name="文本框 50183"/>
            <p:cNvSpPr txBox="1"/>
            <p:nvPr/>
          </p:nvSpPr>
          <p:spPr>
            <a:xfrm>
              <a:off x="761" y="1207"/>
              <a:ext cx="816" cy="186"/>
            </a:xfrm>
            <a:prstGeom prst="rect">
              <a:avLst/>
            </a:prstGeom>
            <a:noFill/>
            <a:ln w="9525">
              <a:noFill/>
            </a:ln>
          </p:spPr>
          <p:txBody>
            <a:bodyPr>
              <a:spAutoFit/>
            </a:bodyPr>
            <a:p>
              <a:pPr algn="ctr">
                <a:spcBef>
                  <a:spcPct val="50000"/>
                </a:spcBef>
              </a:pPr>
              <a:r>
                <a:rPr lang="zh-CN" altLang="en-US" sz="1400" dirty="0">
                  <a:latin typeface="Arial" panose="020B0604020202020204" pitchFamily="34" charset="0"/>
                </a:rPr>
                <a:t>是如何重要</a:t>
              </a:r>
              <a:r>
                <a:rPr lang="en-US" altLang="zh-CN" sz="1400">
                  <a:latin typeface="Arial" panose="020B0604020202020204" pitchFamily="34" charset="0"/>
                </a:rPr>
                <a:t>.</a:t>
              </a:r>
              <a:endParaRPr lang="en-US" altLang="zh-CN" sz="1400">
                <a:latin typeface="Arial" panose="020B0604020202020204" pitchFamily="34" charset="0"/>
              </a:endParaRPr>
            </a:p>
          </p:txBody>
        </p:sp>
        <p:sp>
          <p:nvSpPr>
            <p:cNvPr id="50185" name="文本框 50184"/>
            <p:cNvSpPr txBox="1"/>
            <p:nvPr/>
          </p:nvSpPr>
          <p:spPr>
            <a:xfrm>
              <a:off x="897" y="1434"/>
              <a:ext cx="3447" cy="186"/>
            </a:xfrm>
            <a:prstGeom prst="rect">
              <a:avLst/>
            </a:prstGeom>
            <a:noFill/>
            <a:ln w="9525">
              <a:noFill/>
            </a:ln>
          </p:spPr>
          <p:txBody>
            <a:bodyPr>
              <a:spAutoFit/>
            </a:bodyPr>
            <a:p>
              <a:pPr algn="ctr">
                <a:spcBef>
                  <a:spcPct val="50000"/>
                </a:spcBef>
              </a:pPr>
              <a:r>
                <a:rPr lang="zh-CN" altLang="en-US" sz="1400" dirty="0">
                  <a:solidFill>
                    <a:srgbClr val="CC0000"/>
                  </a:solidFill>
                  <a:latin typeface="Arial" panose="020B0604020202020204" pitchFamily="34" charset="0"/>
                </a:rPr>
                <a:t>仅</a:t>
              </a:r>
              <a:r>
                <a:rPr lang="en-US" altLang="zh-CN" sz="1400">
                  <a:solidFill>
                    <a:srgbClr val="CC0000"/>
                  </a:solidFill>
                  <a:latin typeface="Arial" panose="020B0604020202020204" pitchFamily="34" charset="0"/>
                </a:rPr>
                <a:t>1</a:t>
              </a:r>
              <a:r>
                <a:rPr lang="zh-CN" altLang="en-US" sz="1400" dirty="0">
                  <a:solidFill>
                    <a:srgbClr val="CC0000"/>
                  </a:solidFill>
                  <a:latin typeface="Arial" panose="020B0604020202020204" pitchFamily="34" charset="0"/>
                </a:rPr>
                <a:t>次的形式上的</a:t>
              </a:r>
              <a:r>
                <a:rPr lang="zh-CN" altLang="en-US" sz="1400">
                  <a:solidFill>
                    <a:srgbClr val="CC0000"/>
                  </a:solidFill>
                  <a:latin typeface="Arial" panose="020B0604020202020204" pitchFamily="34" charset="0"/>
                </a:rPr>
                <a:t>『</a:t>
              </a:r>
              <a:r>
                <a:rPr lang="zh-CN" altLang="en-US" sz="1400" dirty="0">
                  <a:solidFill>
                    <a:srgbClr val="CC0000"/>
                  </a:solidFill>
                  <a:latin typeface="Arial" panose="020B0604020202020204" pitchFamily="34" charset="0"/>
                </a:rPr>
                <a:t>为什么</a:t>
              </a:r>
              <a:r>
                <a:rPr lang="zh-CN" altLang="en-US" sz="1400">
                  <a:solidFill>
                    <a:srgbClr val="CC0000"/>
                  </a:solidFill>
                  <a:latin typeface="Arial" panose="020B0604020202020204" pitchFamily="34" charset="0"/>
                </a:rPr>
                <a:t>』</a:t>
              </a:r>
              <a:r>
                <a:rPr lang="zh-CN" altLang="en-US" sz="1400" dirty="0">
                  <a:solidFill>
                    <a:srgbClr val="CC0000"/>
                  </a:solidFill>
                  <a:latin typeface="Arial" panose="020B0604020202020204" pitchFamily="34" charset="0"/>
                </a:rPr>
                <a:t>的提问</a:t>
              </a:r>
              <a:r>
                <a:rPr lang="en-US" altLang="zh-CN" sz="1400">
                  <a:solidFill>
                    <a:srgbClr val="CC0000"/>
                  </a:solidFill>
                  <a:latin typeface="Arial" panose="020B0604020202020204" pitchFamily="34" charset="0"/>
                </a:rPr>
                <a:t>,</a:t>
              </a:r>
              <a:r>
                <a:rPr lang="zh-CN" altLang="en-US" sz="1400" dirty="0">
                  <a:solidFill>
                    <a:srgbClr val="CC0000"/>
                  </a:solidFill>
                  <a:latin typeface="Arial" panose="020B0604020202020204" pitchFamily="34" charset="0"/>
                </a:rPr>
                <a:t>往往只能抓住表面的原因</a:t>
              </a:r>
              <a:r>
                <a:rPr lang="en-US" altLang="zh-CN" sz="1400">
                  <a:solidFill>
                    <a:srgbClr val="CC0000"/>
                  </a:solidFill>
                  <a:latin typeface="Arial" panose="020B0604020202020204" pitchFamily="34" charset="0"/>
                </a:rPr>
                <a:t>,</a:t>
              </a:r>
              <a:r>
                <a:rPr lang="zh-CN" altLang="en-US" sz="1400" dirty="0">
                  <a:solidFill>
                    <a:srgbClr val="CC0000"/>
                  </a:solidFill>
                  <a:latin typeface="Arial" panose="020B0604020202020204" pitchFamily="34" charset="0"/>
                </a:rPr>
                <a:t>最终</a:t>
              </a:r>
              <a:endParaRPr lang="zh-CN" altLang="en-US" sz="1400" dirty="0">
                <a:solidFill>
                  <a:srgbClr val="CC0000"/>
                </a:solidFill>
                <a:latin typeface="Arial" panose="020B0604020202020204" pitchFamily="34" charset="0"/>
              </a:endParaRPr>
            </a:p>
          </p:txBody>
        </p:sp>
        <p:sp>
          <p:nvSpPr>
            <p:cNvPr id="50186" name="文本框 50185"/>
            <p:cNvSpPr txBox="1"/>
            <p:nvPr/>
          </p:nvSpPr>
          <p:spPr>
            <a:xfrm>
              <a:off x="761" y="1616"/>
              <a:ext cx="1769" cy="186"/>
            </a:xfrm>
            <a:prstGeom prst="rect">
              <a:avLst/>
            </a:prstGeom>
            <a:noFill/>
            <a:ln w="9525">
              <a:noFill/>
            </a:ln>
          </p:spPr>
          <p:txBody>
            <a:bodyPr>
              <a:spAutoFit/>
            </a:bodyPr>
            <a:p>
              <a:pPr algn="ctr">
                <a:spcBef>
                  <a:spcPct val="50000"/>
                </a:spcBef>
              </a:pPr>
              <a:r>
                <a:rPr lang="zh-CN" altLang="en-US" sz="1400" dirty="0">
                  <a:solidFill>
                    <a:srgbClr val="CC0000"/>
                  </a:solidFill>
                  <a:latin typeface="Arial" panose="020B0604020202020204" pitchFamily="34" charset="0"/>
                </a:rPr>
                <a:t>只是采取应急的处置</a:t>
              </a:r>
              <a:r>
                <a:rPr lang="zh-CN" altLang="en-US" sz="1400" dirty="0">
                  <a:latin typeface="Arial" panose="020B0604020202020204" pitchFamily="34" charset="0"/>
                </a:rPr>
                <a:t>便宣告结束</a:t>
              </a:r>
              <a:r>
                <a:rPr lang="en-US" altLang="zh-CN" sz="1400">
                  <a:latin typeface="Arial" panose="020B0604020202020204" pitchFamily="34" charset="0"/>
                </a:rPr>
                <a:t>.</a:t>
              </a:r>
              <a:endParaRPr lang="en-US" altLang="zh-CN" sz="1400">
                <a:latin typeface="Arial" panose="020B0604020202020204" pitchFamily="34" charset="0"/>
              </a:endParaRPr>
            </a:p>
          </p:txBody>
        </p:sp>
      </p:grpSp>
      <p:sp>
        <p:nvSpPr>
          <p:cNvPr id="50187" name="矩形 50186"/>
          <p:cNvSpPr/>
          <p:nvPr/>
        </p:nvSpPr>
        <p:spPr>
          <a:xfrm>
            <a:off x="849313" y="2420938"/>
            <a:ext cx="1995487" cy="360362"/>
          </a:xfrm>
          <a:prstGeom prst="rect">
            <a:avLst/>
          </a:prstGeom>
          <a:solidFill>
            <a:srgbClr val="FFFF00"/>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400" dirty="0">
                <a:latin typeface="Arial" panose="020B0604020202020204" pitchFamily="34" charset="0"/>
              </a:rPr>
              <a:t>例  </a:t>
            </a:r>
            <a:r>
              <a:rPr lang="en-US" altLang="zh-CN" sz="1400">
                <a:latin typeface="Arial" panose="020B0604020202020204" pitchFamily="34" charset="0"/>
              </a:rPr>
              <a:t>:</a:t>
            </a:r>
            <a:r>
              <a:rPr lang="zh-CN" altLang="en-US" sz="1400" dirty="0">
                <a:latin typeface="Arial" panose="020B0604020202020204" pitchFamily="34" charset="0"/>
              </a:rPr>
              <a:t>假设机械动不了</a:t>
            </a:r>
            <a:endParaRPr lang="zh-CN" altLang="en-US" sz="1400" dirty="0">
              <a:latin typeface="Arial" panose="020B0604020202020204" pitchFamily="34" charset="0"/>
            </a:endParaRPr>
          </a:p>
        </p:txBody>
      </p:sp>
      <p:grpSp>
        <p:nvGrpSpPr>
          <p:cNvPr id="50188" name="组合 50187"/>
          <p:cNvGrpSpPr/>
          <p:nvPr/>
        </p:nvGrpSpPr>
        <p:grpSpPr>
          <a:xfrm>
            <a:off x="1049338" y="3141663"/>
            <a:ext cx="6846887" cy="1584325"/>
            <a:chOff x="716" y="2251"/>
            <a:chExt cx="4672" cy="998"/>
          </a:xfrm>
        </p:grpSpPr>
        <p:sp>
          <p:nvSpPr>
            <p:cNvPr id="50189" name="流程图: 可选过程 50188"/>
            <p:cNvSpPr/>
            <p:nvPr/>
          </p:nvSpPr>
          <p:spPr>
            <a:xfrm>
              <a:off x="716" y="3158"/>
              <a:ext cx="4672" cy="91"/>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nvGrpSpPr>
            <p:cNvPr id="50190" name="组合 50189"/>
            <p:cNvGrpSpPr/>
            <p:nvPr/>
          </p:nvGrpSpPr>
          <p:grpSpPr>
            <a:xfrm>
              <a:off x="716" y="2251"/>
              <a:ext cx="544" cy="907"/>
              <a:chOff x="716" y="2251"/>
              <a:chExt cx="544" cy="907"/>
            </a:xfrm>
          </p:grpSpPr>
          <p:sp>
            <p:nvSpPr>
              <p:cNvPr id="50191" name="流程图: 可选过程 50190"/>
              <p:cNvSpPr/>
              <p:nvPr/>
            </p:nvSpPr>
            <p:spPr>
              <a:xfrm>
                <a:off x="716" y="2251"/>
                <a:ext cx="181" cy="907"/>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192" name="流程图: 可选过程 50191"/>
              <p:cNvSpPr/>
              <p:nvPr/>
            </p:nvSpPr>
            <p:spPr>
              <a:xfrm>
                <a:off x="897" y="2251"/>
                <a:ext cx="363" cy="27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nvGrpSpPr>
              <p:cNvPr id="50193" name="组合 50192"/>
              <p:cNvGrpSpPr/>
              <p:nvPr/>
            </p:nvGrpSpPr>
            <p:grpSpPr>
              <a:xfrm>
                <a:off x="897" y="2840"/>
                <a:ext cx="363" cy="317"/>
                <a:chOff x="897" y="2886"/>
                <a:chExt cx="363" cy="317"/>
              </a:xfrm>
            </p:grpSpPr>
            <p:sp>
              <p:nvSpPr>
                <p:cNvPr id="50194" name="流程图: 可选过程 50193"/>
                <p:cNvSpPr/>
                <p:nvPr/>
              </p:nvSpPr>
              <p:spPr>
                <a:xfrm>
                  <a:off x="897" y="2931"/>
                  <a:ext cx="363" cy="27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195" name="矩形 50194"/>
                <p:cNvSpPr/>
                <p:nvPr/>
              </p:nvSpPr>
              <p:spPr>
                <a:xfrm>
                  <a:off x="943" y="2886"/>
                  <a:ext cx="272" cy="4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grpSp>
            <p:nvGrpSpPr>
              <p:cNvPr id="50196" name="组合 50195"/>
              <p:cNvGrpSpPr/>
              <p:nvPr/>
            </p:nvGrpSpPr>
            <p:grpSpPr>
              <a:xfrm>
                <a:off x="988" y="2659"/>
                <a:ext cx="182" cy="136"/>
                <a:chOff x="2621" y="2704"/>
                <a:chExt cx="181" cy="182"/>
              </a:xfrm>
            </p:grpSpPr>
            <p:sp>
              <p:nvSpPr>
                <p:cNvPr id="50197" name="矩形 50196"/>
                <p:cNvSpPr/>
                <p:nvPr/>
              </p:nvSpPr>
              <p:spPr>
                <a:xfrm flipV="1">
                  <a:off x="2621" y="2704"/>
                  <a:ext cx="181" cy="4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198" name="等腰三角形 50197"/>
                <p:cNvSpPr/>
                <p:nvPr/>
              </p:nvSpPr>
              <p:spPr>
                <a:xfrm rot="10800000">
                  <a:off x="2666" y="2750"/>
                  <a:ext cx="91" cy="136"/>
                </a:xfrm>
                <a:prstGeom prst="triangle">
                  <a:avLst>
                    <a:gd name="adj" fmla="val 50000"/>
                  </a:avLst>
                </a:prstGeom>
                <a:solidFill>
                  <a:schemeClr val="tx1"/>
                </a:solidFill>
                <a:ln w="9525" cap="flat" cmpd="sng">
                  <a:solidFill>
                    <a:schemeClr val="tx1"/>
                  </a:solidFill>
                  <a:prstDash val="solid"/>
                  <a:miter/>
                  <a:headEnd type="none" w="med" len="med"/>
                  <a:tailEnd type="none" w="med" len="med"/>
                </a:ln>
              </p:spPr>
              <p:txBody>
                <a:bodyPr/>
                <a:p>
                  <a:endParaRPr lang="zh-CN" altLang="en-US"/>
                </a:p>
              </p:txBody>
            </p:sp>
          </p:grpSp>
          <p:grpSp>
            <p:nvGrpSpPr>
              <p:cNvPr id="50199" name="组合 50198"/>
              <p:cNvGrpSpPr/>
              <p:nvPr/>
            </p:nvGrpSpPr>
            <p:grpSpPr>
              <a:xfrm>
                <a:off x="761" y="2704"/>
                <a:ext cx="137" cy="136"/>
                <a:chOff x="2213" y="2704"/>
                <a:chExt cx="137" cy="136"/>
              </a:xfrm>
            </p:grpSpPr>
            <p:sp>
              <p:nvSpPr>
                <p:cNvPr id="50200" name="矩形 50199"/>
                <p:cNvSpPr/>
                <p:nvPr/>
              </p:nvSpPr>
              <p:spPr>
                <a:xfrm>
                  <a:off x="2213" y="2704"/>
                  <a:ext cx="137" cy="13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01" name="椭圆 50200"/>
                <p:cNvSpPr/>
                <p:nvPr/>
              </p:nvSpPr>
              <p:spPr>
                <a:xfrm>
                  <a:off x="2213" y="2750"/>
                  <a:ext cx="45" cy="45"/>
                </a:xfrm>
                <a:prstGeom prst="ellipse">
                  <a:avLst/>
                </a:prstGeom>
                <a:solidFill>
                  <a:schemeClr val="bg1"/>
                </a:solidFill>
                <a:ln w="9525" cap="flat" cmpd="sng">
                  <a:solidFill>
                    <a:schemeClr val="tx1"/>
                  </a:solidFill>
                  <a:prstDash val="solid"/>
                  <a:headEnd type="none" w="med" len="med"/>
                  <a:tailEnd type="none" w="med" len="med"/>
                </a:ln>
              </p:spPr>
              <p:txBody>
                <a:bodyPr/>
                <a:p>
                  <a:endParaRPr lang="zh-CN" altLang="en-US"/>
                </a:p>
              </p:txBody>
            </p:sp>
          </p:grpSp>
          <p:sp>
            <p:nvSpPr>
              <p:cNvPr id="50202" name="太阳形 50201"/>
              <p:cNvSpPr/>
              <p:nvPr/>
            </p:nvSpPr>
            <p:spPr>
              <a:xfrm>
                <a:off x="716" y="2931"/>
                <a:ext cx="181" cy="181"/>
              </a:xfrm>
              <a:prstGeom prst="sun">
                <a:avLst>
                  <a:gd name="adj" fmla="val 25000"/>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grpSp>
          <p:nvGrpSpPr>
            <p:cNvPr id="50203" name="组合 50202"/>
            <p:cNvGrpSpPr/>
            <p:nvPr/>
          </p:nvGrpSpPr>
          <p:grpSpPr>
            <a:xfrm>
              <a:off x="1805" y="2251"/>
              <a:ext cx="544" cy="907"/>
              <a:chOff x="716" y="2251"/>
              <a:chExt cx="544" cy="907"/>
            </a:xfrm>
          </p:grpSpPr>
          <p:sp>
            <p:nvSpPr>
              <p:cNvPr id="50204" name="流程图: 可选过程 50203"/>
              <p:cNvSpPr/>
              <p:nvPr/>
            </p:nvSpPr>
            <p:spPr>
              <a:xfrm>
                <a:off x="716" y="2251"/>
                <a:ext cx="181" cy="907"/>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05" name="流程图: 可选过程 50204"/>
              <p:cNvSpPr/>
              <p:nvPr/>
            </p:nvSpPr>
            <p:spPr>
              <a:xfrm>
                <a:off x="897" y="2251"/>
                <a:ext cx="363" cy="27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nvGrpSpPr>
              <p:cNvPr id="50206" name="组合 50205"/>
              <p:cNvGrpSpPr/>
              <p:nvPr/>
            </p:nvGrpSpPr>
            <p:grpSpPr>
              <a:xfrm>
                <a:off x="897" y="2840"/>
                <a:ext cx="363" cy="317"/>
                <a:chOff x="897" y="2886"/>
                <a:chExt cx="363" cy="317"/>
              </a:xfrm>
            </p:grpSpPr>
            <p:sp>
              <p:nvSpPr>
                <p:cNvPr id="50207" name="流程图: 可选过程 50206"/>
                <p:cNvSpPr/>
                <p:nvPr/>
              </p:nvSpPr>
              <p:spPr>
                <a:xfrm>
                  <a:off x="897" y="2931"/>
                  <a:ext cx="363" cy="27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08" name="矩形 50207"/>
                <p:cNvSpPr/>
                <p:nvPr/>
              </p:nvSpPr>
              <p:spPr>
                <a:xfrm>
                  <a:off x="943" y="2886"/>
                  <a:ext cx="272" cy="4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grpSp>
            <p:nvGrpSpPr>
              <p:cNvPr id="50209" name="组合 50208"/>
              <p:cNvGrpSpPr/>
              <p:nvPr/>
            </p:nvGrpSpPr>
            <p:grpSpPr>
              <a:xfrm>
                <a:off x="988" y="2659"/>
                <a:ext cx="182" cy="136"/>
                <a:chOff x="2621" y="2704"/>
                <a:chExt cx="181" cy="182"/>
              </a:xfrm>
            </p:grpSpPr>
            <p:sp>
              <p:nvSpPr>
                <p:cNvPr id="50210" name="矩形 50209"/>
                <p:cNvSpPr/>
                <p:nvPr/>
              </p:nvSpPr>
              <p:spPr>
                <a:xfrm flipV="1">
                  <a:off x="2621" y="2704"/>
                  <a:ext cx="181" cy="4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11" name="等腰三角形 50210"/>
                <p:cNvSpPr/>
                <p:nvPr/>
              </p:nvSpPr>
              <p:spPr>
                <a:xfrm rot="10800000">
                  <a:off x="2666" y="2750"/>
                  <a:ext cx="91" cy="136"/>
                </a:xfrm>
                <a:prstGeom prst="triangle">
                  <a:avLst>
                    <a:gd name="adj" fmla="val 50000"/>
                  </a:avLst>
                </a:prstGeom>
                <a:solidFill>
                  <a:schemeClr val="tx1"/>
                </a:solidFill>
                <a:ln w="9525" cap="flat" cmpd="sng">
                  <a:solidFill>
                    <a:schemeClr val="tx1"/>
                  </a:solidFill>
                  <a:prstDash val="solid"/>
                  <a:miter/>
                  <a:headEnd type="none" w="med" len="med"/>
                  <a:tailEnd type="none" w="med" len="med"/>
                </a:ln>
              </p:spPr>
              <p:txBody>
                <a:bodyPr/>
                <a:p>
                  <a:endParaRPr lang="zh-CN" altLang="en-US"/>
                </a:p>
              </p:txBody>
            </p:sp>
          </p:grpSp>
          <p:grpSp>
            <p:nvGrpSpPr>
              <p:cNvPr id="50212" name="组合 50211"/>
              <p:cNvGrpSpPr/>
              <p:nvPr/>
            </p:nvGrpSpPr>
            <p:grpSpPr>
              <a:xfrm>
                <a:off x="761" y="2704"/>
                <a:ext cx="137" cy="136"/>
                <a:chOff x="2213" y="2704"/>
                <a:chExt cx="137" cy="136"/>
              </a:xfrm>
            </p:grpSpPr>
            <p:sp>
              <p:nvSpPr>
                <p:cNvPr id="50213" name="矩形 50212"/>
                <p:cNvSpPr/>
                <p:nvPr/>
              </p:nvSpPr>
              <p:spPr>
                <a:xfrm>
                  <a:off x="2213" y="2704"/>
                  <a:ext cx="137" cy="13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14" name="椭圆 50213"/>
                <p:cNvSpPr/>
                <p:nvPr/>
              </p:nvSpPr>
              <p:spPr>
                <a:xfrm>
                  <a:off x="2213" y="2750"/>
                  <a:ext cx="45" cy="45"/>
                </a:xfrm>
                <a:prstGeom prst="ellipse">
                  <a:avLst/>
                </a:prstGeom>
                <a:solidFill>
                  <a:schemeClr val="bg1"/>
                </a:solidFill>
                <a:ln w="9525" cap="flat" cmpd="sng">
                  <a:solidFill>
                    <a:schemeClr val="tx1"/>
                  </a:solidFill>
                  <a:prstDash val="solid"/>
                  <a:headEnd type="none" w="med" len="med"/>
                  <a:tailEnd type="none" w="med" len="med"/>
                </a:ln>
              </p:spPr>
              <p:txBody>
                <a:bodyPr/>
                <a:p>
                  <a:endParaRPr lang="zh-CN" altLang="en-US"/>
                </a:p>
              </p:txBody>
            </p:sp>
          </p:grpSp>
          <p:sp>
            <p:nvSpPr>
              <p:cNvPr id="50215" name="太阳形 50214"/>
              <p:cNvSpPr/>
              <p:nvPr/>
            </p:nvSpPr>
            <p:spPr>
              <a:xfrm>
                <a:off x="716" y="2931"/>
                <a:ext cx="181" cy="181"/>
              </a:xfrm>
              <a:prstGeom prst="sun">
                <a:avLst>
                  <a:gd name="adj" fmla="val 25000"/>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grpSp>
          <p:nvGrpSpPr>
            <p:cNvPr id="50216" name="组合 50215"/>
            <p:cNvGrpSpPr/>
            <p:nvPr/>
          </p:nvGrpSpPr>
          <p:grpSpPr>
            <a:xfrm>
              <a:off x="2848" y="2251"/>
              <a:ext cx="544" cy="907"/>
              <a:chOff x="716" y="2251"/>
              <a:chExt cx="544" cy="907"/>
            </a:xfrm>
          </p:grpSpPr>
          <p:sp>
            <p:nvSpPr>
              <p:cNvPr id="50217" name="流程图: 可选过程 50216"/>
              <p:cNvSpPr/>
              <p:nvPr/>
            </p:nvSpPr>
            <p:spPr>
              <a:xfrm>
                <a:off x="716" y="2251"/>
                <a:ext cx="181" cy="907"/>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18" name="流程图: 可选过程 50217"/>
              <p:cNvSpPr/>
              <p:nvPr/>
            </p:nvSpPr>
            <p:spPr>
              <a:xfrm>
                <a:off x="897" y="2251"/>
                <a:ext cx="363" cy="27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nvGrpSpPr>
              <p:cNvPr id="50219" name="组合 50218"/>
              <p:cNvGrpSpPr/>
              <p:nvPr/>
            </p:nvGrpSpPr>
            <p:grpSpPr>
              <a:xfrm>
                <a:off x="897" y="2840"/>
                <a:ext cx="363" cy="317"/>
                <a:chOff x="897" y="2886"/>
                <a:chExt cx="363" cy="317"/>
              </a:xfrm>
            </p:grpSpPr>
            <p:sp>
              <p:nvSpPr>
                <p:cNvPr id="50220" name="流程图: 可选过程 50219"/>
                <p:cNvSpPr/>
                <p:nvPr/>
              </p:nvSpPr>
              <p:spPr>
                <a:xfrm>
                  <a:off x="897" y="2931"/>
                  <a:ext cx="363" cy="27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21" name="矩形 50220"/>
                <p:cNvSpPr/>
                <p:nvPr/>
              </p:nvSpPr>
              <p:spPr>
                <a:xfrm>
                  <a:off x="943" y="2886"/>
                  <a:ext cx="272" cy="4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grpSp>
            <p:nvGrpSpPr>
              <p:cNvPr id="50222" name="组合 50221"/>
              <p:cNvGrpSpPr/>
              <p:nvPr/>
            </p:nvGrpSpPr>
            <p:grpSpPr>
              <a:xfrm>
                <a:off x="988" y="2659"/>
                <a:ext cx="182" cy="136"/>
                <a:chOff x="2621" y="2704"/>
                <a:chExt cx="181" cy="182"/>
              </a:xfrm>
            </p:grpSpPr>
            <p:sp>
              <p:nvSpPr>
                <p:cNvPr id="50223" name="矩形 50222"/>
                <p:cNvSpPr/>
                <p:nvPr/>
              </p:nvSpPr>
              <p:spPr>
                <a:xfrm flipV="1">
                  <a:off x="2621" y="2704"/>
                  <a:ext cx="181" cy="4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24" name="等腰三角形 50223"/>
                <p:cNvSpPr/>
                <p:nvPr/>
              </p:nvSpPr>
              <p:spPr>
                <a:xfrm rot="10800000">
                  <a:off x="2666" y="2750"/>
                  <a:ext cx="91" cy="136"/>
                </a:xfrm>
                <a:prstGeom prst="triangle">
                  <a:avLst>
                    <a:gd name="adj" fmla="val 50000"/>
                  </a:avLst>
                </a:prstGeom>
                <a:solidFill>
                  <a:schemeClr val="tx1"/>
                </a:solidFill>
                <a:ln w="9525" cap="flat" cmpd="sng">
                  <a:solidFill>
                    <a:schemeClr val="tx1"/>
                  </a:solidFill>
                  <a:prstDash val="solid"/>
                  <a:miter/>
                  <a:headEnd type="none" w="med" len="med"/>
                  <a:tailEnd type="none" w="med" len="med"/>
                </a:ln>
              </p:spPr>
              <p:txBody>
                <a:bodyPr/>
                <a:p>
                  <a:endParaRPr lang="zh-CN" altLang="en-US"/>
                </a:p>
              </p:txBody>
            </p:sp>
          </p:grpSp>
          <p:grpSp>
            <p:nvGrpSpPr>
              <p:cNvPr id="50225" name="组合 50224"/>
              <p:cNvGrpSpPr/>
              <p:nvPr/>
            </p:nvGrpSpPr>
            <p:grpSpPr>
              <a:xfrm>
                <a:off x="761" y="2704"/>
                <a:ext cx="137" cy="136"/>
                <a:chOff x="2213" y="2704"/>
                <a:chExt cx="137" cy="136"/>
              </a:xfrm>
            </p:grpSpPr>
            <p:sp>
              <p:nvSpPr>
                <p:cNvPr id="50226" name="矩形 50225"/>
                <p:cNvSpPr/>
                <p:nvPr/>
              </p:nvSpPr>
              <p:spPr>
                <a:xfrm>
                  <a:off x="2213" y="2704"/>
                  <a:ext cx="137" cy="13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27" name="椭圆 50226"/>
                <p:cNvSpPr/>
                <p:nvPr/>
              </p:nvSpPr>
              <p:spPr>
                <a:xfrm>
                  <a:off x="2213" y="2750"/>
                  <a:ext cx="45" cy="45"/>
                </a:xfrm>
                <a:prstGeom prst="ellipse">
                  <a:avLst/>
                </a:prstGeom>
                <a:solidFill>
                  <a:schemeClr val="bg1"/>
                </a:solidFill>
                <a:ln w="9525" cap="flat" cmpd="sng">
                  <a:solidFill>
                    <a:schemeClr val="tx1"/>
                  </a:solidFill>
                  <a:prstDash val="solid"/>
                  <a:headEnd type="none" w="med" len="med"/>
                  <a:tailEnd type="none" w="med" len="med"/>
                </a:ln>
              </p:spPr>
              <p:txBody>
                <a:bodyPr/>
                <a:p>
                  <a:endParaRPr lang="zh-CN" altLang="en-US"/>
                </a:p>
              </p:txBody>
            </p:sp>
          </p:grpSp>
          <p:sp>
            <p:nvSpPr>
              <p:cNvPr id="50228" name="太阳形 50227"/>
              <p:cNvSpPr/>
              <p:nvPr/>
            </p:nvSpPr>
            <p:spPr>
              <a:xfrm>
                <a:off x="716" y="2931"/>
                <a:ext cx="181" cy="181"/>
              </a:xfrm>
              <a:prstGeom prst="sun">
                <a:avLst>
                  <a:gd name="adj" fmla="val 25000"/>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grpSp>
          <p:nvGrpSpPr>
            <p:cNvPr id="50229" name="组合 50228"/>
            <p:cNvGrpSpPr/>
            <p:nvPr/>
          </p:nvGrpSpPr>
          <p:grpSpPr>
            <a:xfrm>
              <a:off x="3846" y="2251"/>
              <a:ext cx="544" cy="907"/>
              <a:chOff x="716" y="2251"/>
              <a:chExt cx="544" cy="907"/>
            </a:xfrm>
          </p:grpSpPr>
          <p:sp>
            <p:nvSpPr>
              <p:cNvPr id="50230" name="流程图: 可选过程 50229"/>
              <p:cNvSpPr/>
              <p:nvPr/>
            </p:nvSpPr>
            <p:spPr>
              <a:xfrm>
                <a:off x="716" y="2251"/>
                <a:ext cx="181" cy="907"/>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31" name="流程图: 可选过程 50230"/>
              <p:cNvSpPr/>
              <p:nvPr/>
            </p:nvSpPr>
            <p:spPr>
              <a:xfrm>
                <a:off x="897" y="2251"/>
                <a:ext cx="363" cy="27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nvGrpSpPr>
              <p:cNvPr id="50232" name="组合 50231"/>
              <p:cNvGrpSpPr/>
              <p:nvPr/>
            </p:nvGrpSpPr>
            <p:grpSpPr>
              <a:xfrm>
                <a:off x="897" y="2840"/>
                <a:ext cx="363" cy="317"/>
                <a:chOff x="897" y="2886"/>
                <a:chExt cx="363" cy="317"/>
              </a:xfrm>
            </p:grpSpPr>
            <p:sp>
              <p:nvSpPr>
                <p:cNvPr id="50233" name="流程图: 可选过程 50232"/>
                <p:cNvSpPr/>
                <p:nvPr/>
              </p:nvSpPr>
              <p:spPr>
                <a:xfrm>
                  <a:off x="897" y="2931"/>
                  <a:ext cx="363" cy="27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34" name="矩形 50233"/>
                <p:cNvSpPr/>
                <p:nvPr/>
              </p:nvSpPr>
              <p:spPr>
                <a:xfrm>
                  <a:off x="943" y="2886"/>
                  <a:ext cx="272" cy="4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grpSp>
            <p:nvGrpSpPr>
              <p:cNvPr id="50235" name="组合 50234"/>
              <p:cNvGrpSpPr/>
              <p:nvPr/>
            </p:nvGrpSpPr>
            <p:grpSpPr>
              <a:xfrm>
                <a:off x="988" y="2659"/>
                <a:ext cx="182" cy="136"/>
                <a:chOff x="2621" y="2704"/>
                <a:chExt cx="181" cy="182"/>
              </a:xfrm>
            </p:grpSpPr>
            <p:sp>
              <p:nvSpPr>
                <p:cNvPr id="50236" name="矩形 50235"/>
                <p:cNvSpPr/>
                <p:nvPr/>
              </p:nvSpPr>
              <p:spPr>
                <a:xfrm flipV="1">
                  <a:off x="2621" y="2704"/>
                  <a:ext cx="181" cy="4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37" name="等腰三角形 50236"/>
                <p:cNvSpPr/>
                <p:nvPr/>
              </p:nvSpPr>
              <p:spPr>
                <a:xfrm rot="10800000">
                  <a:off x="2666" y="2750"/>
                  <a:ext cx="91" cy="136"/>
                </a:xfrm>
                <a:prstGeom prst="triangle">
                  <a:avLst>
                    <a:gd name="adj" fmla="val 50000"/>
                  </a:avLst>
                </a:prstGeom>
                <a:solidFill>
                  <a:schemeClr val="tx1"/>
                </a:solidFill>
                <a:ln w="9525" cap="flat" cmpd="sng">
                  <a:solidFill>
                    <a:schemeClr val="tx1"/>
                  </a:solidFill>
                  <a:prstDash val="solid"/>
                  <a:miter/>
                  <a:headEnd type="none" w="med" len="med"/>
                  <a:tailEnd type="none" w="med" len="med"/>
                </a:ln>
              </p:spPr>
              <p:txBody>
                <a:bodyPr/>
                <a:p>
                  <a:endParaRPr lang="zh-CN" altLang="en-US"/>
                </a:p>
              </p:txBody>
            </p:sp>
          </p:grpSp>
          <p:grpSp>
            <p:nvGrpSpPr>
              <p:cNvPr id="50238" name="组合 50237"/>
              <p:cNvGrpSpPr/>
              <p:nvPr/>
            </p:nvGrpSpPr>
            <p:grpSpPr>
              <a:xfrm>
                <a:off x="761" y="2704"/>
                <a:ext cx="137" cy="136"/>
                <a:chOff x="2213" y="2704"/>
                <a:chExt cx="137" cy="136"/>
              </a:xfrm>
            </p:grpSpPr>
            <p:sp>
              <p:nvSpPr>
                <p:cNvPr id="50239" name="矩形 50238"/>
                <p:cNvSpPr/>
                <p:nvPr/>
              </p:nvSpPr>
              <p:spPr>
                <a:xfrm>
                  <a:off x="2213" y="2704"/>
                  <a:ext cx="137" cy="13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40" name="椭圆 50239"/>
                <p:cNvSpPr/>
                <p:nvPr/>
              </p:nvSpPr>
              <p:spPr>
                <a:xfrm>
                  <a:off x="2213" y="2750"/>
                  <a:ext cx="45" cy="45"/>
                </a:xfrm>
                <a:prstGeom prst="ellipse">
                  <a:avLst/>
                </a:prstGeom>
                <a:solidFill>
                  <a:schemeClr val="bg1"/>
                </a:solidFill>
                <a:ln w="9525" cap="flat" cmpd="sng">
                  <a:solidFill>
                    <a:schemeClr val="tx1"/>
                  </a:solidFill>
                  <a:prstDash val="solid"/>
                  <a:headEnd type="none" w="med" len="med"/>
                  <a:tailEnd type="none" w="med" len="med"/>
                </a:ln>
              </p:spPr>
              <p:txBody>
                <a:bodyPr/>
                <a:p>
                  <a:endParaRPr lang="zh-CN" altLang="en-US"/>
                </a:p>
              </p:txBody>
            </p:sp>
          </p:grpSp>
          <p:sp>
            <p:nvSpPr>
              <p:cNvPr id="50241" name="太阳形 50240"/>
              <p:cNvSpPr/>
              <p:nvPr/>
            </p:nvSpPr>
            <p:spPr>
              <a:xfrm>
                <a:off x="716" y="2931"/>
                <a:ext cx="181" cy="181"/>
              </a:xfrm>
              <a:prstGeom prst="sun">
                <a:avLst>
                  <a:gd name="adj" fmla="val 25000"/>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grpSp>
          <p:nvGrpSpPr>
            <p:cNvPr id="50242" name="组合 50241"/>
            <p:cNvGrpSpPr/>
            <p:nvPr/>
          </p:nvGrpSpPr>
          <p:grpSpPr>
            <a:xfrm>
              <a:off x="4844" y="2251"/>
              <a:ext cx="544" cy="907"/>
              <a:chOff x="716" y="2251"/>
              <a:chExt cx="544" cy="907"/>
            </a:xfrm>
          </p:grpSpPr>
          <p:sp>
            <p:nvSpPr>
              <p:cNvPr id="50243" name="流程图: 可选过程 50242"/>
              <p:cNvSpPr/>
              <p:nvPr/>
            </p:nvSpPr>
            <p:spPr>
              <a:xfrm>
                <a:off x="716" y="2251"/>
                <a:ext cx="181" cy="907"/>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44" name="流程图: 可选过程 50243"/>
              <p:cNvSpPr/>
              <p:nvPr/>
            </p:nvSpPr>
            <p:spPr>
              <a:xfrm>
                <a:off x="897" y="2251"/>
                <a:ext cx="363" cy="27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nvGrpSpPr>
              <p:cNvPr id="50245" name="组合 50244"/>
              <p:cNvGrpSpPr/>
              <p:nvPr/>
            </p:nvGrpSpPr>
            <p:grpSpPr>
              <a:xfrm>
                <a:off x="897" y="2840"/>
                <a:ext cx="363" cy="317"/>
                <a:chOff x="897" y="2886"/>
                <a:chExt cx="363" cy="317"/>
              </a:xfrm>
            </p:grpSpPr>
            <p:sp>
              <p:nvSpPr>
                <p:cNvPr id="50246" name="流程图: 可选过程 50245"/>
                <p:cNvSpPr/>
                <p:nvPr/>
              </p:nvSpPr>
              <p:spPr>
                <a:xfrm>
                  <a:off x="897" y="2931"/>
                  <a:ext cx="363" cy="272"/>
                </a:xfrm>
                <a:prstGeom prst="flowChartAlternateProcess">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47" name="矩形 50246"/>
                <p:cNvSpPr/>
                <p:nvPr/>
              </p:nvSpPr>
              <p:spPr>
                <a:xfrm>
                  <a:off x="943" y="2886"/>
                  <a:ext cx="272" cy="4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grpSp>
            <p:nvGrpSpPr>
              <p:cNvPr id="50248" name="组合 50247"/>
              <p:cNvGrpSpPr/>
              <p:nvPr/>
            </p:nvGrpSpPr>
            <p:grpSpPr>
              <a:xfrm>
                <a:off x="988" y="2659"/>
                <a:ext cx="182" cy="136"/>
                <a:chOff x="2621" y="2704"/>
                <a:chExt cx="181" cy="182"/>
              </a:xfrm>
            </p:grpSpPr>
            <p:sp>
              <p:nvSpPr>
                <p:cNvPr id="50249" name="矩形 50248"/>
                <p:cNvSpPr/>
                <p:nvPr/>
              </p:nvSpPr>
              <p:spPr>
                <a:xfrm flipV="1">
                  <a:off x="2621" y="2704"/>
                  <a:ext cx="181" cy="4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50" name="等腰三角形 50249"/>
                <p:cNvSpPr/>
                <p:nvPr/>
              </p:nvSpPr>
              <p:spPr>
                <a:xfrm rot="10800000">
                  <a:off x="2666" y="2750"/>
                  <a:ext cx="91" cy="136"/>
                </a:xfrm>
                <a:prstGeom prst="triangle">
                  <a:avLst>
                    <a:gd name="adj" fmla="val 50000"/>
                  </a:avLst>
                </a:prstGeom>
                <a:solidFill>
                  <a:schemeClr val="tx1"/>
                </a:solidFill>
                <a:ln w="9525" cap="flat" cmpd="sng">
                  <a:solidFill>
                    <a:schemeClr val="tx1"/>
                  </a:solidFill>
                  <a:prstDash val="solid"/>
                  <a:miter/>
                  <a:headEnd type="none" w="med" len="med"/>
                  <a:tailEnd type="none" w="med" len="med"/>
                </a:ln>
              </p:spPr>
              <p:txBody>
                <a:bodyPr/>
                <a:p>
                  <a:endParaRPr lang="zh-CN" altLang="en-US"/>
                </a:p>
              </p:txBody>
            </p:sp>
          </p:grpSp>
          <p:grpSp>
            <p:nvGrpSpPr>
              <p:cNvPr id="50251" name="组合 50250"/>
              <p:cNvGrpSpPr/>
              <p:nvPr/>
            </p:nvGrpSpPr>
            <p:grpSpPr>
              <a:xfrm>
                <a:off x="761" y="2704"/>
                <a:ext cx="137" cy="136"/>
                <a:chOff x="2213" y="2704"/>
                <a:chExt cx="137" cy="136"/>
              </a:xfrm>
            </p:grpSpPr>
            <p:sp>
              <p:nvSpPr>
                <p:cNvPr id="50252" name="矩形 50251"/>
                <p:cNvSpPr/>
                <p:nvPr/>
              </p:nvSpPr>
              <p:spPr>
                <a:xfrm>
                  <a:off x="2213" y="2704"/>
                  <a:ext cx="137" cy="136"/>
                </a:xfrm>
                <a:prstGeom prst="rect">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sp>
              <p:nvSpPr>
                <p:cNvPr id="50253" name="椭圆 50252"/>
                <p:cNvSpPr/>
                <p:nvPr/>
              </p:nvSpPr>
              <p:spPr>
                <a:xfrm>
                  <a:off x="2213" y="2750"/>
                  <a:ext cx="45" cy="45"/>
                </a:xfrm>
                <a:prstGeom prst="ellipse">
                  <a:avLst/>
                </a:prstGeom>
                <a:solidFill>
                  <a:schemeClr val="bg1"/>
                </a:solidFill>
                <a:ln w="9525" cap="flat" cmpd="sng">
                  <a:solidFill>
                    <a:schemeClr val="tx1"/>
                  </a:solidFill>
                  <a:prstDash val="solid"/>
                  <a:headEnd type="none" w="med" len="med"/>
                  <a:tailEnd type="none" w="med" len="med"/>
                </a:ln>
              </p:spPr>
              <p:txBody>
                <a:bodyPr/>
                <a:p>
                  <a:endParaRPr lang="zh-CN" altLang="en-US"/>
                </a:p>
              </p:txBody>
            </p:sp>
          </p:grpSp>
          <p:sp>
            <p:nvSpPr>
              <p:cNvPr id="50254" name="太阳形 50253"/>
              <p:cNvSpPr/>
              <p:nvPr/>
            </p:nvSpPr>
            <p:spPr>
              <a:xfrm>
                <a:off x="716" y="2931"/>
                <a:ext cx="181" cy="181"/>
              </a:xfrm>
              <a:prstGeom prst="sun">
                <a:avLst>
                  <a:gd name="adj" fmla="val 25000"/>
                </a:avLst>
              </a:prstGeom>
              <a:solidFill>
                <a:srgbClr val="FFCC99"/>
              </a:solidFill>
              <a:ln w="9525" cap="flat" cmpd="sng">
                <a:solidFill>
                  <a:schemeClr val="tx1"/>
                </a:solidFill>
                <a:prstDash val="solid"/>
                <a:miter/>
                <a:headEnd type="none" w="med" len="med"/>
                <a:tailEnd type="none" w="med" len="med"/>
              </a:ln>
            </p:spPr>
            <p:txBody>
              <a:bodyPr/>
              <a:p>
                <a:endParaRPr lang="zh-CN" altLang="en-US"/>
              </a:p>
            </p:txBody>
          </p:sp>
        </p:grpSp>
      </p:grpSp>
      <p:sp>
        <p:nvSpPr>
          <p:cNvPr id="50255" name="矩形 50254"/>
          <p:cNvSpPr/>
          <p:nvPr/>
        </p:nvSpPr>
        <p:spPr>
          <a:xfrm>
            <a:off x="3641725" y="3048000"/>
            <a:ext cx="1462088" cy="576263"/>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nchorCtr="0"/>
          <a:p>
            <a:pPr algn="ctr">
              <a:spcBef>
                <a:spcPct val="50000"/>
              </a:spcBef>
            </a:pPr>
            <a:endParaRPr sz="1600" b="1" dirty="0">
              <a:latin typeface="Arial" panose="020B0604020202020204" pitchFamily="34" charset="0"/>
            </a:endParaRPr>
          </a:p>
        </p:txBody>
      </p:sp>
      <p:sp>
        <p:nvSpPr>
          <p:cNvPr id="50256" name="矩形 50255"/>
          <p:cNvSpPr/>
          <p:nvPr/>
        </p:nvSpPr>
        <p:spPr>
          <a:xfrm>
            <a:off x="5170488" y="3048000"/>
            <a:ext cx="1611312" cy="576263"/>
          </a:xfrm>
          <a:prstGeom prst="rect">
            <a:avLst/>
          </a:prstGeom>
          <a:solidFill>
            <a:srgbClr val="FFFF99"/>
          </a:solidFill>
          <a:ln w="9525" cap="flat" cmpd="sng">
            <a:solidFill>
              <a:schemeClr val="tx1"/>
            </a:solidFill>
            <a:prstDash val="solid"/>
            <a:miter/>
            <a:headEnd type="none" w="med" len="med"/>
            <a:tailEnd type="none" w="med" len="med"/>
          </a:ln>
        </p:spPr>
        <p:txBody>
          <a:bodyPr/>
          <a:p>
            <a:endParaRPr lang="zh-CN" altLang="en-US"/>
          </a:p>
        </p:txBody>
      </p:sp>
      <p:grpSp>
        <p:nvGrpSpPr>
          <p:cNvPr id="50257" name="组合 50256"/>
          <p:cNvGrpSpPr/>
          <p:nvPr/>
        </p:nvGrpSpPr>
        <p:grpSpPr>
          <a:xfrm>
            <a:off x="381000" y="3048000"/>
            <a:ext cx="8169275" cy="581025"/>
            <a:chOff x="353" y="2024"/>
            <a:chExt cx="5262" cy="366"/>
          </a:xfrm>
        </p:grpSpPr>
        <p:sp>
          <p:nvSpPr>
            <p:cNvPr id="50258" name="矩形 50257"/>
            <p:cNvSpPr/>
            <p:nvPr/>
          </p:nvSpPr>
          <p:spPr>
            <a:xfrm>
              <a:off x="353" y="2024"/>
              <a:ext cx="1043" cy="363"/>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600" b="1" dirty="0">
                  <a:latin typeface="Arial" panose="020B0604020202020204" pitchFamily="34" charset="0"/>
                </a:rPr>
                <a:t>为什么停了</a:t>
              </a:r>
              <a:endParaRPr lang="zh-CN" altLang="en-US" sz="1600" b="1" dirty="0">
                <a:latin typeface="Arial" panose="020B0604020202020204" pitchFamily="34" charset="0"/>
              </a:endParaRPr>
            </a:p>
          </p:txBody>
        </p:sp>
        <p:sp>
          <p:nvSpPr>
            <p:cNvPr id="50259" name="矩形 50258"/>
            <p:cNvSpPr/>
            <p:nvPr/>
          </p:nvSpPr>
          <p:spPr>
            <a:xfrm>
              <a:off x="4572" y="2024"/>
              <a:ext cx="1043" cy="363"/>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600" b="1" dirty="0">
                  <a:latin typeface="Arial" panose="020B0604020202020204" pitchFamily="34" charset="0"/>
                </a:rPr>
                <a:t>为什么磨损了</a:t>
              </a:r>
              <a:endParaRPr lang="zh-CN" altLang="en-US" sz="1600" b="1" dirty="0">
                <a:latin typeface="Arial" panose="020B0604020202020204" pitchFamily="34" charset="0"/>
              </a:endParaRPr>
            </a:p>
          </p:txBody>
        </p:sp>
        <p:sp>
          <p:nvSpPr>
            <p:cNvPr id="50260" name="矩形 50259"/>
            <p:cNvSpPr/>
            <p:nvPr/>
          </p:nvSpPr>
          <p:spPr>
            <a:xfrm>
              <a:off x="1442" y="2024"/>
              <a:ext cx="998" cy="363"/>
            </a:xfrm>
            <a:prstGeom prst="rect">
              <a:avLst/>
            </a:prstGeom>
            <a:solidFill>
              <a:srgbClr val="FFFF99"/>
            </a:solidFill>
            <a:ln w="95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1600" b="1" dirty="0">
                  <a:latin typeface="Arial" panose="020B0604020202020204" pitchFamily="34" charset="0"/>
                </a:rPr>
                <a:t>为什么超负荷了</a:t>
              </a:r>
              <a:endParaRPr lang="zh-CN" altLang="en-US" sz="1600" b="1" dirty="0">
                <a:latin typeface="Arial" panose="020B0604020202020204" pitchFamily="34" charset="0"/>
              </a:endParaRPr>
            </a:p>
          </p:txBody>
        </p:sp>
        <p:sp>
          <p:nvSpPr>
            <p:cNvPr id="50261" name="文本框 50260"/>
            <p:cNvSpPr txBox="1"/>
            <p:nvPr/>
          </p:nvSpPr>
          <p:spPr>
            <a:xfrm>
              <a:off x="2485" y="2024"/>
              <a:ext cx="953" cy="366"/>
            </a:xfrm>
            <a:prstGeom prst="rect">
              <a:avLst/>
            </a:prstGeom>
            <a:noFill/>
            <a:ln w="9525">
              <a:noFill/>
            </a:ln>
          </p:spPr>
          <p:txBody>
            <a:bodyPr>
              <a:spAutoFit/>
            </a:bodyPr>
            <a:p>
              <a:pPr algn="ctr">
                <a:spcBef>
                  <a:spcPct val="50000"/>
                </a:spcBef>
              </a:pPr>
              <a:r>
                <a:rPr lang="zh-CN" altLang="en-US" sz="1600" b="1" dirty="0">
                  <a:latin typeface="Arial" panose="020B0604020202020204" pitchFamily="34" charset="0"/>
                </a:rPr>
                <a:t>为什么是润滑不足</a:t>
              </a:r>
              <a:endParaRPr lang="zh-CN" altLang="en-US" sz="1600" b="1" dirty="0">
                <a:latin typeface="Arial" panose="020B0604020202020204" pitchFamily="34" charset="0"/>
              </a:endParaRPr>
            </a:p>
          </p:txBody>
        </p:sp>
        <p:sp>
          <p:nvSpPr>
            <p:cNvPr id="50262" name="文本框 50261"/>
            <p:cNvSpPr txBox="1"/>
            <p:nvPr/>
          </p:nvSpPr>
          <p:spPr>
            <a:xfrm>
              <a:off x="3574" y="2024"/>
              <a:ext cx="953" cy="366"/>
            </a:xfrm>
            <a:prstGeom prst="rect">
              <a:avLst/>
            </a:prstGeom>
            <a:noFill/>
            <a:ln w="9525">
              <a:noFill/>
            </a:ln>
          </p:spPr>
          <p:txBody>
            <a:bodyPr>
              <a:spAutoFit/>
            </a:bodyPr>
            <a:p>
              <a:pPr algn="ctr">
                <a:spcBef>
                  <a:spcPct val="50000"/>
                </a:spcBef>
              </a:pPr>
              <a:r>
                <a:rPr lang="zh-CN" altLang="en-US" sz="1600" b="1" dirty="0">
                  <a:latin typeface="Arial" panose="020B0604020202020204" pitchFamily="34" charset="0"/>
                </a:rPr>
                <a:t>为什么没有充分提取出来</a:t>
              </a:r>
              <a:endParaRPr lang="zh-CN" altLang="en-US" sz="1600" b="1" dirty="0">
                <a:latin typeface="Arial" panose="020B0604020202020204" pitchFamily="34" charset="0"/>
              </a:endParaRPr>
            </a:p>
          </p:txBody>
        </p:sp>
      </p:grpSp>
      <p:sp>
        <p:nvSpPr>
          <p:cNvPr id="50265" name="矩形标注 50264"/>
          <p:cNvSpPr/>
          <p:nvPr/>
        </p:nvSpPr>
        <p:spPr>
          <a:xfrm>
            <a:off x="715963" y="5157788"/>
            <a:ext cx="1462087" cy="935037"/>
          </a:xfrm>
          <a:prstGeom prst="wedgeRectCallout">
            <a:avLst>
              <a:gd name="adj1" fmla="val 10523"/>
              <a:gd name="adj2" fmla="val -111968"/>
            </a:avLst>
          </a:prstGeom>
          <a:solidFill>
            <a:srgbClr val="FFFF00"/>
          </a:solidFill>
          <a:ln w="31750" cap="flat" cmpd="sng">
            <a:solidFill>
              <a:srgbClr val="FF0000"/>
            </a:solidFill>
            <a:prstDash val="solid"/>
            <a:miter/>
            <a:headEnd type="none" w="med" len="med"/>
            <a:tailEnd type="none" w="med" len="med"/>
          </a:ln>
        </p:spPr>
        <p:txBody>
          <a:bodyPr/>
          <a:p>
            <a:pPr algn="ctr">
              <a:spcBef>
                <a:spcPct val="50000"/>
              </a:spcBef>
            </a:pPr>
            <a:endParaRPr sz="1200" b="1" dirty="0">
              <a:latin typeface="Arial" panose="020B0604020202020204" pitchFamily="34" charset="0"/>
            </a:endParaRPr>
          </a:p>
        </p:txBody>
      </p:sp>
      <p:sp>
        <p:nvSpPr>
          <p:cNvPr id="50266" name="文本框 50265"/>
          <p:cNvSpPr txBox="1"/>
          <p:nvPr/>
        </p:nvSpPr>
        <p:spPr>
          <a:xfrm>
            <a:off x="762000" y="5257800"/>
            <a:ext cx="1196975" cy="825500"/>
          </a:xfrm>
          <a:prstGeom prst="rect">
            <a:avLst/>
          </a:prstGeom>
          <a:noFill/>
          <a:ln w="9525">
            <a:noFill/>
          </a:ln>
        </p:spPr>
        <p:txBody>
          <a:bodyPr>
            <a:spAutoFit/>
          </a:bodyPr>
          <a:p>
            <a:pPr algn="ctr">
              <a:spcBef>
                <a:spcPct val="50000"/>
              </a:spcBef>
            </a:pPr>
            <a:r>
              <a:rPr lang="zh-CN" altLang="en-US" sz="1600" b="1" dirty="0">
                <a:latin typeface="Arial" panose="020B0604020202020204" pitchFamily="34" charset="0"/>
              </a:rPr>
              <a:t>因为超负荷</a:t>
            </a:r>
            <a:r>
              <a:rPr lang="en-US" altLang="zh-CN" sz="1200" b="1">
                <a:latin typeface="Arial" panose="020B0604020202020204" pitchFamily="34" charset="0"/>
              </a:rPr>
              <a:t>,</a:t>
            </a:r>
            <a:r>
              <a:rPr lang="zh-CN" altLang="en-US" sz="1600" b="1" dirty="0">
                <a:latin typeface="Arial" panose="020B0604020202020204" pitchFamily="34" charset="0"/>
              </a:rPr>
              <a:t>保险丝断了</a:t>
            </a:r>
            <a:endParaRPr lang="zh-CN" altLang="en-US" sz="1600" b="1" dirty="0">
              <a:latin typeface="Arial" panose="020B0604020202020204" pitchFamily="34" charset="0"/>
            </a:endParaRPr>
          </a:p>
        </p:txBody>
      </p:sp>
      <p:grpSp>
        <p:nvGrpSpPr>
          <p:cNvPr id="50267" name="组合 50266"/>
          <p:cNvGrpSpPr/>
          <p:nvPr/>
        </p:nvGrpSpPr>
        <p:grpSpPr>
          <a:xfrm>
            <a:off x="2209800" y="5181600"/>
            <a:ext cx="1462088" cy="935038"/>
            <a:chOff x="1532" y="3249"/>
            <a:chExt cx="998" cy="589"/>
          </a:xfrm>
        </p:grpSpPr>
        <p:sp>
          <p:nvSpPr>
            <p:cNvPr id="50268" name="矩形标注 50267"/>
            <p:cNvSpPr/>
            <p:nvPr/>
          </p:nvSpPr>
          <p:spPr>
            <a:xfrm>
              <a:off x="1532" y="3249"/>
              <a:ext cx="998" cy="589"/>
            </a:xfrm>
            <a:prstGeom prst="wedgeRectCallout">
              <a:avLst>
                <a:gd name="adj1" fmla="val 19639"/>
                <a:gd name="adj2" fmla="val -122324"/>
              </a:avLst>
            </a:prstGeom>
            <a:solidFill>
              <a:srgbClr val="008000"/>
            </a:solidFill>
            <a:ln w="19050" cap="flat" cmpd="sng">
              <a:solidFill>
                <a:schemeClr val="tx1"/>
              </a:solidFill>
              <a:prstDash val="solid"/>
              <a:miter/>
              <a:headEnd type="none" w="med" len="med"/>
              <a:tailEnd type="none" w="med" len="med"/>
            </a:ln>
          </p:spPr>
          <p:txBody>
            <a:bodyPr/>
            <a:p>
              <a:pPr algn="ctr">
                <a:spcBef>
                  <a:spcPct val="50000"/>
                </a:spcBef>
              </a:pPr>
              <a:endParaRPr sz="1200" b="1" dirty="0">
                <a:latin typeface="Arial" panose="020B0604020202020204" pitchFamily="34" charset="0"/>
              </a:endParaRPr>
            </a:p>
          </p:txBody>
        </p:sp>
        <p:sp>
          <p:nvSpPr>
            <p:cNvPr id="50269" name="文本框 50268"/>
            <p:cNvSpPr txBox="1"/>
            <p:nvPr/>
          </p:nvSpPr>
          <p:spPr>
            <a:xfrm>
              <a:off x="1578" y="3385"/>
              <a:ext cx="907" cy="366"/>
            </a:xfrm>
            <a:prstGeom prst="rect">
              <a:avLst/>
            </a:prstGeom>
            <a:noFill/>
            <a:ln w="9525">
              <a:noFill/>
            </a:ln>
          </p:spPr>
          <p:txBody>
            <a:bodyPr>
              <a:spAutoFit/>
            </a:bodyPr>
            <a:p>
              <a:pPr algn="ctr">
                <a:spcBef>
                  <a:spcPct val="50000"/>
                </a:spcBef>
              </a:pPr>
              <a:r>
                <a:rPr lang="zh-CN" altLang="en-US" sz="1600" b="1" dirty="0">
                  <a:latin typeface="Arial" panose="020B0604020202020204" pitchFamily="34" charset="0"/>
                </a:rPr>
                <a:t>轴受部分的润滑不够</a:t>
              </a:r>
              <a:endParaRPr lang="zh-CN" altLang="en-US" sz="1600" b="1" dirty="0">
                <a:latin typeface="Arial" panose="020B0604020202020204" pitchFamily="34" charset="0"/>
              </a:endParaRPr>
            </a:p>
          </p:txBody>
        </p:sp>
      </p:grpSp>
      <p:sp>
        <p:nvSpPr>
          <p:cNvPr id="50271" name="矩形标注 50270"/>
          <p:cNvSpPr/>
          <p:nvPr/>
        </p:nvSpPr>
        <p:spPr>
          <a:xfrm>
            <a:off x="3810000" y="5181600"/>
            <a:ext cx="1593850" cy="935038"/>
          </a:xfrm>
          <a:prstGeom prst="wedgeRectCallout">
            <a:avLst>
              <a:gd name="adj1" fmla="val 13880"/>
              <a:gd name="adj2" fmla="val -122324"/>
            </a:avLst>
          </a:prstGeom>
          <a:solidFill>
            <a:srgbClr val="008000"/>
          </a:solidFill>
          <a:ln w="19050" cap="flat" cmpd="sng">
            <a:solidFill>
              <a:schemeClr val="tx1"/>
            </a:solidFill>
            <a:prstDash val="solid"/>
            <a:miter/>
            <a:headEnd type="none" w="med" len="med"/>
            <a:tailEnd type="none" w="med" len="med"/>
          </a:ln>
        </p:spPr>
        <p:txBody>
          <a:bodyPr/>
          <a:p>
            <a:pPr algn="ctr">
              <a:spcBef>
                <a:spcPct val="50000"/>
              </a:spcBef>
            </a:pPr>
            <a:endParaRPr sz="1200" b="1" dirty="0">
              <a:latin typeface="Arial" panose="020B0604020202020204" pitchFamily="34" charset="0"/>
            </a:endParaRPr>
          </a:p>
        </p:txBody>
      </p:sp>
      <p:sp>
        <p:nvSpPr>
          <p:cNvPr id="50272" name="文本框 50271"/>
          <p:cNvSpPr txBox="1"/>
          <p:nvPr/>
        </p:nvSpPr>
        <p:spPr>
          <a:xfrm>
            <a:off x="3657600" y="5286375"/>
            <a:ext cx="1752600" cy="581025"/>
          </a:xfrm>
          <a:prstGeom prst="rect">
            <a:avLst/>
          </a:prstGeom>
          <a:noFill/>
          <a:ln w="9525">
            <a:noFill/>
          </a:ln>
        </p:spPr>
        <p:txBody>
          <a:bodyPr>
            <a:spAutoFit/>
          </a:bodyPr>
          <a:p>
            <a:pPr algn="ctr">
              <a:spcBef>
                <a:spcPct val="50000"/>
              </a:spcBef>
            </a:pPr>
            <a:r>
              <a:rPr lang="zh-CN" altLang="en-US" sz="1600" b="1" dirty="0">
                <a:latin typeface="Arial" panose="020B0604020202020204" pitchFamily="34" charset="0"/>
              </a:rPr>
              <a:t>因为润滑泵不能充分提取上来</a:t>
            </a:r>
            <a:endParaRPr lang="zh-CN" altLang="en-US" sz="1600" b="1" dirty="0">
              <a:latin typeface="Arial" panose="020B0604020202020204" pitchFamily="34" charset="0"/>
            </a:endParaRPr>
          </a:p>
        </p:txBody>
      </p:sp>
      <p:grpSp>
        <p:nvGrpSpPr>
          <p:cNvPr id="50273" name="组合 50272"/>
          <p:cNvGrpSpPr/>
          <p:nvPr/>
        </p:nvGrpSpPr>
        <p:grpSpPr>
          <a:xfrm>
            <a:off x="5435600" y="5029200"/>
            <a:ext cx="1528763" cy="1079500"/>
            <a:chOff x="3710" y="3249"/>
            <a:chExt cx="1043" cy="680"/>
          </a:xfrm>
        </p:grpSpPr>
        <p:sp>
          <p:nvSpPr>
            <p:cNvPr id="50274" name="矩形标注 50273"/>
            <p:cNvSpPr/>
            <p:nvPr/>
          </p:nvSpPr>
          <p:spPr>
            <a:xfrm>
              <a:off x="3710" y="3249"/>
              <a:ext cx="1043" cy="680"/>
            </a:xfrm>
            <a:prstGeom prst="wedgeRectCallout">
              <a:avLst>
                <a:gd name="adj1" fmla="val 7912"/>
                <a:gd name="adj2" fmla="val -112648"/>
              </a:avLst>
            </a:prstGeom>
            <a:solidFill>
              <a:srgbClr val="008000"/>
            </a:solidFill>
            <a:ln w="22225" cap="flat" cmpd="sng">
              <a:solidFill>
                <a:schemeClr val="tx1"/>
              </a:solidFill>
              <a:prstDash val="solid"/>
              <a:miter/>
              <a:headEnd type="none" w="med" len="med"/>
              <a:tailEnd type="none" w="med" len="med"/>
            </a:ln>
          </p:spPr>
          <p:txBody>
            <a:bodyPr/>
            <a:p>
              <a:pPr algn="ctr">
                <a:spcBef>
                  <a:spcPct val="50000"/>
                </a:spcBef>
              </a:pPr>
              <a:endParaRPr sz="1200" b="1" dirty="0">
                <a:latin typeface="Arial" panose="020B0604020202020204" pitchFamily="34" charset="0"/>
              </a:endParaRPr>
            </a:p>
          </p:txBody>
        </p:sp>
        <p:sp>
          <p:nvSpPr>
            <p:cNvPr id="50275" name="文本框 50274"/>
            <p:cNvSpPr txBox="1"/>
            <p:nvPr/>
          </p:nvSpPr>
          <p:spPr>
            <a:xfrm>
              <a:off x="3710" y="3385"/>
              <a:ext cx="1043" cy="520"/>
            </a:xfrm>
            <a:prstGeom prst="rect">
              <a:avLst/>
            </a:prstGeom>
            <a:noFill/>
            <a:ln w="9525">
              <a:noFill/>
            </a:ln>
          </p:spPr>
          <p:txBody>
            <a:bodyPr>
              <a:spAutoFit/>
            </a:bodyPr>
            <a:p>
              <a:pPr algn="ctr">
                <a:spcBef>
                  <a:spcPct val="50000"/>
                </a:spcBef>
              </a:pPr>
              <a:r>
                <a:rPr lang="zh-CN" altLang="en-US" sz="1600" b="1" dirty="0">
                  <a:latin typeface="Arial" panose="020B0604020202020204" pitchFamily="34" charset="0"/>
                </a:rPr>
                <a:t>因为泵的轴承磨损导致了啪啦啪啦的响</a:t>
              </a:r>
              <a:endParaRPr lang="zh-CN" altLang="en-US" sz="1600" b="1" dirty="0">
                <a:latin typeface="Arial" panose="020B0604020202020204" pitchFamily="34" charset="0"/>
              </a:endParaRPr>
            </a:p>
          </p:txBody>
        </p:sp>
      </p:grpSp>
      <p:grpSp>
        <p:nvGrpSpPr>
          <p:cNvPr id="50276" name="组合 50275"/>
          <p:cNvGrpSpPr/>
          <p:nvPr/>
        </p:nvGrpSpPr>
        <p:grpSpPr>
          <a:xfrm>
            <a:off x="7031038" y="5105400"/>
            <a:ext cx="1595437" cy="1079500"/>
            <a:chOff x="4798" y="3249"/>
            <a:chExt cx="1089" cy="680"/>
          </a:xfrm>
        </p:grpSpPr>
        <p:sp>
          <p:nvSpPr>
            <p:cNvPr id="50277" name="矩形标注 50276"/>
            <p:cNvSpPr/>
            <p:nvPr/>
          </p:nvSpPr>
          <p:spPr>
            <a:xfrm>
              <a:off x="4798" y="3249"/>
              <a:ext cx="1089" cy="680"/>
            </a:xfrm>
            <a:prstGeom prst="wedgeRectCallout">
              <a:avLst>
                <a:gd name="adj1" fmla="val -7574"/>
                <a:gd name="adj2" fmla="val -117204"/>
              </a:avLst>
            </a:prstGeom>
            <a:solidFill>
              <a:schemeClr val="accent1"/>
            </a:solidFill>
            <a:ln w="31750" cap="flat" cmpd="sng">
              <a:solidFill>
                <a:srgbClr val="000080"/>
              </a:solidFill>
              <a:prstDash val="solid"/>
              <a:miter/>
              <a:headEnd type="none" w="med" len="med"/>
              <a:tailEnd type="none" w="med" len="med"/>
            </a:ln>
          </p:spPr>
          <p:txBody>
            <a:bodyPr/>
            <a:p>
              <a:pPr algn="ctr">
                <a:spcBef>
                  <a:spcPct val="50000"/>
                </a:spcBef>
              </a:pPr>
              <a:endParaRPr sz="1200" b="1" dirty="0">
                <a:latin typeface="Arial" panose="020B0604020202020204" pitchFamily="34" charset="0"/>
              </a:endParaRPr>
            </a:p>
          </p:txBody>
        </p:sp>
        <p:sp>
          <p:nvSpPr>
            <p:cNvPr id="50278" name="文本框 50277"/>
            <p:cNvSpPr txBox="1"/>
            <p:nvPr/>
          </p:nvSpPr>
          <p:spPr>
            <a:xfrm>
              <a:off x="4798" y="3385"/>
              <a:ext cx="1043" cy="520"/>
            </a:xfrm>
            <a:prstGeom prst="rect">
              <a:avLst/>
            </a:prstGeom>
            <a:noFill/>
            <a:ln w="9525">
              <a:noFill/>
            </a:ln>
          </p:spPr>
          <p:txBody>
            <a:bodyPr>
              <a:spAutoFit/>
            </a:bodyPr>
            <a:p>
              <a:pPr algn="ctr">
                <a:spcBef>
                  <a:spcPct val="50000"/>
                </a:spcBef>
              </a:pPr>
              <a:r>
                <a:rPr lang="zh-CN" altLang="en-US" sz="1600" b="1" dirty="0">
                  <a:latin typeface="Arial" panose="020B0604020202020204" pitchFamily="34" charset="0"/>
                </a:rPr>
                <a:t>吸入口无过滤网造成细小粉末进入</a:t>
              </a:r>
              <a:endParaRPr lang="zh-CN" altLang="en-US" sz="1600" b="1" dirty="0">
                <a:latin typeface="Arial" panose="020B0604020202020204" pitchFamily="34" charset="0"/>
              </a:endParaRPr>
            </a:p>
          </p:txBody>
        </p:sp>
      </p:grpSp>
      <p:sp>
        <p:nvSpPr>
          <p:cNvPr id="50280" name="横卷形 50279"/>
          <p:cNvSpPr/>
          <p:nvPr/>
        </p:nvSpPr>
        <p:spPr>
          <a:xfrm>
            <a:off x="1647825" y="3886200"/>
            <a:ext cx="5915025" cy="1368425"/>
          </a:xfrm>
          <a:prstGeom prst="horizontalScroll">
            <a:avLst>
              <a:gd name="adj" fmla="val 12500"/>
            </a:avLst>
          </a:prstGeom>
          <a:solidFill>
            <a:schemeClr val="accent1"/>
          </a:solidFill>
          <a:ln w="25400" cap="flat" cmpd="sng">
            <a:solidFill>
              <a:srgbClr val="000080"/>
            </a:solidFill>
            <a:prstDash val="solid"/>
            <a:headEnd type="none" w="med" len="med"/>
            <a:tailEnd type="none" w="med" len="med"/>
          </a:ln>
        </p:spPr>
        <p:txBody>
          <a:bodyPr/>
          <a:p>
            <a:endParaRPr lang="zh-CN" altLang="en-US"/>
          </a:p>
        </p:txBody>
      </p:sp>
      <p:sp>
        <p:nvSpPr>
          <p:cNvPr id="50281" name="文本框 50280"/>
          <p:cNvSpPr txBox="1"/>
          <p:nvPr/>
        </p:nvSpPr>
        <p:spPr>
          <a:xfrm>
            <a:off x="1847850" y="4149725"/>
            <a:ext cx="5848350" cy="336550"/>
          </a:xfrm>
          <a:prstGeom prst="rect">
            <a:avLst/>
          </a:prstGeom>
          <a:noFill/>
          <a:ln w="9525">
            <a:noFill/>
          </a:ln>
        </p:spPr>
        <p:txBody>
          <a:bodyPr>
            <a:spAutoFit/>
          </a:bodyPr>
          <a:p>
            <a:pPr algn="ctr">
              <a:spcBef>
                <a:spcPct val="50000"/>
              </a:spcBef>
            </a:pPr>
            <a:r>
              <a:rPr lang="en-US" altLang="zh-CN" sz="1600" b="1">
                <a:latin typeface="Arial" panose="020B0604020202020204" pitchFamily="34" charset="0"/>
              </a:rPr>
              <a:t>5</a:t>
            </a:r>
            <a:r>
              <a:rPr lang="zh-CN" altLang="en-US" sz="1600" b="1" dirty="0">
                <a:latin typeface="Arial" panose="020B0604020202020204" pitchFamily="34" charset="0"/>
              </a:rPr>
              <a:t>次为什么</a:t>
            </a:r>
            <a:r>
              <a:rPr lang="en-US" altLang="zh-CN" sz="1600" b="1">
                <a:latin typeface="Arial" panose="020B0604020202020204" pitchFamily="34" charset="0"/>
              </a:rPr>
              <a:t>,</a:t>
            </a:r>
            <a:r>
              <a:rPr lang="zh-CN" altLang="en-US" sz="1600" b="1" dirty="0">
                <a:latin typeface="Arial" panose="020B0604020202020204" pitchFamily="34" charset="0"/>
              </a:rPr>
              <a:t>可以成为防止因同样原因机械停止的再发防止对策</a:t>
            </a:r>
            <a:endParaRPr lang="zh-CN" altLang="en-US" sz="1600" b="1" dirty="0">
              <a:latin typeface="Arial" panose="020B0604020202020204" pitchFamily="34" charset="0"/>
            </a:endParaRPr>
          </a:p>
        </p:txBody>
      </p:sp>
      <p:sp>
        <p:nvSpPr>
          <p:cNvPr id="50282" name="文本框 50281"/>
          <p:cNvSpPr txBox="1"/>
          <p:nvPr/>
        </p:nvSpPr>
        <p:spPr>
          <a:xfrm>
            <a:off x="1676400" y="4510088"/>
            <a:ext cx="6076950" cy="336550"/>
          </a:xfrm>
          <a:prstGeom prst="rect">
            <a:avLst/>
          </a:prstGeom>
          <a:noFill/>
          <a:ln w="9525">
            <a:noFill/>
          </a:ln>
        </p:spPr>
        <p:txBody>
          <a:bodyPr>
            <a:spAutoFit/>
          </a:bodyPr>
          <a:p>
            <a:pPr algn="ctr">
              <a:spcBef>
                <a:spcPct val="50000"/>
              </a:spcBef>
            </a:pPr>
            <a:r>
              <a:rPr lang="zh-CN" altLang="en-US" sz="1600" b="1" dirty="0">
                <a:latin typeface="Arial" panose="020B0604020202020204" pitchFamily="34" charset="0"/>
              </a:rPr>
              <a:t>这样的话</a:t>
            </a:r>
            <a:r>
              <a:rPr lang="en-US" altLang="zh-CN" sz="1600" b="1">
                <a:latin typeface="Arial" panose="020B0604020202020204" pitchFamily="34" charset="0"/>
              </a:rPr>
              <a:t>,</a:t>
            </a:r>
            <a:r>
              <a:rPr lang="zh-CN" altLang="en-US" sz="1600" b="1" dirty="0">
                <a:latin typeface="Arial" panose="020B0604020202020204" pitchFamily="34" charset="0"/>
              </a:rPr>
              <a:t>通过追究</a:t>
            </a:r>
            <a:r>
              <a:rPr lang="en-US" altLang="zh-CN" sz="1600" b="1">
                <a:latin typeface="Arial" panose="020B0604020202020204" pitchFamily="34" charset="0"/>
              </a:rPr>
              <a:t>5</a:t>
            </a:r>
            <a:r>
              <a:rPr lang="zh-CN" altLang="en-US" sz="1600" b="1" dirty="0">
                <a:latin typeface="Arial" panose="020B0604020202020204" pitchFamily="34" charset="0"/>
              </a:rPr>
              <a:t>次的为什么</a:t>
            </a:r>
            <a:r>
              <a:rPr lang="en-US" altLang="zh-CN" sz="1600" b="1">
                <a:latin typeface="Arial" panose="020B0604020202020204" pitchFamily="34" charset="0"/>
              </a:rPr>
              <a:t>,</a:t>
            </a:r>
            <a:r>
              <a:rPr lang="zh-CN" altLang="en-US" sz="1600" b="1" dirty="0">
                <a:latin typeface="Arial" panose="020B0604020202020204" pitchFamily="34" charset="0"/>
              </a:rPr>
              <a:t>可以找到问题源头的真正的原</a:t>
            </a:r>
            <a:endParaRPr lang="zh-CN" altLang="en-US" sz="1600" b="1" dirty="0">
              <a:latin typeface="Arial" panose="020B0604020202020204" pitchFamily="34" charset="0"/>
            </a:endParaRPr>
          </a:p>
        </p:txBody>
      </p:sp>
      <p:sp>
        <p:nvSpPr>
          <p:cNvPr id="50283" name="文本框 50282"/>
          <p:cNvSpPr txBox="1"/>
          <p:nvPr/>
        </p:nvSpPr>
        <p:spPr>
          <a:xfrm>
            <a:off x="1600200" y="4800600"/>
            <a:ext cx="2895600" cy="336550"/>
          </a:xfrm>
          <a:prstGeom prst="rect">
            <a:avLst/>
          </a:prstGeom>
          <a:noFill/>
          <a:ln w="9525">
            <a:noFill/>
          </a:ln>
        </p:spPr>
        <p:txBody>
          <a:bodyPr>
            <a:spAutoFit/>
          </a:bodyPr>
          <a:p>
            <a:pPr algn="ctr">
              <a:spcBef>
                <a:spcPct val="50000"/>
              </a:spcBef>
            </a:pPr>
            <a:r>
              <a:rPr lang="zh-CN" altLang="en-US" sz="1600" b="1" dirty="0">
                <a:latin typeface="Arial" panose="020B0604020202020204" pitchFamily="34" charset="0"/>
              </a:rPr>
              <a:t>因</a:t>
            </a:r>
            <a:r>
              <a:rPr lang="en-US" altLang="zh-CN" sz="1600" b="1">
                <a:latin typeface="Arial" panose="020B0604020202020204" pitchFamily="34" charset="0"/>
              </a:rPr>
              <a:t>( </a:t>
            </a:r>
            <a:r>
              <a:rPr lang="zh-CN" altLang="en-US" sz="1600" b="1" dirty="0">
                <a:latin typeface="Arial" panose="020B0604020202020204" pitchFamily="34" charset="0"/>
              </a:rPr>
              <a:t>真正原因 </a:t>
            </a:r>
            <a:r>
              <a:rPr lang="en-US" altLang="zh-CN" sz="1600" b="1">
                <a:latin typeface="Arial" panose="020B0604020202020204" pitchFamily="34" charset="0"/>
              </a:rPr>
              <a:t>)</a:t>
            </a:r>
            <a:r>
              <a:rPr lang="zh-CN" altLang="en-US" sz="1600" b="1" dirty="0">
                <a:latin typeface="Arial" panose="020B0604020202020204" pitchFamily="34" charset="0"/>
              </a:rPr>
              <a:t>所在</a:t>
            </a:r>
            <a:endParaRPr lang="zh-CN" altLang="en-US" sz="1600" b="1" dirty="0">
              <a:latin typeface="Arial" panose="020B0604020202020204" pitchFamily="34" charset="0"/>
            </a:endParaRPr>
          </a:p>
        </p:txBody>
      </p:sp>
      <p:grpSp>
        <p:nvGrpSpPr>
          <p:cNvPr id="50284" name="组合 50283"/>
          <p:cNvGrpSpPr/>
          <p:nvPr/>
        </p:nvGrpSpPr>
        <p:grpSpPr>
          <a:xfrm>
            <a:off x="1381125" y="2852738"/>
            <a:ext cx="6313488" cy="287337"/>
            <a:chOff x="943" y="1797"/>
            <a:chExt cx="4308" cy="181"/>
          </a:xfrm>
        </p:grpSpPr>
        <p:sp>
          <p:nvSpPr>
            <p:cNvPr id="50285" name="椭圆 50284"/>
            <p:cNvSpPr/>
            <p:nvPr/>
          </p:nvSpPr>
          <p:spPr>
            <a:xfrm>
              <a:off x="943" y="1797"/>
              <a:ext cx="181" cy="181"/>
            </a:xfrm>
            <a:prstGeom prst="ellipse">
              <a:avLst/>
            </a:prstGeom>
            <a:solidFill>
              <a:schemeClr val="bg1"/>
            </a:solidFill>
            <a:ln w="22225" cap="flat" cmpd="sng">
              <a:solidFill>
                <a:schemeClr val="tx1"/>
              </a:solidFill>
              <a:prstDash val="solid"/>
              <a:headEnd type="none" w="med" len="med"/>
              <a:tailEnd type="none" w="med" len="med"/>
            </a:ln>
          </p:spPr>
          <p:txBody>
            <a:bodyPr wrap="none" anchor="ctr" anchorCtr="0"/>
            <a:p>
              <a:pPr algn="ctr">
                <a:spcBef>
                  <a:spcPct val="50000"/>
                </a:spcBef>
              </a:pPr>
              <a:r>
                <a:rPr lang="en-US" altLang="zh-CN" b="1">
                  <a:latin typeface="Arial" panose="020B0604020202020204" pitchFamily="34" charset="0"/>
                </a:rPr>
                <a:t>1</a:t>
              </a:r>
              <a:endParaRPr lang="en-US" altLang="zh-CN" b="1">
                <a:latin typeface="Arial" panose="020B0604020202020204" pitchFamily="34" charset="0"/>
              </a:endParaRPr>
            </a:p>
          </p:txBody>
        </p:sp>
        <p:sp>
          <p:nvSpPr>
            <p:cNvPr id="50286" name="椭圆 50285"/>
            <p:cNvSpPr/>
            <p:nvPr/>
          </p:nvSpPr>
          <p:spPr>
            <a:xfrm>
              <a:off x="2031" y="1797"/>
              <a:ext cx="181" cy="181"/>
            </a:xfrm>
            <a:prstGeom prst="ellipse">
              <a:avLst/>
            </a:prstGeom>
            <a:solidFill>
              <a:schemeClr val="bg1"/>
            </a:solidFill>
            <a:ln w="22225" cap="flat" cmpd="sng">
              <a:solidFill>
                <a:schemeClr val="tx1"/>
              </a:solidFill>
              <a:prstDash val="solid"/>
              <a:headEnd type="none" w="med" len="med"/>
              <a:tailEnd type="none" w="med" len="med"/>
            </a:ln>
          </p:spPr>
          <p:txBody>
            <a:bodyPr wrap="none" anchor="ctr" anchorCtr="0"/>
            <a:p>
              <a:pPr algn="ctr">
                <a:spcBef>
                  <a:spcPct val="50000"/>
                </a:spcBef>
              </a:pPr>
              <a:r>
                <a:rPr lang="en-US" altLang="zh-CN" b="1">
                  <a:latin typeface="Arial" panose="020B0604020202020204" pitchFamily="34" charset="0"/>
                </a:rPr>
                <a:t>2</a:t>
              </a:r>
              <a:endParaRPr lang="en-US" altLang="zh-CN" b="1">
                <a:latin typeface="Arial" panose="020B0604020202020204" pitchFamily="34" charset="0"/>
              </a:endParaRPr>
            </a:p>
          </p:txBody>
        </p:sp>
        <p:sp>
          <p:nvSpPr>
            <p:cNvPr id="50287" name="椭圆 50286"/>
            <p:cNvSpPr/>
            <p:nvPr/>
          </p:nvSpPr>
          <p:spPr>
            <a:xfrm>
              <a:off x="3075" y="1797"/>
              <a:ext cx="181" cy="181"/>
            </a:xfrm>
            <a:prstGeom prst="ellipse">
              <a:avLst/>
            </a:prstGeom>
            <a:solidFill>
              <a:schemeClr val="bg1"/>
            </a:solidFill>
            <a:ln w="22225" cap="flat" cmpd="sng">
              <a:solidFill>
                <a:schemeClr val="tx1"/>
              </a:solidFill>
              <a:prstDash val="solid"/>
              <a:headEnd type="none" w="med" len="med"/>
              <a:tailEnd type="none" w="med" len="med"/>
            </a:ln>
          </p:spPr>
          <p:txBody>
            <a:bodyPr wrap="none" anchor="ctr" anchorCtr="0"/>
            <a:p>
              <a:pPr algn="ctr">
                <a:spcBef>
                  <a:spcPct val="50000"/>
                </a:spcBef>
              </a:pPr>
              <a:r>
                <a:rPr lang="en-US" altLang="zh-CN" b="1">
                  <a:latin typeface="Arial" panose="020B0604020202020204" pitchFamily="34" charset="0"/>
                </a:rPr>
                <a:t>3</a:t>
              </a:r>
              <a:endParaRPr lang="en-US" altLang="zh-CN" b="1">
                <a:latin typeface="Arial" panose="020B0604020202020204" pitchFamily="34" charset="0"/>
              </a:endParaRPr>
            </a:p>
          </p:txBody>
        </p:sp>
        <p:sp>
          <p:nvSpPr>
            <p:cNvPr id="50288" name="椭圆 50287"/>
            <p:cNvSpPr/>
            <p:nvPr/>
          </p:nvSpPr>
          <p:spPr>
            <a:xfrm>
              <a:off x="4073" y="1797"/>
              <a:ext cx="181" cy="181"/>
            </a:xfrm>
            <a:prstGeom prst="ellipse">
              <a:avLst/>
            </a:prstGeom>
            <a:solidFill>
              <a:schemeClr val="bg1"/>
            </a:solidFill>
            <a:ln w="22225" cap="flat" cmpd="sng">
              <a:solidFill>
                <a:schemeClr val="tx1"/>
              </a:solidFill>
              <a:prstDash val="solid"/>
              <a:headEnd type="none" w="med" len="med"/>
              <a:tailEnd type="none" w="med" len="med"/>
            </a:ln>
          </p:spPr>
          <p:txBody>
            <a:bodyPr wrap="none" anchor="ctr" anchorCtr="0"/>
            <a:p>
              <a:pPr algn="ctr">
                <a:spcBef>
                  <a:spcPct val="50000"/>
                </a:spcBef>
              </a:pPr>
              <a:r>
                <a:rPr lang="en-US" altLang="zh-CN" b="1">
                  <a:latin typeface="Arial" panose="020B0604020202020204" pitchFamily="34" charset="0"/>
                </a:rPr>
                <a:t>4</a:t>
              </a:r>
              <a:endParaRPr lang="en-US" altLang="zh-CN" b="1">
                <a:latin typeface="Arial" panose="020B0604020202020204" pitchFamily="34" charset="0"/>
              </a:endParaRPr>
            </a:p>
          </p:txBody>
        </p:sp>
        <p:sp>
          <p:nvSpPr>
            <p:cNvPr id="50289" name="椭圆 50288"/>
            <p:cNvSpPr/>
            <p:nvPr/>
          </p:nvSpPr>
          <p:spPr>
            <a:xfrm>
              <a:off x="5070" y="1797"/>
              <a:ext cx="181" cy="181"/>
            </a:xfrm>
            <a:prstGeom prst="ellipse">
              <a:avLst/>
            </a:prstGeom>
            <a:solidFill>
              <a:schemeClr val="bg1"/>
            </a:solidFill>
            <a:ln w="22225" cap="flat" cmpd="sng">
              <a:solidFill>
                <a:schemeClr val="tx1"/>
              </a:solidFill>
              <a:prstDash val="solid"/>
              <a:headEnd type="none" w="med" len="med"/>
              <a:tailEnd type="none" w="med" len="med"/>
            </a:ln>
          </p:spPr>
          <p:txBody>
            <a:bodyPr wrap="none" anchor="ctr" anchorCtr="0"/>
            <a:p>
              <a:pPr algn="ctr">
                <a:spcBef>
                  <a:spcPct val="50000"/>
                </a:spcBef>
              </a:pPr>
              <a:r>
                <a:rPr lang="en-US" altLang="zh-CN" b="1">
                  <a:latin typeface="Arial" panose="020B0604020202020204" pitchFamily="34" charset="0"/>
                </a:rPr>
                <a:t>5</a:t>
              </a:r>
              <a:endParaRPr lang="en-US" altLang="zh-CN" b="1">
                <a:latin typeface="Arial" panose="020B0604020202020204" pitchFamily="34" charset="0"/>
              </a:endParaRPr>
            </a:p>
          </p:txBody>
        </p:sp>
      </p:grpSp>
      <p:grpSp>
        <p:nvGrpSpPr>
          <p:cNvPr id="50290" name="组合 50289"/>
          <p:cNvGrpSpPr/>
          <p:nvPr/>
        </p:nvGrpSpPr>
        <p:grpSpPr>
          <a:xfrm>
            <a:off x="1114425" y="6165850"/>
            <a:ext cx="7046913" cy="503238"/>
            <a:chOff x="761" y="3884"/>
            <a:chExt cx="4808" cy="317"/>
          </a:xfrm>
        </p:grpSpPr>
        <p:sp>
          <p:nvSpPr>
            <p:cNvPr id="50291" name="矩形 50290"/>
            <p:cNvSpPr/>
            <p:nvPr/>
          </p:nvSpPr>
          <p:spPr>
            <a:xfrm>
              <a:off x="761" y="3884"/>
              <a:ext cx="272" cy="272"/>
            </a:xfrm>
            <a:prstGeom prst="rect">
              <a:avLst/>
            </a:prstGeom>
            <a:solidFill>
              <a:srgbClr val="005CB8"/>
            </a:solidFill>
            <a:ln w="9525">
              <a:noFill/>
            </a:ln>
          </p:spPr>
          <p:txBody>
            <a:bodyPr/>
            <a:p>
              <a:endParaRPr lang="zh-CN" altLang="en-US"/>
            </a:p>
          </p:txBody>
        </p:sp>
        <p:sp>
          <p:nvSpPr>
            <p:cNvPr id="50292" name="矩形 50291"/>
            <p:cNvSpPr/>
            <p:nvPr/>
          </p:nvSpPr>
          <p:spPr>
            <a:xfrm>
              <a:off x="761" y="4110"/>
              <a:ext cx="4400" cy="91"/>
            </a:xfrm>
            <a:prstGeom prst="rect">
              <a:avLst/>
            </a:prstGeom>
            <a:solidFill>
              <a:srgbClr val="005CB8"/>
            </a:solidFill>
            <a:ln w="9525">
              <a:noFill/>
            </a:ln>
          </p:spPr>
          <p:txBody>
            <a:bodyPr/>
            <a:p>
              <a:endParaRPr lang="zh-CN" altLang="en-US"/>
            </a:p>
          </p:txBody>
        </p:sp>
        <p:sp>
          <p:nvSpPr>
            <p:cNvPr id="50293" name="上箭头 50292"/>
            <p:cNvSpPr/>
            <p:nvPr/>
          </p:nvSpPr>
          <p:spPr>
            <a:xfrm>
              <a:off x="5025" y="3929"/>
              <a:ext cx="544" cy="272"/>
            </a:xfrm>
            <a:prstGeom prst="upArrow">
              <a:avLst>
                <a:gd name="adj1" fmla="val 50000"/>
                <a:gd name="adj2" fmla="val 36027"/>
              </a:avLst>
            </a:prstGeom>
            <a:solidFill>
              <a:srgbClr val="005CB8"/>
            </a:solidFill>
            <a:ln w="9525">
              <a:noFill/>
            </a:ln>
          </p:spPr>
          <p:txBody>
            <a:bodyPr/>
            <a:p>
              <a:endParaRPr lang="zh-CN" altLang="en-US"/>
            </a:p>
          </p:txBody>
        </p:sp>
      </p:grpSp>
    </p:spTree>
  </p:cSld>
  <p:clrMapOvr>
    <a:masterClrMapping/>
  </p:clrMapOvr>
  <p:transition advClick="0" advTm="100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1202" name="流程图: 文档 51201"/>
          <p:cNvSpPr/>
          <p:nvPr/>
        </p:nvSpPr>
        <p:spPr>
          <a:xfrm>
            <a:off x="5635625" y="908050"/>
            <a:ext cx="2193925" cy="1152525"/>
          </a:xfrm>
          <a:prstGeom prst="flowChartDocument">
            <a:avLst/>
          </a:prstGeom>
          <a:solidFill>
            <a:srgbClr val="00A2C8"/>
          </a:solidFill>
          <a:ln w="38100" cap="flat" cmpd="sng">
            <a:solidFill>
              <a:srgbClr val="005CB8"/>
            </a:solidFill>
            <a:prstDash val="solid"/>
            <a:miter/>
            <a:headEnd type="none" w="med" len="med"/>
            <a:tailEnd type="none" w="med" len="med"/>
          </a:ln>
        </p:spPr>
        <p:txBody>
          <a:bodyPr wrap="none" anchor="ctr" anchorCtr="0"/>
          <a:p>
            <a:pPr algn="ctr">
              <a:spcBef>
                <a:spcPct val="50000"/>
              </a:spcBef>
            </a:pPr>
            <a:endParaRPr sz="1400" b="1" dirty="0">
              <a:latin typeface="Arial" panose="020B0604020202020204" pitchFamily="34" charset="0"/>
            </a:endParaRPr>
          </a:p>
        </p:txBody>
      </p:sp>
      <p:grpSp>
        <p:nvGrpSpPr>
          <p:cNvPr id="51203" name="组合 51202"/>
          <p:cNvGrpSpPr/>
          <p:nvPr/>
        </p:nvGrpSpPr>
        <p:grpSpPr>
          <a:xfrm>
            <a:off x="0" y="76200"/>
            <a:ext cx="9144000" cy="6705600"/>
            <a:chOff x="489" y="391"/>
            <a:chExt cx="5080" cy="3447"/>
          </a:xfrm>
        </p:grpSpPr>
        <p:sp>
          <p:nvSpPr>
            <p:cNvPr id="51204" name="流程图: 可选过程 51203"/>
            <p:cNvSpPr/>
            <p:nvPr/>
          </p:nvSpPr>
          <p:spPr>
            <a:xfrm>
              <a:off x="489" y="482"/>
              <a:ext cx="5080" cy="3356"/>
            </a:xfrm>
            <a:prstGeom prst="flowChartAlternateProcess">
              <a:avLst/>
            </a:prstGeom>
            <a:solidFill>
              <a:srgbClr val="CCFFCC"/>
            </a:solidFill>
            <a:ln w="9525" cap="flat" cmpd="sng">
              <a:solidFill>
                <a:schemeClr val="tx1"/>
              </a:solidFill>
              <a:prstDash val="solid"/>
              <a:miter/>
              <a:headEnd type="none" w="med" len="med"/>
              <a:tailEnd type="none" w="med" len="med"/>
            </a:ln>
          </p:spPr>
          <p:txBody>
            <a:bodyPr/>
            <a:p>
              <a:endParaRPr lang="zh-CN" altLang="en-US"/>
            </a:p>
          </p:txBody>
        </p:sp>
        <p:sp>
          <p:nvSpPr>
            <p:cNvPr id="51205" name="流程图: 终止 51204"/>
            <p:cNvSpPr/>
            <p:nvPr/>
          </p:nvSpPr>
          <p:spPr>
            <a:xfrm>
              <a:off x="897" y="391"/>
              <a:ext cx="1361" cy="272"/>
            </a:xfrm>
            <a:prstGeom prst="flowChartTerminator">
              <a:avLst/>
            </a:prstGeom>
            <a:solidFill>
              <a:srgbClr val="FFCC00"/>
            </a:solidFill>
            <a:ln w="22225"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2000" b="1" dirty="0">
                  <a:latin typeface="Arial" panose="020B0604020202020204" pitchFamily="34" charset="0"/>
                </a:rPr>
                <a:t>改善和障碍</a:t>
              </a:r>
              <a:endParaRPr lang="zh-CN" altLang="en-US" sz="2000" b="1" dirty="0">
                <a:latin typeface="Arial" panose="020B0604020202020204" pitchFamily="34" charset="0"/>
              </a:endParaRPr>
            </a:p>
          </p:txBody>
        </p:sp>
        <p:sp>
          <p:nvSpPr>
            <p:cNvPr id="51206" name="横卷形 51205"/>
            <p:cNvSpPr/>
            <p:nvPr/>
          </p:nvSpPr>
          <p:spPr>
            <a:xfrm>
              <a:off x="943" y="709"/>
              <a:ext cx="2585" cy="408"/>
            </a:xfrm>
            <a:prstGeom prst="horizontalScroll">
              <a:avLst>
                <a:gd name="adj" fmla="val 12500"/>
              </a:avLst>
            </a:prstGeom>
            <a:solidFill>
              <a:srgbClr val="008000"/>
            </a:solidFill>
            <a:ln w="44450" cap="flat" cmpd="sng">
              <a:solidFill>
                <a:srgbClr val="0066CC"/>
              </a:solidFill>
              <a:prstDash val="solid"/>
              <a:headEnd type="none" w="med" len="med"/>
              <a:tailEnd type="none" w="med" len="med"/>
            </a:ln>
          </p:spPr>
          <p:txBody>
            <a:bodyPr wrap="none" anchor="ctr" anchorCtr="0"/>
            <a:p>
              <a:pPr algn="ctr">
                <a:spcBef>
                  <a:spcPct val="50000"/>
                </a:spcBef>
              </a:pPr>
              <a:r>
                <a:rPr lang="en-US" altLang="zh-CN" sz="2800" b="1">
                  <a:solidFill>
                    <a:schemeClr val="accent2"/>
                  </a:solidFill>
                  <a:latin typeface="Arial" panose="020B0604020202020204" pitchFamily="34" charset="0"/>
                  <a:ea typeface="华文行楷" panose="02010800040101010101" pitchFamily="2" charset="-122"/>
                </a:rPr>
                <a:t>“</a:t>
              </a:r>
              <a:r>
                <a:rPr lang="zh-CN" altLang="en-US" sz="2800" b="1" dirty="0">
                  <a:solidFill>
                    <a:schemeClr val="accent2"/>
                  </a:solidFill>
                  <a:latin typeface="Arial" panose="020B0604020202020204" pitchFamily="34" charset="0"/>
                  <a:ea typeface="华文行楷" panose="02010800040101010101" pitchFamily="2" charset="-122"/>
                </a:rPr>
                <a:t>人类的智慧是无限的</a:t>
              </a:r>
              <a:r>
                <a:rPr lang="zh-CN" altLang="en-US" sz="2800" b="1">
                  <a:solidFill>
                    <a:schemeClr val="accent2"/>
                  </a:solidFill>
                  <a:latin typeface="Arial" panose="020B0604020202020204" pitchFamily="34" charset="0"/>
                </a:rPr>
                <a:t>”</a:t>
              </a:r>
              <a:endParaRPr lang="zh-CN" altLang="en-US" sz="2800" b="1">
                <a:solidFill>
                  <a:schemeClr val="accent2"/>
                </a:solidFill>
                <a:latin typeface="Arial" panose="020B0604020202020204" pitchFamily="34" charset="0"/>
              </a:endParaRPr>
            </a:p>
          </p:txBody>
        </p:sp>
        <p:sp>
          <p:nvSpPr>
            <p:cNvPr id="51207" name="右箭头 51206"/>
            <p:cNvSpPr/>
            <p:nvPr/>
          </p:nvSpPr>
          <p:spPr>
            <a:xfrm>
              <a:off x="3619" y="799"/>
              <a:ext cx="181" cy="227"/>
            </a:xfrm>
            <a:prstGeom prst="rightArrow">
              <a:avLst>
                <a:gd name="adj1" fmla="val 52425"/>
                <a:gd name="adj2" fmla="val 55250"/>
              </a:avLst>
            </a:prstGeom>
            <a:solidFill>
              <a:schemeClr val="bg1"/>
            </a:solidFill>
            <a:ln w="31750" cap="flat" cmpd="sng">
              <a:solidFill>
                <a:schemeClr val="tx1"/>
              </a:solidFill>
              <a:prstDash val="solid"/>
              <a:miter/>
              <a:headEnd type="none" w="med" len="med"/>
              <a:tailEnd type="none" w="med" len="med"/>
            </a:ln>
          </p:spPr>
          <p:txBody>
            <a:bodyPr/>
            <a:p>
              <a:endParaRPr lang="zh-CN" altLang="en-US"/>
            </a:p>
          </p:txBody>
        </p:sp>
        <p:sp>
          <p:nvSpPr>
            <p:cNvPr id="51208" name="文本框 51207"/>
            <p:cNvSpPr txBox="1"/>
            <p:nvPr/>
          </p:nvSpPr>
          <p:spPr>
            <a:xfrm>
              <a:off x="3800" y="663"/>
              <a:ext cx="1452" cy="375"/>
            </a:xfrm>
            <a:prstGeom prst="rect">
              <a:avLst/>
            </a:prstGeom>
            <a:noFill/>
            <a:ln w="9525">
              <a:noFill/>
            </a:ln>
          </p:spPr>
          <p:txBody>
            <a:bodyPr>
              <a:spAutoFit/>
            </a:bodyPr>
            <a:p>
              <a:pPr algn="ctr">
                <a:spcBef>
                  <a:spcPct val="50000"/>
                </a:spcBef>
              </a:pPr>
              <a:r>
                <a:rPr lang="zh-CN" altLang="en-US" sz="1400" b="1" dirty="0">
                  <a:latin typeface="Arial" panose="020B0604020202020204" pitchFamily="34" charset="0"/>
                </a:rPr>
                <a:t>如果什么室事都不固定的考虑</a:t>
              </a:r>
              <a:r>
                <a:rPr lang="en-US" altLang="zh-CN" sz="1400" b="1">
                  <a:latin typeface="Arial" panose="020B0604020202020204" pitchFamily="34" charset="0"/>
                </a:rPr>
                <a:t>,</a:t>
              </a:r>
              <a:r>
                <a:rPr lang="zh-CN" altLang="en-US" sz="1400" b="1" dirty="0">
                  <a:latin typeface="Arial" panose="020B0604020202020204" pitchFamily="34" charset="0"/>
                </a:rPr>
                <a:t>不连续进行改善的话</a:t>
              </a:r>
              <a:r>
                <a:rPr lang="en-US" altLang="zh-CN" sz="1400" b="1">
                  <a:latin typeface="Arial" panose="020B0604020202020204" pitchFamily="34" charset="0"/>
                </a:rPr>
                <a:t>,</a:t>
              </a:r>
              <a:r>
                <a:rPr lang="zh-CN" altLang="en-US" sz="1400" b="1" dirty="0">
                  <a:latin typeface="Arial" panose="020B0604020202020204" pitchFamily="34" charset="0"/>
                </a:rPr>
                <a:t>那该公司的发展将停滞</a:t>
              </a:r>
              <a:r>
                <a:rPr lang="en-US" altLang="zh-CN" sz="1400" b="1">
                  <a:latin typeface="Arial" panose="020B0604020202020204" pitchFamily="34" charset="0"/>
                </a:rPr>
                <a:t>.</a:t>
              </a:r>
              <a:endParaRPr lang="en-US" altLang="zh-CN" sz="1400" b="1">
                <a:latin typeface="Arial" panose="020B0604020202020204" pitchFamily="34" charset="0"/>
              </a:endParaRPr>
            </a:p>
          </p:txBody>
        </p:sp>
        <p:grpSp>
          <p:nvGrpSpPr>
            <p:cNvPr id="51209" name="组合 51208"/>
            <p:cNvGrpSpPr/>
            <p:nvPr/>
          </p:nvGrpSpPr>
          <p:grpSpPr>
            <a:xfrm>
              <a:off x="2576" y="1298"/>
              <a:ext cx="2812" cy="1496"/>
              <a:chOff x="2576" y="1298"/>
              <a:chExt cx="2812" cy="1496"/>
            </a:xfrm>
          </p:grpSpPr>
          <p:sp>
            <p:nvSpPr>
              <p:cNvPr id="51210" name="流程图: 可选过程 51209"/>
              <p:cNvSpPr/>
              <p:nvPr/>
            </p:nvSpPr>
            <p:spPr>
              <a:xfrm>
                <a:off x="2621" y="1434"/>
                <a:ext cx="2767" cy="1360"/>
              </a:xfrm>
              <a:prstGeom prst="flowChartAlternateProcess">
                <a:avLst/>
              </a:prstGeom>
              <a:solidFill>
                <a:srgbClr val="FF99CC"/>
              </a:solidFill>
              <a:ln w="19050" cap="flat" cmpd="sng">
                <a:solidFill>
                  <a:srgbClr val="FF0000"/>
                </a:solidFill>
                <a:prstDash val="solid"/>
                <a:miter/>
                <a:headEnd type="none" w="med" len="med"/>
                <a:tailEnd type="none" w="med" len="med"/>
              </a:ln>
            </p:spPr>
            <p:txBody>
              <a:bodyPr/>
              <a:p>
                <a:endParaRPr lang="zh-CN" altLang="en-US"/>
              </a:p>
            </p:txBody>
          </p:sp>
          <p:sp>
            <p:nvSpPr>
              <p:cNvPr id="51211" name="云形标注 51210"/>
              <p:cNvSpPr/>
              <p:nvPr/>
            </p:nvSpPr>
            <p:spPr>
              <a:xfrm>
                <a:off x="2802" y="1298"/>
                <a:ext cx="1588" cy="272"/>
              </a:xfrm>
              <a:prstGeom prst="cloudCallout">
                <a:avLst>
                  <a:gd name="adj1" fmla="val -3968"/>
                  <a:gd name="adj2" fmla="val 58824"/>
                </a:avLst>
              </a:prstGeom>
              <a:solidFill>
                <a:srgbClr val="FF99CC"/>
              </a:solidFill>
              <a:ln w="28575" cap="flat" cmpd="sng">
                <a:solidFill>
                  <a:srgbClr val="FF0000"/>
                </a:solidFill>
                <a:prstDash val="solid"/>
                <a:headEnd type="none" w="med" len="med"/>
                <a:tailEnd type="none" w="med" len="med"/>
              </a:ln>
            </p:spPr>
            <p:txBody>
              <a:bodyPr/>
              <a:p>
                <a:pPr algn="ctr">
                  <a:spcBef>
                    <a:spcPct val="50000"/>
                  </a:spcBef>
                </a:pPr>
                <a:r>
                  <a:rPr lang="zh-CN" altLang="en-US" sz="1400" b="1" dirty="0">
                    <a:latin typeface="Arial" panose="020B0604020202020204" pitchFamily="34" charset="0"/>
                  </a:rPr>
                  <a:t>妨 碍 改 善 的 借口</a:t>
                </a:r>
                <a:endParaRPr lang="zh-CN" altLang="en-US" sz="1400" b="1" dirty="0">
                  <a:latin typeface="Arial" panose="020B0604020202020204" pitchFamily="34" charset="0"/>
                </a:endParaRPr>
              </a:p>
            </p:txBody>
          </p:sp>
          <p:sp>
            <p:nvSpPr>
              <p:cNvPr id="51212" name="文本框 51211"/>
              <p:cNvSpPr txBox="1"/>
              <p:nvPr/>
            </p:nvSpPr>
            <p:spPr>
              <a:xfrm>
                <a:off x="2666" y="1616"/>
                <a:ext cx="1089"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1. </a:t>
                </a:r>
                <a:r>
                  <a:rPr lang="zh-CN" altLang="en-US" sz="1400" b="1" dirty="0">
                    <a:latin typeface="Arial" panose="020B0604020202020204" pitchFamily="34" charset="0"/>
                  </a:rPr>
                  <a:t>至今为止没做过</a:t>
                </a:r>
                <a:endParaRPr lang="zh-CN" altLang="en-US" sz="1400" b="1" dirty="0">
                  <a:latin typeface="Arial" panose="020B0604020202020204" pitchFamily="34" charset="0"/>
                </a:endParaRPr>
              </a:p>
            </p:txBody>
          </p:sp>
          <p:sp>
            <p:nvSpPr>
              <p:cNvPr id="51213" name="文本框 51212"/>
              <p:cNvSpPr txBox="1"/>
              <p:nvPr/>
            </p:nvSpPr>
            <p:spPr>
              <a:xfrm>
                <a:off x="2621" y="1842"/>
                <a:ext cx="1407"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2. </a:t>
                </a:r>
                <a:r>
                  <a:rPr lang="zh-CN" altLang="en-US" sz="1400" b="1" dirty="0">
                    <a:latin typeface="Arial" panose="020B0604020202020204" pitchFamily="34" charset="0"/>
                  </a:rPr>
                  <a:t>以前做过一次</a:t>
                </a:r>
                <a:r>
                  <a:rPr lang="en-US" altLang="zh-CN" sz="1400" b="1">
                    <a:latin typeface="Arial" panose="020B0604020202020204" pitchFamily="34" charset="0"/>
                  </a:rPr>
                  <a:t>,</a:t>
                </a:r>
                <a:r>
                  <a:rPr lang="zh-CN" altLang="en-US" sz="1400" b="1" dirty="0">
                    <a:latin typeface="Arial" panose="020B0604020202020204" pitchFamily="34" charset="0"/>
                  </a:rPr>
                  <a:t>但自费</a:t>
                </a:r>
                <a:endParaRPr lang="zh-CN" altLang="en-US" sz="1400" b="1" dirty="0">
                  <a:latin typeface="Arial" panose="020B0604020202020204" pitchFamily="34" charset="0"/>
                </a:endParaRPr>
              </a:p>
            </p:txBody>
          </p:sp>
          <p:sp>
            <p:nvSpPr>
              <p:cNvPr id="51214" name="文本框 51213"/>
              <p:cNvSpPr txBox="1"/>
              <p:nvPr/>
            </p:nvSpPr>
            <p:spPr>
              <a:xfrm>
                <a:off x="2621" y="2024"/>
                <a:ext cx="2087"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3. </a:t>
                </a:r>
                <a:r>
                  <a:rPr lang="zh-CN" altLang="en-US" sz="1400" b="1" dirty="0">
                    <a:latin typeface="Arial" panose="020B0604020202020204" pitchFamily="34" charset="0"/>
                  </a:rPr>
                  <a:t>虽然很好的说了但为什么发生变化</a:t>
                </a:r>
                <a:r>
                  <a:rPr lang="en-US" altLang="zh-CN" sz="1400" b="1">
                    <a:latin typeface="Arial" panose="020B0604020202020204" pitchFamily="34" charset="0"/>
                  </a:rPr>
                  <a:t>.</a:t>
                </a:r>
                <a:endParaRPr lang="en-US" altLang="zh-CN" sz="1400" b="1">
                  <a:latin typeface="Arial" panose="020B0604020202020204" pitchFamily="34" charset="0"/>
                </a:endParaRPr>
              </a:p>
            </p:txBody>
          </p:sp>
          <p:sp>
            <p:nvSpPr>
              <p:cNvPr id="51215" name="文本框 51214"/>
              <p:cNvSpPr txBox="1"/>
              <p:nvPr/>
            </p:nvSpPr>
            <p:spPr>
              <a:xfrm>
                <a:off x="2576" y="2205"/>
                <a:ext cx="1814"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4. </a:t>
                </a:r>
                <a:r>
                  <a:rPr lang="zh-CN" altLang="en-US" sz="1400" b="1" dirty="0">
                    <a:latin typeface="Arial" panose="020B0604020202020204" pitchFamily="34" charset="0"/>
                  </a:rPr>
                  <a:t>很忙</a:t>
                </a:r>
                <a:r>
                  <a:rPr lang="en-US" altLang="zh-CN" sz="1400" b="1">
                    <a:latin typeface="Arial" panose="020B0604020202020204" pitchFamily="34" charset="0"/>
                  </a:rPr>
                  <a:t>,</a:t>
                </a:r>
                <a:r>
                  <a:rPr lang="zh-CN" altLang="en-US" sz="1400" b="1" dirty="0">
                    <a:latin typeface="Arial" panose="020B0604020202020204" pitchFamily="34" charset="0"/>
                  </a:rPr>
                  <a:t>而且那也不是我的责任</a:t>
                </a:r>
                <a:endParaRPr lang="zh-CN" altLang="en-US" sz="1400" b="1" dirty="0">
                  <a:latin typeface="Arial" panose="020B0604020202020204" pitchFamily="34" charset="0"/>
                </a:endParaRPr>
              </a:p>
            </p:txBody>
          </p:sp>
          <p:sp>
            <p:nvSpPr>
              <p:cNvPr id="51216" name="文本框 51215"/>
              <p:cNvSpPr txBox="1"/>
              <p:nvPr/>
            </p:nvSpPr>
            <p:spPr>
              <a:xfrm>
                <a:off x="2621" y="2387"/>
                <a:ext cx="1270"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5. </a:t>
                </a:r>
                <a:r>
                  <a:rPr lang="zh-CN" altLang="en-US" sz="1400" b="1" dirty="0">
                    <a:latin typeface="Arial" panose="020B0604020202020204" pitchFamily="34" charset="0"/>
                  </a:rPr>
                  <a:t>那种小孩似的想法</a:t>
                </a:r>
                <a:endParaRPr lang="zh-CN" altLang="en-US" sz="1400" b="1" dirty="0">
                  <a:latin typeface="Arial" panose="020B0604020202020204" pitchFamily="34" charset="0"/>
                </a:endParaRPr>
              </a:p>
            </p:txBody>
          </p:sp>
          <p:sp>
            <p:nvSpPr>
              <p:cNvPr id="51217" name="文本框 51216"/>
              <p:cNvSpPr txBox="1"/>
              <p:nvPr/>
            </p:nvSpPr>
            <p:spPr>
              <a:xfrm>
                <a:off x="2666" y="2568"/>
                <a:ext cx="498"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6. </a:t>
                </a:r>
                <a:r>
                  <a:rPr lang="zh-CN" altLang="en-US" sz="1400" b="1" dirty="0">
                    <a:latin typeface="Arial" panose="020B0604020202020204" pitchFamily="34" charset="0"/>
                  </a:rPr>
                  <a:t>其他</a:t>
                </a:r>
                <a:endParaRPr lang="zh-CN" altLang="en-US" sz="1400" b="1" dirty="0">
                  <a:latin typeface="Arial" panose="020B0604020202020204" pitchFamily="34" charset="0"/>
                </a:endParaRPr>
              </a:p>
            </p:txBody>
          </p:sp>
        </p:grpSp>
        <p:grpSp>
          <p:nvGrpSpPr>
            <p:cNvPr id="51218" name="组合 51217"/>
            <p:cNvGrpSpPr/>
            <p:nvPr/>
          </p:nvGrpSpPr>
          <p:grpSpPr>
            <a:xfrm>
              <a:off x="625" y="1298"/>
              <a:ext cx="1905" cy="1496"/>
              <a:chOff x="625" y="1298"/>
              <a:chExt cx="1905" cy="1496"/>
            </a:xfrm>
          </p:grpSpPr>
          <p:grpSp>
            <p:nvGrpSpPr>
              <p:cNvPr id="51219" name="组合 51218"/>
              <p:cNvGrpSpPr/>
              <p:nvPr/>
            </p:nvGrpSpPr>
            <p:grpSpPr>
              <a:xfrm>
                <a:off x="625" y="1434"/>
                <a:ext cx="1905" cy="1360"/>
                <a:chOff x="625" y="1480"/>
                <a:chExt cx="1905" cy="1360"/>
              </a:xfrm>
            </p:grpSpPr>
            <p:sp>
              <p:nvSpPr>
                <p:cNvPr id="51220" name="流程图: 可选过程 51219"/>
                <p:cNvSpPr/>
                <p:nvPr/>
              </p:nvSpPr>
              <p:spPr>
                <a:xfrm>
                  <a:off x="625" y="1480"/>
                  <a:ext cx="1905" cy="1360"/>
                </a:xfrm>
                <a:prstGeom prst="flowChartAlternateProcess">
                  <a:avLst/>
                </a:prstGeom>
                <a:solidFill>
                  <a:srgbClr val="FFFF00"/>
                </a:solidFill>
                <a:ln w="19050" cap="flat" cmpd="sng">
                  <a:solidFill>
                    <a:srgbClr val="FF0000"/>
                  </a:solidFill>
                  <a:prstDash val="solid"/>
                  <a:miter/>
                  <a:headEnd type="none" w="med" len="med"/>
                  <a:tailEnd type="none" w="med" len="med"/>
                </a:ln>
              </p:spPr>
              <p:txBody>
                <a:bodyPr/>
                <a:p>
                  <a:endParaRPr lang="zh-CN" altLang="en-US"/>
                </a:p>
              </p:txBody>
            </p:sp>
            <p:sp>
              <p:nvSpPr>
                <p:cNvPr id="51221" name="文本框 51220"/>
                <p:cNvSpPr txBox="1"/>
                <p:nvPr/>
              </p:nvSpPr>
              <p:spPr>
                <a:xfrm>
                  <a:off x="671" y="1616"/>
                  <a:ext cx="1089"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1. </a:t>
                  </a:r>
                  <a:r>
                    <a:rPr lang="zh-CN" altLang="en-US" sz="1400" b="1" dirty="0">
                      <a:latin typeface="Arial" panose="020B0604020202020204" pitchFamily="34" charset="0"/>
                    </a:rPr>
                    <a:t>先入观</a:t>
                  </a:r>
                  <a:r>
                    <a:rPr lang="en-US" altLang="zh-CN" sz="1400" b="1">
                      <a:latin typeface="Arial" panose="020B0604020202020204" pitchFamily="34" charset="0"/>
                    </a:rPr>
                    <a:t>,</a:t>
                  </a:r>
                  <a:r>
                    <a:rPr lang="zh-CN" altLang="en-US" sz="1400" b="1" dirty="0">
                      <a:latin typeface="Arial" panose="020B0604020202020204" pitchFamily="34" charset="0"/>
                    </a:rPr>
                    <a:t>固定概念</a:t>
                  </a:r>
                  <a:endParaRPr lang="zh-CN" altLang="en-US" sz="1400" b="1" dirty="0">
                    <a:latin typeface="Arial" panose="020B0604020202020204" pitchFamily="34" charset="0"/>
                  </a:endParaRPr>
                </a:p>
              </p:txBody>
            </p:sp>
            <p:sp>
              <p:nvSpPr>
                <p:cNvPr id="51222" name="文本框 51221"/>
                <p:cNvSpPr txBox="1"/>
                <p:nvPr/>
              </p:nvSpPr>
              <p:spPr>
                <a:xfrm>
                  <a:off x="671" y="1842"/>
                  <a:ext cx="1089"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2. </a:t>
                  </a:r>
                  <a:r>
                    <a:rPr lang="zh-CN" altLang="en-US" sz="1400" b="1" dirty="0">
                      <a:latin typeface="Arial" panose="020B0604020202020204" pitchFamily="34" charset="0"/>
                    </a:rPr>
                    <a:t>常识</a:t>
                  </a:r>
                  <a:r>
                    <a:rPr lang="en-US" altLang="zh-CN" sz="1400" b="1">
                      <a:latin typeface="Arial" panose="020B0604020202020204" pitchFamily="34" charset="0"/>
                    </a:rPr>
                    <a:t>,</a:t>
                  </a:r>
                  <a:r>
                    <a:rPr lang="zh-CN" altLang="en-US" sz="1400" b="1" dirty="0">
                      <a:latin typeface="Arial" panose="020B0604020202020204" pitchFamily="34" charset="0"/>
                    </a:rPr>
                    <a:t>想法的框框</a:t>
                  </a:r>
                  <a:endParaRPr lang="zh-CN" altLang="en-US" sz="1400" b="1" dirty="0">
                    <a:latin typeface="Arial" panose="020B0604020202020204" pitchFamily="34" charset="0"/>
                  </a:endParaRPr>
                </a:p>
              </p:txBody>
            </p:sp>
            <p:sp>
              <p:nvSpPr>
                <p:cNvPr id="51223" name="文本框 51222"/>
                <p:cNvSpPr txBox="1"/>
                <p:nvPr/>
              </p:nvSpPr>
              <p:spPr>
                <a:xfrm>
                  <a:off x="671" y="2024"/>
                  <a:ext cx="1496"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3. </a:t>
                  </a:r>
                  <a:r>
                    <a:rPr lang="zh-CN" altLang="en-US" sz="1400" b="1" dirty="0">
                      <a:latin typeface="Arial" panose="020B0604020202020204" pitchFamily="34" charset="0"/>
                    </a:rPr>
                    <a:t>得过且过主义</a:t>
                  </a:r>
                  <a:r>
                    <a:rPr lang="en-US" altLang="zh-CN" sz="1400" b="1">
                      <a:latin typeface="Arial" panose="020B0604020202020204" pitchFamily="34" charset="0"/>
                    </a:rPr>
                    <a:t>( </a:t>
                  </a:r>
                  <a:r>
                    <a:rPr lang="zh-CN" altLang="en-US" sz="1400" b="1" dirty="0">
                      <a:latin typeface="Arial" panose="020B0604020202020204" pitchFamily="34" charset="0"/>
                    </a:rPr>
                    <a:t>消极主义</a:t>
                  </a:r>
                  <a:r>
                    <a:rPr lang="en-US" altLang="zh-CN" sz="1400" b="1">
                      <a:latin typeface="Arial" panose="020B0604020202020204" pitchFamily="34" charset="0"/>
                    </a:rPr>
                    <a:t>)</a:t>
                  </a:r>
                  <a:endParaRPr lang="en-US" altLang="zh-CN" sz="1400" b="1">
                    <a:latin typeface="Arial" panose="020B0604020202020204" pitchFamily="34" charset="0"/>
                  </a:endParaRPr>
                </a:p>
              </p:txBody>
            </p:sp>
            <p:sp>
              <p:nvSpPr>
                <p:cNvPr id="51224" name="文本框 51223"/>
                <p:cNvSpPr txBox="1"/>
                <p:nvPr/>
              </p:nvSpPr>
              <p:spPr>
                <a:xfrm>
                  <a:off x="625" y="2205"/>
                  <a:ext cx="816"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4. </a:t>
                  </a:r>
                  <a:r>
                    <a:rPr lang="zh-CN" altLang="en-US" sz="1400" b="1" dirty="0">
                      <a:latin typeface="Arial" panose="020B0604020202020204" pitchFamily="34" charset="0"/>
                    </a:rPr>
                    <a:t>习惯</a:t>
                  </a:r>
                  <a:r>
                    <a:rPr lang="en-US" altLang="zh-CN" sz="1400" b="1">
                      <a:latin typeface="Arial" panose="020B0604020202020204" pitchFamily="34" charset="0"/>
                    </a:rPr>
                    <a:t>,</a:t>
                  </a:r>
                  <a:r>
                    <a:rPr lang="zh-CN" altLang="en-US" sz="1400" b="1" dirty="0">
                      <a:latin typeface="Arial" panose="020B0604020202020204" pitchFamily="34" charset="0"/>
                    </a:rPr>
                    <a:t>惰性</a:t>
                  </a:r>
                  <a:endParaRPr lang="zh-CN" altLang="en-US" sz="1400" b="1" dirty="0">
                    <a:latin typeface="Arial" panose="020B0604020202020204" pitchFamily="34" charset="0"/>
                  </a:endParaRPr>
                </a:p>
              </p:txBody>
            </p:sp>
            <p:sp>
              <p:nvSpPr>
                <p:cNvPr id="51225" name="文本框 51224"/>
                <p:cNvSpPr txBox="1"/>
                <p:nvPr/>
              </p:nvSpPr>
              <p:spPr>
                <a:xfrm>
                  <a:off x="671" y="2387"/>
                  <a:ext cx="499"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5. </a:t>
                  </a:r>
                  <a:r>
                    <a:rPr lang="zh-CN" altLang="en-US" sz="1400" b="1" dirty="0">
                      <a:latin typeface="Arial" panose="020B0604020202020204" pitchFamily="34" charset="0"/>
                    </a:rPr>
                    <a:t>感情</a:t>
                  </a:r>
                  <a:endParaRPr lang="zh-CN" altLang="en-US" sz="1400" b="1" dirty="0">
                    <a:latin typeface="Arial" panose="020B0604020202020204" pitchFamily="34" charset="0"/>
                  </a:endParaRPr>
                </a:p>
              </p:txBody>
            </p:sp>
            <p:sp>
              <p:nvSpPr>
                <p:cNvPr id="51226" name="文本框 51225"/>
                <p:cNvSpPr txBox="1"/>
                <p:nvPr/>
              </p:nvSpPr>
              <p:spPr>
                <a:xfrm>
                  <a:off x="671" y="2614"/>
                  <a:ext cx="498" cy="157"/>
                </a:xfrm>
                <a:prstGeom prst="rect">
                  <a:avLst/>
                </a:prstGeom>
                <a:noFill/>
                <a:ln w="9525">
                  <a:noFill/>
                </a:ln>
              </p:spPr>
              <p:txBody>
                <a:bodyPr>
                  <a:spAutoFit/>
                </a:bodyPr>
                <a:p>
                  <a:pPr algn="ctr">
                    <a:spcBef>
                      <a:spcPct val="50000"/>
                    </a:spcBef>
                  </a:pPr>
                  <a:r>
                    <a:rPr lang="en-US" altLang="zh-CN" sz="1400" b="1">
                      <a:latin typeface="Arial" panose="020B0604020202020204" pitchFamily="34" charset="0"/>
                    </a:rPr>
                    <a:t>6. </a:t>
                  </a:r>
                  <a:r>
                    <a:rPr lang="zh-CN" altLang="en-US" sz="1400" b="1" dirty="0">
                      <a:latin typeface="Arial" panose="020B0604020202020204" pitchFamily="34" charset="0"/>
                    </a:rPr>
                    <a:t>其他</a:t>
                  </a:r>
                  <a:endParaRPr lang="zh-CN" altLang="en-US" sz="1400" b="1" dirty="0">
                    <a:latin typeface="Arial" panose="020B0604020202020204" pitchFamily="34" charset="0"/>
                  </a:endParaRPr>
                </a:p>
              </p:txBody>
            </p:sp>
          </p:grpSp>
          <p:sp>
            <p:nvSpPr>
              <p:cNvPr id="51227" name="云形标注 51226"/>
              <p:cNvSpPr/>
              <p:nvPr/>
            </p:nvSpPr>
            <p:spPr>
              <a:xfrm>
                <a:off x="671" y="1298"/>
                <a:ext cx="1587" cy="272"/>
              </a:xfrm>
              <a:prstGeom prst="cloudCallout">
                <a:avLst>
                  <a:gd name="adj1" fmla="val -23282"/>
                  <a:gd name="adj2" fmla="val 50736"/>
                </a:avLst>
              </a:prstGeom>
              <a:solidFill>
                <a:srgbClr val="FFFF00"/>
              </a:solidFill>
              <a:ln w="28575" cap="flat" cmpd="sng">
                <a:solidFill>
                  <a:srgbClr val="FF0000"/>
                </a:solidFill>
                <a:prstDash val="solid"/>
                <a:headEnd type="none" w="med" len="med"/>
                <a:tailEnd type="none" w="med" len="med"/>
              </a:ln>
            </p:spPr>
            <p:txBody>
              <a:bodyPr/>
              <a:p>
                <a:pPr algn="ctr">
                  <a:spcBef>
                    <a:spcPct val="50000"/>
                  </a:spcBef>
                </a:pPr>
                <a:r>
                  <a:rPr lang="zh-CN" altLang="en-US" sz="1400" b="1" dirty="0">
                    <a:latin typeface="Arial" panose="020B0604020202020204" pitchFamily="34" charset="0"/>
                  </a:rPr>
                  <a:t>妨 碍 改 善 的 心理</a:t>
                </a:r>
                <a:endParaRPr lang="zh-CN" altLang="en-US" sz="1400" b="1" dirty="0">
                  <a:latin typeface="Arial" panose="020B0604020202020204" pitchFamily="34" charset="0"/>
                </a:endParaRPr>
              </a:p>
            </p:txBody>
          </p:sp>
        </p:grpSp>
        <p:sp>
          <p:nvSpPr>
            <p:cNvPr id="51228" name="二十四角星 51227"/>
            <p:cNvSpPr/>
            <p:nvPr/>
          </p:nvSpPr>
          <p:spPr>
            <a:xfrm>
              <a:off x="1170" y="2840"/>
              <a:ext cx="997" cy="499"/>
            </a:xfrm>
            <a:prstGeom prst="star24">
              <a:avLst>
                <a:gd name="adj" fmla="val 33681"/>
              </a:avLst>
            </a:prstGeom>
            <a:solidFill>
              <a:schemeClr val="bg1"/>
            </a:solidFill>
            <a:ln w="31750" cap="flat" cmpd="sng">
              <a:solidFill>
                <a:srgbClr val="000080"/>
              </a:solidFill>
              <a:prstDash val="solid"/>
              <a:miter/>
              <a:headEnd type="none" w="med" len="med"/>
              <a:tailEnd type="none" w="med" len="med"/>
            </a:ln>
          </p:spPr>
          <p:txBody>
            <a:bodyPr wrap="none" anchor="ctr" anchorCtr="0"/>
            <a:p>
              <a:pPr algn="ctr">
                <a:spcBef>
                  <a:spcPct val="50000"/>
                </a:spcBef>
              </a:pPr>
              <a:r>
                <a:rPr lang="zh-CN" altLang="en-US" sz="2800" b="1" dirty="0">
                  <a:latin typeface="Arial" panose="020B0604020202020204" pitchFamily="34" charset="0"/>
                  <a:ea typeface="华文行楷" panose="02010800040101010101" pitchFamily="2" charset="-122"/>
                </a:rPr>
                <a:t>改善</a:t>
              </a:r>
              <a:endParaRPr lang="zh-CN" altLang="en-US" sz="2800" b="1" dirty="0">
                <a:latin typeface="Arial" panose="020B0604020202020204" pitchFamily="34" charset="0"/>
                <a:ea typeface="华文行楷" panose="02010800040101010101" pitchFamily="2" charset="-122"/>
              </a:endParaRPr>
            </a:p>
          </p:txBody>
        </p:sp>
        <p:sp>
          <p:nvSpPr>
            <p:cNvPr id="51229" name="上凸带形 51228"/>
            <p:cNvSpPr/>
            <p:nvPr/>
          </p:nvSpPr>
          <p:spPr>
            <a:xfrm>
              <a:off x="852" y="3203"/>
              <a:ext cx="1724" cy="363"/>
            </a:xfrm>
            <a:prstGeom prst="ribbon2">
              <a:avLst>
                <a:gd name="adj1" fmla="val 12398"/>
                <a:gd name="adj2" fmla="val 75000"/>
              </a:avLst>
            </a:prstGeom>
            <a:solidFill>
              <a:srgbClr val="008000"/>
            </a:solidFill>
            <a:ln w="31750" cap="flat" cmpd="sng">
              <a:solidFill>
                <a:srgbClr val="000080"/>
              </a:solidFill>
              <a:prstDash val="solid"/>
              <a:headEnd type="none" w="med" len="med"/>
              <a:tailEnd type="none" w="med" len="med"/>
            </a:ln>
          </p:spPr>
          <p:txBody>
            <a:bodyPr wrap="none" anchor="ctr" anchorCtr="0"/>
            <a:p>
              <a:pPr algn="ctr">
                <a:spcBef>
                  <a:spcPct val="50000"/>
                </a:spcBef>
              </a:pPr>
              <a:r>
                <a:rPr lang="zh-CN" altLang="en-US" sz="2800" b="1">
                  <a:solidFill>
                    <a:srgbClr val="CC0000"/>
                  </a:solidFill>
                  <a:latin typeface="Arial" panose="020B0604020202020204" pitchFamily="34" charset="0"/>
                </a:rPr>
                <a:t>『 </a:t>
              </a:r>
              <a:r>
                <a:rPr lang="zh-CN" altLang="en-US" sz="2800" b="1" dirty="0">
                  <a:solidFill>
                    <a:srgbClr val="CC0000"/>
                  </a:solidFill>
                  <a:latin typeface="Arial" panose="020B0604020202020204" pitchFamily="34" charset="0"/>
                </a:rPr>
                <a:t>脱离常识 </a:t>
              </a:r>
              <a:r>
                <a:rPr lang="zh-CN" altLang="en-US" sz="2800" b="1">
                  <a:solidFill>
                    <a:srgbClr val="CC0000"/>
                  </a:solidFill>
                  <a:latin typeface="Arial" panose="020B0604020202020204" pitchFamily="34" charset="0"/>
                </a:rPr>
                <a:t>』</a:t>
              </a:r>
              <a:endParaRPr lang="zh-CN" altLang="en-US" sz="2800" b="1">
                <a:solidFill>
                  <a:srgbClr val="CC0000"/>
                </a:solidFill>
                <a:latin typeface="Arial" panose="020B0604020202020204" pitchFamily="34" charset="0"/>
              </a:endParaRPr>
            </a:p>
          </p:txBody>
        </p:sp>
        <p:grpSp>
          <p:nvGrpSpPr>
            <p:cNvPr id="51230" name="组合 51229"/>
            <p:cNvGrpSpPr/>
            <p:nvPr/>
          </p:nvGrpSpPr>
          <p:grpSpPr>
            <a:xfrm>
              <a:off x="2530" y="2931"/>
              <a:ext cx="1044" cy="544"/>
              <a:chOff x="2530" y="2931"/>
              <a:chExt cx="1044" cy="544"/>
            </a:xfrm>
          </p:grpSpPr>
          <p:sp>
            <p:nvSpPr>
              <p:cNvPr id="51231" name="矩形 51230"/>
              <p:cNvSpPr/>
              <p:nvPr/>
            </p:nvSpPr>
            <p:spPr>
              <a:xfrm>
                <a:off x="2530" y="3339"/>
                <a:ext cx="363" cy="136"/>
              </a:xfrm>
              <a:prstGeom prst="rect">
                <a:avLst/>
              </a:prstGeom>
              <a:solidFill>
                <a:srgbClr val="000080"/>
              </a:solidFill>
              <a:ln w="9525">
                <a:noFill/>
              </a:ln>
            </p:spPr>
            <p:txBody>
              <a:bodyPr/>
              <a:p>
                <a:endParaRPr lang="zh-CN" altLang="en-US"/>
              </a:p>
            </p:txBody>
          </p:sp>
          <p:sp>
            <p:nvSpPr>
              <p:cNvPr id="51232" name="矩形 51231"/>
              <p:cNvSpPr/>
              <p:nvPr/>
            </p:nvSpPr>
            <p:spPr>
              <a:xfrm>
                <a:off x="2893" y="2976"/>
                <a:ext cx="91" cy="499"/>
              </a:xfrm>
              <a:prstGeom prst="rect">
                <a:avLst/>
              </a:prstGeom>
              <a:solidFill>
                <a:srgbClr val="000080"/>
              </a:solidFill>
              <a:ln w="9525">
                <a:noFill/>
              </a:ln>
            </p:spPr>
            <p:txBody>
              <a:bodyPr/>
              <a:p>
                <a:endParaRPr lang="zh-CN" altLang="en-US"/>
              </a:p>
            </p:txBody>
          </p:sp>
          <p:sp>
            <p:nvSpPr>
              <p:cNvPr id="51233" name="右箭头 51232"/>
              <p:cNvSpPr/>
              <p:nvPr/>
            </p:nvSpPr>
            <p:spPr>
              <a:xfrm>
                <a:off x="2984" y="2931"/>
                <a:ext cx="590" cy="227"/>
              </a:xfrm>
              <a:prstGeom prst="rightArrow">
                <a:avLst>
                  <a:gd name="adj1" fmla="val 50000"/>
                  <a:gd name="adj2" fmla="val 64977"/>
                </a:avLst>
              </a:prstGeom>
              <a:solidFill>
                <a:srgbClr val="000080"/>
              </a:solidFill>
              <a:ln w="9525">
                <a:noFill/>
              </a:ln>
            </p:spPr>
            <p:txBody>
              <a:bodyPr/>
              <a:p>
                <a:endParaRPr lang="zh-CN" altLang="en-US"/>
              </a:p>
            </p:txBody>
          </p:sp>
        </p:grpSp>
        <p:sp>
          <p:nvSpPr>
            <p:cNvPr id="51234" name="流程图: 多文档 51233"/>
            <p:cNvSpPr/>
            <p:nvPr/>
          </p:nvSpPr>
          <p:spPr>
            <a:xfrm>
              <a:off x="3619" y="2886"/>
              <a:ext cx="1043" cy="408"/>
            </a:xfrm>
            <a:prstGeom prst="flowChartMultidocument">
              <a:avLst/>
            </a:prstGeom>
            <a:solidFill>
              <a:srgbClr val="00A2C8"/>
            </a:solidFill>
            <a:ln w="31750" cap="flat" cmpd="sng">
              <a:solidFill>
                <a:srgbClr val="000080"/>
              </a:solidFill>
              <a:prstDash val="solid"/>
              <a:miter/>
              <a:headEnd type="none" w="med" len="med"/>
              <a:tailEnd type="none" w="med" len="med"/>
            </a:ln>
          </p:spPr>
          <p:txBody>
            <a:bodyPr wrap="none" anchor="ctr" anchorCtr="0"/>
            <a:p>
              <a:pPr algn="ctr">
                <a:spcBef>
                  <a:spcPct val="50000"/>
                </a:spcBef>
              </a:pPr>
              <a:r>
                <a:rPr lang="zh-CN" altLang="en-US" sz="2000" b="1" dirty="0">
                  <a:latin typeface="Arial" panose="020B0604020202020204" pitchFamily="34" charset="0"/>
                </a:rPr>
                <a:t>问题意识</a:t>
              </a:r>
              <a:endParaRPr lang="zh-CN" altLang="en-US" sz="2000" b="1" dirty="0">
                <a:latin typeface="Arial" panose="020B0604020202020204" pitchFamily="34" charset="0"/>
              </a:endParaRPr>
            </a:p>
          </p:txBody>
        </p:sp>
        <p:sp>
          <p:nvSpPr>
            <p:cNvPr id="51235" name="云形标注 51234"/>
            <p:cNvSpPr/>
            <p:nvPr/>
          </p:nvSpPr>
          <p:spPr>
            <a:xfrm>
              <a:off x="3619" y="3249"/>
              <a:ext cx="1769" cy="544"/>
            </a:xfrm>
            <a:prstGeom prst="cloudCallout">
              <a:avLst>
                <a:gd name="adj1" fmla="val 6583"/>
                <a:gd name="adj2" fmla="val -42648"/>
              </a:avLst>
            </a:prstGeom>
            <a:solidFill>
              <a:srgbClr val="008000"/>
            </a:solidFill>
            <a:ln w="34925" cap="flat" cmpd="sng">
              <a:solidFill>
                <a:srgbClr val="000080"/>
              </a:solidFill>
              <a:prstDash val="solid"/>
              <a:headEnd type="none" w="med" len="med"/>
              <a:tailEnd type="none" w="med" len="med"/>
            </a:ln>
          </p:spPr>
          <p:txBody>
            <a:bodyPr/>
            <a:p>
              <a:pPr algn="ctr">
                <a:spcBef>
                  <a:spcPct val="50000"/>
                </a:spcBef>
              </a:pPr>
              <a:r>
                <a:rPr lang="zh-CN" altLang="en-US" sz="2000" b="1" dirty="0">
                  <a:latin typeface="Arial" panose="020B0604020202020204" pitchFamily="34" charset="0"/>
                  <a:ea typeface="华文行楷" panose="02010800040101010101" pitchFamily="2" charset="-122"/>
                </a:rPr>
                <a:t>开拓发挥运用智慧的道路</a:t>
              </a:r>
              <a:endParaRPr lang="zh-CN" altLang="en-US" sz="2000" b="1" dirty="0">
                <a:latin typeface="Arial" panose="020B0604020202020204" pitchFamily="34" charset="0"/>
                <a:ea typeface="华文行楷" panose="02010800040101010101" pitchFamily="2" charset="-122"/>
              </a:endParaRPr>
            </a:p>
          </p:txBody>
        </p:sp>
      </p:grpSp>
    </p:spTree>
  </p:cSld>
  <p:clrMapOvr>
    <a:masterClrMapping/>
  </p:clrMapOvr>
  <p:transition advClick="0" advTm="1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53251" name="流程图: 可选过程 53250"/>
          <p:cNvSpPr/>
          <p:nvPr/>
        </p:nvSpPr>
        <p:spPr>
          <a:xfrm>
            <a:off x="0" y="914400"/>
            <a:ext cx="9144000" cy="59436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53252" name="流程图: 可选过程 53251"/>
          <p:cNvSpPr/>
          <p:nvPr/>
        </p:nvSpPr>
        <p:spPr>
          <a:xfrm>
            <a:off x="436563" y="76200"/>
            <a:ext cx="1697037" cy="773113"/>
          </a:xfrm>
          <a:prstGeom prst="flowChartAlternateProcess">
            <a:avLst/>
          </a:prstGeom>
          <a:solidFill>
            <a:srgbClr val="008000"/>
          </a:solidFill>
          <a:ln w="25400" cap="flat" cmpd="sng">
            <a:solidFill>
              <a:schemeClr val="tx1"/>
            </a:solidFill>
            <a:prstDash val="solid"/>
            <a:miter/>
            <a:headEnd type="none" w="med" len="med"/>
            <a:tailEnd type="none" w="med" len="med"/>
          </a:ln>
        </p:spPr>
        <p:txBody>
          <a:bodyPr wrap="none" anchor="ctr" anchorCtr="0"/>
          <a:p>
            <a:pPr algn="ctr">
              <a:spcBef>
                <a:spcPct val="50000"/>
              </a:spcBef>
            </a:pPr>
            <a:r>
              <a:rPr lang="zh-CN" altLang="en-US" sz="2400" b="1" dirty="0">
                <a:solidFill>
                  <a:srgbClr val="CC0000"/>
                </a:solidFill>
                <a:latin typeface="Arial" panose="020B0604020202020204" pitchFamily="34" charset="0"/>
              </a:rPr>
              <a:t>总      结</a:t>
            </a:r>
            <a:endParaRPr lang="zh-CN" altLang="en-US" sz="2400" b="1" dirty="0">
              <a:solidFill>
                <a:srgbClr val="CC0000"/>
              </a:solidFill>
              <a:latin typeface="Arial" panose="020B0604020202020204" pitchFamily="34" charset="0"/>
            </a:endParaRPr>
          </a:p>
        </p:txBody>
      </p:sp>
      <p:sp>
        <p:nvSpPr>
          <p:cNvPr id="53253" name="文本框 53252"/>
          <p:cNvSpPr txBox="1"/>
          <p:nvPr/>
        </p:nvSpPr>
        <p:spPr>
          <a:xfrm>
            <a:off x="-381000" y="1371600"/>
            <a:ext cx="5089525" cy="368300"/>
          </a:xfrm>
          <a:prstGeom prst="rect">
            <a:avLst/>
          </a:prstGeom>
          <a:noFill/>
          <a:ln w="9525">
            <a:noFill/>
          </a:ln>
        </p:spPr>
        <p:txBody>
          <a:bodyPr>
            <a:spAutoFit/>
          </a:bodyPr>
          <a:p>
            <a:pPr algn="ctr">
              <a:spcBef>
                <a:spcPct val="50000"/>
              </a:spcBef>
            </a:pPr>
            <a:r>
              <a:rPr lang="en-US" altLang="zh-CN" b="1">
                <a:solidFill>
                  <a:srgbClr val="CC0000"/>
                </a:solidFill>
                <a:latin typeface="Arial" panose="020B0604020202020204" pitchFamily="34" charset="0"/>
              </a:rPr>
              <a:t>1.  </a:t>
            </a:r>
            <a:r>
              <a:rPr lang="zh-CN" altLang="en-US" b="1" dirty="0">
                <a:solidFill>
                  <a:srgbClr val="CC0000"/>
                </a:solidFill>
                <a:latin typeface="Arial" panose="020B0604020202020204" pitchFamily="34" charset="0"/>
              </a:rPr>
              <a:t>企业为了生存下去</a:t>
            </a:r>
            <a:r>
              <a:rPr lang="en-US" altLang="zh-CN" b="1">
                <a:solidFill>
                  <a:srgbClr val="CC0000"/>
                </a:solidFill>
                <a:latin typeface="Arial" panose="020B0604020202020204" pitchFamily="34" charset="0"/>
              </a:rPr>
              <a:t>,</a:t>
            </a:r>
            <a:r>
              <a:rPr lang="zh-CN" altLang="en-US" b="1" dirty="0">
                <a:solidFill>
                  <a:srgbClr val="CC0000"/>
                </a:solidFill>
                <a:latin typeface="Arial" panose="020B0604020202020204" pitchFamily="34" charset="0"/>
              </a:rPr>
              <a:t>必须确保利益</a:t>
            </a:r>
            <a:r>
              <a:rPr lang="en-US" altLang="zh-CN" b="1">
                <a:solidFill>
                  <a:srgbClr val="CC0000"/>
                </a:solidFill>
                <a:latin typeface="Arial" panose="020B0604020202020204" pitchFamily="34" charset="0"/>
              </a:rPr>
              <a:t>.</a:t>
            </a:r>
            <a:endParaRPr lang="en-US" altLang="zh-CN" b="1">
              <a:solidFill>
                <a:srgbClr val="CC0000"/>
              </a:solidFill>
              <a:latin typeface="Arial" panose="020B0604020202020204" pitchFamily="34" charset="0"/>
            </a:endParaRPr>
          </a:p>
        </p:txBody>
      </p:sp>
      <p:sp>
        <p:nvSpPr>
          <p:cNvPr id="53254" name="文本框 53253"/>
          <p:cNvSpPr txBox="1"/>
          <p:nvPr/>
        </p:nvSpPr>
        <p:spPr>
          <a:xfrm>
            <a:off x="-381000" y="2438400"/>
            <a:ext cx="6503988" cy="366713"/>
          </a:xfrm>
          <a:prstGeom prst="rect">
            <a:avLst/>
          </a:prstGeom>
          <a:noFill/>
          <a:ln w="9525">
            <a:noFill/>
          </a:ln>
        </p:spPr>
        <p:txBody>
          <a:bodyPr>
            <a:spAutoFit/>
          </a:bodyPr>
          <a:p>
            <a:pPr algn="ctr">
              <a:spcBef>
                <a:spcPct val="50000"/>
              </a:spcBef>
            </a:pPr>
            <a:r>
              <a:rPr lang="en-US" altLang="zh-CN" b="1">
                <a:solidFill>
                  <a:srgbClr val="CC0000"/>
                </a:solidFill>
                <a:latin typeface="Arial" panose="020B0604020202020204" pitchFamily="34" charset="0"/>
              </a:rPr>
              <a:t>2.  </a:t>
            </a:r>
            <a:r>
              <a:rPr lang="zh-CN" altLang="en-US" b="1" dirty="0">
                <a:solidFill>
                  <a:srgbClr val="CC0000"/>
                </a:solidFill>
                <a:latin typeface="Arial" panose="020B0604020202020204" pitchFamily="34" charset="0"/>
              </a:rPr>
              <a:t>为确保利益有各种手段</a:t>
            </a:r>
            <a:r>
              <a:rPr lang="en-US" altLang="zh-CN" b="1">
                <a:solidFill>
                  <a:srgbClr val="CC0000"/>
                </a:solidFill>
                <a:latin typeface="Arial" panose="020B0604020202020204" pitchFamily="34" charset="0"/>
              </a:rPr>
              <a:t>,</a:t>
            </a:r>
            <a:r>
              <a:rPr lang="zh-CN" altLang="en-US" b="1" dirty="0">
                <a:solidFill>
                  <a:srgbClr val="CC0000"/>
                </a:solidFill>
                <a:latin typeface="Arial" panose="020B0604020202020204" pitchFamily="34" charset="0"/>
              </a:rPr>
              <a:t>降低成本是最重要的</a:t>
            </a:r>
            <a:r>
              <a:rPr lang="en-US" altLang="zh-CN" b="1">
                <a:solidFill>
                  <a:srgbClr val="CC0000"/>
                </a:solidFill>
                <a:latin typeface="Arial" panose="020B0604020202020204" pitchFamily="34" charset="0"/>
              </a:rPr>
              <a:t>.</a:t>
            </a:r>
            <a:endParaRPr lang="en-US" altLang="zh-CN" b="1">
              <a:solidFill>
                <a:srgbClr val="CC0000"/>
              </a:solidFill>
              <a:latin typeface="Arial" panose="020B0604020202020204" pitchFamily="34" charset="0"/>
            </a:endParaRPr>
          </a:p>
        </p:txBody>
      </p:sp>
      <p:sp>
        <p:nvSpPr>
          <p:cNvPr id="53255" name="文本框 53254"/>
          <p:cNvSpPr txBox="1"/>
          <p:nvPr/>
        </p:nvSpPr>
        <p:spPr>
          <a:xfrm>
            <a:off x="282575" y="3538538"/>
            <a:ext cx="6129338" cy="641350"/>
          </a:xfrm>
          <a:prstGeom prst="rect">
            <a:avLst/>
          </a:prstGeom>
          <a:noFill/>
          <a:ln w="9525">
            <a:noFill/>
          </a:ln>
        </p:spPr>
        <p:txBody>
          <a:bodyPr>
            <a:spAutoFit/>
          </a:bodyPr>
          <a:p>
            <a:pPr algn="ctr">
              <a:spcBef>
                <a:spcPct val="50000"/>
              </a:spcBef>
            </a:pPr>
            <a:r>
              <a:rPr lang="en-US" altLang="zh-CN" b="1">
                <a:solidFill>
                  <a:srgbClr val="CC0000"/>
                </a:solidFill>
                <a:latin typeface="Arial" panose="020B0604020202020204" pitchFamily="34" charset="0"/>
              </a:rPr>
              <a:t>3.  </a:t>
            </a:r>
            <a:r>
              <a:rPr lang="zh-CN" altLang="en-US" b="1" dirty="0">
                <a:solidFill>
                  <a:srgbClr val="CC0000"/>
                </a:solidFill>
                <a:latin typeface="Arial" panose="020B0604020202020204" pitchFamily="34" charset="0"/>
              </a:rPr>
              <a:t>今天的企业为了在周围严峻的环境中取胜</a:t>
            </a:r>
            <a:r>
              <a:rPr lang="en-US" altLang="zh-CN" b="1">
                <a:solidFill>
                  <a:srgbClr val="CC0000"/>
                </a:solidFill>
                <a:latin typeface="Arial" panose="020B0604020202020204" pitchFamily="34" charset="0"/>
              </a:rPr>
              <a:t>,</a:t>
            </a:r>
            <a:r>
              <a:rPr lang="zh-CN" altLang="en-US" b="1" dirty="0">
                <a:solidFill>
                  <a:srgbClr val="CC0000"/>
                </a:solidFill>
                <a:latin typeface="Arial" panose="020B0604020202020204" pitchFamily="34" charset="0"/>
              </a:rPr>
              <a:t>需要不间断的努力</a:t>
            </a:r>
            <a:r>
              <a:rPr lang="en-US" altLang="zh-CN" b="1">
                <a:solidFill>
                  <a:srgbClr val="CC0000"/>
                </a:solidFill>
                <a:latin typeface="Arial" panose="020B0604020202020204" pitchFamily="34" charset="0"/>
              </a:rPr>
              <a:t>.</a:t>
            </a:r>
            <a:endParaRPr lang="en-US" altLang="zh-CN" b="1">
              <a:solidFill>
                <a:srgbClr val="CC0000"/>
              </a:solidFill>
              <a:latin typeface="Arial" panose="020B0604020202020204" pitchFamily="34" charset="0"/>
            </a:endParaRPr>
          </a:p>
        </p:txBody>
      </p:sp>
      <p:sp>
        <p:nvSpPr>
          <p:cNvPr id="53256" name="文本框 53255"/>
          <p:cNvSpPr txBox="1"/>
          <p:nvPr/>
        </p:nvSpPr>
        <p:spPr>
          <a:xfrm>
            <a:off x="188913" y="4978400"/>
            <a:ext cx="6788150" cy="641350"/>
          </a:xfrm>
          <a:prstGeom prst="rect">
            <a:avLst/>
          </a:prstGeom>
          <a:noFill/>
          <a:ln w="9525">
            <a:noFill/>
          </a:ln>
        </p:spPr>
        <p:txBody>
          <a:bodyPr>
            <a:spAutoFit/>
          </a:bodyPr>
          <a:p>
            <a:pPr algn="ctr">
              <a:spcBef>
                <a:spcPct val="50000"/>
              </a:spcBef>
            </a:pPr>
            <a:r>
              <a:rPr lang="en-US" altLang="zh-CN" b="1">
                <a:solidFill>
                  <a:srgbClr val="CC0000"/>
                </a:solidFill>
                <a:latin typeface="Arial" panose="020B0604020202020204" pitchFamily="34" charset="0"/>
              </a:rPr>
              <a:t>4.  </a:t>
            </a:r>
            <a:r>
              <a:rPr lang="zh-CN" altLang="en-US" b="1" dirty="0">
                <a:solidFill>
                  <a:srgbClr val="CC0000"/>
                </a:solidFill>
                <a:latin typeface="Arial" panose="020B0604020202020204" pitchFamily="34" charset="0"/>
              </a:rPr>
              <a:t>材料费</a:t>
            </a:r>
            <a:r>
              <a:rPr lang="en-US" altLang="zh-CN" b="1">
                <a:solidFill>
                  <a:srgbClr val="CC0000"/>
                </a:solidFill>
                <a:latin typeface="Arial" panose="020B0604020202020204" pitchFamily="34" charset="0"/>
              </a:rPr>
              <a:t>,</a:t>
            </a:r>
            <a:r>
              <a:rPr lang="zh-CN" altLang="en-US" b="1" dirty="0">
                <a:solidFill>
                  <a:srgbClr val="CC0000"/>
                </a:solidFill>
                <a:latin typeface="Arial" panose="020B0604020202020204" pitchFamily="34" charset="0"/>
              </a:rPr>
              <a:t>设备费</a:t>
            </a:r>
            <a:r>
              <a:rPr lang="en-US" altLang="zh-CN" b="1">
                <a:solidFill>
                  <a:srgbClr val="CC0000"/>
                </a:solidFill>
                <a:latin typeface="Arial" panose="020B0604020202020204" pitchFamily="34" charset="0"/>
              </a:rPr>
              <a:t>,</a:t>
            </a:r>
            <a:r>
              <a:rPr lang="zh-CN" altLang="en-US" b="1" dirty="0">
                <a:solidFill>
                  <a:srgbClr val="CC0000"/>
                </a:solidFill>
                <a:latin typeface="Arial" panose="020B0604020202020204" pitchFamily="34" charset="0"/>
              </a:rPr>
              <a:t>零部件采购费等</a:t>
            </a:r>
            <a:r>
              <a:rPr lang="en-US" altLang="zh-CN" b="1">
                <a:solidFill>
                  <a:srgbClr val="CC0000"/>
                </a:solidFill>
                <a:latin typeface="Arial" panose="020B0604020202020204" pitchFamily="34" charset="0"/>
              </a:rPr>
              <a:t>,</a:t>
            </a:r>
            <a:r>
              <a:rPr lang="zh-CN" altLang="en-US" b="1" dirty="0">
                <a:solidFill>
                  <a:srgbClr val="CC0000"/>
                </a:solidFill>
                <a:latin typeface="Arial" panose="020B0604020202020204" pitchFamily="34" charset="0"/>
              </a:rPr>
              <a:t>单价上各公司差别不大但由于制造方法不同产品成本大幅度变化这一点需要充分认识</a:t>
            </a:r>
            <a:r>
              <a:rPr lang="en-US" altLang="zh-CN" b="1">
                <a:solidFill>
                  <a:srgbClr val="CC0000"/>
                </a:solidFill>
                <a:latin typeface="Arial" panose="020B0604020202020204" pitchFamily="34" charset="0"/>
              </a:rPr>
              <a:t>.</a:t>
            </a:r>
            <a:endParaRPr lang="en-US" altLang="zh-CN" b="1">
              <a:solidFill>
                <a:srgbClr val="CC0000"/>
              </a:solidFill>
              <a:latin typeface="Arial" panose="020B0604020202020204" pitchFamily="34" charset="0"/>
            </a:endParaRPr>
          </a:p>
        </p:txBody>
      </p:sp>
    </p:spTree>
  </p:cSld>
  <p:clrMapOvr>
    <a:masterClrMapping/>
  </p:clrMapOvr>
  <p:transition advClick="0" advTm="1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Oval 8" descr="宽上对角线"/>
          <p:cNvSpPr/>
          <p:nvPr/>
        </p:nvSpPr>
        <p:spPr>
          <a:xfrm>
            <a:off x="228600" y="2468563"/>
            <a:ext cx="3429000" cy="3246437"/>
          </a:xfrm>
          <a:prstGeom prst="ellipse">
            <a:avLst/>
          </a:prstGeom>
          <a:pattFill prst="wdUpDiag">
            <a:fgClr>
              <a:srgbClr val="FF9966"/>
            </a:fgClr>
            <a:bgClr>
              <a:srgbClr val="FFFF66"/>
            </a:bgClr>
          </a:pattFill>
          <a:ln w="19050" cap="flat" cmpd="sng">
            <a:solidFill>
              <a:srgbClr val="FF3300"/>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339" name="Oval 9"/>
          <p:cNvSpPr/>
          <p:nvPr/>
        </p:nvSpPr>
        <p:spPr>
          <a:xfrm>
            <a:off x="763588" y="2955925"/>
            <a:ext cx="2362200" cy="2286000"/>
          </a:xfrm>
          <a:prstGeom prst="ellipse">
            <a:avLst/>
          </a:prstGeom>
          <a:gradFill rotWithShape="1">
            <a:gsLst>
              <a:gs pos="0">
                <a:srgbClr val="FFFF99"/>
              </a:gs>
              <a:gs pos="100000">
                <a:srgbClr val="FFFFDB"/>
              </a:gs>
            </a:gsLst>
            <a:path path="shape">
              <a:fillToRect l="50000" t="50000" r="50000" b="50000"/>
            </a:path>
            <a:tileRect/>
          </a:gradFill>
          <a:ln w="19050" cap="flat" cmpd="sng">
            <a:solidFill>
              <a:srgbClr val="FF3300"/>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340" name="Line 10"/>
          <p:cNvSpPr/>
          <p:nvPr/>
        </p:nvSpPr>
        <p:spPr>
          <a:xfrm>
            <a:off x="763588" y="2882900"/>
            <a:ext cx="1141412" cy="1104900"/>
          </a:xfrm>
          <a:prstGeom prst="line">
            <a:avLst/>
          </a:prstGeom>
          <a:ln w="19050" cap="flat" cmpd="sng">
            <a:solidFill>
              <a:srgbClr val="FF3300"/>
            </a:solidFill>
            <a:prstDash val="solid"/>
            <a:headEnd type="none" w="med" len="med"/>
            <a:tailEnd type="none" w="med" len="med"/>
          </a:ln>
        </p:spPr>
      </p:sp>
      <p:sp>
        <p:nvSpPr>
          <p:cNvPr id="14341" name="Line 11"/>
          <p:cNvSpPr/>
          <p:nvPr/>
        </p:nvSpPr>
        <p:spPr>
          <a:xfrm flipH="1" flipV="1">
            <a:off x="306388" y="3573463"/>
            <a:ext cx="1598612" cy="414337"/>
          </a:xfrm>
          <a:prstGeom prst="line">
            <a:avLst/>
          </a:prstGeom>
          <a:ln w="19050" cap="flat" cmpd="sng">
            <a:solidFill>
              <a:srgbClr val="FF3300"/>
            </a:solidFill>
            <a:prstDash val="solid"/>
            <a:headEnd type="none" w="med" len="med"/>
            <a:tailEnd type="none" w="med" len="med"/>
          </a:ln>
        </p:spPr>
      </p:sp>
      <p:sp>
        <p:nvSpPr>
          <p:cNvPr id="14342" name="Line 12"/>
          <p:cNvSpPr/>
          <p:nvPr/>
        </p:nvSpPr>
        <p:spPr>
          <a:xfrm flipV="1">
            <a:off x="1905000" y="2438400"/>
            <a:ext cx="0" cy="1549400"/>
          </a:xfrm>
          <a:prstGeom prst="line">
            <a:avLst/>
          </a:prstGeom>
          <a:ln w="19050" cap="flat" cmpd="sng">
            <a:solidFill>
              <a:srgbClr val="FF3300"/>
            </a:solidFill>
            <a:prstDash val="solid"/>
            <a:headEnd type="none" w="med" len="med"/>
            <a:tailEnd type="none" w="med" len="med"/>
          </a:ln>
        </p:spPr>
      </p:sp>
      <p:sp>
        <p:nvSpPr>
          <p:cNvPr id="14343" name="Line 13"/>
          <p:cNvSpPr/>
          <p:nvPr/>
        </p:nvSpPr>
        <p:spPr>
          <a:xfrm>
            <a:off x="1905000" y="3987800"/>
            <a:ext cx="1676400" cy="590550"/>
          </a:xfrm>
          <a:prstGeom prst="line">
            <a:avLst/>
          </a:prstGeom>
          <a:ln w="19050" cap="flat" cmpd="sng">
            <a:solidFill>
              <a:srgbClr val="FF3300"/>
            </a:solidFill>
            <a:prstDash val="solid"/>
            <a:headEnd type="none" w="med" len="med"/>
            <a:tailEnd type="none" w="med" len="med"/>
          </a:ln>
        </p:spPr>
      </p:sp>
      <p:sp>
        <p:nvSpPr>
          <p:cNvPr id="14344" name="Line 14"/>
          <p:cNvSpPr/>
          <p:nvPr/>
        </p:nvSpPr>
        <p:spPr>
          <a:xfrm>
            <a:off x="1905000" y="3987800"/>
            <a:ext cx="609600" cy="1549400"/>
          </a:xfrm>
          <a:prstGeom prst="line">
            <a:avLst/>
          </a:prstGeom>
          <a:ln w="19050" cap="flat" cmpd="sng">
            <a:solidFill>
              <a:srgbClr val="FF3300"/>
            </a:solidFill>
            <a:prstDash val="solid"/>
            <a:headEnd type="none" w="med" len="med"/>
            <a:tailEnd type="none" w="med" len="med"/>
          </a:ln>
        </p:spPr>
      </p:sp>
      <p:sp>
        <p:nvSpPr>
          <p:cNvPr id="14345" name="Text Box 15"/>
          <p:cNvSpPr txBox="1"/>
          <p:nvPr/>
        </p:nvSpPr>
        <p:spPr>
          <a:xfrm>
            <a:off x="1828800" y="3124200"/>
            <a:ext cx="946150" cy="701675"/>
          </a:xfrm>
          <a:prstGeom prst="rect">
            <a:avLst/>
          </a:prstGeom>
          <a:noFill/>
          <a:ln w="9525">
            <a:noFill/>
          </a:ln>
        </p:spPr>
        <p:txBody>
          <a:bodyPr wrap="none">
            <a:spAutoFit/>
          </a:bodyPr>
          <a:p>
            <a:pPr algn="ctr"/>
            <a:r>
              <a:rPr lang="zh-CN" altLang="en-US" sz="2000" b="1" dirty="0">
                <a:latin typeface="Arial" panose="020B0604020202020204" pitchFamily="34" charset="0"/>
              </a:rPr>
              <a:t>原材料</a:t>
            </a:r>
            <a:endParaRPr lang="zh-CN" altLang="en-US" sz="2000" b="1" dirty="0">
              <a:latin typeface="Arial" panose="020B0604020202020204" pitchFamily="34" charset="0"/>
            </a:endParaRPr>
          </a:p>
          <a:p>
            <a:pPr algn="ctr"/>
            <a:r>
              <a:rPr lang="zh-CN" altLang="en-US" sz="2000" b="1" dirty="0">
                <a:latin typeface="Arial" panose="020B0604020202020204" pitchFamily="34" charset="0"/>
              </a:rPr>
              <a:t>费用</a:t>
            </a:r>
            <a:endParaRPr lang="zh-CN" altLang="en-US" sz="2000" b="1" dirty="0">
              <a:latin typeface="Arial" panose="020B0604020202020204" pitchFamily="34" charset="0"/>
            </a:endParaRPr>
          </a:p>
        </p:txBody>
      </p:sp>
      <p:sp>
        <p:nvSpPr>
          <p:cNvPr id="14346" name="Text Box 16"/>
          <p:cNvSpPr txBox="1"/>
          <p:nvPr/>
        </p:nvSpPr>
        <p:spPr>
          <a:xfrm>
            <a:off x="2044700" y="4256088"/>
            <a:ext cx="946150" cy="701675"/>
          </a:xfrm>
          <a:prstGeom prst="rect">
            <a:avLst/>
          </a:prstGeom>
          <a:noFill/>
          <a:ln w="9525">
            <a:noFill/>
          </a:ln>
        </p:spPr>
        <p:txBody>
          <a:bodyPr wrap="none">
            <a:spAutoFit/>
          </a:bodyPr>
          <a:p>
            <a:pPr algn="ctr"/>
            <a:r>
              <a:rPr lang="zh-CN" altLang="en-US" sz="2000" b="1" dirty="0">
                <a:latin typeface="Arial" panose="020B0604020202020204" pitchFamily="34" charset="0"/>
              </a:rPr>
              <a:t>零部件</a:t>
            </a:r>
            <a:endParaRPr lang="zh-CN" altLang="en-US" sz="2000" b="1" dirty="0">
              <a:latin typeface="Arial" panose="020B0604020202020204" pitchFamily="34" charset="0"/>
            </a:endParaRPr>
          </a:p>
          <a:p>
            <a:pPr algn="ctr"/>
            <a:r>
              <a:rPr lang="zh-CN" altLang="en-US" sz="2000" b="1" dirty="0">
                <a:latin typeface="Arial" panose="020B0604020202020204" pitchFamily="34" charset="0"/>
              </a:rPr>
              <a:t>费用</a:t>
            </a:r>
            <a:endParaRPr lang="zh-CN" altLang="en-US" sz="2000" b="1" dirty="0">
              <a:latin typeface="Arial" panose="020B0604020202020204" pitchFamily="34" charset="0"/>
            </a:endParaRPr>
          </a:p>
        </p:txBody>
      </p:sp>
      <p:sp>
        <p:nvSpPr>
          <p:cNvPr id="14347" name="Text Box 17"/>
          <p:cNvSpPr txBox="1"/>
          <p:nvPr/>
        </p:nvSpPr>
        <p:spPr>
          <a:xfrm>
            <a:off x="850900" y="4256088"/>
            <a:ext cx="1200150" cy="396875"/>
          </a:xfrm>
          <a:prstGeom prst="rect">
            <a:avLst/>
          </a:prstGeom>
          <a:noFill/>
          <a:ln w="9525">
            <a:noFill/>
          </a:ln>
        </p:spPr>
        <p:txBody>
          <a:bodyPr wrap="none">
            <a:spAutoFit/>
          </a:bodyPr>
          <a:p>
            <a:pPr algn="ctr"/>
            <a:r>
              <a:rPr lang="zh-CN" altLang="en-US" sz="2000" b="1" dirty="0">
                <a:latin typeface="Arial" panose="020B0604020202020204" pitchFamily="34" charset="0"/>
              </a:rPr>
              <a:t>劳务费用</a:t>
            </a:r>
            <a:endParaRPr lang="zh-CN" altLang="en-US" sz="2000" b="1" dirty="0">
              <a:latin typeface="Arial" panose="020B0604020202020204" pitchFamily="34" charset="0"/>
            </a:endParaRPr>
          </a:p>
        </p:txBody>
      </p:sp>
      <p:sp>
        <p:nvSpPr>
          <p:cNvPr id="14348" name="Text Box 18"/>
          <p:cNvSpPr txBox="1"/>
          <p:nvPr/>
        </p:nvSpPr>
        <p:spPr>
          <a:xfrm rot="828902">
            <a:off x="828675" y="3413125"/>
            <a:ext cx="695325" cy="396875"/>
          </a:xfrm>
          <a:prstGeom prst="rect">
            <a:avLst/>
          </a:prstGeom>
          <a:noFill/>
          <a:ln w="9525">
            <a:noFill/>
          </a:ln>
        </p:spPr>
        <p:txBody>
          <a:bodyPr wrap="none">
            <a:spAutoFit/>
          </a:bodyPr>
          <a:p>
            <a:pPr algn="ctr"/>
            <a:r>
              <a:rPr lang="zh-CN" altLang="en-US" sz="2000" b="1" dirty="0">
                <a:latin typeface="Arial" panose="020B0604020202020204" pitchFamily="34" charset="0"/>
              </a:rPr>
              <a:t>能耗</a:t>
            </a:r>
            <a:endParaRPr lang="zh-CN" altLang="en-US" sz="2000" b="1" dirty="0">
              <a:latin typeface="Arial" panose="020B0604020202020204" pitchFamily="34" charset="0"/>
            </a:endParaRPr>
          </a:p>
        </p:txBody>
      </p:sp>
      <p:sp>
        <p:nvSpPr>
          <p:cNvPr id="14349" name="Text Box 19"/>
          <p:cNvSpPr txBox="1"/>
          <p:nvPr/>
        </p:nvSpPr>
        <p:spPr>
          <a:xfrm rot="2888358">
            <a:off x="1282700" y="3187700"/>
            <a:ext cx="695325" cy="396875"/>
          </a:xfrm>
          <a:prstGeom prst="rect">
            <a:avLst/>
          </a:prstGeom>
          <a:noFill/>
          <a:ln w="9525">
            <a:noFill/>
          </a:ln>
        </p:spPr>
        <p:txBody>
          <a:bodyPr wrap="none">
            <a:spAutoFit/>
          </a:bodyPr>
          <a:p>
            <a:pPr algn="ctr"/>
            <a:r>
              <a:rPr lang="zh-CN" altLang="en-US" sz="2000" b="1" dirty="0">
                <a:latin typeface="Arial" panose="020B0604020202020204" pitchFamily="34" charset="0"/>
              </a:rPr>
              <a:t>其他</a:t>
            </a:r>
            <a:endParaRPr lang="zh-CN" altLang="en-US" sz="2000" b="1" dirty="0">
              <a:latin typeface="Arial" panose="020B0604020202020204" pitchFamily="34" charset="0"/>
            </a:endParaRPr>
          </a:p>
        </p:txBody>
      </p:sp>
      <p:sp>
        <p:nvSpPr>
          <p:cNvPr id="615576" name="AutoShape 152"/>
          <p:cNvSpPr/>
          <p:nvPr/>
        </p:nvSpPr>
        <p:spPr>
          <a:xfrm>
            <a:off x="6019800" y="3048000"/>
            <a:ext cx="457200" cy="609600"/>
          </a:xfrm>
          <a:prstGeom prst="downArrow">
            <a:avLst>
              <a:gd name="adj1" fmla="val 53592"/>
              <a:gd name="adj2" fmla="val 67209"/>
            </a:avLst>
          </a:prstGeom>
          <a:gradFill rotWithShape="1">
            <a:gsLst>
              <a:gs pos="0">
                <a:srgbClr val="FFFFFF"/>
              </a:gs>
              <a:gs pos="100000">
                <a:srgbClr val="FF6600"/>
              </a:gs>
            </a:gsLst>
            <a:lin ang="5400000" scaled="1"/>
            <a:tileRect/>
          </a:gra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615431" name="AutoShape 7"/>
          <p:cNvSpPr>
            <a:spLocks noChangeArrowheads="1"/>
          </p:cNvSpPr>
          <p:nvPr/>
        </p:nvSpPr>
        <p:spPr bwMode="auto">
          <a:xfrm>
            <a:off x="381000" y="1295400"/>
            <a:ext cx="3200400" cy="838200"/>
          </a:xfrm>
          <a:prstGeom prst="flowChartTerminator">
            <a:avLst/>
          </a:prstGeom>
          <a:solidFill>
            <a:srgbClr val="FFFF00"/>
          </a:solidFill>
          <a:ln w="19050">
            <a:solidFill>
              <a:srgbClr val="FF9900"/>
            </a:solidFill>
            <a:miter lim="800000"/>
          </a:ln>
          <a:effectLst>
            <a:outerShdw dist="53882" dir="2700000" algn="ctr" rotWithShape="0">
              <a:schemeClr val="bg2"/>
            </a:outerShdw>
          </a:effectLst>
        </p:spPr>
        <p:txBody>
          <a:bodyPr wrap="none" anchor="ctr"/>
          <a:p>
            <a:pPr algn="ctr"/>
            <a:r>
              <a:rPr lang="zh-CN" altLang="en-US" sz="4400" dirty="0">
                <a:latin typeface="Arial" panose="020B0604020202020204" pitchFamily="34" charset="0"/>
              </a:rPr>
              <a:t>成本   </a:t>
            </a:r>
            <a:r>
              <a:rPr lang="zh-CN" altLang="en-US" sz="3600" dirty="0">
                <a:latin typeface="Arial" panose="020B0604020202020204" pitchFamily="34" charset="0"/>
              </a:rPr>
              <a:t>构成</a:t>
            </a:r>
            <a:endParaRPr lang="zh-CN" altLang="en-US" sz="3600" dirty="0">
              <a:latin typeface="Arial" panose="020B0604020202020204" pitchFamily="34" charset="0"/>
            </a:endParaRPr>
          </a:p>
        </p:txBody>
      </p:sp>
      <p:graphicFrame>
        <p:nvGraphicFramePr>
          <p:cNvPr id="14358" name="Object 155"/>
          <p:cNvGraphicFramePr/>
          <p:nvPr/>
        </p:nvGraphicFramePr>
        <p:xfrm>
          <a:off x="549275" y="1219200"/>
          <a:ext cx="1743075" cy="1727200"/>
        </p:xfrm>
        <a:graphic>
          <a:graphicData uri="http://schemas.openxmlformats.org/presentationml/2006/ole">
            <mc:AlternateContent xmlns:mc="http://schemas.openxmlformats.org/markup-compatibility/2006">
              <mc:Choice xmlns:v="urn:schemas-microsoft-com:vml" Requires="v">
                <p:oleObj spid="_x0000_s3076" name="" r:id="rId1" imgW="1741805" imgH="1727200" progId="MS_ClipArt_Gallery.2">
                  <p:embed/>
                </p:oleObj>
              </mc:Choice>
              <mc:Fallback>
                <p:oleObj name="" r:id="rId1" imgW="1741805" imgH="1727200" progId="MS_ClipArt_Gallery.2">
                  <p:embed/>
                  <p:pic>
                    <p:nvPicPr>
                      <p:cNvPr id="0" name="图片 3075"/>
                      <p:cNvPicPr/>
                      <p:nvPr/>
                    </p:nvPicPr>
                    <p:blipFill>
                      <a:blip r:embed="rId2"/>
                      <a:stretch>
                        <a:fillRect/>
                      </a:stretch>
                    </p:blipFill>
                    <p:spPr>
                      <a:xfrm>
                        <a:off x="549275" y="1219200"/>
                        <a:ext cx="1743075" cy="1727200"/>
                      </a:xfrm>
                      <a:prstGeom prst="rect">
                        <a:avLst/>
                      </a:prstGeom>
                      <a:noFill/>
                      <a:ln w="38100">
                        <a:noFill/>
                        <a:miter/>
                      </a:ln>
                    </p:spPr>
                  </p:pic>
                </p:oleObj>
              </mc:Fallback>
            </mc:AlternateContent>
          </a:graphicData>
        </a:graphic>
      </p:graphicFrame>
      <p:sp>
        <p:nvSpPr>
          <p:cNvPr id="14361" name="Text Box 24"/>
          <p:cNvSpPr txBox="1"/>
          <p:nvPr/>
        </p:nvSpPr>
        <p:spPr>
          <a:xfrm>
            <a:off x="3708400" y="1143000"/>
            <a:ext cx="2540000" cy="457200"/>
          </a:xfrm>
          <a:prstGeom prst="rect">
            <a:avLst/>
          </a:prstGeom>
          <a:noFill/>
          <a:ln w="9525">
            <a:noFill/>
          </a:ln>
        </p:spPr>
        <p:txBody>
          <a:bodyPr>
            <a:spAutoFit/>
          </a:bodyPr>
          <a:p>
            <a:pPr algn="ctr"/>
            <a:r>
              <a:rPr lang="zh-CN" altLang="en-US" sz="2400" b="1" dirty="0">
                <a:latin typeface="Arial" panose="020B0604020202020204" pitchFamily="34" charset="0"/>
              </a:rPr>
              <a:t>材料的流动顺序</a:t>
            </a:r>
            <a:endParaRPr lang="zh-CN" altLang="en-US" sz="2400" b="1" dirty="0">
              <a:latin typeface="Arial" panose="020B0604020202020204" pitchFamily="34" charset="0"/>
            </a:endParaRPr>
          </a:p>
        </p:txBody>
      </p:sp>
      <p:sp>
        <p:nvSpPr>
          <p:cNvPr id="14362" name="Line 25"/>
          <p:cNvSpPr/>
          <p:nvPr/>
        </p:nvSpPr>
        <p:spPr>
          <a:xfrm>
            <a:off x="6011863" y="1447800"/>
            <a:ext cx="1873250" cy="0"/>
          </a:xfrm>
          <a:prstGeom prst="line">
            <a:avLst/>
          </a:prstGeom>
          <a:ln w="12700" cap="flat" cmpd="sng">
            <a:solidFill>
              <a:schemeClr val="tx1"/>
            </a:solidFill>
            <a:prstDash val="solid"/>
            <a:headEnd type="none" w="med" len="med"/>
            <a:tailEnd type="stealth" w="lg" len="lg"/>
          </a:ln>
        </p:spPr>
      </p:sp>
      <p:grpSp>
        <p:nvGrpSpPr>
          <p:cNvPr id="14363" name="Group 26"/>
          <p:cNvGrpSpPr/>
          <p:nvPr/>
        </p:nvGrpSpPr>
        <p:grpSpPr>
          <a:xfrm>
            <a:off x="3563938" y="1676400"/>
            <a:ext cx="1152525" cy="1368425"/>
            <a:chOff x="2245" y="1162"/>
            <a:chExt cx="816" cy="957"/>
          </a:xfrm>
        </p:grpSpPr>
        <p:sp>
          <p:nvSpPr>
            <p:cNvPr id="14364" name="Rectangle 27"/>
            <p:cNvSpPr/>
            <p:nvPr/>
          </p:nvSpPr>
          <p:spPr>
            <a:xfrm>
              <a:off x="2472" y="1162"/>
              <a:ext cx="318" cy="31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sz="2000">
                  <a:latin typeface="Arial" panose="020B0604020202020204" pitchFamily="34" charset="0"/>
                </a:rPr>
                <a:t>1</a:t>
              </a:r>
              <a:endParaRPr lang="en-US" altLang="zh-CN" sz="2000">
                <a:latin typeface="Arial" panose="020B0604020202020204" pitchFamily="34" charset="0"/>
              </a:endParaRPr>
            </a:p>
          </p:txBody>
        </p:sp>
        <p:grpSp>
          <p:nvGrpSpPr>
            <p:cNvPr id="14365" name="Group 28"/>
            <p:cNvGrpSpPr/>
            <p:nvPr/>
          </p:nvGrpSpPr>
          <p:grpSpPr>
            <a:xfrm>
              <a:off x="2245" y="1706"/>
              <a:ext cx="182" cy="318"/>
              <a:chOff x="2426" y="1706"/>
              <a:chExt cx="273" cy="409"/>
            </a:xfrm>
          </p:grpSpPr>
          <p:sp>
            <p:nvSpPr>
              <p:cNvPr id="14366" name="Rectangle 29"/>
              <p:cNvSpPr/>
              <p:nvPr/>
            </p:nvSpPr>
            <p:spPr>
              <a:xfrm>
                <a:off x="2426" y="1706"/>
                <a:ext cx="273" cy="409"/>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367" name="Line 30"/>
              <p:cNvSpPr/>
              <p:nvPr/>
            </p:nvSpPr>
            <p:spPr>
              <a:xfrm>
                <a:off x="2426" y="1842"/>
                <a:ext cx="273" cy="0"/>
              </a:xfrm>
              <a:prstGeom prst="line">
                <a:avLst/>
              </a:prstGeom>
              <a:ln w="9525" cap="flat" cmpd="sng">
                <a:solidFill>
                  <a:schemeClr val="tx1"/>
                </a:solidFill>
                <a:prstDash val="solid"/>
                <a:headEnd type="none" w="med" len="med"/>
                <a:tailEnd type="none" w="med" len="med"/>
              </a:ln>
            </p:spPr>
          </p:sp>
          <p:sp>
            <p:nvSpPr>
              <p:cNvPr id="14368" name="Line 31"/>
              <p:cNvSpPr/>
              <p:nvPr/>
            </p:nvSpPr>
            <p:spPr>
              <a:xfrm>
                <a:off x="2426" y="1979"/>
                <a:ext cx="273" cy="0"/>
              </a:xfrm>
              <a:prstGeom prst="line">
                <a:avLst/>
              </a:prstGeom>
              <a:ln w="9525" cap="flat" cmpd="sng">
                <a:solidFill>
                  <a:schemeClr val="tx1"/>
                </a:solidFill>
                <a:prstDash val="solid"/>
                <a:headEnd type="none" w="med" len="med"/>
                <a:tailEnd type="none" w="med" len="med"/>
              </a:ln>
            </p:spPr>
          </p:sp>
          <p:sp>
            <p:nvSpPr>
              <p:cNvPr id="14369" name="Line 32"/>
              <p:cNvSpPr/>
              <p:nvPr/>
            </p:nvSpPr>
            <p:spPr>
              <a:xfrm>
                <a:off x="2562" y="1706"/>
                <a:ext cx="0" cy="409"/>
              </a:xfrm>
              <a:prstGeom prst="line">
                <a:avLst/>
              </a:prstGeom>
              <a:ln w="9525" cap="flat" cmpd="sng">
                <a:solidFill>
                  <a:schemeClr val="tx1"/>
                </a:solidFill>
                <a:prstDash val="solid"/>
                <a:headEnd type="none" w="med" len="med"/>
                <a:tailEnd type="none" w="med" len="med"/>
              </a:ln>
            </p:spPr>
          </p:sp>
        </p:grpSp>
        <p:grpSp>
          <p:nvGrpSpPr>
            <p:cNvPr id="14370" name="Group 33"/>
            <p:cNvGrpSpPr/>
            <p:nvPr/>
          </p:nvGrpSpPr>
          <p:grpSpPr>
            <a:xfrm>
              <a:off x="2789" y="1706"/>
              <a:ext cx="272" cy="318"/>
              <a:chOff x="2744" y="1661"/>
              <a:chExt cx="408" cy="544"/>
            </a:xfrm>
          </p:grpSpPr>
          <p:sp>
            <p:nvSpPr>
              <p:cNvPr id="14371" name="Rectangle 34"/>
              <p:cNvSpPr/>
              <p:nvPr/>
            </p:nvSpPr>
            <p:spPr>
              <a:xfrm>
                <a:off x="2744" y="1661"/>
                <a:ext cx="408" cy="5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372" name="Line 35"/>
              <p:cNvSpPr/>
              <p:nvPr/>
            </p:nvSpPr>
            <p:spPr>
              <a:xfrm>
                <a:off x="2744" y="1842"/>
                <a:ext cx="408" cy="0"/>
              </a:xfrm>
              <a:prstGeom prst="line">
                <a:avLst/>
              </a:prstGeom>
              <a:ln w="9525" cap="flat" cmpd="sng">
                <a:solidFill>
                  <a:schemeClr val="tx1"/>
                </a:solidFill>
                <a:prstDash val="solid"/>
                <a:headEnd type="none" w="med" len="med"/>
                <a:tailEnd type="none" w="med" len="med"/>
              </a:ln>
            </p:spPr>
          </p:sp>
          <p:sp>
            <p:nvSpPr>
              <p:cNvPr id="14373" name="Line 36"/>
              <p:cNvSpPr/>
              <p:nvPr/>
            </p:nvSpPr>
            <p:spPr>
              <a:xfrm>
                <a:off x="2744" y="2024"/>
                <a:ext cx="408" cy="0"/>
              </a:xfrm>
              <a:prstGeom prst="line">
                <a:avLst/>
              </a:prstGeom>
              <a:ln w="9525" cap="flat" cmpd="sng">
                <a:solidFill>
                  <a:schemeClr val="tx1"/>
                </a:solidFill>
                <a:prstDash val="solid"/>
                <a:headEnd type="none" w="med" len="med"/>
                <a:tailEnd type="none" w="med" len="med"/>
              </a:ln>
            </p:spPr>
          </p:sp>
          <p:sp>
            <p:nvSpPr>
              <p:cNvPr id="14374" name="Line 37"/>
              <p:cNvSpPr/>
              <p:nvPr/>
            </p:nvSpPr>
            <p:spPr>
              <a:xfrm>
                <a:off x="2880" y="1661"/>
                <a:ext cx="0" cy="544"/>
              </a:xfrm>
              <a:prstGeom prst="line">
                <a:avLst/>
              </a:prstGeom>
              <a:ln w="9525" cap="flat" cmpd="sng">
                <a:solidFill>
                  <a:schemeClr val="tx1"/>
                </a:solidFill>
                <a:prstDash val="solid"/>
                <a:headEnd type="none" w="med" len="med"/>
                <a:tailEnd type="none" w="med" len="med"/>
              </a:ln>
            </p:spPr>
          </p:sp>
          <p:sp>
            <p:nvSpPr>
              <p:cNvPr id="14375" name="Line 38"/>
              <p:cNvSpPr/>
              <p:nvPr/>
            </p:nvSpPr>
            <p:spPr>
              <a:xfrm>
                <a:off x="3016" y="1661"/>
                <a:ext cx="0" cy="544"/>
              </a:xfrm>
              <a:prstGeom prst="line">
                <a:avLst/>
              </a:prstGeom>
              <a:ln w="9525" cap="flat" cmpd="sng">
                <a:solidFill>
                  <a:schemeClr val="tx1"/>
                </a:solidFill>
                <a:prstDash val="solid"/>
                <a:headEnd type="none" w="med" len="med"/>
                <a:tailEnd type="none" w="med" len="med"/>
              </a:ln>
            </p:spPr>
          </p:sp>
        </p:grpSp>
        <p:sp>
          <p:nvSpPr>
            <p:cNvPr id="14376" name="Oval 39"/>
            <p:cNvSpPr/>
            <p:nvPr/>
          </p:nvSpPr>
          <p:spPr>
            <a:xfrm>
              <a:off x="2336" y="1752"/>
              <a:ext cx="182" cy="181"/>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1</a:t>
              </a:r>
              <a:endParaRPr lang="en-US" altLang="zh-CN" sz="2000">
                <a:latin typeface="Arial" panose="020B0604020202020204" pitchFamily="34" charset="0"/>
              </a:endParaRPr>
            </a:p>
          </p:txBody>
        </p:sp>
        <p:sp>
          <p:nvSpPr>
            <p:cNvPr id="14377" name="Oval 40"/>
            <p:cNvSpPr/>
            <p:nvPr/>
          </p:nvSpPr>
          <p:spPr>
            <a:xfrm>
              <a:off x="2517" y="1389"/>
              <a:ext cx="182" cy="181"/>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2</a:t>
              </a:r>
              <a:endParaRPr lang="en-US" altLang="zh-CN" sz="2000">
                <a:latin typeface="Arial" panose="020B0604020202020204" pitchFamily="34" charset="0"/>
              </a:endParaRPr>
            </a:p>
          </p:txBody>
        </p:sp>
        <p:sp>
          <p:nvSpPr>
            <p:cNvPr id="14378" name="Oval 41"/>
            <p:cNvSpPr/>
            <p:nvPr/>
          </p:nvSpPr>
          <p:spPr>
            <a:xfrm>
              <a:off x="2744" y="1752"/>
              <a:ext cx="182" cy="181"/>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3</a:t>
              </a:r>
              <a:endParaRPr lang="en-US" altLang="zh-CN" sz="2000">
                <a:latin typeface="Arial" panose="020B0604020202020204" pitchFamily="34" charset="0"/>
              </a:endParaRPr>
            </a:p>
          </p:txBody>
        </p:sp>
        <p:sp>
          <p:nvSpPr>
            <p:cNvPr id="14379" name="Line 42"/>
            <p:cNvSpPr/>
            <p:nvPr/>
          </p:nvSpPr>
          <p:spPr>
            <a:xfrm flipV="1">
              <a:off x="2426" y="1570"/>
              <a:ext cx="136" cy="182"/>
            </a:xfrm>
            <a:prstGeom prst="line">
              <a:avLst/>
            </a:prstGeom>
            <a:ln w="12700" cap="flat" cmpd="sng">
              <a:solidFill>
                <a:schemeClr val="tx1"/>
              </a:solidFill>
              <a:prstDash val="solid"/>
              <a:headEnd type="none" w="med" len="med"/>
              <a:tailEnd type="stealth" w="lg" len="lg"/>
            </a:ln>
          </p:spPr>
        </p:sp>
        <p:sp>
          <p:nvSpPr>
            <p:cNvPr id="14380" name="Line 43"/>
            <p:cNvSpPr/>
            <p:nvPr/>
          </p:nvSpPr>
          <p:spPr>
            <a:xfrm>
              <a:off x="2653" y="1570"/>
              <a:ext cx="91" cy="182"/>
            </a:xfrm>
            <a:prstGeom prst="line">
              <a:avLst/>
            </a:prstGeom>
            <a:ln w="12700" cap="flat" cmpd="sng">
              <a:solidFill>
                <a:schemeClr val="tx1"/>
              </a:solidFill>
              <a:prstDash val="solid"/>
              <a:headEnd type="none" w="med" len="med"/>
              <a:tailEnd type="stealth" w="lg" len="lg"/>
            </a:ln>
          </p:spPr>
        </p:sp>
        <p:sp>
          <p:nvSpPr>
            <p:cNvPr id="14381" name="Line 44"/>
            <p:cNvSpPr/>
            <p:nvPr/>
          </p:nvSpPr>
          <p:spPr>
            <a:xfrm flipH="1">
              <a:off x="2517" y="1842"/>
              <a:ext cx="227" cy="0"/>
            </a:xfrm>
            <a:prstGeom prst="line">
              <a:avLst/>
            </a:prstGeom>
            <a:ln w="12700" cap="flat" cmpd="sng">
              <a:solidFill>
                <a:schemeClr val="tx1"/>
              </a:solidFill>
              <a:prstDash val="dash"/>
              <a:headEnd type="none" w="med" len="med"/>
              <a:tailEnd type="stealth" w="lg" len="lg"/>
            </a:ln>
          </p:spPr>
        </p:sp>
        <p:grpSp>
          <p:nvGrpSpPr>
            <p:cNvPr id="14382" name="Group 45"/>
            <p:cNvGrpSpPr/>
            <p:nvPr/>
          </p:nvGrpSpPr>
          <p:grpSpPr>
            <a:xfrm>
              <a:off x="2517" y="1933"/>
              <a:ext cx="235" cy="186"/>
              <a:chOff x="2517" y="2160"/>
              <a:chExt cx="235" cy="186"/>
            </a:xfrm>
          </p:grpSpPr>
          <p:sp>
            <p:nvSpPr>
              <p:cNvPr id="14383" name="Oval 46"/>
              <p:cNvSpPr/>
              <p:nvPr/>
            </p:nvSpPr>
            <p:spPr>
              <a:xfrm>
                <a:off x="2562" y="2205"/>
                <a:ext cx="136" cy="136"/>
              </a:xfrm>
              <a:prstGeom prst="ellipse">
                <a:avLst/>
              </a:prstGeom>
              <a:solidFill>
                <a:srgbClr val="993300"/>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384" name="Arc 47"/>
              <p:cNvSpPr/>
              <p:nvPr/>
            </p:nvSpPr>
            <p:spPr>
              <a:xfrm rot="3296813">
                <a:off x="2541" y="2135"/>
                <a:ext cx="186" cy="235"/>
              </a:xfrm>
              <a:custGeom>
                <a:avLst/>
                <a:gdLst>
                  <a:gd name="txL" fmla="*/ 0 w 29590"/>
                  <a:gd name="txT" fmla="*/ 0 h 33119"/>
                  <a:gd name="txR" fmla="*/ 29590 w 29590"/>
                  <a:gd name="txB" fmla="*/ 33119 h 33119"/>
                </a:gdLst>
                <a:ahLst/>
                <a:cxnLst>
                  <a:cxn ang="0">
                    <a:pos x="0" y="0"/>
                  </a:cxn>
                  <a:cxn ang="0">
                    <a:pos x="0" y="0"/>
                  </a:cxn>
                  <a:cxn ang="0">
                    <a:pos x="0" y="0"/>
                  </a:cxn>
                </a:cxnLst>
                <a:rect l="txL" t="txT" r="txR" b="txB"/>
                <a:pathLst>
                  <a:path w="29590" h="33119" fill="none">
                    <a:moveTo>
                      <a:pt x="26262" y="-1"/>
                    </a:moveTo>
                    <a:cubicBezTo>
                      <a:pt x="28436" y="3448"/>
                      <a:pt x="29590" y="7442"/>
                      <a:pt x="29590" y="11519"/>
                    </a:cubicBezTo>
                    <a:cubicBezTo>
                      <a:pt x="29590" y="23448"/>
                      <a:pt x="19919" y="33119"/>
                      <a:pt x="7990" y="33119"/>
                    </a:cubicBezTo>
                    <a:cubicBezTo>
                      <a:pt x="5253" y="33119"/>
                      <a:pt x="2542" y="32599"/>
                      <a:pt x="0" y="31586"/>
                    </a:cubicBezTo>
                  </a:path>
                  <a:path w="29590" h="33119" stroke="0">
                    <a:moveTo>
                      <a:pt x="26262" y="-1"/>
                    </a:moveTo>
                    <a:cubicBezTo>
                      <a:pt x="28436" y="3448"/>
                      <a:pt x="29590" y="7442"/>
                      <a:pt x="29590" y="11519"/>
                    </a:cubicBezTo>
                    <a:cubicBezTo>
                      <a:pt x="29590" y="23448"/>
                      <a:pt x="19919" y="33119"/>
                      <a:pt x="7990" y="33119"/>
                    </a:cubicBezTo>
                    <a:cubicBezTo>
                      <a:pt x="5253" y="33119"/>
                      <a:pt x="2542" y="32599"/>
                      <a:pt x="0" y="31586"/>
                    </a:cubicBezTo>
                    <a:lnTo>
                      <a:pt x="7990" y="11519"/>
                    </a:lnTo>
                    <a:close/>
                  </a:path>
                </a:pathLst>
              </a:custGeom>
              <a:noFill/>
              <a:ln w="9525" cap="flat" cmpd="sng">
                <a:solidFill>
                  <a:schemeClr val="tx1"/>
                </a:solidFill>
                <a:prstDash val="solid"/>
                <a:round/>
                <a:headEnd type="none" w="med" len="med"/>
                <a:tailEnd type="none" w="med" len="med"/>
              </a:ln>
            </p:spPr>
            <p:txBody>
              <a:bodyPr rot="10800000" vert="eaVert"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grpSp>
        <p:nvGrpSpPr>
          <p:cNvPr id="14385" name="Group 48"/>
          <p:cNvGrpSpPr/>
          <p:nvPr/>
        </p:nvGrpSpPr>
        <p:grpSpPr>
          <a:xfrm>
            <a:off x="4932363" y="1676400"/>
            <a:ext cx="1152525" cy="1368425"/>
            <a:chOff x="2245" y="1162"/>
            <a:chExt cx="816" cy="957"/>
          </a:xfrm>
        </p:grpSpPr>
        <p:sp>
          <p:nvSpPr>
            <p:cNvPr id="14386" name="Rectangle 49"/>
            <p:cNvSpPr/>
            <p:nvPr/>
          </p:nvSpPr>
          <p:spPr>
            <a:xfrm>
              <a:off x="2472" y="1162"/>
              <a:ext cx="318" cy="31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sz="2000">
                  <a:latin typeface="Arial" panose="020B0604020202020204" pitchFamily="34" charset="0"/>
                </a:rPr>
                <a:t>2</a:t>
              </a:r>
              <a:endParaRPr lang="en-US" altLang="zh-CN" sz="2000">
                <a:latin typeface="Arial" panose="020B0604020202020204" pitchFamily="34" charset="0"/>
              </a:endParaRPr>
            </a:p>
          </p:txBody>
        </p:sp>
        <p:grpSp>
          <p:nvGrpSpPr>
            <p:cNvPr id="14387" name="Group 50"/>
            <p:cNvGrpSpPr/>
            <p:nvPr/>
          </p:nvGrpSpPr>
          <p:grpSpPr>
            <a:xfrm>
              <a:off x="2245" y="1706"/>
              <a:ext cx="182" cy="318"/>
              <a:chOff x="2426" y="1706"/>
              <a:chExt cx="273" cy="409"/>
            </a:xfrm>
          </p:grpSpPr>
          <p:sp>
            <p:nvSpPr>
              <p:cNvPr id="14388" name="Rectangle 51"/>
              <p:cNvSpPr/>
              <p:nvPr/>
            </p:nvSpPr>
            <p:spPr>
              <a:xfrm>
                <a:off x="2426" y="1706"/>
                <a:ext cx="273" cy="409"/>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389" name="Line 52"/>
              <p:cNvSpPr/>
              <p:nvPr/>
            </p:nvSpPr>
            <p:spPr>
              <a:xfrm>
                <a:off x="2426" y="1842"/>
                <a:ext cx="273" cy="0"/>
              </a:xfrm>
              <a:prstGeom prst="line">
                <a:avLst/>
              </a:prstGeom>
              <a:ln w="9525" cap="flat" cmpd="sng">
                <a:solidFill>
                  <a:schemeClr val="tx1"/>
                </a:solidFill>
                <a:prstDash val="solid"/>
                <a:headEnd type="none" w="med" len="med"/>
                <a:tailEnd type="none" w="med" len="med"/>
              </a:ln>
            </p:spPr>
          </p:sp>
          <p:sp>
            <p:nvSpPr>
              <p:cNvPr id="14390" name="Line 53"/>
              <p:cNvSpPr/>
              <p:nvPr/>
            </p:nvSpPr>
            <p:spPr>
              <a:xfrm>
                <a:off x="2426" y="1979"/>
                <a:ext cx="273" cy="0"/>
              </a:xfrm>
              <a:prstGeom prst="line">
                <a:avLst/>
              </a:prstGeom>
              <a:ln w="9525" cap="flat" cmpd="sng">
                <a:solidFill>
                  <a:schemeClr val="tx1"/>
                </a:solidFill>
                <a:prstDash val="solid"/>
                <a:headEnd type="none" w="med" len="med"/>
                <a:tailEnd type="none" w="med" len="med"/>
              </a:ln>
            </p:spPr>
          </p:sp>
          <p:sp>
            <p:nvSpPr>
              <p:cNvPr id="14391" name="Line 54"/>
              <p:cNvSpPr/>
              <p:nvPr/>
            </p:nvSpPr>
            <p:spPr>
              <a:xfrm>
                <a:off x="2562" y="1706"/>
                <a:ext cx="0" cy="409"/>
              </a:xfrm>
              <a:prstGeom prst="line">
                <a:avLst/>
              </a:prstGeom>
              <a:ln w="9525" cap="flat" cmpd="sng">
                <a:solidFill>
                  <a:schemeClr val="tx1"/>
                </a:solidFill>
                <a:prstDash val="solid"/>
                <a:headEnd type="none" w="med" len="med"/>
                <a:tailEnd type="none" w="med" len="med"/>
              </a:ln>
            </p:spPr>
          </p:sp>
        </p:grpSp>
        <p:grpSp>
          <p:nvGrpSpPr>
            <p:cNvPr id="14392" name="Group 55"/>
            <p:cNvGrpSpPr/>
            <p:nvPr/>
          </p:nvGrpSpPr>
          <p:grpSpPr>
            <a:xfrm>
              <a:off x="2789" y="1706"/>
              <a:ext cx="272" cy="318"/>
              <a:chOff x="2744" y="1661"/>
              <a:chExt cx="408" cy="544"/>
            </a:xfrm>
          </p:grpSpPr>
          <p:sp>
            <p:nvSpPr>
              <p:cNvPr id="14393" name="Rectangle 56"/>
              <p:cNvSpPr/>
              <p:nvPr/>
            </p:nvSpPr>
            <p:spPr>
              <a:xfrm>
                <a:off x="2744" y="1661"/>
                <a:ext cx="408" cy="5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394" name="Line 57"/>
              <p:cNvSpPr/>
              <p:nvPr/>
            </p:nvSpPr>
            <p:spPr>
              <a:xfrm>
                <a:off x="2744" y="1842"/>
                <a:ext cx="408" cy="0"/>
              </a:xfrm>
              <a:prstGeom prst="line">
                <a:avLst/>
              </a:prstGeom>
              <a:ln w="9525" cap="flat" cmpd="sng">
                <a:solidFill>
                  <a:schemeClr val="tx1"/>
                </a:solidFill>
                <a:prstDash val="solid"/>
                <a:headEnd type="none" w="med" len="med"/>
                <a:tailEnd type="none" w="med" len="med"/>
              </a:ln>
            </p:spPr>
          </p:sp>
          <p:sp>
            <p:nvSpPr>
              <p:cNvPr id="14395" name="Line 58"/>
              <p:cNvSpPr/>
              <p:nvPr/>
            </p:nvSpPr>
            <p:spPr>
              <a:xfrm>
                <a:off x="2744" y="2024"/>
                <a:ext cx="408" cy="0"/>
              </a:xfrm>
              <a:prstGeom prst="line">
                <a:avLst/>
              </a:prstGeom>
              <a:ln w="9525" cap="flat" cmpd="sng">
                <a:solidFill>
                  <a:schemeClr val="tx1"/>
                </a:solidFill>
                <a:prstDash val="solid"/>
                <a:headEnd type="none" w="med" len="med"/>
                <a:tailEnd type="none" w="med" len="med"/>
              </a:ln>
            </p:spPr>
          </p:sp>
          <p:sp>
            <p:nvSpPr>
              <p:cNvPr id="14396" name="Line 59"/>
              <p:cNvSpPr/>
              <p:nvPr/>
            </p:nvSpPr>
            <p:spPr>
              <a:xfrm>
                <a:off x="2880" y="1661"/>
                <a:ext cx="0" cy="544"/>
              </a:xfrm>
              <a:prstGeom prst="line">
                <a:avLst/>
              </a:prstGeom>
              <a:ln w="9525" cap="flat" cmpd="sng">
                <a:solidFill>
                  <a:schemeClr val="tx1"/>
                </a:solidFill>
                <a:prstDash val="solid"/>
                <a:headEnd type="none" w="med" len="med"/>
                <a:tailEnd type="none" w="med" len="med"/>
              </a:ln>
            </p:spPr>
          </p:sp>
          <p:sp>
            <p:nvSpPr>
              <p:cNvPr id="14397" name="Line 60"/>
              <p:cNvSpPr/>
              <p:nvPr/>
            </p:nvSpPr>
            <p:spPr>
              <a:xfrm>
                <a:off x="3016" y="1661"/>
                <a:ext cx="0" cy="544"/>
              </a:xfrm>
              <a:prstGeom prst="line">
                <a:avLst/>
              </a:prstGeom>
              <a:ln w="9525" cap="flat" cmpd="sng">
                <a:solidFill>
                  <a:schemeClr val="tx1"/>
                </a:solidFill>
                <a:prstDash val="solid"/>
                <a:headEnd type="none" w="med" len="med"/>
                <a:tailEnd type="none" w="med" len="med"/>
              </a:ln>
            </p:spPr>
          </p:sp>
        </p:grpSp>
        <p:sp>
          <p:nvSpPr>
            <p:cNvPr id="14398" name="Oval 61"/>
            <p:cNvSpPr/>
            <p:nvPr/>
          </p:nvSpPr>
          <p:spPr>
            <a:xfrm>
              <a:off x="2336" y="1752"/>
              <a:ext cx="182" cy="181"/>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1</a:t>
              </a:r>
              <a:endParaRPr lang="en-US" altLang="zh-CN" sz="2000">
                <a:latin typeface="Arial" panose="020B0604020202020204" pitchFamily="34" charset="0"/>
              </a:endParaRPr>
            </a:p>
          </p:txBody>
        </p:sp>
        <p:sp>
          <p:nvSpPr>
            <p:cNvPr id="14399" name="Oval 62"/>
            <p:cNvSpPr/>
            <p:nvPr/>
          </p:nvSpPr>
          <p:spPr>
            <a:xfrm>
              <a:off x="2517" y="1389"/>
              <a:ext cx="182" cy="181"/>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2</a:t>
              </a:r>
              <a:endParaRPr lang="en-US" altLang="zh-CN" sz="2000">
                <a:latin typeface="Arial" panose="020B0604020202020204" pitchFamily="34" charset="0"/>
              </a:endParaRPr>
            </a:p>
          </p:txBody>
        </p:sp>
        <p:sp>
          <p:nvSpPr>
            <p:cNvPr id="14400" name="Oval 63"/>
            <p:cNvSpPr/>
            <p:nvPr/>
          </p:nvSpPr>
          <p:spPr>
            <a:xfrm>
              <a:off x="2744" y="1752"/>
              <a:ext cx="182" cy="181"/>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3</a:t>
              </a:r>
              <a:endParaRPr lang="en-US" altLang="zh-CN" sz="2000">
                <a:latin typeface="Arial" panose="020B0604020202020204" pitchFamily="34" charset="0"/>
              </a:endParaRPr>
            </a:p>
          </p:txBody>
        </p:sp>
        <p:sp>
          <p:nvSpPr>
            <p:cNvPr id="14401" name="Line 64"/>
            <p:cNvSpPr/>
            <p:nvPr/>
          </p:nvSpPr>
          <p:spPr>
            <a:xfrm flipV="1">
              <a:off x="2426" y="1570"/>
              <a:ext cx="136" cy="182"/>
            </a:xfrm>
            <a:prstGeom prst="line">
              <a:avLst/>
            </a:prstGeom>
            <a:ln w="12700" cap="flat" cmpd="sng">
              <a:solidFill>
                <a:schemeClr val="tx1"/>
              </a:solidFill>
              <a:prstDash val="solid"/>
              <a:headEnd type="none" w="med" len="med"/>
              <a:tailEnd type="stealth" w="lg" len="lg"/>
            </a:ln>
          </p:spPr>
        </p:sp>
        <p:sp>
          <p:nvSpPr>
            <p:cNvPr id="14402" name="Line 65"/>
            <p:cNvSpPr/>
            <p:nvPr/>
          </p:nvSpPr>
          <p:spPr>
            <a:xfrm>
              <a:off x="2653" y="1570"/>
              <a:ext cx="91" cy="182"/>
            </a:xfrm>
            <a:prstGeom prst="line">
              <a:avLst/>
            </a:prstGeom>
            <a:ln w="9525" cap="flat" cmpd="sng">
              <a:solidFill>
                <a:schemeClr val="tx1"/>
              </a:solidFill>
              <a:prstDash val="solid"/>
              <a:headEnd type="none" w="med" len="med"/>
              <a:tailEnd type="stealth" w="lg" len="lg"/>
            </a:ln>
          </p:spPr>
        </p:sp>
        <p:sp>
          <p:nvSpPr>
            <p:cNvPr id="14403" name="Line 66"/>
            <p:cNvSpPr/>
            <p:nvPr/>
          </p:nvSpPr>
          <p:spPr>
            <a:xfrm flipH="1">
              <a:off x="2517" y="1842"/>
              <a:ext cx="227" cy="0"/>
            </a:xfrm>
            <a:prstGeom prst="line">
              <a:avLst/>
            </a:prstGeom>
            <a:ln w="12700" cap="flat" cmpd="sng">
              <a:solidFill>
                <a:schemeClr val="tx1"/>
              </a:solidFill>
              <a:prstDash val="dash"/>
              <a:headEnd type="none" w="med" len="med"/>
              <a:tailEnd type="stealth" w="lg" len="lg"/>
            </a:ln>
          </p:spPr>
        </p:sp>
        <p:grpSp>
          <p:nvGrpSpPr>
            <p:cNvPr id="14404" name="Group 67"/>
            <p:cNvGrpSpPr/>
            <p:nvPr/>
          </p:nvGrpSpPr>
          <p:grpSpPr>
            <a:xfrm>
              <a:off x="2517" y="1933"/>
              <a:ext cx="235" cy="186"/>
              <a:chOff x="2517" y="2160"/>
              <a:chExt cx="235" cy="186"/>
            </a:xfrm>
          </p:grpSpPr>
          <p:sp>
            <p:nvSpPr>
              <p:cNvPr id="14405" name="Oval 68"/>
              <p:cNvSpPr/>
              <p:nvPr/>
            </p:nvSpPr>
            <p:spPr>
              <a:xfrm>
                <a:off x="2562" y="2205"/>
                <a:ext cx="136" cy="136"/>
              </a:xfrm>
              <a:prstGeom prst="ellipse">
                <a:avLst/>
              </a:prstGeom>
              <a:solidFill>
                <a:srgbClr val="993300"/>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06" name="Arc 69"/>
              <p:cNvSpPr/>
              <p:nvPr/>
            </p:nvSpPr>
            <p:spPr>
              <a:xfrm rot="3296813">
                <a:off x="2541" y="2135"/>
                <a:ext cx="186" cy="235"/>
              </a:xfrm>
              <a:custGeom>
                <a:avLst/>
                <a:gdLst>
                  <a:gd name="txL" fmla="*/ 0 w 29590"/>
                  <a:gd name="txT" fmla="*/ 0 h 33119"/>
                  <a:gd name="txR" fmla="*/ 29590 w 29590"/>
                  <a:gd name="txB" fmla="*/ 33119 h 33119"/>
                </a:gdLst>
                <a:ahLst/>
                <a:cxnLst>
                  <a:cxn ang="0">
                    <a:pos x="0" y="0"/>
                  </a:cxn>
                  <a:cxn ang="0">
                    <a:pos x="0" y="0"/>
                  </a:cxn>
                  <a:cxn ang="0">
                    <a:pos x="0" y="0"/>
                  </a:cxn>
                </a:cxnLst>
                <a:rect l="txL" t="txT" r="txR" b="txB"/>
                <a:pathLst>
                  <a:path w="29590" h="33119" fill="none">
                    <a:moveTo>
                      <a:pt x="26262" y="-1"/>
                    </a:moveTo>
                    <a:cubicBezTo>
                      <a:pt x="28436" y="3448"/>
                      <a:pt x="29590" y="7442"/>
                      <a:pt x="29590" y="11519"/>
                    </a:cubicBezTo>
                    <a:cubicBezTo>
                      <a:pt x="29590" y="23448"/>
                      <a:pt x="19919" y="33119"/>
                      <a:pt x="7990" y="33119"/>
                    </a:cubicBezTo>
                    <a:cubicBezTo>
                      <a:pt x="5253" y="33119"/>
                      <a:pt x="2542" y="32599"/>
                      <a:pt x="0" y="31586"/>
                    </a:cubicBezTo>
                  </a:path>
                  <a:path w="29590" h="33119" stroke="0">
                    <a:moveTo>
                      <a:pt x="26262" y="-1"/>
                    </a:moveTo>
                    <a:cubicBezTo>
                      <a:pt x="28436" y="3448"/>
                      <a:pt x="29590" y="7442"/>
                      <a:pt x="29590" y="11519"/>
                    </a:cubicBezTo>
                    <a:cubicBezTo>
                      <a:pt x="29590" y="23448"/>
                      <a:pt x="19919" y="33119"/>
                      <a:pt x="7990" y="33119"/>
                    </a:cubicBezTo>
                    <a:cubicBezTo>
                      <a:pt x="5253" y="33119"/>
                      <a:pt x="2542" y="32599"/>
                      <a:pt x="0" y="31586"/>
                    </a:cubicBezTo>
                    <a:lnTo>
                      <a:pt x="7990" y="11519"/>
                    </a:lnTo>
                    <a:close/>
                  </a:path>
                </a:pathLst>
              </a:custGeom>
              <a:noFill/>
              <a:ln w="9525" cap="flat" cmpd="sng">
                <a:solidFill>
                  <a:schemeClr val="tx1"/>
                </a:solidFill>
                <a:prstDash val="solid"/>
                <a:round/>
                <a:headEnd type="none" w="med" len="med"/>
                <a:tailEnd type="none" w="med" len="med"/>
              </a:ln>
            </p:spPr>
            <p:txBody>
              <a:bodyPr rot="10800000" vert="eaVert"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grpSp>
        <p:nvGrpSpPr>
          <p:cNvPr id="14407" name="Group 70"/>
          <p:cNvGrpSpPr/>
          <p:nvPr/>
        </p:nvGrpSpPr>
        <p:grpSpPr>
          <a:xfrm>
            <a:off x="6299200" y="1676400"/>
            <a:ext cx="1152525" cy="1368425"/>
            <a:chOff x="2245" y="1162"/>
            <a:chExt cx="816" cy="957"/>
          </a:xfrm>
        </p:grpSpPr>
        <p:sp>
          <p:nvSpPr>
            <p:cNvPr id="14408" name="Rectangle 71"/>
            <p:cNvSpPr/>
            <p:nvPr/>
          </p:nvSpPr>
          <p:spPr>
            <a:xfrm>
              <a:off x="2472" y="1162"/>
              <a:ext cx="318" cy="31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sz="2000">
                  <a:latin typeface="Arial" panose="020B0604020202020204" pitchFamily="34" charset="0"/>
                </a:rPr>
                <a:t>3</a:t>
              </a:r>
              <a:endParaRPr lang="en-US" altLang="zh-CN" sz="2000">
                <a:latin typeface="Arial" panose="020B0604020202020204" pitchFamily="34" charset="0"/>
              </a:endParaRPr>
            </a:p>
          </p:txBody>
        </p:sp>
        <p:grpSp>
          <p:nvGrpSpPr>
            <p:cNvPr id="14409" name="Group 72"/>
            <p:cNvGrpSpPr/>
            <p:nvPr/>
          </p:nvGrpSpPr>
          <p:grpSpPr>
            <a:xfrm>
              <a:off x="2245" y="1706"/>
              <a:ext cx="182" cy="318"/>
              <a:chOff x="2426" y="1706"/>
              <a:chExt cx="273" cy="409"/>
            </a:xfrm>
          </p:grpSpPr>
          <p:sp>
            <p:nvSpPr>
              <p:cNvPr id="14410" name="Rectangle 73"/>
              <p:cNvSpPr/>
              <p:nvPr/>
            </p:nvSpPr>
            <p:spPr>
              <a:xfrm>
                <a:off x="2426" y="1706"/>
                <a:ext cx="273" cy="409"/>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11" name="Line 74"/>
              <p:cNvSpPr/>
              <p:nvPr/>
            </p:nvSpPr>
            <p:spPr>
              <a:xfrm>
                <a:off x="2426" y="1842"/>
                <a:ext cx="273" cy="0"/>
              </a:xfrm>
              <a:prstGeom prst="line">
                <a:avLst/>
              </a:prstGeom>
              <a:ln w="9525" cap="flat" cmpd="sng">
                <a:solidFill>
                  <a:schemeClr val="tx1"/>
                </a:solidFill>
                <a:prstDash val="solid"/>
                <a:headEnd type="none" w="med" len="med"/>
                <a:tailEnd type="none" w="med" len="med"/>
              </a:ln>
            </p:spPr>
          </p:sp>
          <p:sp>
            <p:nvSpPr>
              <p:cNvPr id="14412" name="Line 75"/>
              <p:cNvSpPr/>
              <p:nvPr/>
            </p:nvSpPr>
            <p:spPr>
              <a:xfrm>
                <a:off x="2426" y="1979"/>
                <a:ext cx="273" cy="0"/>
              </a:xfrm>
              <a:prstGeom prst="line">
                <a:avLst/>
              </a:prstGeom>
              <a:ln w="9525" cap="flat" cmpd="sng">
                <a:solidFill>
                  <a:schemeClr val="tx1"/>
                </a:solidFill>
                <a:prstDash val="solid"/>
                <a:headEnd type="none" w="med" len="med"/>
                <a:tailEnd type="none" w="med" len="med"/>
              </a:ln>
            </p:spPr>
          </p:sp>
          <p:sp>
            <p:nvSpPr>
              <p:cNvPr id="14413" name="Line 76"/>
              <p:cNvSpPr/>
              <p:nvPr/>
            </p:nvSpPr>
            <p:spPr>
              <a:xfrm>
                <a:off x="2562" y="1706"/>
                <a:ext cx="0" cy="409"/>
              </a:xfrm>
              <a:prstGeom prst="line">
                <a:avLst/>
              </a:prstGeom>
              <a:ln w="9525" cap="flat" cmpd="sng">
                <a:solidFill>
                  <a:schemeClr val="tx1"/>
                </a:solidFill>
                <a:prstDash val="solid"/>
                <a:headEnd type="none" w="med" len="med"/>
                <a:tailEnd type="none" w="med" len="med"/>
              </a:ln>
            </p:spPr>
          </p:sp>
        </p:grpSp>
        <p:grpSp>
          <p:nvGrpSpPr>
            <p:cNvPr id="14414" name="Group 77"/>
            <p:cNvGrpSpPr/>
            <p:nvPr/>
          </p:nvGrpSpPr>
          <p:grpSpPr>
            <a:xfrm>
              <a:off x="2789" y="1706"/>
              <a:ext cx="272" cy="318"/>
              <a:chOff x="2744" y="1661"/>
              <a:chExt cx="408" cy="544"/>
            </a:xfrm>
          </p:grpSpPr>
          <p:sp>
            <p:nvSpPr>
              <p:cNvPr id="14415" name="Rectangle 78"/>
              <p:cNvSpPr/>
              <p:nvPr/>
            </p:nvSpPr>
            <p:spPr>
              <a:xfrm>
                <a:off x="2744" y="1661"/>
                <a:ext cx="408" cy="5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16" name="Line 79"/>
              <p:cNvSpPr/>
              <p:nvPr/>
            </p:nvSpPr>
            <p:spPr>
              <a:xfrm>
                <a:off x="2744" y="1842"/>
                <a:ext cx="408" cy="0"/>
              </a:xfrm>
              <a:prstGeom prst="line">
                <a:avLst/>
              </a:prstGeom>
              <a:ln w="9525" cap="flat" cmpd="sng">
                <a:solidFill>
                  <a:schemeClr val="tx1"/>
                </a:solidFill>
                <a:prstDash val="solid"/>
                <a:headEnd type="none" w="med" len="med"/>
                <a:tailEnd type="none" w="med" len="med"/>
              </a:ln>
            </p:spPr>
          </p:sp>
          <p:sp>
            <p:nvSpPr>
              <p:cNvPr id="14417" name="Line 80"/>
              <p:cNvSpPr/>
              <p:nvPr/>
            </p:nvSpPr>
            <p:spPr>
              <a:xfrm>
                <a:off x="2744" y="2024"/>
                <a:ext cx="408" cy="0"/>
              </a:xfrm>
              <a:prstGeom prst="line">
                <a:avLst/>
              </a:prstGeom>
              <a:ln w="9525" cap="flat" cmpd="sng">
                <a:solidFill>
                  <a:schemeClr val="tx1"/>
                </a:solidFill>
                <a:prstDash val="solid"/>
                <a:headEnd type="none" w="med" len="med"/>
                <a:tailEnd type="none" w="med" len="med"/>
              </a:ln>
            </p:spPr>
          </p:sp>
          <p:sp>
            <p:nvSpPr>
              <p:cNvPr id="14418" name="Line 81"/>
              <p:cNvSpPr/>
              <p:nvPr/>
            </p:nvSpPr>
            <p:spPr>
              <a:xfrm>
                <a:off x="2880" y="1661"/>
                <a:ext cx="0" cy="544"/>
              </a:xfrm>
              <a:prstGeom prst="line">
                <a:avLst/>
              </a:prstGeom>
              <a:ln w="9525" cap="flat" cmpd="sng">
                <a:solidFill>
                  <a:schemeClr val="tx1"/>
                </a:solidFill>
                <a:prstDash val="solid"/>
                <a:headEnd type="none" w="med" len="med"/>
                <a:tailEnd type="none" w="med" len="med"/>
              </a:ln>
            </p:spPr>
          </p:sp>
          <p:sp>
            <p:nvSpPr>
              <p:cNvPr id="14419" name="Line 82"/>
              <p:cNvSpPr/>
              <p:nvPr/>
            </p:nvSpPr>
            <p:spPr>
              <a:xfrm>
                <a:off x="3016" y="1661"/>
                <a:ext cx="0" cy="544"/>
              </a:xfrm>
              <a:prstGeom prst="line">
                <a:avLst/>
              </a:prstGeom>
              <a:ln w="9525" cap="flat" cmpd="sng">
                <a:solidFill>
                  <a:schemeClr val="tx1"/>
                </a:solidFill>
                <a:prstDash val="solid"/>
                <a:headEnd type="none" w="med" len="med"/>
                <a:tailEnd type="none" w="med" len="med"/>
              </a:ln>
            </p:spPr>
          </p:sp>
        </p:grpSp>
        <p:sp>
          <p:nvSpPr>
            <p:cNvPr id="14420" name="Oval 83"/>
            <p:cNvSpPr/>
            <p:nvPr/>
          </p:nvSpPr>
          <p:spPr>
            <a:xfrm>
              <a:off x="2336" y="1752"/>
              <a:ext cx="182" cy="181"/>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1</a:t>
              </a:r>
              <a:endParaRPr lang="en-US" altLang="zh-CN" sz="2000">
                <a:latin typeface="Arial" panose="020B0604020202020204" pitchFamily="34" charset="0"/>
              </a:endParaRPr>
            </a:p>
          </p:txBody>
        </p:sp>
        <p:sp>
          <p:nvSpPr>
            <p:cNvPr id="14421" name="Oval 84"/>
            <p:cNvSpPr/>
            <p:nvPr/>
          </p:nvSpPr>
          <p:spPr>
            <a:xfrm>
              <a:off x="2517" y="1389"/>
              <a:ext cx="182" cy="181"/>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2</a:t>
              </a:r>
              <a:endParaRPr lang="en-US" altLang="zh-CN" sz="2000">
                <a:latin typeface="Arial" panose="020B0604020202020204" pitchFamily="34" charset="0"/>
              </a:endParaRPr>
            </a:p>
          </p:txBody>
        </p:sp>
        <p:sp>
          <p:nvSpPr>
            <p:cNvPr id="14422" name="Oval 85"/>
            <p:cNvSpPr/>
            <p:nvPr/>
          </p:nvSpPr>
          <p:spPr>
            <a:xfrm>
              <a:off x="2744" y="1752"/>
              <a:ext cx="182" cy="181"/>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3</a:t>
              </a:r>
              <a:endParaRPr lang="en-US" altLang="zh-CN" sz="2000">
                <a:latin typeface="Arial" panose="020B0604020202020204" pitchFamily="34" charset="0"/>
              </a:endParaRPr>
            </a:p>
          </p:txBody>
        </p:sp>
        <p:sp>
          <p:nvSpPr>
            <p:cNvPr id="14423" name="Line 86"/>
            <p:cNvSpPr/>
            <p:nvPr/>
          </p:nvSpPr>
          <p:spPr>
            <a:xfrm flipV="1">
              <a:off x="2426" y="1570"/>
              <a:ext cx="136" cy="182"/>
            </a:xfrm>
            <a:prstGeom prst="line">
              <a:avLst/>
            </a:prstGeom>
            <a:ln w="12700" cap="flat" cmpd="sng">
              <a:solidFill>
                <a:schemeClr val="tx1"/>
              </a:solidFill>
              <a:prstDash val="solid"/>
              <a:headEnd type="none" w="med" len="med"/>
              <a:tailEnd type="stealth" w="lg" len="lg"/>
            </a:ln>
          </p:spPr>
        </p:sp>
        <p:sp>
          <p:nvSpPr>
            <p:cNvPr id="14424" name="Line 87"/>
            <p:cNvSpPr/>
            <p:nvPr/>
          </p:nvSpPr>
          <p:spPr>
            <a:xfrm>
              <a:off x="2653" y="1570"/>
              <a:ext cx="91" cy="182"/>
            </a:xfrm>
            <a:prstGeom prst="line">
              <a:avLst/>
            </a:prstGeom>
            <a:ln w="12700" cap="flat" cmpd="sng">
              <a:solidFill>
                <a:schemeClr val="tx1"/>
              </a:solidFill>
              <a:prstDash val="solid"/>
              <a:headEnd type="none" w="med" len="med"/>
              <a:tailEnd type="stealth" w="lg" len="lg"/>
            </a:ln>
          </p:spPr>
        </p:sp>
        <p:sp>
          <p:nvSpPr>
            <p:cNvPr id="14425" name="Line 88"/>
            <p:cNvSpPr/>
            <p:nvPr/>
          </p:nvSpPr>
          <p:spPr>
            <a:xfrm flipH="1">
              <a:off x="2517" y="1842"/>
              <a:ext cx="227" cy="0"/>
            </a:xfrm>
            <a:prstGeom prst="line">
              <a:avLst/>
            </a:prstGeom>
            <a:ln w="12700" cap="flat" cmpd="sng">
              <a:solidFill>
                <a:schemeClr val="tx1"/>
              </a:solidFill>
              <a:prstDash val="dash"/>
              <a:headEnd type="none" w="med" len="med"/>
              <a:tailEnd type="stealth" w="lg" len="lg"/>
            </a:ln>
          </p:spPr>
        </p:sp>
        <p:grpSp>
          <p:nvGrpSpPr>
            <p:cNvPr id="14426" name="Group 89"/>
            <p:cNvGrpSpPr/>
            <p:nvPr/>
          </p:nvGrpSpPr>
          <p:grpSpPr>
            <a:xfrm>
              <a:off x="2517" y="1933"/>
              <a:ext cx="235" cy="186"/>
              <a:chOff x="2517" y="2160"/>
              <a:chExt cx="235" cy="186"/>
            </a:xfrm>
          </p:grpSpPr>
          <p:sp>
            <p:nvSpPr>
              <p:cNvPr id="14427" name="Oval 90"/>
              <p:cNvSpPr/>
              <p:nvPr/>
            </p:nvSpPr>
            <p:spPr>
              <a:xfrm>
                <a:off x="2562" y="2205"/>
                <a:ext cx="136" cy="136"/>
              </a:xfrm>
              <a:prstGeom prst="ellipse">
                <a:avLst/>
              </a:prstGeom>
              <a:solidFill>
                <a:srgbClr val="993300"/>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28" name="Arc 91"/>
              <p:cNvSpPr/>
              <p:nvPr/>
            </p:nvSpPr>
            <p:spPr>
              <a:xfrm rot="3296813">
                <a:off x="2541" y="2135"/>
                <a:ext cx="186" cy="235"/>
              </a:xfrm>
              <a:custGeom>
                <a:avLst/>
                <a:gdLst>
                  <a:gd name="txL" fmla="*/ 0 w 29590"/>
                  <a:gd name="txT" fmla="*/ 0 h 33119"/>
                  <a:gd name="txR" fmla="*/ 29590 w 29590"/>
                  <a:gd name="txB" fmla="*/ 33119 h 33119"/>
                </a:gdLst>
                <a:ahLst/>
                <a:cxnLst>
                  <a:cxn ang="0">
                    <a:pos x="0" y="0"/>
                  </a:cxn>
                  <a:cxn ang="0">
                    <a:pos x="0" y="0"/>
                  </a:cxn>
                  <a:cxn ang="0">
                    <a:pos x="0" y="0"/>
                  </a:cxn>
                </a:cxnLst>
                <a:rect l="txL" t="txT" r="txR" b="txB"/>
                <a:pathLst>
                  <a:path w="29590" h="33119" fill="none">
                    <a:moveTo>
                      <a:pt x="26262" y="-1"/>
                    </a:moveTo>
                    <a:cubicBezTo>
                      <a:pt x="28436" y="3448"/>
                      <a:pt x="29590" y="7442"/>
                      <a:pt x="29590" y="11519"/>
                    </a:cubicBezTo>
                    <a:cubicBezTo>
                      <a:pt x="29590" y="23448"/>
                      <a:pt x="19919" y="33119"/>
                      <a:pt x="7990" y="33119"/>
                    </a:cubicBezTo>
                    <a:cubicBezTo>
                      <a:pt x="5253" y="33119"/>
                      <a:pt x="2542" y="32599"/>
                      <a:pt x="0" y="31586"/>
                    </a:cubicBezTo>
                  </a:path>
                  <a:path w="29590" h="33119" stroke="0">
                    <a:moveTo>
                      <a:pt x="26262" y="-1"/>
                    </a:moveTo>
                    <a:cubicBezTo>
                      <a:pt x="28436" y="3448"/>
                      <a:pt x="29590" y="7442"/>
                      <a:pt x="29590" y="11519"/>
                    </a:cubicBezTo>
                    <a:cubicBezTo>
                      <a:pt x="29590" y="23448"/>
                      <a:pt x="19919" y="33119"/>
                      <a:pt x="7990" y="33119"/>
                    </a:cubicBezTo>
                    <a:cubicBezTo>
                      <a:pt x="5253" y="33119"/>
                      <a:pt x="2542" y="32599"/>
                      <a:pt x="0" y="31586"/>
                    </a:cubicBezTo>
                    <a:lnTo>
                      <a:pt x="7990" y="11519"/>
                    </a:lnTo>
                    <a:close/>
                  </a:path>
                </a:pathLst>
              </a:custGeom>
              <a:noFill/>
              <a:ln w="9525" cap="flat" cmpd="sng">
                <a:solidFill>
                  <a:schemeClr val="tx1"/>
                </a:solidFill>
                <a:prstDash val="solid"/>
                <a:round/>
                <a:headEnd type="none" w="med" len="med"/>
                <a:tailEnd type="none" w="med" len="med"/>
              </a:ln>
            </p:spPr>
            <p:txBody>
              <a:bodyPr rot="10800000" vert="eaVert"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sp>
        <p:nvSpPr>
          <p:cNvPr id="14429" name="Rectangle 92"/>
          <p:cNvSpPr/>
          <p:nvPr/>
        </p:nvSpPr>
        <p:spPr>
          <a:xfrm>
            <a:off x="7988300" y="1676400"/>
            <a:ext cx="449263" cy="45402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sz="2000">
                <a:latin typeface="Arial" panose="020B0604020202020204" pitchFamily="34" charset="0"/>
              </a:rPr>
              <a:t>4</a:t>
            </a:r>
            <a:endParaRPr lang="en-US" altLang="zh-CN" sz="2000">
              <a:latin typeface="Arial" panose="020B0604020202020204" pitchFamily="34" charset="0"/>
            </a:endParaRPr>
          </a:p>
        </p:txBody>
      </p:sp>
      <p:grpSp>
        <p:nvGrpSpPr>
          <p:cNvPr id="14430" name="Group 93"/>
          <p:cNvGrpSpPr/>
          <p:nvPr/>
        </p:nvGrpSpPr>
        <p:grpSpPr>
          <a:xfrm>
            <a:off x="7667625" y="2454275"/>
            <a:ext cx="257175" cy="454025"/>
            <a:chOff x="2426" y="1706"/>
            <a:chExt cx="273" cy="409"/>
          </a:xfrm>
        </p:grpSpPr>
        <p:sp>
          <p:nvSpPr>
            <p:cNvPr id="14431" name="Rectangle 94"/>
            <p:cNvSpPr/>
            <p:nvPr/>
          </p:nvSpPr>
          <p:spPr>
            <a:xfrm>
              <a:off x="2426" y="1706"/>
              <a:ext cx="273" cy="409"/>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32" name="Line 95"/>
            <p:cNvSpPr/>
            <p:nvPr/>
          </p:nvSpPr>
          <p:spPr>
            <a:xfrm>
              <a:off x="2426" y="1842"/>
              <a:ext cx="273" cy="0"/>
            </a:xfrm>
            <a:prstGeom prst="line">
              <a:avLst/>
            </a:prstGeom>
            <a:ln w="9525" cap="flat" cmpd="sng">
              <a:solidFill>
                <a:schemeClr val="tx1"/>
              </a:solidFill>
              <a:prstDash val="solid"/>
              <a:headEnd type="none" w="med" len="med"/>
              <a:tailEnd type="none" w="med" len="med"/>
            </a:ln>
          </p:spPr>
        </p:sp>
        <p:sp>
          <p:nvSpPr>
            <p:cNvPr id="14433" name="Line 96"/>
            <p:cNvSpPr/>
            <p:nvPr/>
          </p:nvSpPr>
          <p:spPr>
            <a:xfrm>
              <a:off x="2426" y="1979"/>
              <a:ext cx="273" cy="0"/>
            </a:xfrm>
            <a:prstGeom prst="line">
              <a:avLst/>
            </a:prstGeom>
            <a:ln w="9525" cap="flat" cmpd="sng">
              <a:solidFill>
                <a:schemeClr val="tx1"/>
              </a:solidFill>
              <a:prstDash val="solid"/>
              <a:headEnd type="none" w="med" len="med"/>
              <a:tailEnd type="none" w="med" len="med"/>
            </a:ln>
          </p:spPr>
        </p:sp>
        <p:sp>
          <p:nvSpPr>
            <p:cNvPr id="14434" name="Line 97"/>
            <p:cNvSpPr/>
            <p:nvPr/>
          </p:nvSpPr>
          <p:spPr>
            <a:xfrm>
              <a:off x="2562" y="1706"/>
              <a:ext cx="0" cy="409"/>
            </a:xfrm>
            <a:prstGeom prst="line">
              <a:avLst/>
            </a:prstGeom>
            <a:ln w="9525" cap="flat" cmpd="sng">
              <a:solidFill>
                <a:schemeClr val="tx1"/>
              </a:solidFill>
              <a:prstDash val="solid"/>
              <a:headEnd type="none" w="med" len="med"/>
              <a:tailEnd type="none" w="med" len="med"/>
            </a:ln>
          </p:spPr>
        </p:sp>
      </p:grpSp>
      <p:grpSp>
        <p:nvGrpSpPr>
          <p:cNvPr id="14435" name="Group 98"/>
          <p:cNvGrpSpPr/>
          <p:nvPr/>
        </p:nvGrpSpPr>
        <p:grpSpPr>
          <a:xfrm>
            <a:off x="8435975" y="2454275"/>
            <a:ext cx="384175" cy="454025"/>
            <a:chOff x="2744" y="1661"/>
            <a:chExt cx="408" cy="544"/>
          </a:xfrm>
        </p:grpSpPr>
        <p:sp>
          <p:nvSpPr>
            <p:cNvPr id="14436" name="Rectangle 99"/>
            <p:cNvSpPr/>
            <p:nvPr/>
          </p:nvSpPr>
          <p:spPr>
            <a:xfrm>
              <a:off x="2744" y="1661"/>
              <a:ext cx="408" cy="5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37" name="Line 100"/>
            <p:cNvSpPr/>
            <p:nvPr/>
          </p:nvSpPr>
          <p:spPr>
            <a:xfrm>
              <a:off x="2744" y="1842"/>
              <a:ext cx="408" cy="0"/>
            </a:xfrm>
            <a:prstGeom prst="line">
              <a:avLst/>
            </a:prstGeom>
            <a:ln w="9525" cap="flat" cmpd="sng">
              <a:solidFill>
                <a:schemeClr val="tx1"/>
              </a:solidFill>
              <a:prstDash val="solid"/>
              <a:headEnd type="none" w="med" len="med"/>
              <a:tailEnd type="none" w="med" len="med"/>
            </a:ln>
          </p:spPr>
        </p:sp>
        <p:sp>
          <p:nvSpPr>
            <p:cNvPr id="14438" name="Line 101"/>
            <p:cNvSpPr/>
            <p:nvPr/>
          </p:nvSpPr>
          <p:spPr>
            <a:xfrm>
              <a:off x="2744" y="2024"/>
              <a:ext cx="408" cy="0"/>
            </a:xfrm>
            <a:prstGeom prst="line">
              <a:avLst/>
            </a:prstGeom>
            <a:ln w="9525" cap="flat" cmpd="sng">
              <a:solidFill>
                <a:schemeClr val="tx1"/>
              </a:solidFill>
              <a:prstDash val="solid"/>
              <a:headEnd type="none" w="med" len="med"/>
              <a:tailEnd type="none" w="med" len="med"/>
            </a:ln>
          </p:spPr>
        </p:sp>
        <p:sp>
          <p:nvSpPr>
            <p:cNvPr id="14439" name="Line 102"/>
            <p:cNvSpPr/>
            <p:nvPr/>
          </p:nvSpPr>
          <p:spPr>
            <a:xfrm>
              <a:off x="2880" y="1661"/>
              <a:ext cx="0" cy="544"/>
            </a:xfrm>
            <a:prstGeom prst="line">
              <a:avLst/>
            </a:prstGeom>
            <a:ln w="9525" cap="flat" cmpd="sng">
              <a:solidFill>
                <a:schemeClr val="tx1"/>
              </a:solidFill>
              <a:prstDash val="solid"/>
              <a:headEnd type="none" w="med" len="med"/>
              <a:tailEnd type="none" w="med" len="med"/>
            </a:ln>
          </p:spPr>
        </p:sp>
        <p:sp>
          <p:nvSpPr>
            <p:cNvPr id="14440" name="Line 103"/>
            <p:cNvSpPr/>
            <p:nvPr/>
          </p:nvSpPr>
          <p:spPr>
            <a:xfrm>
              <a:off x="3016" y="1661"/>
              <a:ext cx="0" cy="544"/>
            </a:xfrm>
            <a:prstGeom prst="line">
              <a:avLst/>
            </a:prstGeom>
            <a:ln w="9525" cap="flat" cmpd="sng">
              <a:solidFill>
                <a:schemeClr val="tx1"/>
              </a:solidFill>
              <a:prstDash val="solid"/>
              <a:headEnd type="none" w="med" len="med"/>
              <a:tailEnd type="none" w="med" len="med"/>
            </a:ln>
          </p:spPr>
        </p:sp>
      </p:grpSp>
      <p:sp>
        <p:nvSpPr>
          <p:cNvPr id="14441" name="Oval 104"/>
          <p:cNvSpPr/>
          <p:nvPr/>
        </p:nvSpPr>
        <p:spPr>
          <a:xfrm>
            <a:off x="7796213" y="2519363"/>
            <a:ext cx="257175" cy="258762"/>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1</a:t>
            </a:r>
            <a:endParaRPr lang="en-US" altLang="zh-CN" sz="2000">
              <a:latin typeface="Arial" panose="020B0604020202020204" pitchFamily="34" charset="0"/>
            </a:endParaRPr>
          </a:p>
        </p:txBody>
      </p:sp>
      <p:sp>
        <p:nvSpPr>
          <p:cNvPr id="14442" name="Oval 105"/>
          <p:cNvSpPr/>
          <p:nvPr/>
        </p:nvSpPr>
        <p:spPr>
          <a:xfrm>
            <a:off x="8051800" y="2000250"/>
            <a:ext cx="257175" cy="258763"/>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2</a:t>
            </a:r>
            <a:endParaRPr lang="en-US" altLang="zh-CN" sz="2000">
              <a:latin typeface="Arial" panose="020B0604020202020204" pitchFamily="34" charset="0"/>
            </a:endParaRPr>
          </a:p>
        </p:txBody>
      </p:sp>
      <p:sp>
        <p:nvSpPr>
          <p:cNvPr id="14443" name="Oval 106"/>
          <p:cNvSpPr/>
          <p:nvPr/>
        </p:nvSpPr>
        <p:spPr>
          <a:xfrm>
            <a:off x="8372475" y="2519363"/>
            <a:ext cx="257175" cy="258762"/>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3</a:t>
            </a:r>
            <a:endParaRPr lang="en-US" altLang="zh-CN" sz="2000">
              <a:latin typeface="Arial" panose="020B0604020202020204" pitchFamily="34" charset="0"/>
            </a:endParaRPr>
          </a:p>
        </p:txBody>
      </p:sp>
      <p:sp>
        <p:nvSpPr>
          <p:cNvPr id="14444" name="Line 107"/>
          <p:cNvSpPr/>
          <p:nvPr/>
        </p:nvSpPr>
        <p:spPr>
          <a:xfrm flipV="1">
            <a:off x="7923213" y="2259013"/>
            <a:ext cx="192087" cy="260350"/>
          </a:xfrm>
          <a:prstGeom prst="line">
            <a:avLst/>
          </a:prstGeom>
          <a:ln w="12700" cap="flat" cmpd="sng">
            <a:solidFill>
              <a:schemeClr val="tx1"/>
            </a:solidFill>
            <a:prstDash val="solid"/>
            <a:headEnd type="none" w="med" len="med"/>
            <a:tailEnd type="stealth" w="lg" len="lg"/>
          </a:ln>
        </p:spPr>
      </p:sp>
      <p:sp>
        <p:nvSpPr>
          <p:cNvPr id="14445" name="Line 108"/>
          <p:cNvSpPr/>
          <p:nvPr/>
        </p:nvSpPr>
        <p:spPr>
          <a:xfrm>
            <a:off x="8243888" y="2259013"/>
            <a:ext cx="128587" cy="260350"/>
          </a:xfrm>
          <a:prstGeom prst="line">
            <a:avLst/>
          </a:prstGeom>
          <a:ln w="12700" cap="flat" cmpd="sng">
            <a:solidFill>
              <a:schemeClr val="tx1"/>
            </a:solidFill>
            <a:prstDash val="solid"/>
            <a:headEnd type="none" w="med" len="med"/>
            <a:tailEnd type="stealth" w="lg" len="lg"/>
          </a:ln>
        </p:spPr>
      </p:sp>
      <p:sp>
        <p:nvSpPr>
          <p:cNvPr id="14446" name="Line 109"/>
          <p:cNvSpPr/>
          <p:nvPr/>
        </p:nvSpPr>
        <p:spPr>
          <a:xfrm flipH="1">
            <a:off x="8051800" y="2647950"/>
            <a:ext cx="320675" cy="0"/>
          </a:xfrm>
          <a:prstGeom prst="line">
            <a:avLst/>
          </a:prstGeom>
          <a:ln w="12700" cap="flat" cmpd="sng">
            <a:solidFill>
              <a:schemeClr val="tx1"/>
            </a:solidFill>
            <a:prstDash val="dash"/>
            <a:headEnd type="none" w="med" len="med"/>
            <a:tailEnd type="stealth" w="lg" len="lg"/>
          </a:ln>
        </p:spPr>
      </p:sp>
      <p:grpSp>
        <p:nvGrpSpPr>
          <p:cNvPr id="14447" name="Group 110"/>
          <p:cNvGrpSpPr/>
          <p:nvPr/>
        </p:nvGrpSpPr>
        <p:grpSpPr>
          <a:xfrm>
            <a:off x="8051800" y="2778125"/>
            <a:ext cx="331788" cy="266700"/>
            <a:chOff x="2517" y="2160"/>
            <a:chExt cx="235" cy="186"/>
          </a:xfrm>
        </p:grpSpPr>
        <p:sp>
          <p:nvSpPr>
            <p:cNvPr id="14448" name="Oval 111"/>
            <p:cNvSpPr/>
            <p:nvPr/>
          </p:nvSpPr>
          <p:spPr>
            <a:xfrm>
              <a:off x="2562" y="2205"/>
              <a:ext cx="136" cy="136"/>
            </a:xfrm>
            <a:prstGeom prst="ellipse">
              <a:avLst/>
            </a:prstGeom>
            <a:solidFill>
              <a:srgbClr val="993300"/>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49" name="Arc 112"/>
            <p:cNvSpPr/>
            <p:nvPr/>
          </p:nvSpPr>
          <p:spPr>
            <a:xfrm rot="3296813">
              <a:off x="2541" y="2135"/>
              <a:ext cx="186" cy="235"/>
            </a:xfrm>
            <a:custGeom>
              <a:avLst/>
              <a:gdLst>
                <a:gd name="txL" fmla="*/ 0 w 29590"/>
                <a:gd name="txT" fmla="*/ 0 h 33119"/>
                <a:gd name="txR" fmla="*/ 29590 w 29590"/>
                <a:gd name="txB" fmla="*/ 33119 h 33119"/>
              </a:gdLst>
              <a:ahLst/>
              <a:cxnLst>
                <a:cxn ang="0">
                  <a:pos x="0" y="0"/>
                </a:cxn>
                <a:cxn ang="0">
                  <a:pos x="0" y="0"/>
                </a:cxn>
                <a:cxn ang="0">
                  <a:pos x="0" y="0"/>
                </a:cxn>
              </a:cxnLst>
              <a:rect l="txL" t="txT" r="txR" b="txB"/>
              <a:pathLst>
                <a:path w="29590" h="33119" fill="none">
                  <a:moveTo>
                    <a:pt x="26262" y="-1"/>
                  </a:moveTo>
                  <a:cubicBezTo>
                    <a:pt x="28436" y="3448"/>
                    <a:pt x="29590" y="7442"/>
                    <a:pt x="29590" y="11519"/>
                  </a:cubicBezTo>
                  <a:cubicBezTo>
                    <a:pt x="29590" y="23448"/>
                    <a:pt x="19919" y="33119"/>
                    <a:pt x="7990" y="33119"/>
                  </a:cubicBezTo>
                  <a:cubicBezTo>
                    <a:pt x="5253" y="33119"/>
                    <a:pt x="2542" y="32599"/>
                    <a:pt x="0" y="31586"/>
                  </a:cubicBezTo>
                </a:path>
                <a:path w="29590" h="33119" stroke="0">
                  <a:moveTo>
                    <a:pt x="26262" y="-1"/>
                  </a:moveTo>
                  <a:cubicBezTo>
                    <a:pt x="28436" y="3448"/>
                    <a:pt x="29590" y="7442"/>
                    <a:pt x="29590" y="11519"/>
                  </a:cubicBezTo>
                  <a:cubicBezTo>
                    <a:pt x="29590" y="23448"/>
                    <a:pt x="19919" y="33119"/>
                    <a:pt x="7990" y="33119"/>
                  </a:cubicBezTo>
                  <a:cubicBezTo>
                    <a:pt x="5253" y="33119"/>
                    <a:pt x="2542" y="32599"/>
                    <a:pt x="0" y="31586"/>
                  </a:cubicBezTo>
                  <a:lnTo>
                    <a:pt x="7990" y="11519"/>
                  </a:lnTo>
                  <a:close/>
                </a:path>
              </a:pathLst>
            </a:custGeom>
            <a:noFill/>
            <a:ln w="9525" cap="flat" cmpd="sng">
              <a:solidFill>
                <a:schemeClr val="tx1"/>
              </a:solidFill>
              <a:prstDash val="solid"/>
              <a:round/>
              <a:headEnd type="none" w="med" len="med"/>
              <a:tailEnd type="none" w="med" len="med"/>
            </a:ln>
          </p:spPr>
          <p:txBody>
            <a:bodyPr rot="10800000" vert="eaVert" wrap="none" anchor="ctr" anchorCtr="0"/>
            <a:p>
              <a:pPr algn="ctr"/>
              <a:endParaRPr lang="ja-JP" altLang="en-US" sz="1400" b="1" dirty="0">
                <a:latin typeface="Arial" panose="020B0604020202020204" pitchFamily="34" charset="0"/>
                <a:ea typeface="MS PGothic" panose="020B0600070205080204" pitchFamily="34" charset="-128"/>
              </a:endParaRPr>
            </a:p>
          </p:txBody>
        </p:sp>
      </p:grpSp>
      <p:sp>
        <p:nvSpPr>
          <p:cNvPr id="14452" name="Text Box 113"/>
          <p:cNvSpPr txBox="1"/>
          <p:nvPr/>
        </p:nvSpPr>
        <p:spPr>
          <a:xfrm>
            <a:off x="3708400" y="3573463"/>
            <a:ext cx="2540000" cy="457200"/>
          </a:xfrm>
          <a:prstGeom prst="rect">
            <a:avLst/>
          </a:prstGeom>
          <a:noFill/>
          <a:ln w="9525">
            <a:noFill/>
          </a:ln>
        </p:spPr>
        <p:txBody>
          <a:bodyPr>
            <a:spAutoFit/>
          </a:bodyPr>
          <a:p>
            <a:pPr algn="ctr"/>
            <a:r>
              <a:rPr lang="zh-CN" altLang="en-US" sz="2400" b="1" dirty="0">
                <a:latin typeface="Arial" panose="020B0604020202020204" pitchFamily="34" charset="0"/>
              </a:rPr>
              <a:t>材料的流动顺序</a:t>
            </a:r>
            <a:endParaRPr lang="zh-CN" altLang="en-US" sz="2400" b="1" dirty="0">
              <a:latin typeface="Arial" panose="020B0604020202020204" pitchFamily="34" charset="0"/>
            </a:endParaRPr>
          </a:p>
        </p:txBody>
      </p:sp>
      <p:sp>
        <p:nvSpPr>
          <p:cNvPr id="14453" name="Line 114"/>
          <p:cNvSpPr/>
          <p:nvPr/>
        </p:nvSpPr>
        <p:spPr>
          <a:xfrm>
            <a:off x="6127750" y="3860800"/>
            <a:ext cx="1873250" cy="0"/>
          </a:xfrm>
          <a:prstGeom prst="line">
            <a:avLst/>
          </a:prstGeom>
          <a:ln w="12700" cap="flat" cmpd="sng">
            <a:solidFill>
              <a:schemeClr val="tx1"/>
            </a:solidFill>
            <a:prstDash val="solid"/>
            <a:headEnd type="none" w="med" len="med"/>
            <a:tailEnd type="stealth" w="lg" len="lg"/>
          </a:ln>
        </p:spPr>
      </p:sp>
      <p:sp>
        <p:nvSpPr>
          <p:cNvPr id="14454" name="Rectangle 115"/>
          <p:cNvSpPr/>
          <p:nvPr/>
        </p:nvSpPr>
        <p:spPr>
          <a:xfrm>
            <a:off x="3995738" y="4149725"/>
            <a:ext cx="449262" cy="45402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sz="2000">
                <a:latin typeface="Arial" panose="020B0604020202020204" pitchFamily="34" charset="0"/>
              </a:rPr>
              <a:t>1</a:t>
            </a:r>
            <a:endParaRPr lang="en-US" altLang="zh-CN" sz="2000">
              <a:latin typeface="Arial" panose="020B0604020202020204" pitchFamily="34" charset="0"/>
            </a:endParaRPr>
          </a:p>
        </p:txBody>
      </p:sp>
      <p:sp>
        <p:nvSpPr>
          <p:cNvPr id="14455" name="Rectangle 116"/>
          <p:cNvSpPr/>
          <p:nvPr/>
        </p:nvSpPr>
        <p:spPr>
          <a:xfrm>
            <a:off x="5275263" y="4149725"/>
            <a:ext cx="449262" cy="45402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sz="2000">
                <a:latin typeface="Arial" panose="020B0604020202020204" pitchFamily="34" charset="0"/>
              </a:rPr>
              <a:t>2</a:t>
            </a:r>
            <a:endParaRPr lang="en-US" altLang="zh-CN" sz="2000">
              <a:latin typeface="Arial" panose="020B0604020202020204" pitchFamily="34" charset="0"/>
            </a:endParaRPr>
          </a:p>
        </p:txBody>
      </p:sp>
      <p:sp>
        <p:nvSpPr>
          <p:cNvPr id="14456" name="Rectangle 117"/>
          <p:cNvSpPr/>
          <p:nvPr/>
        </p:nvSpPr>
        <p:spPr>
          <a:xfrm>
            <a:off x="6588125" y="4149725"/>
            <a:ext cx="449263" cy="45402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sz="2000">
                <a:latin typeface="Arial" panose="020B0604020202020204" pitchFamily="34" charset="0"/>
              </a:rPr>
              <a:t>3</a:t>
            </a:r>
            <a:endParaRPr lang="en-US" altLang="zh-CN" sz="2000">
              <a:latin typeface="Arial" panose="020B0604020202020204" pitchFamily="34" charset="0"/>
            </a:endParaRPr>
          </a:p>
        </p:txBody>
      </p:sp>
      <p:sp>
        <p:nvSpPr>
          <p:cNvPr id="14457" name="Rectangle 118"/>
          <p:cNvSpPr/>
          <p:nvPr/>
        </p:nvSpPr>
        <p:spPr>
          <a:xfrm>
            <a:off x="7956550" y="4149725"/>
            <a:ext cx="449263" cy="45402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r>
              <a:rPr lang="en-US" altLang="zh-CN" sz="2000">
                <a:latin typeface="Arial" panose="020B0604020202020204" pitchFamily="34" charset="0"/>
              </a:rPr>
              <a:t>4</a:t>
            </a:r>
            <a:endParaRPr lang="en-US" altLang="zh-CN" sz="2000">
              <a:latin typeface="Arial" panose="020B0604020202020204" pitchFamily="34" charset="0"/>
            </a:endParaRPr>
          </a:p>
        </p:txBody>
      </p:sp>
      <p:grpSp>
        <p:nvGrpSpPr>
          <p:cNvPr id="14458" name="Group 119"/>
          <p:cNvGrpSpPr/>
          <p:nvPr/>
        </p:nvGrpSpPr>
        <p:grpSpPr>
          <a:xfrm>
            <a:off x="3635375" y="5013325"/>
            <a:ext cx="257175" cy="454025"/>
            <a:chOff x="2426" y="1706"/>
            <a:chExt cx="273" cy="409"/>
          </a:xfrm>
        </p:grpSpPr>
        <p:sp>
          <p:nvSpPr>
            <p:cNvPr id="14459" name="Rectangle 120"/>
            <p:cNvSpPr/>
            <p:nvPr/>
          </p:nvSpPr>
          <p:spPr>
            <a:xfrm>
              <a:off x="2426" y="1706"/>
              <a:ext cx="273" cy="409"/>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60" name="Line 121"/>
            <p:cNvSpPr/>
            <p:nvPr/>
          </p:nvSpPr>
          <p:spPr>
            <a:xfrm>
              <a:off x="2426" y="1842"/>
              <a:ext cx="273" cy="0"/>
            </a:xfrm>
            <a:prstGeom prst="line">
              <a:avLst/>
            </a:prstGeom>
            <a:ln w="9525" cap="flat" cmpd="sng">
              <a:solidFill>
                <a:schemeClr val="tx1"/>
              </a:solidFill>
              <a:prstDash val="solid"/>
              <a:headEnd type="none" w="med" len="med"/>
              <a:tailEnd type="none" w="med" len="med"/>
            </a:ln>
          </p:spPr>
        </p:sp>
        <p:sp>
          <p:nvSpPr>
            <p:cNvPr id="14461" name="Line 122"/>
            <p:cNvSpPr/>
            <p:nvPr/>
          </p:nvSpPr>
          <p:spPr>
            <a:xfrm>
              <a:off x="2426" y="1979"/>
              <a:ext cx="273" cy="0"/>
            </a:xfrm>
            <a:prstGeom prst="line">
              <a:avLst/>
            </a:prstGeom>
            <a:ln w="9525" cap="flat" cmpd="sng">
              <a:solidFill>
                <a:schemeClr val="tx1"/>
              </a:solidFill>
              <a:prstDash val="solid"/>
              <a:headEnd type="none" w="med" len="med"/>
              <a:tailEnd type="none" w="med" len="med"/>
            </a:ln>
          </p:spPr>
        </p:sp>
        <p:sp>
          <p:nvSpPr>
            <p:cNvPr id="14462" name="Line 123"/>
            <p:cNvSpPr/>
            <p:nvPr/>
          </p:nvSpPr>
          <p:spPr>
            <a:xfrm>
              <a:off x="2562" y="1706"/>
              <a:ext cx="0" cy="409"/>
            </a:xfrm>
            <a:prstGeom prst="line">
              <a:avLst/>
            </a:prstGeom>
            <a:ln w="9525" cap="flat" cmpd="sng">
              <a:solidFill>
                <a:schemeClr val="tx1"/>
              </a:solidFill>
              <a:prstDash val="solid"/>
              <a:headEnd type="none" w="med" len="med"/>
              <a:tailEnd type="none" w="med" len="med"/>
            </a:ln>
          </p:spPr>
        </p:sp>
      </p:grpSp>
      <p:grpSp>
        <p:nvGrpSpPr>
          <p:cNvPr id="14463" name="Group 124"/>
          <p:cNvGrpSpPr/>
          <p:nvPr/>
        </p:nvGrpSpPr>
        <p:grpSpPr>
          <a:xfrm>
            <a:off x="8316913" y="5013325"/>
            <a:ext cx="384175" cy="454025"/>
            <a:chOff x="2744" y="1661"/>
            <a:chExt cx="408" cy="544"/>
          </a:xfrm>
        </p:grpSpPr>
        <p:sp>
          <p:nvSpPr>
            <p:cNvPr id="14464" name="Rectangle 125"/>
            <p:cNvSpPr/>
            <p:nvPr/>
          </p:nvSpPr>
          <p:spPr>
            <a:xfrm>
              <a:off x="2744" y="1661"/>
              <a:ext cx="408" cy="544"/>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65" name="Line 126"/>
            <p:cNvSpPr/>
            <p:nvPr/>
          </p:nvSpPr>
          <p:spPr>
            <a:xfrm>
              <a:off x="2744" y="1842"/>
              <a:ext cx="408" cy="0"/>
            </a:xfrm>
            <a:prstGeom prst="line">
              <a:avLst/>
            </a:prstGeom>
            <a:ln w="9525" cap="flat" cmpd="sng">
              <a:solidFill>
                <a:schemeClr val="tx1"/>
              </a:solidFill>
              <a:prstDash val="solid"/>
              <a:headEnd type="none" w="med" len="med"/>
              <a:tailEnd type="none" w="med" len="med"/>
            </a:ln>
          </p:spPr>
        </p:sp>
        <p:sp>
          <p:nvSpPr>
            <p:cNvPr id="14466" name="Line 127"/>
            <p:cNvSpPr/>
            <p:nvPr/>
          </p:nvSpPr>
          <p:spPr>
            <a:xfrm>
              <a:off x="2744" y="2024"/>
              <a:ext cx="408" cy="0"/>
            </a:xfrm>
            <a:prstGeom prst="line">
              <a:avLst/>
            </a:prstGeom>
            <a:ln w="9525" cap="flat" cmpd="sng">
              <a:solidFill>
                <a:schemeClr val="tx1"/>
              </a:solidFill>
              <a:prstDash val="solid"/>
              <a:headEnd type="none" w="med" len="med"/>
              <a:tailEnd type="none" w="med" len="med"/>
            </a:ln>
          </p:spPr>
        </p:sp>
        <p:sp>
          <p:nvSpPr>
            <p:cNvPr id="14467" name="Line 128"/>
            <p:cNvSpPr/>
            <p:nvPr/>
          </p:nvSpPr>
          <p:spPr>
            <a:xfrm>
              <a:off x="2880" y="1661"/>
              <a:ext cx="0" cy="544"/>
            </a:xfrm>
            <a:prstGeom prst="line">
              <a:avLst/>
            </a:prstGeom>
            <a:ln w="9525" cap="flat" cmpd="sng">
              <a:solidFill>
                <a:schemeClr val="tx1"/>
              </a:solidFill>
              <a:prstDash val="solid"/>
              <a:headEnd type="none" w="med" len="med"/>
              <a:tailEnd type="none" w="med" len="med"/>
            </a:ln>
          </p:spPr>
        </p:sp>
        <p:sp>
          <p:nvSpPr>
            <p:cNvPr id="14468" name="Line 129"/>
            <p:cNvSpPr/>
            <p:nvPr/>
          </p:nvSpPr>
          <p:spPr>
            <a:xfrm>
              <a:off x="3016" y="1661"/>
              <a:ext cx="0" cy="544"/>
            </a:xfrm>
            <a:prstGeom prst="line">
              <a:avLst/>
            </a:prstGeom>
            <a:ln w="9525" cap="flat" cmpd="sng">
              <a:solidFill>
                <a:schemeClr val="tx1"/>
              </a:solidFill>
              <a:prstDash val="solid"/>
              <a:headEnd type="none" w="med" len="med"/>
              <a:tailEnd type="none" w="med" len="med"/>
            </a:ln>
          </p:spPr>
        </p:sp>
      </p:grpSp>
      <p:sp>
        <p:nvSpPr>
          <p:cNvPr id="14469" name="Oval 130"/>
          <p:cNvSpPr/>
          <p:nvPr/>
        </p:nvSpPr>
        <p:spPr>
          <a:xfrm>
            <a:off x="3779838" y="5084763"/>
            <a:ext cx="257175" cy="258762"/>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1</a:t>
            </a:r>
            <a:endParaRPr lang="en-US" altLang="zh-CN" sz="2000">
              <a:latin typeface="Arial" panose="020B0604020202020204" pitchFamily="34" charset="0"/>
            </a:endParaRPr>
          </a:p>
        </p:txBody>
      </p:sp>
      <p:sp>
        <p:nvSpPr>
          <p:cNvPr id="14470" name="Oval 131"/>
          <p:cNvSpPr/>
          <p:nvPr/>
        </p:nvSpPr>
        <p:spPr>
          <a:xfrm>
            <a:off x="4067175" y="4508500"/>
            <a:ext cx="257175" cy="258763"/>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2</a:t>
            </a:r>
            <a:endParaRPr lang="en-US" altLang="zh-CN" sz="2000">
              <a:latin typeface="Arial" panose="020B0604020202020204" pitchFamily="34" charset="0"/>
            </a:endParaRPr>
          </a:p>
        </p:txBody>
      </p:sp>
      <p:sp>
        <p:nvSpPr>
          <p:cNvPr id="14471" name="Oval 132"/>
          <p:cNvSpPr/>
          <p:nvPr/>
        </p:nvSpPr>
        <p:spPr>
          <a:xfrm>
            <a:off x="5364163" y="4508500"/>
            <a:ext cx="257175" cy="258763"/>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3</a:t>
            </a:r>
            <a:endParaRPr lang="en-US" altLang="zh-CN" sz="2000">
              <a:latin typeface="Arial" panose="020B0604020202020204" pitchFamily="34" charset="0"/>
            </a:endParaRPr>
          </a:p>
        </p:txBody>
      </p:sp>
      <p:sp>
        <p:nvSpPr>
          <p:cNvPr id="14472" name="Oval 133"/>
          <p:cNvSpPr/>
          <p:nvPr/>
        </p:nvSpPr>
        <p:spPr>
          <a:xfrm>
            <a:off x="5724525" y="5084763"/>
            <a:ext cx="257175" cy="258762"/>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4</a:t>
            </a:r>
            <a:endParaRPr lang="en-US" altLang="zh-CN" sz="2000">
              <a:latin typeface="Arial" panose="020B0604020202020204" pitchFamily="34" charset="0"/>
            </a:endParaRPr>
          </a:p>
        </p:txBody>
      </p:sp>
      <p:sp>
        <p:nvSpPr>
          <p:cNvPr id="14473" name="Oval 134"/>
          <p:cNvSpPr/>
          <p:nvPr/>
        </p:nvSpPr>
        <p:spPr>
          <a:xfrm>
            <a:off x="6259513" y="5084763"/>
            <a:ext cx="257175" cy="258762"/>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1</a:t>
            </a:r>
            <a:endParaRPr lang="en-US" altLang="zh-CN" sz="2000">
              <a:latin typeface="Arial" panose="020B0604020202020204" pitchFamily="34" charset="0"/>
            </a:endParaRPr>
          </a:p>
        </p:txBody>
      </p:sp>
      <p:sp>
        <p:nvSpPr>
          <p:cNvPr id="14474" name="Oval 135"/>
          <p:cNvSpPr/>
          <p:nvPr/>
        </p:nvSpPr>
        <p:spPr>
          <a:xfrm>
            <a:off x="6659563" y="4508500"/>
            <a:ext cx="257175" cy="258763"/>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2</a:t>
            </a:r>
            <a:endParaRPr lang="en-US" altLang="zh-CN" sz="2000">
              <a:latin typeface="Arial" panose="020B0604020202020204" pitchFamily="34" charset="0"/>
            </a:endParaRPr>
          </a:p>
        </p:txBody>
      </p:sp>
      <p:sp>
        <p:nvSpPr>
          <p:cNvPr id="14475" name="Oval 136"/>
          <p:cNvSpPr/>
          <p:nvPr/>
        </p:nvSpPr>
        <p:spPr>
          <a:xfrm>
            <a:off x="8027988" y="4508500"/>
            <a:ext cx="257175" cy="258763"/>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3</a:t>
            </a:r>
            <a:endParaRPr lang="en-US" altLang="zh-CN" sz="2000">
              <a:latin typeface="Arial" panose="020B0604020202020204" pitchFamily="34" charset="0"/>
            </a:endParaRPr>
          </a:p>
        </p:txBody>
      </p:sp>
      <p:sp>
        <p:nvSpPr>
          <p:cNvPr id="14476" name="Oval 137"/>
          <p:cNvSpPr/>
          <p:nvPr/>
        </p:nvSpPr>
        <p:spPr>
          <a:xfrm>
            <a:off x="8172450" y="5114925"/>
            <a:ext cx="257175" cy="258763"/>
          </a:xfrm>
          <a:prstGeom prst="ellipse">
            <a:avLst/>
          </a:prstGeom>
          <a:solidFill>
            <a:srgbClr val="FFCC00"/>
          </a:solidFill>
          <a:ln w="9525" cap="flat" cmpd="sng">
            <a:solidFill>
              <a:srgbClr val="FF3300"/>
            </a:solidFill>
            <a:prstDash val="solid"/>
            <a:headEnd type="none" w="med" len="med"/>
            <a:tailEnd type="none" w="med" len="med"/>
          </a:ln>
        </p:spPr>
        <p:txBody>
          <a:bodyPr wrap="none" anchor="ctr" anchorCtr="0"/>
          <a:p>
            <a:pPr algn="ctr"/>
            <a:r>
              <a:rPr lang="en-US" altLang="zh-CN" sz="2000">
                <a:latin typeface="Arial" panose="020B0604020202020204" pitchFamily="34" charset="0"/>
              </a:rPr>
              <a:t>4</a:t>
            </a:r>
            <a:endParaRPr lang="en-US" altLang="zh-CN" sz="2000">
              <a:latin typeface="Arial" panose="020B0604020202020204" pitchFamily="34" charset="0"/>
            </a:endParaRPr>
          </a:p>
        </p:txBody>
      </p:sp>
      <p:grpSp>
        <p:nvGrpSpPr>
          <p:cNvPr id="14477" name="Group 138"/>
          <p:cNvGrpSpPr/>
          <p:nvPr/>
        </p:nvGrpSpPr>
        <p:grpSpPr>
          <a:xfrm>
            <a:off x="4716463" y="5229225"/>
            <a:ext cx="331787" cy="266700"/>
            <a:chOff x="2517" y="2160"/>
            <a:chExt cx="235" cy="186"/>
          </a:xfrm>
        </p:grpSpPr>
        <p:sp>
          <p:nvSpPr>
            <p:cNvPr id="14478" name="Oval 139"/>
            <p:cNvSpPr/>
            <p:nvPr/>
          </p:nvSpPr>
          <p:spPr>
            <a:xfrm>
              <a:off x="2562" y="2205"/>
              <a:ext cx="136" cy="136"/>
            </a:xfrm>
            <a:prstGeom prst="ellipse">
              <a:avLst/>
            </a:prstGeom>
            <a:solidFill>
              <a:srgbClr val="993300"/>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79" name="Arc 140"/>
            <p:cNvSpPr/>
            <p:nvPr/>
          </p:nvSpPr>
          <p:spPr>
            <a:xfrm rot="3296813">
              <a:off x="2541" y="2135"/>
              <a:ext cx="186" cy="235"/>
            </a:xfrm>
            <a:custGeom>
              <a:avLst/>
              <a:gdLst>
                <a:gd name="txL" fmla="*/ 0 w 29590"/>
                <a:gd name="txT" fmla="*/ 0 h 33119"/>
                <a:gd name="txR" fmla="*/ 29590 w 29590"/>
                <a:gd name="txB" fmla="*/ 33119 h 33119"/>
              </a:gdLst>
              <a:ahLst/>
              <a:cxnLst>
                <a:cxn ang="0">
                  <a:pos x="0" y="0"/>
                </a:cxn>
                <a:cxn ang="0">
                  <a:pos x="0" y="0"/>
                </a:cxn>
                <a:cxn ang="0">
                  <a:pos x="0" y="0"/>
                </a:cxn>
              </a:cxnLst>
              <a:rect l="txL" t="txT" r="txR" b="txB"/>
              <a:pathLst>
                <a:path w="29590" h="33119" fill="none">
                  <a:moveTo>
                    <a:pt x="26262" y="-1"/>
                  </a:moveTo>
                  <a:cubicBezTo>
                    <a:pt x="28436" y="3448"/>
                    <a:pt x="29590" y="7442"/>
                    <a:pt x="29590" y="11519"/>
                  </a:cubicBezTo>
                  <a:cubicBezTo>
                    <a:pt x="29590" y="23448"/>
                    <a:pt x="19919" y="33119"/>
                    <a:pt x="7990" y="33119"/>
                  </a:cubicBezTo>
                  <a:cubicBezTo>
                    <a:pt x="5253" y="33119"/>
                    <a:pt x="2542" y="32599"/>
                    <a:pt x="0" y="31586"/>
                  </a:cubicBezTo>
                </a:path>
                <a:path w="29590" h="33119" stroke="0">
                  <a:moveTo>
                    <a:pt x="26262" y="-1"/>
                  </a:moveTo>
                  <a:cubicBezTo>
                    <a:pt x="28436" y="3448"/>
                    <a:pt x="29590" y="7442"/>
                    <a:pt x="29590" y="11519"/>
                  </a:cubicBezTo>
                  <a:cubicBezTo>
                    <a:pt x="29590" y="23448"/>
                    <a:pt x="19919" y="33119"/>
                    <a:pt x="7990" y="33119"/>
                  </a:cubicBezTo>
                  <a:cubicBezTo>
                    <a:pt x="5253" y="33119"/>
                    <a:pt x="2542" y="32599"/>
                    <a:pt x="0" y="31586"/>
                  </a:cubicBezTo>
                  <a:lnTo>
                    <a:pt x="7990" y="11519"/>
                  </a:lnTo>
                  <a:close/>
                </a:path>
              </a:pathLst>
            </a:custGeom>
            <a:noFill/>
            <a:ln w="9525" cap="flat" cmpd="sng">
              <a:solidFill>
                <a:schemeClr val="tx1"/>
              </a:solidFill>
              <a:prstDash val="solid"/>
              <a:round/>
              <a:headEnd type="none" w="med" len="med"/>
              <a:tailEnd type="none" w="med" len="med"/>
            </a:ln>
          </p:spPr>
          <p:txBody>
            <a:bodyPr rot="10800000" vert="eaVert"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14480" name="Group 141"/>
          <p:cNvGrpSpPr/>
          <p:nvPr/>
        </p:nvGrpSpPr>
        <p:grpSpPr>
          <a:xfrm>
            <a:off x="7235825" y="5300663"/>
            <a:ext cx="331788" cy="266700"/>
            <a:chOff x="2517" y="2160"/>
            <a:chExt cx="235" cy="186"/>
          </a:xfrm>
        </p:grpSpPr>
        <p:sp>
          <p:nvSpPr>
            <p:cNvPr id="14481" name="Oval 142"/>
            <p:cNvSpPr/>
            <p:nvPr/>
          </p:nvSpPr>
          <p:spPr>
            <a:xfrm>
              <a:off x="2562" y="2205"/>
              <a:ext cx="136" cy="136"/>
            </a:xfrm>
            <a:prstGeom prst="ellipse">
              <a:avLst/>
            </a:prstGeom>
            <a:solidFill>
              <a:srgbClr val="993300"/>
            </a:solid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82" name="Arc 143"/>
            <p:cNvSpPr/>
            <p:nvPr/>
          </p:nvSpPr>
          <p:spPr>
            <a:xfrm rot="3296813">
              <a:off x="2541" y="2135"/>
              <a:ext cx="186" cy="235"/>
            </a:xfrm>
            <a:custGeom>
              <a:avLst/>
              <a:gdLst>
                <a:gd name="txL" fmla="*/ 0 w 29590"/>
                <a:gd name="txT" fmla="*/ 0 h 33119"/>
                <a:gd name="txR" fmla="*/ 29590 w 29590"/>
                <a:gd name="txB" fmla="*/ 33119 h 33119"/>
              </a:gdLst>
              <a:ahLst/>
              <a:cxnLst>
                <a:cxn ang="0">
                  <a:pos x="0" y="0"/>
                </a:cxn>
                <a:cxn ang="0">
                  <a:pos x="0" y="0"/>
                </a:cxn>
                <a:cxn ang="0">
                  <a:pos x="0" y="0"/>
                </a:cxn>
              </a:cxnLst>
              <a:rect l="txL" t="txT" r="txR" b="txB"/>
              <a:pathLst>
                <a:path w="29590" h="33119" fill="none">
                  <a:moveTo>
                    <a:pt x="26262" y="-1"/>
                  </a:moveTo>
                  <a:cubicBezTo>
                    <a:pt x="28436" y="3448"/>
                    <a:pt x="29590" y="7442"/>
                    <a:pt x="29590" y="11519"/>
                  </a:cubicBezTo>
                  <a:cubicBezTo>
                    <a:pt x="29590" y="23448"/>
                    <a:pt x="19919" y="33119"/>
                    <a:pt x="7990" y="33119"/>
                  </a:cubicBezTo>
                  <a:cubicBezTo>
                    <a:pt x="5253" y="33119"/>
                    <a:pt x="2542" y="32599"/>
                    <a:pt x="0" y="31586"/>
                  </a:cubicBezTo>
                </a:path>
                <a:path w="29590" h="33119" stroke="0">
                  <a:moveTo>
                    <a:pt x="26262" y="-1"/>
                  </a:moveTo>
                  <a:cubicBezTo>
                    <a:pt x="28436" y="3448"/>
                    <a:pt x="29590" y="7442"/>
                    <a:pt x="29590" y="11519"/>
                  </a:cubicBezTo>
                  <a:cubicBezTo>
                    <a:pt x="29590" y="23448"/>
                    <a:pt x="19919" y="33119"/>
                    <a:pt x="7990" y="33119"/>
                  </a:cubicBezTo>
                  <a:cubicBezTo>
                    <a:pt x="5253" y="33119"/>
                    <a:pt x="2542" y="32599"/>
                    <a:pt x="0" y="31586"/>
                  </a:cubicBezTo>
                  <a:lnTo>
                    <a:pt x="7990" y="11519"/>
                  </a:lnTo>
                  <a:close/>
                </a:path>
              </a:pathLst>
            </a:custGeom>
            <a:noFill/>
            <a:ln w="9525" cap="flat" cmpd="sng">
              <a:solidFill>
                <a:schemeClr val="tx1"/>
              </a:solidFill>
              <a:prstDash val="solid"/>
              <a:round/>
              <a:headEnd type="none" w="med" len="med"/>
              <a:tailEnd type="none" w="med" len="med"/>
            </a:ln>
          </p:spPr>
          <p:txBody>
            <a:bodyPr rot="10800000" vert="eaVert" wrap="none" anchor="ctr" anchorCtr="0"/>
            <a:p>
              <a:pPr algn="ctr"/>
              <a:endParaRPr lang="ja-JP" altLang="en-US" sz="1400" b="1" dirty="0">
                <a:latin typeface="Arial" panose="020B0604020202020204" pitchFamily="34" charset="0"/>
                <a:ea typeface="MS PGothic" panose="020B0600070205080204" pitchFamily="34" charset="-128"/>
              </a:endParaRPr>
            </a:p>
          </p:txBody>
        </p:sp>
      </p:grpSp>
      <p:sp>
        <p:nvSpPr>
          <p:cNvPr id="14483" name="Line 144"/>
          <p:cNvSpPr/>
          <p:nvPr/>
        </p:nvSpPr>
        <p:spPr>
          <a:xfrm flipV="1">
            <a:off x="3995738" y="4797425"/>
            <a:ext cx="144462" cy="287338"/>
          </a:xfrm>
          <a:prstGeom prst="line">
            <a:avLst/>
          </a:prstGeom>
          <a:ln w="12700" cap="flat" cmpd="sng">
            <a:solidFill>
              <a:schemeClr val="tx1"/>
            </a:solidFill>
            <a:prstDash val="solid"/>
            <a:headEnd type="none" w="med" len="med"/>
            <a:tailEnd type="stealth" w="lg" len="lg"/>
          </a:ln>
        </p:spPr>
      </p:sp>
      <p:sp>
        <p:nvSpPr>
          <p:cNvPr id="14484" name="Line 145"/>
          <p:cNvSpPr/>
          <p:nvPr/>
        </p:nvSpPr>
        <p:spPr>
          <a:xfrm>
            <a:off x="4356100" y="4652963"/>
            <a:ext cx="1008063" cy="0"/>
          </a:xfrm>
          <a:prstGeom prst="line">
            <a:avLst/>
          </a:prstGeom>
          <a:ln w="12700" cap="flat" cmpd="sng">
            <a:solidFill>
              <a:schemeClr val="tx1"/>
            </a:solidFill>
            <a:prstDash val="solid"/>
            <a:headEnd type="none" w="med" len="med"/>
            <a:tailEnd type="stealth" w="lg" len="lg"/>
          </a:ln>
        </p:spPr>
      </p:sp>
      <p:sp>
        <p:nvSpPr>
          <p:cNvPr id="14485" name="Line 146"/>
          <p:cNvSpPr/>
          <p:nvPr/>
        </p:nvSpPr>
        <p:spPr>
          <a:xfrm>
            <a:off x="5580063" y="4724400"/>
            <a:ext cx="207962" cy="360363"/>
          </a:xfrm>
          <a:prstGeom prst="line">
            <a:avLst/>
          </a:prstGeom>
          <a:ln w="12700" cap="flat" cmpd="sng">
            <a:solidFill>
              <a:schemeClr val="tx1"/>
            </a:solidFill>
            <a:prstDash val="solid"/>
            <a:headEnd type="none" w="med" len="med"/>
            <a:tailEnd type="stealth" w="lg" len="lg"/>
          </a:ln>
        </p:spPr>
      </p:sp>
      <p:sp>
        <p:nvSpPr>
          <p:cNvPr id="14486" name="Line 147"/>
          <p:cNvSpPr/>
          <p:nvPr/>
        </p:nvSpPr>
        <p:spPr>
          <a:xfrm flipH="1">
            <a:off x="4067175" y="5229225"/>
            <a:ext cx="1657350" cy="0"/>
          </a:xfrm>
          <a:prstGeom prst="line">
            <a:avLst/>
          </a:prstGeom>
          <a:ln w="12700" cap="flat" cmpd="sng">
            <a:solidFill>
              <a:schemeClr val="tx1"/>
            </a:solidFill>
            <a:prstDash val="dash"/>
            <a:headEnd type="none" w="med" len="med"/>
            <a:tailEnd type="stealth" w="lg" len="lg"/>
          </a:ln>
        </p:spPr>
      </p:sp>
      <p:sp>
        <p:nvSpPr>
          <p:cNvPr id="14487" name="Line 148"/>
          <p:cNvSpPr/>
          <p:nvPr/>
        </p:nvSpPr>
        <p:spPr>
          <a:xfrm flipV="1">
            <a:off x="6516688" y="4797425"/>
            <a:ext cx="207962" cy="287338"/>
          </a:xfrm>
          <a:prstGeom prst="line">
            <a:avLst/>
          </a:prstGeom>
          <a:ln w="12700" cap="flat" cmpd="sng">
            <a:solidFill>
              <a:schemeClr val="tx1"/>
            </a:solidFill>
            <a:prstDash val="solid"/>
            <a:headEnd type="none" w="med" len="med"/>
            <a:tailEnd type="stealth" w="lg" len="lg"/>
          </a:ln>
        </p:spPr>
      </p:sp>
      <p:sp>
        <p:nvSpPr>
          <p:cNvPr id="14488" name="Line 149"/>
          <p:cNvSpPr/>
          <p:nvPr/>
        </p:nvSpPr>
        <p:spPr>
          <a:xfrm>
            <a:off x="6948488" y="4652963"/>
            <a:ext cx="1079500" cy="0"/>
          </a:xfrm>
          <a:prstGeom prst="line">
            <a:avLst/>
          </a:prstGeom>
          <a:ln w="12700" cap="flat" cmpd="sng">
            <a:solidFill>
              <a:schemeClr val="tx1"/>
            </a:solidFill>
            <a:prstDash val="solid"/>
            <a:headEnd type="none" w="med" len="med"/>
            <a:tailEnd type="stealth" w="lg" len="lg"/>
          </a:ln>
        </p:spPr>
      </p:sp>
      <p:sp>
        <p:nvSpPr>
          <p:cNvPr id="14489" name="Line 150"/>
          <p:cNvSpPr/>
          <p:nvPr/>
        </p:nvSpPr>
        <p:spPr>
          <a:xfrm>
            <a:off x="8172450" y="4797425"/>
            <a:ext cx="77788" cy="288925"/>
          </a:xfrm>
          <a:prstGeom prst="line">
            <a:avLst/>
          </a:prstGeom>
          <a:ln w="12700" cap="flat" cmpd="sng">
            <a:solidFill>
              <a:schemeClr val="tx1"/>
            </a:solidFill>
            <a:prstDash val="solid"/>
            <a:headEnd type="none" w="med" len="med"/>
            <a:tailEnd type="stealth" w="lg" len="lg"/>
          </a:ln>
        </p:spPr>
      </p:sp>
      <p:sp>
        <p:nvSpPr>
          <p:cNvPr id="14490" name="Line 151"/>
          <p:cNvSpPr/>
          <p:nvPr/>
        </p:nvSpPr>
        <p:spPr>
          <a:xfrm flipH="1">
            <a:off x="6516688" y="5229225"/>
            <a:ext cx="1655762" cy="0"/>
          </a:xfrm>
          <a:prstGeom prst="line">
            <a:avLst/>
          </a:prstGeom>
          <a:ln w="12700" cap="flat" cmpd="sng">
            <a:solidFill>
              <a:schemeClr val="tx1"/>
            </a:solidFill>
            <a:prstDash val="dash"/>
            <a:headEnd type="none" w="med" len="med"/>
            <a:tailEnd type="stealth" w="lg" len="lg"/>
          </a:ln>
        </p:spPr>
      </p:sp>
      <p:sp>
        <p:nvSpPr>
          <p:cNvPr id="14493" name="Rectangle 22" descr="宽上对角线"/>
          <p:cNvSpPr/>
          <p:nvPr/>
        </p:nvSpPr>
        <p:spPr>
          <a:xfrm>
            <a:off x="3962400" y="6003925"/>
            <a:ext cx="287338" cy="287338"/>
          </a:xfrm>
          <a:prstGeom prst="rect">
            <a:avLst/>
          </a:prstGeom>
          <a:pattFill prst="wdUpDiag">
            <a:fgClr>
              <a:srgbClr val="FF6600"/>
            </a:fgClr>
            <a:bgClr>
              <a:srgbClr val="FFFF66"/>
            </a:bgClr>
          </a:pattFill>
          <a:ln w="9525" cap="flat" cmpd="sng">
            <a:solidFill>
              <a:srgbClr val="FF3300"/>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94" name="Text Box 23"/>
          <p:cNvSpPr txBox="1"/>
          <p:nvPr/>
        </p:nvSpPr>
        <p:spPr>
          <a:xfrm>
            <a:off x="4230688" y="5943600"/>
            <a:ext cx="4684712" cy="396875"/>
          </a:xfrm>
          <a:prstGeom prst="rect">
            <a:avLst/>
          </a:prstGeom>
          <a:noFill/>
          <a:ln w="9525">
            <a:noFill/>
          </a:ln>
        </p:spPr>
        <p:txBody>
          <a:bodyPr>
            <a:spAutoFit/>
          </a:bodyPr>
          <a:p>
            <a:pPr algn="ctr"/>
            <a:r>
              <a:rPr lang="zh-CN" altLang="en-US" sz="2000" b="1" dirty="0">
                <a:latin typeface="Arial" panose="020B0604020202020204" pitchFamily="34" charset="0"/>
              </a:rPr>
              <a:t>生产方法不同造成各企业间的差异</a:t>
            </a:r>
            <a:endParaRPr lang="zh-CN" altLang="en-US" sz="2000" b="1" dirty="0">
              <a:latin typeface="Arial" panose="020B0604020202020204" pitchFamily="34" charset="0"/>
            </a:endParaRPr>
          </a:p>
        </p:txBody>
      </p:sp>
      <p:sp>
        <p:nvSpPr>
          <p:cNvPr id="14495" name="Line 154"/>
          <p:cNvSpPr/>
          <p:nvPr/>
        </p:nvSpPr>
        <p:spPr>
          <a:xfrm flipH="1" flipV="1">
            <a:off x="2895600" y="5105400"/>
            <a:ext cx="1143000" cy="990600"/>
          </a:xfrm>
          <a:prstGeom prst="line">
            <a:avLst/>
          </a:prstGeom>
          <a:ln w="19050" cap="flat" cmpd="sng">
            <a:solidFill>
              <a:schemeClr val="tx1"/>
            </a:solidFill>
            <a:prstDash val="solid"/>
            <a:headEnd type="none" w="med" len="med"/>
            <a:tailEnd type="stealth" w="lg" len="lg"/>
          </a:ln>
        </p:spPr>
      </p:sp>
      <p:sp>
        <p:nvSpPr>
          <p:cNvPr id="14498" name="Rectangle 20"/>
          <p:cNvSpPr/>
          <p:nvPr/>
        </p:nvSpPr>
        <p:spPr>
          <a:xfrm>
            <a:off x="381000" y="6003925"/>
            <a:ext cx="287338" cy="287338"/>
          </a:xfrm>
          <a:prstGeom prst="rect">
            <a:avLst/>
          </a:prstGeom>
          <a:gradFill rotWithShape="1">
            <a:gsLst>
              <a:gs pos="0">
                <a:srgbClr val="FFFF99"/>
              </a:gs>
              <a:gs pos="100000">
                <a:srgbClr val="FFFFFF"/>
              </a:gs>
            </a:gsLst>
            <a:path path="shape">
              <a:fillToRect l="50000" t="50000" r="50000" b="50000"/>
            </a:path>
            <a:tileRect/>
          </a:gradFill>
          <a:ln w="9525" cap="flat" cmpd="sng">
            <a:solidFill>
              <a:srgbClr val="FF3300"/>
            </a:solidFill>
            <a:prstDash val="solid"/>
            <a:miter/>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499" name="Text Box 21"/>
          <p:cNvSpPr txBox="1"/>
          <p:nvPr/>
        </p:nvSpPr>
        <p:spPr>
          <a:xfrm>
            <a:off x="649288" y="5927725"/>
            <a:ext cx="3232150" cy="396875"/>
          </a:xfrm>
          <a:prstGeom prst="rect">
            <a:avLst/>
          </a:prstGeom>
          <a:noFill/>
          <a:ln w="9525">
            <a:noFill/>
          </a:ln>
        </p:spPr>
        <p:txBody>
          <a:bodyPr wrap="none">
            <a:spAutoFit/>
          </a:bodyPr>
          <a:p>
            <a:pPr algn="ctr"/>
            <a:r>
              <a:rPr lang="zh-CN" altLang="en-US" sz="2000" b="1" dirty="0">
                <a:latin typeface="Arial" panose="020B0604020202020204" pitchFamily="34" charset="0"/>
              </a:rPr>
              <a:t>各企业普遍相同的基础成本</a:t>
            </a:r>
            <a:endParaRPr lang="zh-CN" altLang="en-US" sz="2000" b="1" dirty="0">
              <a:latin typeface="Arial" panose="020B0604020202020204" pitchFamily="34" charset="0"/>
            </a:endParaRPr>
          </a:p>
        </p:txBody>
      </p:sp>
      <p:sp>
        <p:nvSpPr>
          <p:cNvPr id="14500" name="Line 153"/>
          <p:cNvSpPr/>
          <p:nvPr/>
        </p:nvSpPr>
        <p:spPr>
          <a:xfrm flipV="1">
            <a:off x="533400" y="4800600"/>
            <a:ext cx="1066800" cy="1295400"/>
          </a:xfrm>
          <a:prstGeom prst="line">
            <a:avLst/>
          </a:prstGeom>
          <a:ln w="19050" cap="flat" cmpd="sng">
            <a:solidFill>
              <a:schemeClr val="tx1"/>
            </a:solidFill>
            <a:prstDash val="solid"/>
            <a:headEnd type="none" w="med" len="med"/>
            <a:tailEnd type="stealth" w="lg" len="lg"/>
          </a:ln>
        </p:spPr>
      </p:sp>
      <p:sp>
        <p:nvSpPr>
          <p:cNvPr id="14502" name="Rectangle 2"/>
          <p:cNvSpPr/>
          <p:nvPr/>
        </p:nvSpPr>
        <p:spPr>
          <a:xfrm>
            <a:off x="720725" y="228600"/>
            <a:ext cx="990600" cy="609600"/>
          </a:xfrm>
          <a:prstGeom prst="rect">
            <a:avLst/>
          </a:prstGeom>
          <a:gradFill rotWithShape="1">
            <a:gsLst>
              <a:gs pos="0">
                <a:srgbClr val="FFFFFF"/>
              </a:gs>
              <a:gs pos="100000">
                <a:srgbClr val="FF99CC">
                  <a:alpha val="82999"/>
                </a:srgbClr>
              </a:gs>
            </a:gsLst>
            <a:path path="shape">
              <a:fillToRect l="50000" t="50000" r="50000" b="50000"/>
            </a:path>
            <a:tileRect/>
          </a:gra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4504" name="Text Box 167"/>
          <p:cNvSpPr txBox="1"/>
          <p:nvPr/>
        </p:nvSpPr>
        <p:spPr>
          <a:xfrm>
            <a:off x="457200" y="152400"/>
            <a:ext cx="7213600" cy="762000"/>
          </a:xfrm>
          <a:prstGeom prst="rect">
            <a:avLst/>
          </a:prstGeom>
          <a:noFill/>
          <a:ln w="9525">
            <a:noFill/>
          </a:ln>
        </p:spPr>
        <p:txBody>
          <a:bodyPr>
            <a:spAutoFit/>
          </a:bodyPr>
          <a:p>
            <a:pPr algn="ctr"/>
            <a:r>
              <a:rPr lang="en-US" altLang="zh-CN" sz="4400" b="1">
                <a:latin typeface="黑体" panose="02010609060101010101" pitchFamily="2" charset="-122"/>
                <a:ea typeface="黑体" panose="02010609060101010101" pitchFamily="2" charset="-122"/>
              </a:rPr>
              <a:t>3. </a:t>
            </a:r>
            <a:r>
              <a:rPr lang="zh-CN" altLang="en-US" sz="4400" b="1" dirty="0">
                <a:solidFill>
                  <a:schemeClr val="tx2"/>
                </a:solidFill>
                <a:latin typeface="黑体" panose="02010609060101010101" pitchFamily="2" charset="-122"/>
                <a:ea typeface="黑体" panose="02010609060101010101" pitchFamily="2" charset="-122"/>
              </a:rPr>
              <a:t>成本取决于生产方法</a:t>
            </a:r>
            <a:endParaRPr lang="zh-CN" altLang="en-US" sz="4400" b="1" dirty="0">
              <a:solidFill>
                <a:schemeClr val="tx2"/>
              </a:solidFill>
              <a:latin typeface="黑体" panose="02010609060101010101" pitchFamily="2" charset="-122"/>
              <a:ea typeface="黑体" panose="02010609060101010101" pitchFamily="2" charset="-122"/>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5576"/>
                                        </p:tgtEl>
                                        <p:attrNameLst>
                                          <p:attrName>style.visibility</p:attrName>
                                        </p:attrNameLst>
                                      </p:cBhvr>
                                      <p:to>
                                        <p:strVal val="visible"/>
                                      </p:to>
                                    </p:set>
                                    <p:animEffect transition="in" filter="fade">
                                      <p:cBhvr>
                                        <p:cTn id="7" dur="2000"/>
                                        <p:tgtEl>
                                          <p:spTgt spid="615576"/>
                                        </p:tgtEl>
                                      </p:cBhvr>
                                    </p:animEffect>
                                    <p:anim calcmode="lin" valueType="num">
                                      <p:cBhvr>
                                        <p:cTn id="8" dur="2000" fill="hold"/>
                                        <p:tgtEl>
                                          <p:spTgt spid="615576"/>
                                        </p:tgtEl>
                                        <p:attrNameLst>
                                          <p:attrName>ppt_x</p:attrName>
                                        </p:attrNameLst>
                                      </p:cBhvr>
                                      <p:tavLst>
                                        <p:tav tm="0">
                                          <p:val>
                                            <p:strVal val="#ppt_x"/>
                                          </p:val>
                                        </p:tav>
                                        <p:tav tm="100000">
                                          <p:val>
                                            <p:strVal val="#ppt_x"/>
                                          </p:val>
                                        </p:tav>
                                      </p:tavLst>
                                    </p:anim>
                                    <p:anim calcmode="lin" valueType="num">
                                      <p:cBhvr>
                                        <p:cTn id="9" dur="2000" fill="hold"/>
                                        <p:tgtEl>
                                          <p:spTgt spid="6155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7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92" descr="图片4"/>
          <p:cNvPicPr>
            <a:picLocks noChangeAspect="1"/>
          </p:cNvPicPr>
          <p:nvPr/>
        </p:nvPicPr>
        <p:blipFill>
          <a:blip r:embed="rId1">
            <a:lum bright="-12000" contrast="18000"/>
          </a:blip>
          <a:stretch>
            <a:fillRect/>
          </a:stretch>
        </p:blipFill>
        <p:spPr>
          <a:xfrm>
            <a:off x="152400" y="152400"/>
            <a:ext cx="8839200" cy="6400800"/>
          </a:xfrm>
          <a:prstGeom prst="rect">
            <a:avLst/>
          </a:prstGeom>
          <a:noFill/>
          <a:ln w="9525">
            <a:noFill/>
          </a:ln>
        </p:spPr>
      </p:pic>
      <p:pic>
        <p:nvPicPr>
          <p:cNvPr id="15363" name="Picture 91" descr="图片3"/>
          <p:cNvPicPr>
            <a:picLocks noChangeAspect="1"/>
          </p:cNvPicPr>
          <p:nvPr/>
        </p:nvPicPr>
        <p:blipFill>
          <a:blip r:embed="rId2">
            <a:clrChange>
              <a:clrFrom>
                <a:srgbClr val="FFFFFF"/>
              </a:clrFrom>
              <a:clrTo>
                <a:srgbClr val="FFFFFF">
                  <a:alpha val="0"/>
                </a:srgbClr>
              </a:clrTo>
            </a:clrChange>
          </a:blip>
          <a:stretch>
            <a:fillRect/>
          </a:stretch>
        </p:blipFill>
        <p:spPr>
          <a:xfrm>
            <a:off x="6553200" y="2133600"/>
            <a:ext cx="1581150" cy="1152525"/>
          </a:xfrm>
          <a:prstGeom prst="rect">
            <a:avLst/>
          </a:prstGeom>
          <a:noFill/>
          <a:ln w="9525">
            <a:noFill/>
          </a:ln>
        </p:spPr>
      </p:pic>
      <p:sp>
        <p:nvSpPr>
          <p:cNvPr id="15366" name="AutoShape 93"/>
          <p:cNvSpPr/>
          <p:nvPr/>
        </p:nvSpPr>
        <p:spPr>
          <a:xfrm>
            <a:off x="4419600" y="2667000"/>
            <a:ext cx="2057400" cy="398463"/>
          </a:xfrm>
          <a:prstGeom prst="doubleWave">
            <a:avLst>
              <a:gd name="adj1" fmla="val 6500"/>
              <a:gd name="adj2" fmla="val 3273"/>
            </a:avLst>
          </a:prstGeom>
          <a:solidFill>
            <a:schemeClr val="bg1"/>
          </a:solidFill>
          <a:ln w="19050" cap="flat" cmpd="sng">
            <a:solidFill>
              <a:schemeClr val="tx1"/>
            </a:solidFill>
            <a:prstDash val="solid"/>
            <a:miter/>
            <a:headEnd type="none" w="med" len="med"/>
            <a:tailEnd type="none" w="med" len="med"/>
          </a:ln>
        </p:spPr>
        <p:txBody>
          <a:bodyPr anchor="ctr" anchorCtr="0">
            <a:spAutoFit/>
          </a:bodyPr>
          <a:p>
            <a:pPr algn="ctr"/>
            <a:r>
              <a:rPr lang="zh-CN" altLang="en-US" sz="1400" b="1" dirty="0">
                <a:latin typeface="Arial" panose="020B0604020202020204" pitchFamily="34" charset="0"/>
                <a:ea typeface="MS PGothic" panose="020B0600070205080204" pitchFamily="34" charset="-128"/>
              </a:rPr>
              <a:t>生  产  周  期  长</a:t>
            </a:r>
            <a:endParaRPr lang="zh-CN" altLang="en-US" sz="1400" b="1" dirty="0">
              <a:latin typeface="Arial" panose="020B0604020202020204" pitchFamily="34" charset="0"/>
              <a:ea typeface="MS PGothic" panose="020B0600070205080204" pitchFamily="34" charset="-128"/>
            </a:endParaRPr>
          </a:p>
        </p:txBody>
      </p:sp>
    </p:spTree>
  </p:cSld>
  <p:clrMapOvr>
    <a:masterClrMapping/>
  </p:clrMapOvr>
  <p:transition spd="slow">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10" name="Picture 5" descr="图片1"/>
          <p:cNvPicPr>
            <a:picLocks noChangeAspect="1"/>
          </p:cNvPicPr>
          <p:nvPr/>
        </p:nvPicPr>
        <p:blipFill>
          <a:blip r:embed="rId1">
            <a:lum contrast="6000"/>
          </a:blip>
          <a:stretch>
            <a:fillRect/>
          </a:stretch>
        </p:blipFill>
        <p:spPr>
          <a:xfrm>
            <a:off x="304800" y="228600"/>
            <a:ext cx="8534400" cy="6248400"/>
          </a:xfrm>
          <a:prstGeom prst="rect">
            <a:avLst/>
          </a:prstGeom>
          <a:noFill/>
          <a:ln w="9525">
            <a:noFill/>
          </a:ln>
        </p:spPr>
      </p:pic>
    </p:spTree>
  </p:cSld>
  <p:clrMapOvr>
    <a:masterClrMapping/>
  </p:clrMapOvr>
  <p:transition spd="med">
    <p:cover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文本框 18434"/>
          <p:cNvSpPr txBox="1"/>
          <p:nvPr/>
        </p:nvSpPr>
        <p:spPr>
          <a:xfrm>
            <a:off x="-609600" y="76200"/>
            <a:ext cx="8534400" cy="762000"/>
          </a:xfrm>
          <a:prstGeom prst="rect">
            <a:avLst/>
          </a:prstGeom>
          <a:noFill/>
          <a:ln w="9525">
            <a:noFill/>
          </a:ln>
        </p:spPr>
        <p:txBody>
          <a:bodyPr>
            <a:spAutoFit/>
          </a:bodyPr>
          <a:p>
            <a:pPr algn="ctr">
              <a:spcBef>
                <a:spcPct val="50000"/>
              </a:spcBef>
            </a:pPr>
            <a:r>
              <a:rPr lang="ja-JP" altLang="en-US" sz="4400" b="1" dirty="0">
                <a:latin typeface="Arial" panose="020B0604020202020204" pitchFamily="34" charset="0"/>
                <a:ea typeface="MS PGothic" panose="020B0600070205080204" pitchFamily="34" charset="-128"/>
              </a:rPr>
              <a:t>（</a:t>
            </a:r>
            <a:r>
              <a:rPr lang="en-US" altLang="ja-JP" sz="4400" b="1">
                <a:latin typeface="Arial" panose="020B0604020202020204" pitchFamily="34" charset="0"/>
                <a:ea typeface="MS PGothic" panose="020B0600070205080204" pitchFamily="34" charset="-128"/>
              </a:rPr>
              <a:t>3</a:t>
            </a:r>
            <a:r>
              <a:rPr lang="ja-JP" altLang="en-US" sz="4400" b="1" dirty="0">
                <a:latin typeface="Arial" panose="020B0604020202020204" pitchFamily="34" charset="0"/>
                <a:ea typeface="MS PGothic" panose="020B0600070205080204" pitchFamily="34" charset="-128"/>
              </a:rPr>
              <a:t>）</a:t>
            </a:r>
            <a:r>
              <a:rPr lang="zh-CN" altLang="en-US" sz="4400" b="1" dirty="0">
                <a:latin typeface="Arial" panose="020B0604020202020204" pitchFamily="34" charset="0"/>
                <a:ea typeface="MS PGothic" panose="020B0600070205080204" pitchFamily="34" charset="-128"/>
              </a:rPr>
              <a:t>极大的影响成本的三要素</a:t>
            </a:r>
            <a:endParaRPr lang="ja-JP" altLang="en-US" sz="4400" b="1" dirty="0">
              <a:latin typeface="Arial" panose="020B0604020202020204" pitchFamily="34" charset="0"/>
              <a:ea typeface="MS PGothic" panose="020B0600070205080204" pitchFamily="34" charset="-128"/>
            </a:endParaRPr>
          </a:p>
        </p:txBody>
      </p:sp>
      <p:pic>
        <p:nvPicPr>
          <p:cNvPr id="18436" name="图片 18435"/>
          <p:cNvPicPr>
            <a:picLocks noChangeAspect="1"/>
          </p:cNvPicPr>
          <p:nvPr/>
        </p:nvPicPr>
        <p:blipFill>
          <a:blip r:embed="rId1"/>
          <a:stretch>
            <a:fillRect/>
          </a:stretch>
        </p:blipFill>
        <p:spPr>
          <a:xfrm>
            <a:off x="304800" y="1822450"/>
            <a:ext cx="8534400" cy="4811713"/>
          </a:xfrm>
          <a:prstGeom prst="rect">
            <a:avLst/>
          </a:prstGeom>
          <a:noFill/>
          <a:ln w="9525">
            <a:noFill/>
          </a:ln>
        </p:spPr>
      </p:pic>
      <p:sp>
        <p:nvSpPr>
          <p:cNvPr id="18437" name="文本框 18436"/>
          <p:cNvSpPr txBox="1"/>
          <p:nvPr/>
        </p:nvSpPr>
        <p:spPr>
          <a:xfrm>
            <a:off x="6934200" y="5530850"/>
            <a:ext cx="2286000" cy="946150"/>
          </a:xfrm>
          <a:prstGeom prst="rect">
            <a:avLst/>
          </a:prstGeom>
          <a:solidFill>
            <a:schemeClr val="bg1"/>
          </a:solidFill>
          <a:ln w="9525">
            <a:noFill/>
          </a:ln>
        </p:spPr>
        <p:txBody>
          <a:bodyPr>
            <a:spAutoFit/>
          </a:bodyPr>
          <a:p>
            <a:pPr algn="ctr">
              <a:spcBef>
                <a:spcPct val="50000"/>
              </a:spcBef>
            </a:pPr>
            <a:r>
              <a:rPr lang="en-US" altLang="zh-CN" sz="2800" b="1" dirty="0">
                <a:latin typeface="Arial" panose="020B0604020202020204" pitchFamily="34" charset="0"/>
                <a:ea typeface="MS PGothic" panose="020B0600070205080204" pitchFamily="34" charset="-128"/>
              </a:rPr>
              <a:t>MURI(</a:t>
            </a:r>
            <a:r>
              <a:rPr lang="zh-CN" altLang="en-US" sz="2800" b="1" dirty="0">
                <a:latin typeface="Arial" panose="020B0604020202020204" pitchFamily="34" charset="0"/>
                <a:ea typeface="MS PGothic" panose="020B0600070205080204" pitchFamily="34" charset="-128"/>
              </a:rPr>
              <a:t>过重 超负荷</a:t>
            </a:r>
            <a:r>
              <a:rPr lang="en-US" altLang="zh-CN" sz="2800" b="1" dirty="0">
                <a:latin typeface="Arial" panose="020B0604020202020204" pitchFamily="34" charset="0"/>
                <a:ea typeface="MS PGothic" panose="020B0600070205080204" pitchFamily="34" charset="-128"/>
              </a:rPr>
              <a:t>)</a:t>
            </a:r>
            <a:endParaRPr lang="en-US" altLang="ja-JP" sz="2800" b="1" dirty="0">
              <a:latin typeface="Arial" panose="020B0604020202020204" pitchFamily="34" charset="0"/>
              <a:ea typeface="MS PGothic" panose="020B0600070205080204" pitchFamily="34" charset="-128"/>
            </a:endParaRPr>
          </a:p>
        </p:txBody>
      </p:sp>
      <p:sp>
        <p:nvSpPr>
          <p:cNvPr id="18439" name="文本框 18438"/>
          <p:cNvSpPr txBox="1"/>
          <p:nvPr/>
        </p:nvSpPr>
        <p:spPr>
          <a:xfrm>
            <a:off x="3657600" y="2057400"/>
            <a:ext cx="2362200" cy="519113"/>
          </a:xfrm>
          <a:prstGeom prst="rect">
            <a:avLst/>
          </a:prstGeom>
          <a:solidFill>
            <a:schemeClr val="bg1"/>
          </a:solidFill>
          <a:ln w="9525">
            <a:noFill/>
          </a:ln>
        </p:spPr>
        <p:txBody>
          <a:bodyPr>
            <a:spAutoFit/>
          </a:bodyPr>
          <a:p>
            <a:pPr algn="ctr">
              <a:spcBef>
                <a:spcPct val="50000"/>
              </a:spcBef>
            </a:pPr>
            <a:r>
              <a:rPr lang="en-US" altLang="zh-CN" sz="2800" b="1" dirty="0">
                <a:latin typeface="Arial" panose="020B0604020202020204" pitchFamily="34" charset="0"/>
                <a:ea typeface="MS PGothic" panose="020B0600070205080204" pitchFamily="34" charset="-128"/>
              </a:rPr>
              <a:t>MUDA(</a:t>
            </a:r>
            <a:r>
              <a:rPr lang="zh-CN" altLang="en-US" sz="2800" b="1" dirty="0">
                <a:latin typeface="Arial" panose="020B0604020202020204" pitchFamily="34" charset="0"/>
                <a:ea typeface="MS PGothic" panose="020B0600070205080204" pitchFamily="34" charset="-128"/>
              </a:rPr>
              <a:t>浪费</a:t>
            </a:r>
            <a:r>
              <a:rPr lang="en-US" altLang="zh-CN" sz="2800" b="1" dirty="0">
                <a:latin typeface="Arial" panose="020B0604020202020204" pitchFamily="34" charset="0"/>
                <a:ea typeface="MS PGothic" panose="020B0600070205080204" pitchFamily="34" charset="-128"/>
              </a:rPr>
              <a:t>)</a:t>
            </a:r>
            <a:endParaRPr lang="en-US" altLang="ja-JP" sz="2800" b="1" dirty="0">
              <a:latin typeface="Arial" panose="020B0604020202020204" pitchFamily="34" charset="0"/>
              <a:ea typeface="MS PGothic" panose="020B0600070205080204" pitchFamily="34" charset="-128"/>
            </a:endParaRPr>
          </a:p>
        </p:txBody>
      </p:sp>
      <p:sp>
        <p:nvSpPr>
          <p:cNvPr id="18440" name="文本框 18439"/>
          <p:cNvSpPr txBox="1"/>
          <p:nvPr/>
        </p:nvSpPr>
        <p:spPr>
          <a:xfrm>
            <a:off x="1371600" y="5943600"/>
            <a:ext cx="2667000" cy="519113"/>
          </a:xfrm>
          <a:prstGeom prst="rect">
            <a:avLst/>
          </a:prstGeom>
          <a:solidFill>
            <a:schemeClr val="bg1"/>
          </a:solidFill>
          <a:ln w="9525">
            <a:noFill/>
          </a:ln>
        </p:spPr>
        <p:txBody>
          <a:bodyPr>
            <a:spAutoFit/>
          </a:bodyPr>
          <a:p>
            <a:pPr algn="ctr">
              <a:spcBef>
                <a:spcPct val="50000"/>
              </a:spcBef>
            </a:pPr>
            <a:r>
              <a:rPr lang="en-US" altLang="zh-CN" sz="2800" b="1" dirty="0">
                <a:latin typeface="Arial" panose="020B0604020202020204" pitchFamily="34" charset="0"/>
                <a:ea typeface="MS PGothic" panose="020B0600070205080204" pitchFamily="34" charset="-128"/>
              </a:rPr>
              <a:t>MURA(</a:t>
            </a:r>
            <a:r>
              <a:rPr lang="zh-CN" altLang="en-US" sz="2800" b="1" dirty="0">
                <a:latin typeface="Arial" panose="020B0604020202020204" pitchFamily="34" charset="0"/>
                <a:ea typeface="MS PGothic" panose="020B0600070205080204" pitchFamily="34" charset="-128"/>
              </a:rPr>
              <a:t>不平均</a:t>
            </a:r>
            <a:r>
              <a:rPr lang="en-US" altLang="zh-CN" sz="2800" b="1" dirty="0">
                <a:latin typeface="Arial" panose="020B0604020202020204" pitchFamily="34" charset="0"/>
                <a:ea typeface="MS PGothic" panose="020B0600070205080204" pitchFamily="34" charset="-128"/>
              </a:rPr>
              <a:t>)</a:t>
            </a:r>
            <a:endParaRPr lang="en-US" altLang="ja-JP" sz="2800" b="1" dirty="0">
              <a:latin typeface="Arial" panose="020B0604020202020204" pitchFamily="34" charset="0"/>
              <a:ea typeface="MS PGothic" panose="020B0600070205080204" pitchFamily="34" charset="-128"/>
            </a:endParaRPr>
          </a:p>
        </p:txBody>
      </p:sp>
    </p:spTree>
  </p:cSld>
  <p:clrMapOvr>
    <a:masterClrMapping/>
  </p:clrMapOvr>
  <p:transition spd="med">
    <p:cover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8534" name="Picture 38" descr="21ILBA28"/>
          <p:cNvPicPr>
            <a:picLocks noChangeAspect="1"/>
          </p:cNvPicPr>
          <p:nvPr/>
        </p:nvPicPr>
        <p:blipFill>
          <a:blip r:embed="rId1">
            <a:clrChange>
              <a:clrFrom>
                <a:srgbClr val="FFFFFF"/>
              </a:clrFrom>
              <a:clrTo>
                <a:srgbClr val="FFFFFF">
                  <a:alpha val="0"/>
                </a:srgbClr>
              </a:clrTo>
            </a:clrChange>
          </a:blip>
          <a:stretch>
            <a:fillRect/>
          </a:stretch>
        </p:blipFill>
        <p:spPr>
          <a:xfrm>
            <a:off x="7162800" y="33338"/>
            <a:ext cx="1981200" cy="1762125"/>
          </a:xfrm>
          <a:prstGeom prst="rect">
            <a:avLst/>
          </a:prstGeom>
          <a:noFill/>
          <a:ln w="9525">
            <a:noFill/>
          </a:ln>
        </p:spPr>
      </p:pic>
      <p:sp>
        <p:nvSpPr>
          <p:cNvPr id="19460" name="Rectangle 2"/>
          <p:cNvSpPr/>
          <p:nvPr/>
        </p:nvSpPr>
        <p:spPr>
          <a:xfrm>
            <a:off x="152400" y="76200"/>
            <a:ext cx="990600" cy="609600"/>
          </a:xfrm>
          <a:prstGeom prst="rect">
            <a:avLst/>
          </a:prstGeom>
          <a:gradFill rotWithShape="1">
            <a:gsLst>
              <a:gs pos="0">
                <a:srgbClr val="FFFFFF"/>
              </a:gs>
              <a:gs pos="100000">
                <a:srgbClr val="FF99CC">
                  <a:alpha val="82999"/>
                </a:srgbClr>
              </a:gs>
            </a:gsLst>
            <a:path path="shape">
              <a:fillToRect l="50000" t="50000" r="50000" b="50000"/>
            </a:path>
            <a:tileRect/>
          </a:gra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9461" name="Text Box 11"/>
          <p:cNvSpPr txBox="1"/>
          <p:nvPr/>
        </p:nvSpPr>
        <p:spPr>
          <a:xfrm>
            <a:off x="228600" y="0"/>
            <a:ext cx="6126163" cy="701675"/>
          </a:xfrm>
          <a:prstGeom prst="rect">
            <a:avLst/>
          </a:prstGeom>
          <a:noFill/>
          <a:ln w="9525">
            <a:noFill/>
          </a:ln>
        </p:spPr>
        <p:txBody>
          <a:bodyPr>
            <a:spAutoFit/>
          </a:bodyPr>
          <a:p>
            <a:r>
              <a:rPr lang="en-US" altLang="zh-CN" sz="4000" b="1">
                <a:solidFill>
                  <a:srgbClr val="FF0000"/>
                </a:solidFill>
                <a:latin typeface="Arial" panose="020B0604020202020204" pitchFamily="34" charset="0"/>
              </a:rPr>
              <a:t>4.1</a:t>
            </a:r>
            <a:r>
              <a:rPr lang="en-US" altLang="zh-CN" sz="4000" b="1">
                <a:latin typeface="Arial" panose="020B0604020202020204" pitchFamily="34" charset="0"/>
              </a:rPr>
              <a:t>  </a:t>
            </a:r>
            <a:r>
              <a:rPr lang="zh-CN" altLang="en-US" sz="4000" b="1" dirty="0">
                <a:latin typeface="Arial" panose="020B0604020202020204" pitchFamily="34" charset="0"/>
              </a:rPr>
              <a:t>到处都存在浪费现象</a:t>
            </a:r>
            <a:endParaRPr lang="zh-CN" altLang="en-US" sz="4000" b="1" dirty="0">
              <a:latin typeface="Arial" panose="020B0604020202020204" pitchFamily="34" charset="0"/>
            </a:endParaRPr>
          </a:p>
        </p:txBody>
      </p:sp>
      <p:sp>
        <p:nvSpPr>
          <p:cNvPr id="19464" name="Text Box 12"/>
          <p:cNvSpPr txBox="1"/>
          <p:nvPr/>
        </p:nvSpPr>
        <p:spPr>
          <a:xfrm>
            <a:off x="1371600" y="1371600"/>
            <a:ext cx="5105400" cy="396875"/>
          </a:xfrm>
          <a:prstGeom prst="rect">
            <a:avLst/>
          </a:prstGeom>
          <a:noFill/>
          <a:ln w="9525">
            <a:noFill/>
          </a:ln>
        </p:spPr>
        <p:txBody>
          <a:bodyPr>
            <a:spAutoFit/>
          </a:bodyPr>
          <a:p>
            <a:pPr algn="ctr"/>
            <a:r>
              <a:rPr lang="zh-CN" altLang="en-US" sz="2000" b="1" dirty="0">
                <a:latin typeface="Arial" panose="020B0604020202020204" pitchFamily="34" charset="0"/>
              </a:rPr>
              <a:t>例如   工人作业的实际内容</a:t>
            </a:r>
            <a:endParaRPr lang="zh-CN" altLang="en-US" sz="2000" b="1" dirty="0">
              <a:latin typeface="Arial" panose="020B0604020202020204" pitchFamily="34" charset="0"/>
            </a:endParaRPr>
          </a:p>
        </p:txBody>
      </p:sp>
      <p:sp>
        <p:nvSpPr>
          <p:cNvPr id="19466" name="AutoShape 103"/>
          <p:cNvSpPr>
            <a:spLocks noChangeAspect="1"/>
          </p:cNvSpPr>
          <p:nvPr/>
        </p:nvSpPr>
        <p:spPr>
          <a:xfrm>
            <a:off x="685800" y="2057400"/>
            <a:ext cx="4495800" cy="4230688"/>
          </a:xfrm>
          <a:prstGeom prst="rect">
            <a:avLst/>
          </a:prstGeom>
          <a:noFill/>
          <a:ln w="9525">
            <a:noFill/>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467" name="Freeform 104"/>
          <p:cNvSpPr/>
          <p:nvPr/>
        </p:nvSpPr>
        <p:spPr>
          <a:xfrm>
            <a:off x="773113" y="2082800"/>
            <a:ext cx="4373562" cy="4214813"/>
          </a:xfrm>
          <a:custGeom>
            <a:avLst/>
            <a:gdLst>
              <a:gd name="txL" fmla="*/ 0 w 2242"/>
              <a:gd name="txT" fmla="*/ 0 h 2155"/>
              <a:gd name="txR" fmla="*/ 2242 w 2242"/>
              <a:gd name="txB" fmla="*/ 2155 h 2155"/>
            </a:gdLst>
            <a:ahLst/>
            <a:cxnLst>
              <a:cxn ang="0">
                <a:pos x="1955" y="17"/>
              </a:cxn>
              <a:cxn ang="0">
                <a:pos x="2216" y="80"/>
              </a:cxn>
              <a:cxn ang="0">
                <a:pos x="2482" y="195"/>
              </a:cxn>
              <a:cxn ang="0">
                <a:pos x="2733" y="346"/>
              </a:cxn>
              <a:cxn ang="0">
                <a:pos x="2950" y="541"/>
              </a:cxn>
              <a:cxn ang="0">
                <a:pos x="3126" y="765"/>
              </a:cxn>
              <a:cxn ang="0">
                <a:pos x="3251" y="992"/>
              </a:cxn>
              <a:cxn ang="0">
                <a:pos x="3344" y="1264"/>
              </a:cxn>
              <a:cxn ang="0">
                <a:pos x="3377" y="1546"/>
              </a:cxn>
              <a:cxn ang="0">
                <a:pos x="3368" y="1830"/>
              </a:cxn>
              <a:cxn ang="0">
                <a:pos x="3318" y="2087"/>
              </a:cxn>
              <a:cxn ang="0">
                <a:pos x="3210" y="2353"/>
              </a:cxn>
              <a:cxn ang="0">
                <a:pos x="3060" y="2595"/>
              </a:cxn>
              <a:cxn ang="0">
                <a:pos x="2868" y="2811"/>
              </a:cxn>
              <a:cxn ang="0">
                <a:pos x="2633" y="2989"/>
              </a:cxn>
              <a:cxn ang="0">
                <a:pos x="2407" y="3118"/>
              </a:cxn>
              <a:cxn ang="0">
                <a:pos x="2132" y="3214"/>
              </a:cxn>
              <a:cxn ang="0">
                <a:pos x="1840" y="3264"/>
              </a:cxn>
              <a:cxn ang="0">
                <a:pos x="1546" y="3264"/>
              </a:cxn>
              <a:cxn ang="0">
                <a:pos x="1253" y="3214"/>
              </a:cxn>
              <a:cxn ang="0">
                <a:pos x="1003" y="3126"/>
              </a:cxn>
              <a:cxn ang="0">
                <a:pos x="745" y="2989"/>
              </a:cxn>
              <a:cxn ang="0">
                <a:pos x="517" y="2811"/>
              </a:cxn>
              <a:cxn ang="0">
                <a:pos x="317" y="2595"/>
              </a:cxn>
              <a:cxn ang="0">
                <a:pos x="167" y="2353"/>
              </a:cxn>
              <a:cxn ang="0">
                <a:pos x="75" y="2112"/>
              </a:cxn>
              <a:cxn ang="0">
                <a:pos x="9" y="1830"/>
              </a:cxn>
              <a:cxn ang="0">
                <a:pos x="0" y="1546"/>
              </a:cxn>
              <a:cxn ang="0">
                <a:pos x="42" y="1264"/>
              </a:cxn>
              <a:cxn ang="0">
                <a:pos x="134" y="992"/>
              </a:cxn>
              <a:cxn ang="0">
                <a:pos x="259" y="765"/>
              </a:cxn>
              <a:cxn ang="0">
                <a:pos x="962" y="1217"/>
              </a:cxn>
              <a:cxn ang="0">
                <a:pos x="893" y="1345"/>
              </a:cxn>
              <a:cxn ang="0">
                <a:pos x="860" y="1466"/>
              </a:cxn>
              <a:cxn ang="0">
                <a:pos x="844" y="1603"/>
              </a:cxn>
              <a:cxn ang="0">
                <a:pos x="853" y="1748"/>
              </a:cxn>
              <a:cxn ang="0">
                <a:pos x="886" y="1885"/>
              </a:cxn>
              <a:cxn ang="0">
                <a:pos x="945" y="2014"/>
              </a:cxn>
              <a:cxn ang="0">
                <a:pos x="1011" y="2126"/>
              </a:cxn>
              <a:cxn ang="0">
                <a:pos x="1111" y="2231"/>
              </a:cxn>
              <a:cxn ang="0">
                <a:pos x="1229" y="2311"/>
              </a:cxn>
              <a:cxn ang="0">
                <a:pos x="1362" y="2385"/>
              </a:cxn>
              <a:cxn ang="0">
                <a:pos x="1497" y="2426"/>
              </a:cxn>
              <a:cxn ang="0">
                <a:pos x="1629" y="2449"/>
              </a:cxn>
              <a:cxn ang="0">
                <a:pos x="1781" y="2441"/>
              </a:cxn>
              <a:cxn ang="0">
                <a:pos x="1922" y="2416"/>
              </a:cxn>
              <a:cxn ang="0">
                <a:pos x="2064" y="2368"/>
              </a:cxn>
              <a:cxn ang="0">
                <a:pos x="2190" y="2288"/>
              </a:cxn>
              <a:cxn ang="0">
                <a:pos x="2291" y="2207"/>
              </a:cxn>
              <a:cxn ang="0">
                <a:pos x="2383" y="2102"/>
              </a:cxn>
              <a:cxn ang="0">
                <a:pos x="2456" y="1974"/>
              </a:cxn>
              <a:cxn ang="0">
                <a:pos x="2508" y="1844"/>
              </a:cxn>
              <a:cxn ang="0">
                <a:pos x="2533" y="1708"/>
              </a:cxn>
              <a:cxn ang="0">
                <a:pos x="2541" y="1578"/>
              </a:cxn>
              <a:cxn ang="0">
                <a:pos x="2515" y="1434"/>
              </a:cxn>
              <a:cxn ang="0">
                <a:pos x="2466" y="1306"/>
              </a:cxn>
              <a:cxn ang="0">
                <a:pos x="2390" y="1177"/>
              </a:cxn>
              <a:cxn ang="0">
                <a:pos x="2308" y="1079"/>
              </a:cxn>
              <a:cxn ang="0">
                <a:pos x="2198" y="983"/>
              </a:cxn>
              <a:cxn ang="0">
                <a:pos x="2073" y="910"/>
              </a:cxn>
              <a:cxn ang="0">
                <a:pos x="1939" y="855"/>
              </a:cxn>
              <a:cxn ang="0">
                <a:pos x="1797" y="830"/>
              </a:cxn>
            </a:cxnLst>
            <a:rect l="txL" t="txT" r="txR" b="txB"/>
            <a:pathLst>
              <a:path w="2242" h="2155">
                <a:moveTo>
                  <a:pt x="1118" y="0"/>
                </a:moveTo>
                <a:lnTo>
                  <a:pt x="1140" y="0"/>
                </a:lnTo>
                <a:lnTo>
                  <a:pt x="1157" y="0"/>
                </a:lnTo>
                <a:lnTo>
                  <a:pt x="1196" y="0"/>
                </a:lnTo>
                <a:lnTo>
                  <a:pt x="1218" y="6"/>
                </a:lnTo>
                <a:lnTo>
                  <a:pt x="1234" y="6"/>
                </a:lnTo>
                <a:lnTo>
                  <a:pt x="1257" y="6"/>
                </a:lnTo>
                <a:lnTo>
                  <a:pt x="1295" y="11"/>
                </a:lnTo>
                <a:lnTo>
                  <a:pt x="1312" y="16"/>
                </a:lnTo>
                <a:lnTo>
                  <a:pt x="1334" y="16"/>
                </a:lnTo>
                <a:lnTo>
                  <a:pt x="1351" y="21"/>
                </a:lnTo>
                <a:lnTo>
                  <a:pt x="1373" y="27"/>
                </a:lnTo>
                <a:lnTo>
                  <a:pt x="1412" y="37"/>
                </a:lnTo>
                <a:lnTo>
                  <a:pt x="1428" y="43"/>
                </a:lnTo>
                <a:lnTo>
                  <a:pt x="1445" y="48"/>
                </a:lnTo>
                <a:lnTo>
                  <a:pt x="1467" y="53"/>
                </a:lnTo>
                <a:lnTo>
                  <a:pt x="1506" y="64"/>
                </a:lnTo>
                <a:lnTo>
                  <a:pt x="1522" y="69"/>
                </a:lnTo>
                <a:lnTo>
                  <a:pt x="1539" y="80"/>
                </a:lnTo>
                <a:lnTo>
                  <a:pt x="1555" y="85"/>
                </a:lnTo>
                <a:lnTo>
                  <a:pt x="1578" y="90"/>
                </a:lnTo>
                <a:lnTo>
                  <a:pt x="1611" y="106"/>
                </a:lnTo>
                <a:lnTo>
                  <a:pt x="1627" y="117"/>
                </a:lnTo>
                <a:lnTo>
                  <a:pt x="1644" y="128"/>
                </a:lnTo>
                <a:lnTo>
                  <a:pt x="1661" y="133"/>
                </a:lnTo>
                <a:lnTo>
                  <a:pt x="1699" y="154"/>
                </a:lnTo>
                <a:lnTo>
                  <a:pt x="1716" y="165"/>
                </a:lnTo>
                <a:lnTo>
                  <a:pt x="1733" y="170"/>
                </a:lnTo>
                <a:lnTo>
                  <a:pt x="1744" y="181"/>
                </a:lnTo>
                <a:lnTo>
                  <a:pt x="1760" y="191"/>
                </a:lnTo>
                <a:lnTo>
                  <a:pt x="1793" y="218"/>
                </a:lnTo>
                <a:lnTo>
                  <a:pt x="1810" y="228"/>
                </a:lnTo>
                <a:lnTo>
                  <a:pt x="1827" y="239"/>
                </a:lnTo>
                <a:lnTo>
                  <a:pt x="1838" y="250"/>
                </a:lnTo>
                <a:lnTo>
                  <a:pt x="1871" y="276"/>
                </a:lnTo>
                <a:lnTo>
                  <a:pt x="1882" y="287"/>
                </a:lnTo>
                <a:lnTo>
                  <a:pt x="1899" y="303"/>
                </a:lnTo>
                <a:lnTo>
                  <a:pt x="1910" y="313"/>
                </a:lnTo>
                <a:lnTo>
                  <a:pt x="1937" y="340"/>
                </a:lnTo>
                <a:lnTo>
                  <a:pt x="1954" y="356"/>
                </a:lnTo>
                <a:lnTo>
                  <a:pt x="1965" y="372"/>
                </a:lnTo>
                <a:lnTo>
                  <a:pt x="1976" y="382"/>
                </a:lnTo>
                <a:lnTo>
                  <a:pt x="1993" y="398"/>
                </a:lnTo>
                <a:lnTo>
                  <a:pt x="2015" y="430"/>
                </a:lnTo>
                <a:lnTo>
                  <a:pt x="2026" y="441"/>
                </a:lnTo>
                <a:lnTo>
                  <a:pt x="2037" y="457"/>
                </a:lnTo>
                <a:lnTo>
                  <a:pt x="2048" y="473"/>
                </a:lnTo>
                <a:lnTo>
                  <a:pt x="2070" y="504"/>
                </a:lnTo>
                <a:lnTo>
                  <a:pt x="2081" y="520"/>
                </a:lnTo>
                <a:lnTo>
                  <a:pt x="2092" y="536"/>
                </a:lnTo>
                <a:lnTo>
                  <a:pt x="2098" y="552"/>
                </a:lnTo>
                <a:lnTo>
                  <a:pt x="2109" y="568"/>
                </a:lnTo>
                <a:lnTo>
                  <a:pt x="2126" y="605"/>
                </a:lnTo>
                <a:lnTo>
                  <a:pt x="2137" y="621"/>
                </a:lnTo>
                <a:lnTo>
                  <a:pt x="2142" y="637"/>
                </a:lnTo>
                <a:lnTo>
                  <a:pt x="2153" y="653"/>
                </a:lnTo>
                <a:lnTo>
                  <a:pt x="2164" y="690"/>
                </a:lnTo>
                <a:lnTo>
                  <a:pt x="2175" y="706"/>
                </a:lnTo>
                <a:lnTo>
                  <a:pt x="2181" y="727"/>
                </a:lnTo>
                <a:lnTo>
                  <a:pt x="2186" y="743"/>
                </a:lnTo>
                <a:lnTo>
                  <a:pt x="2192" y="759"/>
                </a:lnTo>
                <a:lnTo>
                  <a:pt x="2203" y="796"/>
                </a:lnTo>
                <a:lnTo>
                  <a:pt x="2209" y="817"/>
                </a:lnTo>
                <a:lnTo>
                  <a:pt x="2214" y="833"/>
                </a:lnTo>
                <a:lnTo>
                  <a:pt x="2214" y="855"/>
                </a:lnTo>
                <a:lnTo>
                  <a:pt x="2225" y="886"/>
                </a:lnTo>
                <a:lnTo>
                  <a:pt x="2225" y="908"/>
                </a:lnTo>
                <a:lnTo>
                  <a:pt x="2231" y="924"/>
                </a:lnTo>
                <a:lnTo>
                  <a:pt x="2231" y="945"/>
                </a:lnTo>
                <a:lnTo>
                  <a:pt x="2236" y="966"/>
                </a:lnTo>
                <a:lnTo>
                  <a:pt x="2236" y="1003"/>
                </a:lnTo>
                <a:lnTo>
                  <a:pt x="2236" y="1019"/>
                </a:lnTo>
                <a:lnTo>
                  <a:pt x="2242" y="1040"/>
                </a:lnTo>
                <a:lnTo>
                  <a:pt x="2242" y="1056"/>
                </a:lnTo>
                <a:lnTo>
                  <a:pt x="2242" y="1093"/>
                </a:lnTo>
                <a:lnTo>
                  <a:pt x="2242" y="1115"/>
                </a:lnTo>
                <a:lnTo>
                  <a:pt x="2236" y="1131"/>
                </a:lnTo>
                <a:lnTo>
                  <a:pt x="2236" y="1152"/>
                </a:lnTo>
                <a:lnTo>
                  <a:pt x="2236" y="1168"/>
                </a:lnTo>
                <a:lnTo>
                  <a:pt x="2231" y="1205"/>
                </a:lnTo>
                <a:lnTo>
                  <a:pt x="2231" y="1226"/>
                </a:lnTo>
                <a:lnTo>
                  <a:pt x="2225" y="1247"/>
                </a:lnTo>
                <a:lnTo>
                  <a:pt x="2225" y="1263"/>
                </a:lnTo>
                <a:lnTo>
                  <a:pt x="2214" y="1300"/>
                </a:lnTo>
                <a:lnTo>
                  <a:pt x="2214" y="1316"/>
                </a:lnTo>
                <a:lnTo>
                  <a:pt x="2209" y="1338"/>
                </a:lnTo>
                <a:lnTo>
                  <a:pt x="2203" y="1353"/>
                </a:lnTo>
                <a:lnTo>
                  <a:pt x="2197" y="1375"/>
                </a:lnTo>
                <a:lnTo>
                  <a:pt x="2186" y="1407"/>
                </a:lnTo>
                <a:lnTo>
                  <a:pt x="2181" y="1428"/>
                </a:lnTo>
                <a:lnTo>
                  <a:pt x="2175" y="1444"/>
                </a:lnTo>
                <a:lnTo>
                  <a:pt x="2164" y="1465"/>
                </a:lnTo>
                <a:lnTo>
                  <a:pt x="2153" y="1497"/>
                </a:lnTo>
                <a:lnTo>
                  <a:pt x="2142" y="1513"/>
                </a:lnTo>
                <a:lnTo>
                  <a:pt x="2137" y="1534"/>
                </a:lnTo>
                <a:lnTo>
                  <a:pt x="2126" y="1550"/>
                </a:lnTo>
                <a:lnTo>
                  <a:pt x="2109" y="1582"/>
                </a:lnTo>
                <a:lnTo>
                  <a:pt x="2098" y="1598"/>
                </a:lnTo>
                <a:lnTo>
                  <a:pt x="2092" y="1614"/>
                </a:lnTo>
                <a:lnTo>
                  <a:pt x="2081" y="1629"/>
                </a:lnTo>
                <a:lnTo>
                  <a:pt x="2070" y="1645"/>
                </a:lnTo>
                <a:lnTo>
                  <a:pt x="2048" y="1677"/>
                </a:lnTo>
                <a:lnTo>
                  <a:pt x="2037" y="1693"/>
                </a:lnTo>
                <a:lnTo>
                  <a:pt x="2026" y="1709"/>
                </a:lnTo>
                <a:lnTo>
                  <a:pt x="2015" y="1725"/>
                </a:lnTo>
                <a:lnTo>
                  <a:pt x="1993" y="1757"/>
                </a:lnTo>
                <a:lnTo>
                  <a:pt x="1976" y="1767"/>
                </a:lnTo>
                <a:lnTo>
                  <a:pt x="1965" y="1783"/>
                </a:lnTo>
                <a:lnTo>
                  <a:pt x="1954" y="1799"/>
                </a:lnTo>
                <a:lnTo>
                  <a:pt x="1937" y="1810"/>
                </a:lnTo>
                <a:lnTo>
                  <a:pt x="1910" y="1836"/>
                </a:lnTo>
                <a:lnTo>
                  <a:pt x="1899" y="1852"/>
                </a:lnTo>
                <a:lnTo>
                  <a:pt x="1882" y="1863"/>
                </a:lnTo>
                <a:lnTo>
                  <a:pt x="1871" y="1879"/>
                </a:lnTo>
                <a:lnTo>
                  <a:pt x="1838" y="1900"/>
                </a:lnTo>
                <a:lnTo>
                  <a:pt x="1827" y="1916"/>
                </a:lnTo>
                <a:lnTo>
                  <a:pt x="1810" y="1927"/>
                </a:lnTo>
                <a:lnTo>
                  <a:pt x="1793" y="1937"/>
                </a:lnTo>
                <a:lnTo>
                  <a:pt x="1777" y="1948"/>
                </a:lnTo>
                <a:lnTo>
                  <a:pt x="1744" y="1969"/>
                </a:lnTo>
                <a:lnTo>
                  <a:pt x="1733" y="1980"/>
                </a:lnTo>
                <a:lnTo>
                  <a:pt x="1716" y="1990"/>
                </a:lnTo>
                <a:lnTo>
                  <a:pt x="1699" y="2001"/>
                </a:lnTo>
                <a:lnTo>
                  <a:pt x="1661" y="2017"/>
                </a:lnTo>
                <a:lnTo>
                  <a:pt x="1644" y="2027"/>
                </a:lnTo>
                <a:lnTo>
                  <a:pt x="1627" y="2038"/>
                </a:lnTo>
                <a:lnTo>
                  <a:pt x="1611" y="2043"/>
                </a:lnTo>
                <a:lnTo>
                  <a:pt x="1594" y="2054"/>
                </a:lnTo>
                <a:lnTo>
                  <a:pt x="1555" y="2070"/>
                </a:lnTo>
                <a:lnTo>
                  <a:pt x="1539" y="2075"/>
                </a:lnTo>
                <a:lnTo>
                  <a:pt x="1522" y="2081"/>
                </a:lnTo>
                <a:lnTo>
                  <a:pt x="1506" y="2091"/>
                </a:lnTo>
                <a:lnTo>
                  <a:pt x="1467" y="2102"/>
                </a:lnTo>
                <a:lnTo>
                  <a:pt x="1445" y="2107"/>
                </a:lnTo>
                <a:lnTo>
                  <a:pt x="1428" y="2112"/>
                </a:lnTo>
                <a:lnTo>
                  <a:pt x="1412" y="2118"/>
                </a:lnTo>
                <a:lnTo>
                  <a:pt x="1389" y="2123"/>
                </a:lnTo>
                <a:lnTo>
                  <a:pt x="1351" y="2128"/>
                </a:lnTo>
                <a:lnTo>
                  <a:pt x="1334" y="2134"/>
                </a:lnTo>
                <a:lnTo>
                  <a:pt x="1312" y="2139"/>
                </a:lnTo>
                <a:lnTo>
                  <a:pt x="1295" y="2139"/>
                </a:lnTo>
                <a:lnTo>
                  <a:pt x="1257" y="2144"/>
                </a:lnTo>
                <a:lnTo>
                  <a:pt x="1234" y="2150"/>
                </a:lnTo>
                <a:lnTo>
                  <a:pt x="1218" y="2150"/>
                </a:lnTo>
                <a:lnTo>
                  <a:pt x="1196" y="2150"/>
                </a:lnTo>
                <a:lnTo>
                  <a:pt x="1179" y="2150"/>
                </a:lnTo>
                <a:lnTo>
                  <a:pt x="1140" y="2155"/>
                </a:lnTo>
                <a:lnTo>
                  <a:pt x="1118" y="2155"/>
                </a:lnTo>
                <a:lnTo>
                  <a:pt x="1102" y="2155"/>
                </a:lnTo>
                <a:lnTo>
                  <a:pt x="1079" y="2155"/>
                </a:lnTo>
                <a:lnTo>
                  <a:pt x="1041" y="2150"/>
                </a:lnTo>
                <a:lnTo>
                  <a:pt x="1024" y="2150"/>
                </a:lnTo>
                <a:lnTo>
                  <a:pt x="1002" y="2150"/>
                </a:lnTo>
                <a:lnTo>
                  <a:pt x="985" y="2144"/>
                </a:lnTo>
                <a:lnTo>
                  <a:pt x="963" y="2144"/>
                </a:lnTo>
                <a:lnTo>
                  <a:pt x="924" y="2139"/>
                </a:lnTo>
                <a:lnTo>
                  <a:pt x="908" y="2134"/>
                </a:lnTo>
                <a:lnTo>
                  <a:pt x="886" y="2128"/>
                </a:lnTo>
                <a:lnTo>
                  <a:pt x="869" y="2128"/>
                </a:lnTo>
                <a:lnTo>
                  <a:pt x="830" y="2118"/>
                </a:lnTo>
                <a:lnTo>
                  <a:pt x="808" y="2112"/>
                </a:lnTo>
                <a:lnTo>
                  <a:pt x="792" y="2107"/>
                </a:lnTo>
                <a:lnTo>
                  <a:pt x="775" y="2102"/>
                </a:lnTo>
                <a:lnTo>
                  <a:pt x="736" y="2091"/>
                </a:lnTo>
                <a:lnTo>
                  <a:pt x="720" y="2081"/>
                </a:lnTo>
                <a:lnTo>
                  <a:pt x="698" y="2075"/>
                </a:lnTo>
                <a:lnTo>
                  <a:pt x="681" y="2070"/>
                </a:lnTo>
                <a:lnTo>
                  <a:pt x="664" y="2059"/>
                </a:lnTo>
                <a:lnTo>
                  <a:pt x="626" y="2043"/>
                </a:lnTo>
                <a:lnTo>
                  <a:pt x="609" y="2038"/>
                </a:lnTo>
                <a:lnTo>
                  <a:pt x="592" y="2027"/>
                </a:lnTo>
                <a:lnTo>
                  <a:pt x="576" y="2017"/>
                </a:lnTo>
                <a:lnTo>
                  <a:pt x="543" y="2001"/>
                </a:lnTo>
                <a:lnTo>
                  <a:pt x="526" y="1990"/>
                </a:lnTo>
                <a:lnTo>
                  <a:pt x="509" y="1980"/>
                </a:lnTo>
                <a:lnTo>
                  <a:pt x="493" y="1969"/>
                </a:lnTo>
                <a:lnTo>
                  <a:pt x="476" y="1958"/>
                </a:lnTo>
                <a:lnTo>
                  <a:pt x="443" y="1937"/>
                </a:lnTo>
                <a:lnTo>
                  <a:pt x="432" y="1927"/>
                </a:lnTo>
                <a:lnTo>
                  <a:pt x="415" y="1916"/>
                </a:lnTo>
                <a:lnTo>
                  <a:pt x="399" y="1900"/>
                </a:lnTo>
                <a:lnTo>
                  <a:pt x="371" y="1879"/>
                </a:lnTo>
                <a:lnTo>
                  <a:pt x="354" y="1863"/>
                </a:lnTo>
                <a:lnTo>
                  <a:pt x="343" y="1852"/>
                </a:lnTo>
                <a:lnTo>
                  <a:pt x="327" y="1836"/>
                </a:lnTo>
                <a:lnTo>
                  <a:pt x="316" y="1826"/>
                </a:lnTo>
                <a:lnTo>
                  <a:pt x="288" y="1799"/>
                </a:lnTo>
                <a:lnTo>
                  <a:pt x="271" y="1783"/>
                </a:lnTo>
                <a:lnTo>
                  <a:pt x="260" y="1767"/>
                </a:lnTo>
                <a:lnTo>
                  <a:pt x="249" y="1757"/>
                </a:lnTo>
                <a:lnTo>
                  <a:pt x="227" y="1725"/>
                </a:lnTo>
                <a:lnTo>
                  <a:pt x="210" y="1709"/>
                </a:lnTo>
                <a:lnTo>
                  <a:pt x="199" y="1693"/>
                </a:lnTo>
                <a:lnTo>
                  <a:pt x="188" y="1677"/>
                </a:lnTo>
                <a:lnTo>
                  <a:pt x="177" y="1661"/>
                </a:lnTo>
                <a:lnTo>
                  <a:pt x="161" y="1629"/>
                </a:lnTo>
                <a:lnTo>
                  <a:pt x="150" y="1614"/>
                </a:lnTo>
                <a:lnTo>
                  <a:pt x="138" y="1598"/>
                </a:lnTo>
                <a:lnTo>
                  <a:pt x="127" y="1582"/>
                </a:lnTo>
                <a:lnTo>
                  <a:pt x="111" y="1550"/>
                </a:lnTo>
                <a:lnTo>
                  <a:pt x="105" y="1534"/>
                </a:lnTo>
                <a:lnTo>
                  <a:pt x="94" y="1513"/>
                </a:lnTo>
                <a:lnTo>
                  <a:pt x="89" y="1497"/>
                </a:lnTo>
                <a:lnTo>
                  <a:pt x="78" y="1481"/>
                </a:lnTo>
                <a:lnTo>
                  <a:pt x="67" y="1444"/>
                </a:lnTo>
                <a:lnTo>
                  <a:pt x="61" y="1428"/>
                </a:lnTo>
                <a:lnTo>
                  <a:pt x="55" y="1407"/>
                </a:lnTo>
                <a:lnTo>
                  <a:pt x="50" y="1391"/>
                </a:lnTo>
                <a:lnTo>
                  <a:pt x="39" y="1353"/>
                </a:lnTo>
                <a:lnTo>
                  <a:pt x="33" y="1338"/>
                </a:lnTo>
                <a:lnTo>
                  <a:pt x="28" y="1316"/>
                </a:lnTo>
                <a:lnTo>
                  <a:pt x="22" y="1300"/>
                </a:lnTo>
                <a:lnTo>
                  <a:pt x="17" y="1279"/>
                </a:lnTo>
                <a:lnTo>
                  <a:pt x="11" y="1247"/>
                </a:lnTo>
                <a:lnTo>
                  <a:pt x="11" y="1226"/>
                </a:lnTo>
                <a:lnTo>
                  <a:pt x="6" y="1205"/>
                </a:lnTo>
                <a:lnTo>
                  <a:pt x="6" y="1189"/>
                </a:lnTo>
                <a:lnTo>
                  <a:pt x="0" y="1152"/>
                </a:lnTo>
                <a:lnTo>
                  <a:pt x="0" y="1131"/>
                </a:lnTo>
                <a:lnTo>
                  <a:pt x="0" y="1115"/>
                </a:lnTo>
                <a:lnTo>
                  <a:pt x="0" y="1093"/>
                </a:lnTo>
                <a:lnTo>
                  <a:pt x="0" y="1056"/>
                </a:lnTo>
                <a:lnTo>
                  <a:pt x="0" y="1040"/>
                </a:lnTo>
                <a:lnTo>
                  <a:pt x="0" y="1019"/>
                </a:lnTo>
                <a:lnTo>
                  <a:pt x="0" y="1003"/>
                </a:lnTo>
                <a:lnTo>
                  <a:pt x="6" y="982"/>
                </a:lnTo>
                <a:lnTo>
                  <a:pt x="6" y="945"/>
                </a:lnTo>
                <a:lnTo>
                  <a:pt x="11" y="924"/>
                </a:lnTo>
                <a:lnTo>
                  <a:pt x="11" y="908"/>
                </a:lnTo>
                <a:lnTo>
                  <a:pt x="17" y="886"/>
                </a:lnTo>
                <a:lnTo>
                  <a:pt x="22" y="855"/>
                </a:lnTo>
                <a:lnTo>
                  <a:pt x="28" y="833"/>
                </a:lnTo>
                <a:lnTo>
                  <a:pt x="33" y="817"/>
                </a:lnTo>
                <a:lnTo>
                  <a:pt x="39" y="796"/>
                </a:lnTo>
                <a:lnTo>
                  <a:pt x="44" y="780"/>
                </a:lnTo>
                <a:lnTo>
                  <a:pt x="55" y="743"/>
                </a:lnTo>
                <a:lnTo>
                  <a:pt x="61" y="727"/>
                </a:lnTo>
                <a:lnTo>
                  <a:pt x="67" y="706"/>
                </a:lnTo>
                <a:lnTo>
                  <a:pt x="72" y="690"/>
                </a:lnTo>
                <a:lnTo>
                  <a:pt x="89" y="653"/>
                </a:lnTo>
                <a:lnTo>
                  <a:pt x="94" y="637"/>
                </a:lnTo>
                <a:lnTo>
                  <a:pt x="105" y="621"/>
                </a:lnTo>
                <a:lnTo>
                  <a:pt x="111" y="605"/>
                </a:lnTo>
                <a:lnTo>
                  <a:pt x="122" y="589"/>
                </a:lnTo>
                <a:lnTo>
                  <a:pt x="138" y="552"/>
                </a:lnTo>
                <a:lnTo>
                  <a:pt x="150" y="536"/>
                </a:lnTo>
                <a:lnTo>
                  <a:pt x="161" y="520"/>
                </a:lnTo>
                <a:lnTo>
                  <a:pt x="172" y="504"/>
                </a:lnTo>
                <a:lnTo>
                  <a:pt x="188" y="473"/>
                </a:lnTo>
                <a:lnTo>
                  <a:pt x="199" y="457"/>
                </a:lnTo>
                <a:lnTo>
                  <a:pt x="210" y="441"/>
                </a:lnTo>
                <a:lnTo>
                  <a:pt x="664" y="759"/>
                </a:lnTo>
                <a:lnTo>
                  <a:pt x="659" y="770"/>
                </a:lnTo>
                <a:lnTo>
                  <a:pt x="653" y="775"/>
                </a:lnTo>
                <a:lnTo>
                  <a:pt x="642" y="791"/>
                </a:lnTo>
                <a:lnTo>
                  <a:pt x="637" y="802"/>
                </a:lnTo>
                <a:lnTo>
                  <a:pt x="631" y="807"/>
                </a:lnTo>
                <a:lnTo>
                  <a:pt x="626" y="817"/>
                </a:lnTo>
                <a:lnTo>
                  <a:pt x="620" y="833"/>
                </a:lnTo>
                <a:lnTo>
                  <a:pt x="614" y="839"/>
                </a:lnTo>
                <a:lnTo>
                  <a:pt x="609" y="849"/>
                </a:lnTo>
                <a:lnTo>
                  <a:pt x="609" y="860"/>
                </a:lnTo>
                <a:lnTo>
                  <a:pt x="603" y="865"/>
                </a:lnTo>
                <a:lnTo>
                  <a:pt x="592" y="886"/>
                </a:lnTo>
                <a:lnTo>
                  <a:pt x="592" y="892"/>
                </a:lnTo>
                <a:lnTo>
                  <a:pt x="587" y="902"/>
                </a:lnTo>
                <a:lnTo>
                  <a:pt x="587" y="913"/>
                </a:lnTo>
                <a:lnTo>
                  <a:pt x="581" y="929"/>
                </a:lnTo>
                <a:lnTo>
                  <a:pt x="576" y="940"/>
                </a:lnTo>
                <a:lnTo>
                  <a:pt x="576" y="945"/>
                </a:lnTo>
                <a:lnTo>
                  <a:pt x="570" y="955"/>
                </a:lnTo>
                <a:lnTo>
                  <a:pt x="570" y="966"/>
                </a:lnTo>
                <a:lnTo>
                  <a:pt x="565" y="982"/>
                </a:lnTo>
                <a:lnTo>
                  <a:pt x="565" y="993"/>
                </a:lnTo>
                <a:lnTo>
                  <a:pt x="565" y="1003"/>
                </a:lnTo>
                <a:lnTo>
                  <a:pt x="565" y="1009"/>
                </a:lnTo>
                <a:lnTo>
                  <a:pt x="559" y="1030"/>
                </a:lnTo>
                <a:lnTo>
                  <a:pt x="559" y="1040"/>
                </a:lnTo>
                <a:lnTo>
                  <a:pt x="559" y="1046"/>
                </a:lnTo>
                <a:lnTo>
                  <a:pt x="559" y="1056"/>
                </a:lnTo>
                <a:lnTo>
                  <a:pt x="559" y="1067"/>
                </a:lnTo>
                <a:lnTo>
                  <a:pt x="559" y="1088"/>
                </a:lnTo>
                <a:lnTo>
                  <a:pt x="559" y="1093"/>
                </a:lnTo>
                <a:lnTo>
                  <a:pt x="559" y="1104"/>
                </a:lnTo>
                <a:lnTo>
                  <a:pt x="559" y="1115"/>
                </a:lnTo>
                <a:lnTo>
                  <a:pt x="559" y="1131"/>
                </a:lnTo>
                <a:lnTo>
                  <a:pt x="565" y="1141"/>
                </a:lnTo>
                <a:lnTo>
                  <a:pt x="565" y="1152"/>
                </a:lnTo>
                <a:lnTo>
                  <a:pt x="565" y="1162"/>
                </a:lnTo>
                <a:lnTo>
                  <a:pt x="570" y="1178"/>
                </a:lnTo>
                <a:lnTo>
                  <a:pt x="570" y="1189"/>
                </a:lnTo>
                <a:lnTo>
                  <a:pt x="570" y="1194"/>
                </a:lnTo>
                <a:lnTo>
                  <a:pt x="576" y="1205"/>
                </a:lnTo>
                <a:lnTo>
                  <a:pt x="576" y="1215"/>
                </a:lnTo>
                <a:lnTo>
                  <a:pt x="581" y="1231"/>
                </a:lnTo>
                <a:lnTo>
                  <a:pt x="587" y="1242"/>
                </a:lnTo>
                <a:lnTo>
                  <a:pt x="587" y="1253"/>
                </a:lnTo>
                <a:lnTo>
                  <a:pt x="592" y="1258"/>
                </a:lnTo>
                <a:lnTo>
                  <a:pt x="598" y="1279"/>
                </a:lnTo>
                <a:lnTo>
                  <a:pt x="603" y="1284"/>
                </a:lnTo>
                <a:lnTo>
                  <a:pt x="609" y="1295"/>
                </a:lnTo>
                <a:lnTo>
                  <a:pt x="609" y="1300"/>
                </a:lnTo>
                <a:lnTo>
                  <a:pt x="614" y="1311"/>
                </a:lnTo>
                <a:lnTo>
                  <a:pt x="626" y="1327"/>
                </a:lnTo>
                <a:lnTo>
                  <a:pt x="626" y="1338"/>
                </a:lnTo>
                <a:lnTo>
                  <a:pt x="631" y="1343"/>
                </a:lnTo>
                <a:lnTo>
                  <a:pt x="637" y="1353"/>
                </a:lnTo>
                <a:lnTo>
                  <a:pt x="648" y="1369"/>
                </a:lnTo>
                <a:lnTo>
                  <a:pt x="653" y="1375"/>
                </a:lnTo>
                <a:lnTo>
                  <a:pt x="659" y="1385"/>
                </a:lnTo>
                <a:lnTo>
                  <a:pt x="664" y="1391"/>
                </a:lnTo>
                <a:lnTo>
                  <a:pt x="670" y="1401"/>
                </a:lnTo>
                <a:lnTo>
                  <a:pt x="681" y="1412"/>
                </a:lnTo>
                <a:lnTo>
                  <a:pt x="686" y="1422"/>
                </a:lnTo>
                <a:lnTo>
                  <a:pt x="698" y="1428"/>
                </a:lnTo>
                <a:lnTo>
                  <a:pt x="703" y="1433"/>
                </a:lnTo>
                <a:lnTo>
                  <a:pt x="714" y="1449"/>
                </a:lnTo>
                <a:lnTo>
                  <a:pt x="720" y="1454"/>
                </a:lnTo>
                <a:lnTo>
                  <a:pt x="731" y="1460"/>
                </a:lnTo>
                <a:lnTo>
                  <a:pt x="736" y="1470"/>
                </a:lnTo>
                <a:lnTo>
                  <a:pt x="742" y="1476"/>
                </a:lnTo>
                <a:lnTo>
                  <a:pt x="758" y="1486"/>
                </a:lnTo>
                <a:lnTo>
                  <a:pt x="764" y="1491"/>
                </a:lnTo>
                <a:lnTo>
                  <a:pt x="775" y="1497"/>
                </a:lnTo>
                <a:lnTo>
                  <a:pt x="781" y="1502"/>
                </a:lnTo>
                <a:lnTo>
                  <a:pt x="797" y="1513"/>
                </a:lnTo>
                <a:lnTo>
                  <a:pt x="803" y="1518"/>
                </a:lnTo>
                <a:lnTo>
                  <a:pt x="814" y="1523"/>
                </a:lnTo>
                <a:lnTo>
                  <a:pt x="819" y="1529"/>
                </a:lnTo>
                <a:lnTo>
                  <a:pt x="830" y="1534"/>
                </a:lnTo>
                <a:lnTo>
                  <a:pt x="847" y="1545"/>
                </a:lnTo>
                <a:lnTo>
                  <a:pt x="858" y="1550"/>
                </a:lnTo>
                <a:lnTo>
                  <a:pt x="864" y="1555"/>
                </a:lnTo>
                <a:lnTo>
                  <a:pt x="875" y="1560"/>
                </a:lnTo>
                <a:lnTo>
                  <a:pt x="891" y="1566"/>
                </a:lnTo>
                <a:lnTo>
                  <a:pt x="902" y="1571"/>
                </a:lnTo>
                <a:lnTo>
                  <a:pt x="908" y="1571"/>
                </a:lnTo>
                <a:lnTo>
                  <a:pt x="919" y="1576"/>
                </a:lnTo>
                <a:lnTo>
                  <a:pt x="930" y="1582"/>
                </a:lnTo>
                <a:lnTo>
                  <a:pt x="947" y="1587"/>
                </a:lnTo>
                <a:lnTo>
                  <a:pt x="958" y="1587"/>
                </a:lnTo>
                <a:lnTo>
                  <a:pt x="963" y="1592"/>
                </a:lnTo>
                <a:lnTo>
                  <a:pt x="974" y="1592"/>
                </a:lnTo>
                <a:lnTo>
                  <a:pt x="991" y="1598"/>
                </a:lnTo>
                <a:lnTo>
                  <a:pt x="1002" y="1603"/>
                </a:lnTo>
                <a:lnTo>
                  <a:pt x="1013" y="1603"/>
                </a:lnTo>
                <a:lnTo>
                  <a:pt x="1024" y="1603"/>
                </a:lnTo>
                <a:lnTo>
                  <a:pt x="1041" y="1608"/>
                </a:lnTo>
                <a:lnTo>
                  <a:pt x="1052" y="1608"/>
                </a:lnTo>
                <a:lnTo>
                  <a:pt x="1063" y="1608"/>
                </a:lnTo>
                <a:lnTo>
                  <a:pt x="1068" y="1608"/>
                </a:lnTo>
                <a:lnTo>
                  <a:pt x="1079" y="1614"/>
                </a:lnTo>
                <a:lnTo>
                  <a:pt x="1102" y="1614"/>
                </a:lnTo>
                <a:lnTo>
                  <a:pt x="1107" y="1614"/>
                </a:lnTo>
                <a:lnTo>
                  <a:pt x="1118" y="1614"/>
                </a:lnTo>
                <a:lnTo>
                  <a:pt x="1129" y="1614"/>
                </a:lnTo>
                <a:lnTo>
                  <a:pt x="1151" y="1614"/>
                </a:lnTo>
                <a:lnTo>
                  <a:pt x="1157" y="1614"/>
                </a:lnTo>
                <a:lnTo>
                  <a:pt x="1168" y="1608"/>
                </a:lnTo>
                <a:lnTo>
                  <a:pt x="1179" y="1608"/>
                </a:lnTo>
                <a:lnTo>
                  <a:pt x="1190" y="1608"/>
                </a:lnTo>
                <a:lnTo>
                  <a:pt x="1207" y="1608"/>
                </a:lnTo>
                <a:lnTo>
                  <a:pt x="1218" y="1603"/>
                </a:lnTo>
                <a:lnTo>
                  <a:pt x="1229" y="1603"/>
                </a:lnTo>
                <a:lnTo>
                  <a:pt x="1234" y="1603"/>
                </a:lnTo>
                <a:lnTo>
                  <a:pt x="1257" y="1598"/>
                </a:lnTo>
                <a:lnTo>
                  <a:pt x="1268" y="1592"/>
                </a:lnTo>
                <a:lnTo>
                  <a:pt x="1273" y="1592"/>
                </a:lnTo>
                <a:lnTo>
                  <a:pt x="1284" y="1587"/>
                </a:lnTo>
                <a:lnTo>
                  <a:pt x="1295" y="1587"/>
                </a:lnTo>
                <a:lnTo>
                  <a:pt x="1312" y="1582"/>
                </a:lnTo>
                <a:lnTo>
                  <a:pt x="1323" y="1576"/>
                </a:lnTo>
                <a:lnTo>
                  <a:pt x="1328" y="1571"/>
                </a:lnTo>
                <a:lnTo>
                  <a:pt x="1340" y="1571"/>
                </a:lnTo>
                <a:lnTo>
                  <a:pt x="1356" y="1560"/>
                </a:lnTo>
                <a:lnTo>
                  <a:pt x="1367" y="1560"/>
                </a:lnTo>
                <a:lnTo>
                  <a:pt x="1373" y="1555"/>
                </a:lnTo>
                <a:lnTo>
                  <a:pt x="1384" y="1550"/>
                </a:lnTo>
                <a:lnTo>
                  <a:pt x="1389" y="1545"/>
                </a:lnTo>
                <a:lnTo>
                  <a:pt x="1412" y="1534"/>
                </a:lnTo>
                <a:lnTo>
                  <a:pt x="1417" y="1529"/>
                </a:lnTo>
                <a:lnTo>
                  <a:pt x="1428" y="1523"/>
                </a:lnTo>
                <a:lnTo>
                  <a:pt x="1434" y="1518"/>
                </a:lnTo>
                <a:lnTo>
                  <a:pt x="1450" y="1507"/>
                </a:lnTo>
                <a:lnTo>
                  <a:pt x="1456" y="1502"/>
                </a:lnTo>
                <a:lnTo>
                  <a:pt x="1467" y="1497"/>
                </a:lnTo>
                <a:lnTo>
                  <a:pt x="1472" y="1491"/>
                </a:lnTo>
                <a:lnTo>
                  <a:pt x="1478" y="1486"/>
                </a:lnTo>
                <a:lnTo>
                  <a:pt x="1495" y="1476"/>
                </a:lnTo>
                <a:lnTo>
                  <a:pt x="1500" y="1470"/>
                </a:lnTo>
                <a:lnTo>
                  <a:pt x="1511" y="1460"/>
                </a:lnTo>
                <a:lnTo>
                  <a:pt x="1517" y="1454"/>
                </a:lnTo>
                <a:lnTo>
                  <a:pt x="1528" y="1444"/>
                </a:lnTo>
                <a:lnTo>
                  <a:pt x="1539" y="1433"/>
                </a:lnTo>
                <a:lnTo>
                  <a:pt x="1544" y="1428"/>
                </a:lnTo>
                <a:lnTo>
                  <a:pt x="1550" y="1422"/>
                </a:lnTo>
                <a:lnTo>
                  <a:pt x="1555" y="1412"/>
                </a:lnTo>
                <a:lnTo>
                  <a:pt x="1566" y="1401"/>
                </a:lnTo>
                <a:lnTo>
                  <a:pt x="1572" y="1391"/>
                </a:lnTo>
                <a:lnTo>
                  <a:pt x="1578" y="1385"/>
                </a:lnTo>
                <a:lnTo>
                  <a:pt x="1583" y="1375"/>
                </a:lnTo>
                <a:lnTo>
                  <a:pt x="1594" y="1359"/>
                </a:lnTo>
                <a:lnTo>
                  <a:pt x="1600" y="1353"/>
                </a:lnTo>
                <a:lnTo>
                  <a:pt x="1605" y="1343"/>
                </a:lnTo>
                <a:lnTo>
                  <a:pt x="1611" y="1338"/>
                </a:lnTo>
                <a:lnTo>
                  <a:pt x="1616" y="1327"/>
                </a:lnTo>
                <a:lnTo>
                  <a:pt x="1622" y="1311"/>
                </a:lnTo>
                <a:lnTo>
                  <a:pt x="1627" y="1300"/>
                </a:lnTo>
                <a:lnTo>
                  <a:pt x="1633" y="1295"/>
                </a:lnTo>
                <a:lnTo>
                  <a:pt x="1638" y="1284"/>
                </a:lnTo>
                <a:lnTo>
                  <a:pt x="1644" y="1269"/>
                </a:lnTo>
                <a:lnTo>
                  <a:pt x="1650" y="1258"/>
                </a:lnTo>
                <a:lnTo>
                  <a:pt x="1650" y="1253"/>
                </a:lnTo>
                <a:lnTo>
                  <a:pt x="1655" y="1242"/>
                </a:lnTo>
                <a:lnTo>
                  <a:pt x="1661" y="1226"/>
                </a:lnTo>
                <a:lnTo>
                  <a:pt x="1661" y="1215"/>
                </a:lnTo>
                <a:lnTo>
                  <a:pt x="1666" y="1205"/>
                </a:lnTo>
                <a:lnTo>
                  <a:pt x="1666" y="1194"/>
                </a:lnTo>
                <a:lnTo>
                  <a:pt x="1672" y="1189"/>
                </a:lnTo>
                <a:lnTo>
                  <a:pt x="1672" y="1168"/>
                </a:lnTo>
                <a:lnTo>
                  <a:pt x="1677" y="1162"/>
                </a:lnTo>
                <a:lnTo>
                  <a:pt x="1677" y="1152"/>
                </a:lnTo>
                <a:lnTo>
                  <a:pt x="1677" y="1141"/>
                </a:lnTo>
                <a:lnTo>
                  <a:pt x="1677" y="1125"/>
                </a:lnTo>
                <a:lnTo>
                  <a:pt x="1683" y="1115"/>
                </a:lnTo>
                <a:lnTo>
                  <a:pt x="1683" y="1104"/>
                </a:lnTo>
                <a:lnTo>
                  <a:pt x="1683" y="1093"/>
                </a:lnTo>
                <a:lnTo>
                  <a:pt x="1683" y="1088"/>
                </a:lnTo>
                <a:lnTo>
                  <a:pt x="1683" y="1067"/>
                </a:lnTo>
                <a:lnTo>
                  <a:pt x="1683" y="1056"/>
                </a:lnTo>
                <a:lnTo>
                  <a:pt x="1683" y="1046"/>
                </a:lnTo>
                <a:lnTo>
                  <a:pt x="1683" y="1040"/>
                </a:lnTo>
                <a:lnTo>
                  <a:pt x="1677" y="1019"/>
                </a:lnTo>
                <a:lnTo>
                  <a:pt x="1677" y="1009"/>
                </a:lnTo>
                <a:lnTo>
                  <a:pt x="1677" y="1003"/>
                </a:lnTo>
                <a:lnTo>
                  <a:pt x="1677" y="993"/>
                </a:lnTo>
                <a:lnTo>
                  <a:pt x="1672" y="982"/>
                </a:lnTo>
                <a:lnTo>
                  <a:pt x="1672" y="966"/>
                </a:lnTo>
                <a:lnTo>
                  <a:pt x="1666" y="955"/>
                </a:lnTo>
                <a:lnTo>
                  <a:pt x="1666" y="945"/>
                </a:lnTo>
                <a:lnTo>
                  <a:pt x="1661" y="940"/>
                </a:lnTo>
                <a:lnTo>
                  <a:pt x="1655" y="918"/>
                </a:lnTo>
                <a:lnTo>
                  <a:pt x="1655" y="913"/>
                </a:lnTo>
                <a:lnTo>
                  <a:pt x="1650" y="902"/>
                </a:lnTo>
                <a:lnTo>
                  <a:pt x="1650" y="892"/>
                </a:lnTo>
                <a:lnTo>
                  <a:pt x="1644" y="886"/>
                </a:lnTo>
                <a:lnTo>
                  <a:pt x="1638" y="865"/>
                </a:lnTo>
                <a:lnTo>
                  <a:pt x="1633" y="860"/>
                </a:lnTo>
                <a:lnTo>
                  <a:pt x="1627" y="849"/>
                </a:lnTo>
                <a:lnTo>
                  <a:pt x="1622" y="839"/>
                </a:lnTo>
                <a:lnTo>
                  <a:pt x="1616" y="823"/>
                </a:lnTo>
                <a:lnTo>
                  <a:pt x="1611" y="817"/>
                </a:lnTo>
                <a:lnTo>
                  <a:pt x="1605" y="807"/>
                </a:lnTo>
                <a:lnTo>
                  <a:pt x="1600" y="802"/>
                </a:lnTo>
                <a:lnTo>
                  <a:pt x="1594" y="791"/>
                </a:lnTo>
                <a:lnTo>
                  <a:pt x="1583" y="775"/>
                </a:lnTo>
                <a:lnTo>
                  <a:pt x="1578" y="770"/>
                </a:lnTo>
                <a:lnTo>
                  <a:pt x="1572" y="759"/>
                </a:lnTo>
                <a:lnTo>
                  <a:pt x="1566" y="754"/>
                </a:lnTo>
                <a:lnTo>
                  <a:pt x="1555" y="738"/>
                </a:lnTo>
                <a:lnTo>
                  <a:pt x="1550" y="733"/>
                </a:lnTo>
                <a:lnTo>
                  <a:pt x="1544" y="722"/>
                </a:lnTo>
                <a:lnTo>
                  <a:pt x="1539" y="717"/>
                </a:lnTo>
                <a:lnTo>
                  <a:pt x="1528" y="711"/>
                </a:lnTo>
                <a:lnTo>
                  <a:pt x="1517" y="695"/>
                </a:lnTo>
                <a:lnTo>
                  <a:pt x="1511" y="690"/>
                </a:lnTo>
                <a:lnTo>
                  <a:pt x="1500" y="685"/>
                </a:lnTo>
                <a:lnTo>
                  <a:pt x="1495" y="679"/>
                </a:lnTo>
                <a:lnTo>
                  <a:pt x="1478" y="664"/>
                </a:lnTo>
                <a:lnTo>
                  <a:pt x="1472" y="658"/>
                </a:lnTo>
                <a:lnTo>
                  <a:pt x="1467" y="653"/>
                </a:lnTo>
                <a:lnTo>
                  <a:pt x="1456" y="648"/>
                </a:lnTo>
                <a:lnTo>
                  <a:pt x="1439" y="637"/>
                </a:lnTo>
                <a:lnTo>
                  <a:pt x="1434" y="632"/>
                </a:lnTo>
                <a:lnTo>
                  <a:pt x="1428" y="626"/>
                </a:lnTo>
                <a:lnTo>
                  <a:pt x="1417" y="621"/>
                </a:lnTo>
                <a:lnTo>
                  <a:pt x="1412" y="616"/>
                </a:lnTo>
                <a:lnTo>
                  <a:pt x="1389" y="605"/>
                </a:lnTo>
                <a:lnTo>
                  <a:pt x="1384" y="605"/>
                </a:lnTo>
                <a:lnTo>
                  <a:pt x="1373" y="600"/>
                </a:lnTo>
                <a:lnTo>
                  <a:pt x="1367" y="595"/>
                </a:lnTo>
                <a:lnTo>
                  <a:pt x="1351" y="584"/>
                </a:lnTo>
                <a:lnTo>
                  <a:pt x="1340" y="584"/>
                </a:lnTo>
                <a:lnTo>
                  <a:pt x="1328" y="579"/>
                </a:lnTo>
                <a:lnTo>
                  <a:pt x="1323" y="573"/>
                </a:lnTo>
                <a:lnTo>
                  <a:pt x="1312" y="573"/>
                </a:lnTo>
                <a:lnTo>
                  <a:pt x="1295" y="568"/>
                </a:lnTo>
                <a:lnTo>
                  <a:pt x="1284" y="563"/>
                </a:lnTo>
                <a:lnTo>
                  <a:pt x="1273" y="563"/>
                </a:lnTo>
                <a:lnTo>
                  <a:pt x="1268" y="557"/>
                </a:lnTo>
                <a:lnTo>
                  <a:pt x="1245" y="552"/>
                </a:lnTo>
                <a:lnTo>
                  <a:pt x="1234" y="552"/>
                </a:lnTo>
                <a:lnTo>
                  <a:pt x="1229" y="552"/>
                </a:lnTo>
                <a:lnTo>
                  <a:pt x="1218" y="547"/>
                </a:lnTo>
                <a:lnTo>
                  <a:pt x="1207" y="547"/>
                </a:lnTo>
                <a:lnTo>
                  <a:pt x="1190" y="547"/>
                </a:lnTo>
                <a:lnTo>
                  <a:pt x="1179" y="542"/>
                </a:lnTo>
                <a:lnTo>
                  <a:pt x="1168" y="542"/>
                </a:lnTo>
                <a:lnTo>
                  <a:pt x="1157" y="542"/>
                </a:lnTo>
                <a:lnTo>
                  <a:pt x="1140" y="542"/>
                </a:lnTo>
                <a:lnTo>
                  <a:pt x="1129" y="542"/>
                </a:lnTo>
                <a:lnTo>
                  <a:pt x="1118" y="542"/>
                </a:lnTo>
                <a:lnTo>
                  <a:pt x="1118" y="0"/>
                </a:lnTo>
                <a:close/>
              </a:path>
            </a:pathLst>
          </a:custGeom>
          <a:solidFill>
            <a:srgbClr val="E7B7E0">
              <a:alpha val="67058"/>
            </a:srgbClr>
          </a:solidFill>
          <a:ln w="8001" cap="flat"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468" name="Freeform 105"/>
          <p:cNvSpPr/>
          <p:nvPr/>
        </p:nvSpPr>
        <p:spPr>
          <a:xfrm>
            <a:off x="1179513" y="2082800"/>
            <a:ext cx="1776412" cy="1489075"/>
          </a:xfrm>
          <a:custGeom>
            <a:avLst/>
            <a:gdLst>
              <a:gd name="txL" fmla="*/ 0 w 908"/>
              <a:gd name="txT" fmla="*/ 0 h 759"/>
              <a:gd name="txR" fmla="*/ 908 w 908"/>
              <a:gd name="txB" fmla="*/ 759 h 759"/>
            </a:gdLst>
            <a:ahLst/>
            <a:cxnLst>
              <a:cxn ang="0">
                <a:pos x="26" y="656"/>
              </a:cxn>
              <a:cxn ang="0">
                <a:pos x="59" y="608"/>
              </a:cxn>
              <a:cxn ang="0">
                <a:pos x="92" y="568"/>
              </a:cxn>
              <a:cxn ang="0">
                <a:pos x="136" y="519"/>
              </a:cxn>
              <a:cxn ang="0">
                <a:pos x="177" y="478"/>
              </a:cxn>
              <a:cxn ang="0">
                <a:pos x="218" y="439"/>
              </a:cxn>
              <a:cxn ang="0">
                <a:pos x="261" y="407"/>
              </a:cxn>
              <a:cxn ang="0">
                <a:pos x="312" y="365"/>
              </a:cxn>
              <a:cxn ang="0">
                <a:pos x="354" y="332"/>
              </a:cxn>
              <a:cxn ang="0">
                <a:pos x="404" y="292"/>
              </a:cxn>
              <a:cxn ang="0">
                <a:pos x="454" y="260"/>
              </a:cxn>
              <a:cxn ang="0">
                <a:pos x="505" y="235"/>
              </a:cxn>
              <a:cxn ang="0">
                <a:pos x="556" y="203"/>
              </a:cxn>
              <a:cxn ang="0">
                <a:pos x="606" y="179"/>
              </a:cxn>
              <a:cxn ang="0">
                <a:pos x="665" y="154"/>
              </a:cxn>
              <a:cxn ang="0">
                <a:pos x="715" y="130"/>
              </a:cxn>
              <a:cxn ang="0">
                <a:pos x="775" y="105"/>
              </a:cxn>
              <a:cxn ang="0">
                <a:pos x="824" y="90"/>
              </a:cxn>
              <a:cxn ang="0">
                <a:pos x="884" y="73"/>
              </a:cxn>
              <a:cxn ang="0">
                <a:pos x="942" y="57"/>
              </a:cxn>
              <a:cxn ang="0">
                <a:pos x="1001" y="41"/>
              </a:cxn>
              <a:cxn ang="0">
                <a:pos x="1060" y="25"/>
              </a:cxn>
              <a:cxn ang="0">
                <a:pos x="1119" y="17"/>
              </a:cxn>
              <a:cxn ang="0">
                <a:pos x="1177" y="9"/>
              </a:cxn>
              <a:cxn ang="0">
                <a:pos x="1236" y="9"/>
              </a:cxn>
              <a:cxn ang="0">
                <a:pos x="1295" y="0"/>
              </a:cxn>
              <a:cxn ang="0">
                <a:pos x="1354" y="0"/>
              </a:cxn>
              <a:cxn ang="0">
                <a:pos x="1379" y="828"/>
              </a:cxn>
              <a:cxn ang="0">
                <a:pos x="1354" y="828"/>
              </a:cxn>
              <a:cxn ang="0">
                <a:pos x="1320" y="828"/>
              </a:cxn>
              <a:cxn ang="0">
                <a:pos x="1295" y="828"/>
              </a:cxn>
              <a:cxn ang="0">
                <a:pos x="1262" y="835"/>
              </a:cxn>
              <a:cxn ang="0">
                <a:pos x="1236" y="835"/>
              </a:cxn>
              <a:cxn ang="0">
                <a:pos x="1203" y="843"/>
              </a:cxn>
              <a:cxn ang="0">
                <a:pos x="1177" y="850"/>
              </a:cxn>
              <a:cxn ang="0">
                <a:pos x="1144" y="860"/>
              </a:cxn>
              <a:cxn ang="0">
                <a:pos x="1119" y="868"/>
              </a:cxn>
              <a:cxn ang="0">
                <a:pos x="1093" y="875"/>
              </a:cxn>
              <a:cxn ang="0">
                <a:pos x="1060" y="885"/>
              </a:cxn>
              <a:cxn ang="0">
                <a:pos x="1034" y="892"/>
              </a:cxn>
              <a:cxn ang="0">
                <a:pos x="1011" y="908"/>
              </a:cxn>
              <a:cxn ang="0">
                <a:pos x="985" y="924"/>
              </a:cxn>
              <a:cxn ang="0">
                <a:pos x="950" y="933"/>
              </a:cxn>
              <a:cxn ang="0">
                <a:pos x="926" y="948"/>
              </a:cxn>
              <a:cxn ang="0">
                <a:pos x="901" y="965"/>
              </a:cxn>
              <a:cxn ang="0">
                <a:pos x="884" y="980"/>
              </a:cxn>
              <a:cxn ang="0">
                <a:pos x="858" y="997"/>
              </a:cxn>
              <a:cxn ang="0">
                <a:pos x="832" y="1015"/>
              </a:cxn>
              <a:cxn ang="0">
                <a:pos x="808" y="1037"/>
              </a:cxn>
              <a:cxn ang="0">
                <a:pos x="791" y="1054"/>
              </a:cxn>
              <a:cxn ang="0">
                <a:pos x="765" y="1079"/>
              </a:cxn>
              <a:cxn ang="0">
                <a:pos x="749" y="1095"/>
              </a:cxn>
              <a:cxn ang="0">
                <a:pos x="723" y="1120"/>
              </a:cxn>
              <a:cxn ang="0">
                <a:pos x="706" y="1142"/>
              </a:cxn>
              <a:cxn ang="0">
                <a:pos x="690" y="1159"/>
              </a:cxn>
            </a:cxnLst>
            <a:rect l="txL" t="txT" r="txR" b="txB"/>
            <a:pathLst>
              <a:path w="908" h="759">
                <a:moveTo>
                  <a:pt x="0" y="441"/>
                </a:moveTo>
                <a:lnTo>
                  <a:pt x="17" y="430"/>
                </a:lnTo>
                <a:lnTo>
                  <a:pt x="28" y="414"/>
                </a:lnTo>
                <a:lnTo>
                  <a:pt x="39" y="398"/>
                </a:lnTo>
                <a:lnTo>
                  <a:pt x="50" y="382"/>
                </a:lnTo>
                <a:lnTo>
                  <a:pt x="61" y="372"/>
                </a:lnTo>
                <a:lnTo>
                  <a:pt x="78" y="356"/>
                </a:lnTo>
                <a:lnTo>
                  <a:pt x="89" y="340"/>
                </a:lnTo>
                <a:lnTo>
                  <a:pt x="106" y="329"/>
                </a:lnTo>
                <a:lnTo>
                  <a:pt x="117" y="313"/>
                </a:lnTo>
                <a:lnTo>
                  <a:pt x="133" y="303"/>
                </a:lnTo>
                <a:lnTo>
                  <a:pt x="144" y="287"/>
                </a:lnTo>
                <a:lnTo>
                  <a:pt x="161" y="276"/>
                </a:lnTo>
                <a:lnTo>
                  <a:pt x="172" y="266"/>
                </a:lnTo>
                <a:lnTo>
                  <a:pt x="189" y="250"/>
                </a:lnTo>
                <a:lnTo>
                  <a:pt x="205" y="239"/>
                </a:lnTo>
                <a:lnTo>
                  <a:pt x="222" y="228"/>
                </a:lnTo>
                <a:lnTo>
                  <a:pt x="233" y="218"/>
                </a:lnTo>
                <a:lnTo>
                  <a:pt x="250" y="207"/>
                </a:lnTo>
                <a:lnTo>
                  <a:pt x="266" y="191"/>
                </a:lnTo>
                <a:lnTo>
                  <a:pt x="283" y="181"/>
                </a:lnTo>
                <a:lnTo>
                  <a:pt x="299" y="170"/>
                </a:lnTo>
                <a:lnTo>
                  <a:pt x="316" y="165"/>
                </a:lnTo>
                <a:lnTo>
                  <a:pt x="333" y="154"/>
                </a:lnTo>
                <a:lnTo>
                  <a:pt x="349" y="143"/>
                </a:lnTo>
                <a:lnTo>
                  <a:pt x="366" y="133"/>
                </a:lnTo>
                <a:lnTo>
                  <a:pt x="382" y="128"/>
                </a:lnTo>
                <a:lnTo>
                  <a:pt x="399" y="117"/>
                </a:lnTo>
                <a:lnTo>
                  <a:pt x="416" y="106"/>
                </a:lnTo>
                <a:lnTo>
                  <a:pt x="438" y="101"/>
                </a:lnTo>
                <a:lnTo>
                  <a:pt x="454" y="90"/>
                </a:lnTo>
                <a:lnTo>
                  <a:pt x="471" y="85"/>
                </a:lnTo>
                <a:lnTo>
                  <a:pt x="488" y="80"/>
                </a:lnTo>
                <a:lnTo>
                  <a:pt x="510" y="69"/>
                </a:lnTo>
                <a:lnTo>
                  <a:pt x="526" y="64"/>
                </a:lnTo>
                <a:lnTo>
                  <a:pt x="543" y="59"/>
                </a:lnTo>
                <a:lnTo>
                  <a:pt x="565" y="53"/>
                </a:lnTo>
                <a:lnTo>
                  <a:pt x="582" y="48"/>
                </a:lnTo>
                <a:lnTo>
                  <a:pt x="598" y="43"/>
                </a:lnTo>
                <a:lnTo>
                  <a:pt x="620" y="37"/>
                </a:lnTo>
                <a:lnTo>
                  <a:pt x="637" y="32"/>
                </a:lnTo>
                <a:lnTo>
                  <a:pt x="659" y="27"/>
                </a:lnTo>
                <a:lnTo>
                  <a:pt x="676" y="21"/>
                </a:lnTo>
                <a:lnTo>
                  <a:pt x="698" y="16"/>
                </a:lnTo>
                <a:lnTo>
                  <a:pt x="714" y="16"/>
                </a:lnTo>
                <a:lnTo>
                  <a:pt x="737" y="11"/>
                </a:lnTo>
                <a:lnTo>
                  <a:pt x="753" y="11"/>
                </a:lnTo>
                <a:lnTo>
                  <a:pt x="775" y="6"/>
                </a:lnTo>
                <a:lnTo>
                  <a:pt x="792" y="6"/>
                </a:lnTo>
                <a:lnTo>
                  <a:pt x="814" y="6"/>
                </a:lnTo>
                <a:lnTo>
                  <a:pt x="831" y="0"/>
                </a:lnTo>
                <a:lnTo>
                  <a:pt x="853" y="0"/>
                </a:lnTo>
                <a:lnTo>
                  <a:pt x="869" y="0"/>
                </a:lnTo>
                <a:lnTo>
                  <a:pt x="892" y="0"/>
                </a:lnTo>
                <a:lnTo>
                  <a:pt x="908" y="0"/>
                </a:lnTo>
                <a:lnTo>
                  <a:pt x="908" y="542"/>
                </a:lnTo>
                <a:lnTo>
                  <a:pt x="897" y="542"/>
                </a:lnTo>
                <a:lnTo>
                  <a:pt x="892" y="542"/>
                </a:lnTo>
                <a:lnTo>
                  <a:pt x="880" y="542"/>
                </a:lnTo>
                <a:lnTo>
                  <a:pt x="869" y="542"/>
                </a:lnTo>
                <a:lnTo>
                  <a:pt x="858" y="542"/>
                </a:lnTo>
                <a:lnTo>
                  <a:pt x="853" y="542"/>
                </a:lnTo>
                <a:lnTo>
                  <a:pt x="842" y="547"/>
                </a:lnTo>
                <a:lnTo>
                  <a:pt x="831" y="547"/>
                </a:lnTo>
                <a:lnTo>
                  <a:pt x="820" y="547"/>
                </a:lnTo>
                <a:lnTo>
                  <a:pt x="814" y="547"/>
                </a:lnTo>
                <a:lnTo>
                  <a:pt x="803" y="552"/>
                </a:lnTo>
                <a:lnTo>
                  <a:pt x="792" y="552"/>
                </a:lnTo>
                <a:lnTo>
                  <a:pt x="781" y="552"/>
                </a:lnTo>
                <a:lnTo>
                  <a:pt x="775" y="557"/>
                </a:lnTo>
                <a:lnTo>
                  <a:pt x="764" y="557"/>
                </a:lnTo>
                <a:lnTo>
                  <a:pt x="753" y="563"/>
                </a:lnTo>
                <a:lnTo>
                  <a:pt x="748" y="563"/>
                </a:lnTo>
                <a:lnTo>
                  <a:pt x="737" y="568"/>
                </a:lnTo>
                <a:lnTo>
                  <a:pt x="726" y="568"/>
                </a:lnTo>
                <a:lnTo>
                  <a:pt x="720" y="573"/>
                </a:lnTo>
                <a:lnTo>
                  <a:pt x="709" y="573"/>
                </a:lnTo>
                <a:lnTo>
                  <a:pt x="698" y="579"/>
                </a:lnTo>
                <a:lnTo>
                  <a:pt x="692" y="584"/>
                </a:lnTo>
                <a:lnTo>
                  <a:pt x="681" y="584"/>
                </a:lnTo>
                <a:lnTo>
                  <a:pt x="670" y="589"/>
                </a:lnTo>
                <a:lnTo>
                  <a:pt x="665" y="595"/>
                </a:lnTo>
                <a:lnTo>
                  <a:pt x="654" y="600"/>
                </a:lnTo>
                <a:lnTo>
                  <a:pt x="648" y="605"/>
                </a:lnTo>
                <a:lnTo>
                  <a:pt x="637" y="605"/>
                </a:lnTo>
                <a:lnTo>
                  <a:pt x="626" y="611"/>
                </a:lnTo>
                <a:lnTo>
                  <a:pt x="620" y="616"/>
                </a:lnTo>
                <a:lnTo>
                  <a:pt x="609" y="621"/>
                </a:lnTo>
                <a:lnTo>
                  <a:pt x="604" y="626"/>
                </a:lnTo>
                <a:lnTo>
                  <a:pt x="593" y="632"/>
                </a:lnTo>
                <a:lnTo>
                  <a:pt x="587" y="637"/>
                </a:lnTo>
                <a:lnTo>
                  <a:pt x="582" y="642"/>
                </a:lnTo>
                <a:lnTo>
                  <a:pt x="571" y="648"/>
                </a:lnTo>
                <a:lnTo>
                  <a:pt x="565" y="653"/>
                </a:lnTo>
                <a:lnTo>
                  <a:pt x="554" y="658"/>
                </a:lnTo>
                <a:lnTo>
                  <a:pt x="548" y="664"/>
                </a:lnTo>
                <a:lnTo>
                  <a:pt x="543" y="674"/>
                </a:lnTo>
                <a:lnTo>
                  <a:pt x="532" y="679"/>
                </a:lnTo>
                <a:lnTo>
                  <a:pt x="526" y="685"/>
                </a:lnTo>
                <a:lnTo>
                  <a:pt x="521" y="690"/>
                </a:lnTo>
                <a:lnTo>
                  <a:pt x="510" y="695"/>
                </a:lnTo>
                <a:lnTo>
                  <a:pt x="504" y="706"/>
                </a:lnTo>
                <a:lnTo>
                  <a:pt x="499" y="711"/>
                </a:lnTo>
                <a:lnTo>
                  <a:pt x="493" y="717"/>
                </a:lnTo>
                <a:lnTo>
                  <a:pt x="488" y="722"/>
                </a:lnTo>
                <a:lnTo>
                  <a:pt x="476" y="733"/>
                </a:lnTo>
                <a:lnTo>
                  <a:pt x="471" y="738"/>
                </a:lnTo>
                <a:lnTo>
                  <a:pt x="465" y="748"/>
                </a:lnTo>
                <a:lnTo>
                  <a:pt x="460" y="754"/>
                </a:lnTo>
                <a:lnTo>
                  <a:pt x="454" y="759"/>
                </a:lnTo>
                <a:lnTo>
                  <a:pt x="0" y="441"/>
                </a:lnTo>
                <a:close/>
              </a:path>
            </a:pathLst>
          </a:custGeom>
          <a:solidFill>
            <a:srgbClr val="FF6699"/>
          </a:solidFill>
          <a:ln w="7938" cap="flat"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469" name="Oval 106"/>
          <p:cNvSpPr/>
          <p:nvPr/>
        </p:nvSpPr>
        <p:spPr>
          <a:xfrm>
            <a:off x="1552575" y="2809875"/>
            <a:ext cx="2806700" cy="2733675"/>
          </a:xfrm>
          <a:prstGeom prst="ellipse">
            <a:avLst/>
          </a:prstGeom>
          <a:solidFill>
            <a:srgbClr val="FFFF99"/>
          </a:solidFill>
          <a:ln w="9525" cap="flat" cmpd="sng">
            <a:solidFill>
              <a:srgbClr val="000000"/>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9470" name="Arc 107"/>
          <p:cNvSpPr/>
          <p:nvPr/>
        </p:nvSpPr>
        <p:spPr>
          <a:xfrm>
            <a:off x="2955925" y="2082800"/>
            <a:ext cx="2190750" cy="2025650"/>
          </a:xfrm>
          <a:custGeom>
            <a:avLst/>
            <a:gdLst>
              <a:gd name="txL" fmla="*/ 0 w 21654"/>
              <a:gd name="txT" fmla="*/ 0 h 21662"/>
              <a:gd name="txR" fmla="*/ 21654 w 21654"/>
              <a:gd name="txB" fmla="*/ 21662 h 21662"/>
            </a:gdLst>
            <a:ahLst/>
            <a:cxnLst>
              <a:cxn ang="0">
                <a:pos x="0" y="0"/>
              </a:cxn>
              <a:cxn ang="0">
                <a:pos x="6" y="4"/>
              </a:cxn>
              <a:cxn ang="0">
                <a:pos x="0" y="4"/>
              </a:cxn>
            </a:cxnLst>
            <a:rect l="txL" t="txT" r="txR" b="txB"/>
            <a:pathLst>
              <a:path w="21654" h="21662" fill="none">
                <a:moveTo>
                  <a:pt x="0" y="0"/>
                </a:moveTo>
                <a:cubicBezTo>
                  <a:pt x="18" y="0"/>
                  <a:pt x="36" y="-1"/>
                  <a:pt x="54" y="0"/>
                </a:cubicBezTo>
                <a:cubicBezTo>
                  <a:pt x="11983" y="0"/>
                  <a:pt x="21654" y="9670"/>
                  <a:pt x="21654" y="21600"/>
                </a:cubicBezTo>
                <a:cubicBezTo>
                  <a:pt x="21654" y="21620"/>
                  <a:pt x="21653" y="21641"/>
                  <a:pt x="21653" y="21661"/>
                </a:cubicBezTo>
              </a:path>
              <a:path w="21654" h="21662" stroke="0">
                <a:moveTo>
                  <a:pt x="0" y="0"/>
                </a:moveTo>
                <a:cubicBezTo>
                  <a:pt x="18" y="0"/>
                  <a:pt x="36" y="-1"/>
                  <a:pt x="54" y="0"/>
                </a:cubicBezTo>
                <a:cubicBezTo>
                  <a:pt x="11983" y="0"/>
                  <a:pt x="21654" y="9670"/>
                  <a:pt x="21654" y="21600"/>
                </a:cubicBezTo>
                <a:cubicBezTo>
                  <a:pt x="21654" y="21620"/>
                  <a:pt x="21653" y="21641"/>
                  <a:pt x="21653" y="21661"/>
                </a:cubicBezTo>
                <a:lnTo>
                  <a:pt x="54" y="21600"/>
                </a:lnTo>
                <a:close/>
              </a:path>
            </a:pathLst>
          </a:custGeom>
          <a:solidFill>
            <a:srgbClr val="66CCFF"/>
          </a:solidFill>
          <a:ln w="9525" cap="flat" cmpd="sng">
            <a:solidFill>
              <a:srgbClr val="000000"/>
            </a:solidFill>
            <a:prstDash val="solid"/>
            <a:roun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9471" name="Oval 108" descr="小棋盘"/>
          <p:cNvSpPr/>
          <p:nvPr/>
        </p:nvSpPr>
        <p:spPr>
          <a:xfrm>
            <a:off x="2114550" y="3371850"/>
            <a:ext cx="1671638" cy="1566863"/>
          </a:xfrm>
          <a:prstGeom prst="ellipse">
            <a:avLst/>
          </a:prstGeom>
          <a:pattFill prst="smCheck">
            <a:fgClr>
              <a:srgbClr val="FFCC99"/>
            </a:fgClr>
            <a:bgClr>
              <a:srgbClr val="FFFFFF"/>
            </a:bgClr>
          </a:pattFill>
          <a:ln w="9525" cap="flat" cmpd="sng">
            <a:solidFill>
              <a:srgbClr val="000000"/>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19472" name="Text Box 109"/>
          <p:cNvSpPr txBox="1"/>
          <p:nvPr/>
        </p:nvSpPr>
        <p:spPr>
          <a:xfrm>
            <a:off x="1905000" y="2971800"/>
            <a:ext cx="588963" cy="692150"/>
          </a:xfrm>
          <a:prstGeom prst="rect">
            <a:avLst/>
          </a:prstGeom>
          <a:noFill/>
          <a:ln w="9525">
            <a:noFill/>
          </a:ln>
        </p:spPr>
        <p:txBody>
          <a:bodyPr/>
          <a:p>
            <a:pPr algn="ctr"/>
            <a:r>
              <a:rPr lang="zh-CN" altLang="en-US" sz="3600" b="1" dirty="0">
                <a:latin typeface="Arial" panose="020B0604020202020204" pitchFamily="34" charset="0"/>
              </a:rPr>
              <a:t>工</a:t>
            </a:r>
            <a:endParaRPr lang="zh-CN" altLang="en-US" sz="3600" b="1" dirty="0">
              <a:latin typeface="Arial" panose="020B0604020202020204" pitchFamily="34" charset="0"/>
            </a:endParaRPr>
          </a:p>
        </p:txBody>
      </p:sp>
      <p:sp>
        <p:nvSpPr>
          <p:cNvPr id="19473" name="Text Box 110"/>
          <p:cNvSpPr txBox="1"/>
          <p:nvPr/>
        </p:nvSpPr>
        <p:spPr>
          <a:xfrm>
            <a:off x="2036763" y="4724400"/>
            <a:ext cx="588962" cy="666750"/>
          </a:xfrm>
          <a:prstGeom prst="rect">
            <a:avLst/>
          </a:prstGeom>
          <a:noFill/>
          <a:ln w="9525">
            <a:noFill/>
          </a:ln>
        </p:spPr>
        <p:txBody>
          <a:bodyPr/>
          <a:p>
            <a:pPr algn="ctr"/>
            <a:r>
              <a:rPr lang="zh-CN" altLang="en-US" sz="3200" b="1" dirty="0">
                <a:latin typeface="Arial" panose="020B0604020202020204" pitchFamily="34" charset="0"/>
              </a:rPr>
              <a:t>作</a:t>
            </a:r>
            <a:endParaRPr lang="zh-CN" altLang="en-US" sz="3200" b="1" dirty="0">
              <a:latin typeface="Arial" panose="020B0604020202020204" pitchFamily="34" charset="0"/>
            </a:endParaRPr>
          </a:p>
        </p:txBody>
      </p:sp>
      <p:sp>
        <p:nvSpPr>
          <p:cNvPr id="19474" name="Text Box 111"/>
          <p:cNvSpPr txBox="1"/>
          <p:nvPr/>
        </p:nvSpPr>
        <p:spPr>
          <a:xfrm>
            <a:off x="2290763" y="3635375"/>
            <a:ext cx="1290637" cy="1012825"/>
          </a:xfrm>
          <a:prstGeom prst="rect">
            <a:avLst/>
          </a:prstGeom>
          <a:noFill/>
          <a:ln w="9525">
            <a:noFill/>
          </a:ln>
        </p:spPr>
        <p:txBody>
          <a:bodyPr/>
          <a:p>
            <a:pPr algn="ctr"/>
            <a:r>
              <a:rPr lang="zh-CN" altLang="en-US" sz="2800" b="1" dirty="0">
                <a:latin typeface="Arial" panose="020B0604020202020204" pitchFamily="34" charset="0"/>
              </a:rPr>
              <a:t>工人的</a:t>
            </a:r>
            <a:endParaRPr lang="zh-CN" altLang="en-US" sz="2800" b="1" dirty="0">
              <a:latin typeface="Arial" panose="020B0604020202020204" pitchFamily="34" charset="0"/>
            </a:endParaRPr>
          </a:p>
          <a:p>
            <a:pPr algn="ctr"/>
            <a:r>
              <a:rPr lang="zh-CN" altLang="en-US" sz="2800" b="1" dirty="0">
                <a:latin typeface="Arial" panose="020B0604020202020204" pitchFamily="34" charset="0"/>
              </a:rPr>
              <a:t>动作</a:t>
            </a:r>
            <a:endParaRPr lang="zh-CN" altLang="en-US" sz="2800" b="1" dirty="0">
              <a:latin typeface="Arial" panose="020B0604020202020204" pitchFamily="34" charset="0"/>
            </a:endParaRPr>
          </a:p>
        </p:txBody>
      </p:sp>
      <p:sp>
        <p:nvSpPr>
          <p:cNvPr id="19475" name="WordArt 112"/>
          <p:cNvSpPr>
            <a:spLocks noTextEdit="1"/>
          </p:cNvSpPr>
          <p:nvPr/>
        </p:nvSpPr>
        <p:spPr>
          <a:xfrm>
            <a:off x="4079875" y="3325813"/>
            <a:ext cx="415925" cy="484187"/>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rgbClr val="FFFFFF"/>
                  </a:outerShdw>
                </a:effectLst>
                <a:latin typeface="宋体" panose="02010600030101010101" pitchFamily="2" charset="-122"/>
                <a:ea typeface="宋体" panose="02010600030101010101" pitchFamily="2" charset="-122"/>
              </a:rPr>
              <a:t>A</a:t>
            </a:r>
            <a:endPar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rgbClr val="FFFFFF"/>
                </a:outerShdw>
              </a:effectLst>
              <a:latin typeface="宋体" panose="02010600030101010101" pitchFamily="2" charset="-122"/>
              <a:ea typeface="宋体" panose="02010600030101010101" pitchFamily="2" charset="-122"/>
            </a:endParaRPr>
          </a:p>
        </p:txBody>
      </p:sp>
      <p:sp>
        <p:nvSpPr>
          <p:cNvPr id="19476" name="WordArt 113"/>
          <p:cNvSpPr>
            <a:spLocks noTextEdit="1"/>
          </p:cNvSpPr>
          <p:nvPr/>
        </p:nvSpPr>
        <p:spPr>
          <a:xfrm>
            <a:off x="1881188" y="2395538"/>
            <a:ext cx="415925" cy="484187"/>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rgbClr val="FFFFFF"/>
                  </a:outerShdw>
                </a:effectLst>
                <a:latin typeface="宋体" panose="02010600030101010101" pitchFamily="2" charset="-122"/>
                <a:ea typeface="宋体" panose="02010600030101010101" pitchFamily="2" charset="-122"/>
              </a:rPr>
              <a:t>C</a:t>
            </a:r>
            <a:endPar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rgbClr val="FFFFFF"/>
                </a:outerShdw>
              </a:effectLst>
              <a:latin typeface="宋体" panose="02010600030101010101" pitchFamily="2" charset="-122"/>
              <a:ea typeface="宋体" panose="02010600030101010101" pitchFamily="2" charset="-122"/>
            </a:endParaRPr>
          </a:p>
        </p:txBody>
      </p:sp>
      <p:sp>
        <p:nvSpPr>
          <p:cNvPr id="19477" name="WordArt 114"/>
          <p:cNvSpPr>
            <a:spLocks noTextEdit="1"/>
          </p:cNvSpPr>
          <p:nvPr/>
        </p:nvSpPr>
        <p:spPr>
          <a:xfrm>
            <a:off x="2600325" y="5691188"/>
            <a:ext cx="415925" cy="415925"/>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rgbClr val="FFFFFF"/>
                  </a:outerShdw>
                </a:effectLst>
                <a:latin typeface="宋体" panose="02010600030101010101" pitchFamily="2" charset="-122"/>
                <a:ea typeface="宋体" panose="02010600030101010101" pitchFamily="2" charset="-122"/>
              </a:rPr>
              <a:t>B</a:t>
            </a:r>
            <a:endPar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rgbClr val="FFFFFF"/>
                </a:outerShdw>
              </a:effectLst>
              <a:latin typeface="宋体" panose="02010600030101010101" pitchFamily="2" charset="-122"/>
              <a:ea typeface="宋体" panose="02010600030101010101" pitchFamily="2" charset="-122"/>
            </a:endParaRPr>
          </a:p>
        </p:txBody>
      </p:sp>
      <p:sp>
        <p:nvSpPr>
          <p:cNvPr id="19478" name="Line 115"/>
          <p:cNvSpPr/>
          <p:nvPr/>
        </p:nvSpPr>
        <p:spPr>
          <a:xfrm>
            <a:off x="1855788" y="6400800"/>
            <a:ext cx="0" cy="0"/>
          </a:xfrm>
          <a:prstGeom prst="line">
            <a:avLst/>
          </a:prstGeom>
          <a:ln w="9525" cap="flat" cmpd="sng">
            <a:solidFill>
              <a:srgbClr val="000000"/>
            </a:solidFill>
            <a:prstDash val="solid"/>
            <a:headEnd type="none" w="med" len="med"/>
            <a:tailEnd type="triangle" w="med" len="med"/>
          </a:ln>
        </p:spPr>
      </p:sp>
      <p:sp>
        <p:nvSpPr>
          <p:cNvPr id="19479" name="Line 116"/>
          <p:cNvSpPr/>
          <p:nvPr/>
        </p:nvSpPr>
        <p:spPr>
          <a:xfrm>
            <a:off x="1508125" y="4394200"/>
            <a:ext cx="0" cy="0"/>
          </a:xfrm>
          <a:prstGeom prst="line">
            <a:avLst/>
          </a:prstGeom>
          <a:ln w="9525" cap="flat" cmpd="sng">
            <a:solidFill>
              <a:srgbClr val="000000"/>
            </a:solidFill>
            <a:prstDash val="solid"/>
            <a:headEnd type="none" w="med" len="med"/>
            <a:tailEnd type="none" w="med" len="med"/>
          </a:ln>
        </p:spPr>
      </p:sp>
      <p:grpSp>
        <p:nvGrpSpPr>
          <p:cNvPr id="19481" name="Group 118"/>
          <p:cNvGrpSpPr/>
          <p:nvPr/>
        </p:nvGrpSpPr>
        <p:grpSpPr>
          <a:xfrm>
            <a:off x="1744663" y="3949700"/>
            <a:ext cx="527050" cy="350838"/>
            <a:chOff x="777" y="2253"/>
            <a:chExt cx="364" cy="243"/>
          </a:xfrm>
        </p:grpSpPr>
        <p:grpSp>
          <p:nvGrpSpPr>
            <p:cNvPr id="19482" name="Group 119"/>
            <p:cNvGrpSpPr/>
            <p:nvPr/>
          </p:nvGrpSpPr>
          <p:grpSpPr>
            <a:xfrm>
              <a:off x="777" y="2350"/>
              <a:ext cx="169" cy="146"/>
              <a:chOff x="777" y="2350"/>
              <a:chExt cx="169" cy="146"/>
            </a:xfrm>
          </p:grpSpPr>
          <p:sp>
            <p:nvSpPr>
              <p:cNvPr id="19483" name="Freeform 120"/>
              <p:cNvSpPr/>
              <p:nvPr/>
            </p:nvSpPr>
            <p:spPr>
              <a:xfrm>
                <a:off x="777" y="2350"/>
                <a:ext cx="169" cy="146"/>
              </a:xfrm>
              <a:custGeom>
                <a:avLst/>
                <a:gdLst>
                  <a:gd name="txL" fmla="*/ 0 w 169"/>
                  <a:gd name="txT" fmla="*/ 0 h 146"/>
                  <a:gd name="txR" fmla="*/ 169 w 169"/>
                  <a:gd name="txB" fmla="*/ 146 h 146"/>
                </a:gdLst>
                <a:ahLst/>
                <a:cxnLst>
                  <a:cxn ang="0">
                    <a:pos x="70" y="0"/>
                  </a:cxn>
                  <a:cxn ang="0">
                    <a:pos x="126" y="25"/>
                  </a:cxn>
                  <a:cxn ang="0">
                    <a:pos x="152" y="40"/>
                  </a:cxn>
                  <a:cxn ang="0">
                    <a:pos x="164" y="53"/>
                  </a:cxn>
                  <a:cxn ang="0">
                    <a:pos x="168" y="75"/>
                  </a:cxn>
                  <a:cxn ang="0">
                    <a:pos x="165" y="98"/>
                  </a:cxn>
                  <a:cxn ang="0">
                    <a:pos x="154" y="120"/>
                  </a:cxn>
                  <a:cxn ang="0">
                    <a:pos x="136" y="134"/>
                  </a:cxn>
                  <a:cxn ang="0">
                    <a:pos x="128" y="145"/>
                  </a:cxn>
                  <a:cxn ang="0">
                    <a:pos x="100" y="130"/>
                  </a:cxn>
                  <a:cxn ang="0">
                    <a:pos x="78" y="122"/>
                  </a:cxn>
                  <a:cxn ang="0">
                    <a:pos x="59" y="110"/>
                  </a:cxn>
                  <a:cxn ang="0">
                    <a:pos x="41" y="95"/>
                  </a:cxn>
                  <a:cxn ang="0">
                    <a:pos x="25" y="81"/>
                  </a:cxn>
                  <a:cxn ang="0">
                    <a:pos x="13" y="65"/>
                  </a:cxn>
                  <a:cxn ang="0">
                    <a:pos x="0" y="50"/>
                  </a:cxn>
                  <a:cxn ang="0">
                    <a:pos x="43" y="25"/>
                  </a:cxn>
                  <a:cxn ang="0">
                    <a:pos x="70" y="0"/>
                  </a:cxn>
                </a:cxnLst>
                <a:rect l="txL" t="txT" r="txR" b="txB"/>
                <a:pathLst>
                  <a:path w="169" h="146">
                    <a:moveTo>
                      <a:pt x="70" y="0"/>
                    </a:moveTo>
                    <a:lnTo>
                      <a:pt x="126" y="25"/>
                    </a:lnTo>
                    <a:lnTo>
                      <a:pt x="152" y="40"/>
                    </a:lnTo>
                    <a:lnTo>
                      <a:pt x="164" y="53"/>
                    </a:lnTo>
                    <a:lnTo>
                      <a:pt x="168" y="75"/>
                    </a:lnTo>
                    <a:lnTo>
                      <a:pt x="165" y="98"/>
                    </a:lnTo>
                    <a:lnTo>
                      <a:pt x="154" y="120"/>
                    </a:lnTo>
                    <a:lnTo>
                      <a:pt x="136" y="134"/>
                    </a:lnTo>
                    <a:lnTo>
                      <a:pt x="128" y="145"/>
                    </a:lnTo>
                    <a:lnTo>
                      <a:pt x="100" y="130"/>
                    </a:lnTo>
                    <a:lnTo>
                      <a:pt x="78" y="122"/>
                    </a:lnTo>
                    <a:lnTo>
                      <a:pt x="59" y="110"/>
                    </a:lnTo>
                    <a:lnTo>
                      <a:pt x="41" y="95"/>
                    </a:lnTo>
                    <a:lnTo>
                      <a:pt x="25" y="81"/>
                    </a:lnTo>
                    <a:lnTo>
                      <a:pt x="13" y="65"/>
                    </a:lnTo>
                    <a:lnTo>
                      <a:pt x="0" y="50"/>
                    </a:lnTo>
                    <a:lnTo>
                      <a:pt x="43" y="25"/>
                    </a:lnTo>
                    <a:lnTo>
                      <a:pt x="70" y="0"/>
                    </a:lnTo>
                  </a:path>
                </a:pathLst>
              </a:custGeom>
              <a:solidFill>
                <a:srgbClr val="0000F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484" name="Freeform 121"/>
              <p:cNvSpPr/>
              <p:nvPr/>
            </p:nvSpPr>
            <p:spPr>
              <a:xfrm>
                <a:off x="895" y="2404"/>
                <a:ext cx="48" cy="74"/>
              </a:xfrm>
              <a:custGeom>
                <a:avLst/>
                <a:gdLst>
                  <a:gd name="txL" fmla="*/ 0 w 48"/>
                  <a:gd name="txT" fmla="*/ 0 h 74"/>
                  <a:gd name="txR" fmla="*/ 48 w 48"/>
                  <a:gd name="txB" fmla="*/ 74 h 74"/>
                </a:gdLst>
                <a:ahLst/>
                <a:cxnLst>
                  <a:cxn ang="0">
                    <a:pos x="20" y="10"/>
                  </a:cxn>
                  <a:cxn ang="0">
                    <a:pos x="31" y="1"/>
                  </a:cxn>
                  <a:cxn ang="0">
                    <a:pos x="41" y="0"/>
                  </a:cxn>
                  <a:cxn ang="0">
                    <a:pos x="47" y="2"/>
                  </a:cxn>
                  <a:cxn ang="0">
                    <a:pos x="35" y="16"/>
                  </a:cxn>
                  <a:cxn ang="0">
                    <a:pos x="29" y="29"/>
                  </a:cxn>
                  <a:cxn ang="0">
                    <a:pos x="26" y="44"/>
                  </a:cxn>
                  <a:cxn ang="0">
                    <a:pos x="28" y="51"/>
                  </a:cxn>
                  <a:cxn ang="0">
                    <a:pos x="37" y="61"/>
                  </a:cxn>
                  <a:cxn ang="0">
                    <a:pos x="25" y="68"/>
                  </a:cxn>
                  <a:cxn ang="0">
                    <a:pos x="14" y="68"/>
                  </a:cxn>
                  <a:cxn ang="0">
                    <a:pos x="2" y="73"/>
                  </a:cxn>
                  <a:cxn ang="0">
                    <a:pos x="0" y="57"/>
                  </a:cxn>
                  <a:cxn ang="0">
                    <a:pos x="3" y="43"/>
                  </a:cxn>
                  <a:cxn ang="0">
                    <a:pos x="11" y="24"/>
                  </a:cxn>
                  <a:cxn ang="0">
                    <a:pos x="20" y="10"/>
                  </a:cxn>
                </a:cxnLst>
                <a:rect l="txL" t="txT" r="txR" b="txB"/>
                <a:pathLst>
                  <a:path w="48" h="74">
                    <a:moveTo>
                      <a:pt x="20" y="10"/>
                    </a:moveTo>
                    <a:lnTo>
                      <a:pt x="31" y="1"/>
                    </a:lnTo>
                    <a:lnTo>
                      <a:pt x="41" y="0"/>
                    </a:lnTo>
                    <a:lnTo>
                      <a:pt x="47" y="2"/>
                    </a:lnTo>
                    <a:lnTo>
                      <a:pt x="35" y="16"/>
                    </a:lnTo>
                    <a:lnTo>
                      <a:pt x="29" y="29"/>
                    </a:lnTo>
                    <a:lnTo>
                      <a:pt x="26" y="44"/>
                    </a:lnTo>
                    <a:lnTo>
                      <a:pt x="28" y="51"/>
                    </a:lnTo>
                    <a:lnTo>
                      <a:pt x="37" y="61"/>
                    </a:lnTo>
                    <a:lnTo>
                      <a:pt x="25" y="68"/>
                    </a:lnTo>
                    <a:lnTo>
                      <a:pt x="14" y="68"/>
                    </a:lnTo>
                    <a:lnTo>
                      <a:pt x="2" y="73"/>
                    </a:lnTo>
                    <a:lnTo>
                      <a:pt x="0" y="57"/>
                    </a:lnTo>
                    <a:lnTo>
                      <a:pt x="3" y="43"/>
                    </a:lnTo>
                    <a:lnTo>
                      <a:pt x="11" y="24"/>
                    </a:lnTo>
                    <a:lnTo>
                      <a:pt x="20" y="10"/>
                    </a:lnTo>
                  </a:path>
                </a:pathLst>
              </a:custGeom>
              <a:solidFill>
                <a:srgbClr val="E0E0F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485" name="Freeform 122"/>
              <p:cNvSpPr/>
              <p:nvPr/>
            </p:nvSpPr>
            <p:spPr>
              <a:xfrm>
                <a:off x="894" y="2402"/>
                <a:ext cx="48" cy="94"/>
              </a:xfrm>
              <a:custGeom>
                <a:avLst/>
                <a:gdLst>
                  <a:gd name="txL" fmla="*/ 0 w 48"/>
                  <a:gd name="txT" fmla="*/ 0 h 94"/>
                  <a:gd name="txR" fmla="*/ 48 w 48"/>
                  <a:gd name="txB" fmla="*/ 94 h 94"/>
                </a:gdLst>
                <a:ahLst/>
                <a:cxnLst>
                  <a:cxn ang="0">
                    <a:pos x="11" y="93"/>
                  </a:cxn>
                  <a:cxn ang="0">
                    <a:pos x="4" y="83"/>
                  </a:cxn>
                  <a:cxn ang="0">
                    <a:pos x="0" y="65"/>
                  </a:cxn>
                  <a:cxn ang="0">
                    <a:pos x="3" y="45"/>
                  </a:cxn>
                  <a:cxn ang="0">
                    <a:pos x="11" y="25"/>
                  </a:cxn>
                  <a:cxn ang="0">
                    <a:pos x="22" y="10"/>
                  </a:cxn>
                  <a:cxn ang="0">
                    <a:pos x="34" y="2"/>
                  </a:cxn>
                  <a:cxn ang="0">
                    <a:pos x="47" y="0"/>
                  </a:cxn>
                </a:cxnLst>
                <a:rect l="txL" t="txT" r="txR" b="txB"/>
                <a:pathLst>
                  <a:path w="48" h="94">
                    <a:moveTo>
                      <a:pt x="11" y="93"/>
                    </a:moveTo>
                    <a:lnTo>
                      <a:pt x="4" y="83"/>
                    </a:lnTo>
                    <a:lnTo>
                      <a:pt x="0" y="65"/>
                    </a:lnTo>
                    <a:lnTo>
                      <a:pt x="3" y="45"/>
                    </a:lnTo>
                    <a:lnTo>
                      <a:pt x="11" y="25"/>
                    </a:lnTo>
                    <a:lnTo>
                      <a:pt x="22" y="10"/>
                    </a:lnTo>
                    <a:lnTo>
                      <a:pt x="34" y="2"/>
                    </a:lnTo>
                    <a:lnTo>
                      <a:pt x="47"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grpSp>
        <p:grpSp>
          <p:nvGrpSpPr>
            <p:cNvPr id="19486" name="Group 123"/>
            <p:cNvGrpSpPr/>
            <p:nvPr/>
          </p:nvGrpSpPr>
          <p:grpSpPr>
            <a:xfrm>
              <a:off x="918" y="2253"/>
              <a:ext cx="223" cy="230"/>
              <a:chOff x="918" y="2253"/>
              <a:chExt cx="223" cy="230"/>
            </a:xfrm>
          </p:grpSpPr>
          <p:sp>
            <p:nvSpPr>
              <p:cNvPr id="19487" name="Freeform 124"/>
              <p:cNvSpPr/>
              <p:nvPr/>
            </p:nvSpPr>
            <p:spPr>
              <a:xfrm>
                <a:off x="918" y="2345"/>
                <a:ext cx="101" cy="130"/>
              </a:xfrm>
              <a:custGeom>
                <a:avLst/>
                <a:gdLst>
                  <a:gd name="txL" fmla="*/ 0 w 101"/>
                  <a:gd name="txT" fmla="*/ 0 h 130"/>
                  <a:gd name="txR" fmla="*/ 101 w 101"/>
                  <a:gd name="txB" fmla="*/ 130 h 130"/>
                </a:gdLst>
                <a:ahLst/>
                <a:cxnLst>
                  <a:cxn ang="0">
                    <a:pos x="4" y="84"/>
                  </a:cxn>
                  <a:cxn ang="0">
                    <a:pos x="8" y="76"/>
                  </a:cxn>
                  <a:cxn ang="0">
                    <a:pos x="11" y="70"/>
                  </a:cxn>
                  <a:cxn ang="0">
                    <a:pos x="16" y="67"/>
                  </a:cxn>
                  <a:cxn ang="0">
                    <a:pos x="24" y="62"/>
                  </a:cxn>
                  <a:cxn ang="0">
                    <a:pos x="29" y="57"/>
                  </a:cxn>
                  <a:cxn ang="0">
                    <a:pos x="34" y="52"/>
                  </a:cxn>
                  <a:cxn ang="0">
                    <a:pos x="38" y="46"/>
                  </a:cxn>
                  <a:cxn ang="0">
                    <a:pos x="44" y="42"/>
                  </a:cxn>
                  <a:cxn ang="0">
                    <a:pos x="52" y="38"/>
                  </a:cxn>
                  <a:cxn ang="0">
                    <a:pos x="59" y="33"/>
                  </a:cxn>
                  <a:cxn ang="0">
                    <a:pos x="62" y="24"/>
                  </a:cxn>
                  <a:cxn ang="0">
                    <a:pos x="67" y="17"/>
                  </a:cxn>
                  <a:cxn ang="0">
                    <a:pos x="75" y="1"/>
                  </a:cxn>
                  <a:cxn ang="0">
                    <a:pos x="80" y="0"/>
                  </a:cxn>
                  <a:cxn ang="0">
                    <a:pos x="85" y="3"/>
                  </a:cxn>
                  <a:cxn ang="0">
                    <a:pos x="87" y="7"/>
                  </a:cxn>
                  <a:cxn ang="0">
                    <a:pos x="88" y="14"/>
                  </a:cxn>
                  <a:cxn ang="0">
                    <a:pos x="85" y="24"/>
                  </a:cxn>
                  <a:cxn ang="0">
                    <a:pos x="81" y="28"/>
                  </a:cxn>
                  <a:cxn ang="0">
                    <a:pos x="78" y="33"/>
                  </a:cxn>
                  <a:cxn ang="0">
                    <a:pos x="74" y="42"/>
                  </a:cxn>
                  <a:cxn ang="0">
                    <a:pos x="79" y="40"/>
                  </a:cxn>
                  <a:cxn ang="0">
                    <a:pos x="86" y="40"/>
                  </a:cxn>
                  <a:cxn ang="0">
                    <a:pos x="89" y="42"/>
                  </a:cxn>
                  <a:cxn ang="0">
                    <a:pos x="97" y="47"/>
                  </a:cxn>
                  <a:cxn ang="0">
                    <a:pos x="99" y="55"/>
                  </a:cxn>
                  <a:cxn ang="0">
                    <a:pos x="100" y="67"/>
                  </a:cxn>
                  <a:cxn ang="0">
                    <a:pos x="98" y="82"/>
                  </a:cxn>
                  <a:cxn ang="0">
                    <a:pos x="93" y="91"/>
                  </a:cxn>
                  <a:cxn ang="0">
                    <a:pos x="88" y="104"/>
                  </a:cxn>
                  <a:cxn ang="0">
                    <a:pos x="80" y="117"/>
                  </a:cxn>
                  <a:cxn ang="0">
                    <a:pos x="75" y="124"/>
                  </a:cxn>
                  <a:cxn ang="0">
                    <a:pos x="69" y="128"/>
                  </a:cxn>
                  <a:cxn ang="0">
                    <a:pos x="62" y="129"/>
                  </a:cxn>
                  <a:cxn ang="0">
                    <a:pos x="53" y="128"/>
                  </a:cxn>
                  <a:cxn ang="0">
                    <a:pos x="46" y="125"/>
                  </a:cxn>
                  <a:cxn ang="0">
                    <a:pos x="42" y="122"/>
                  </a:cxn>
                  <a:cxn ang="0">
                    <a:pos x="37" y="119"/>
                  </a:cxn>
                  <a:cxn ang="0">
                    <a:pos x="33" y="121"/>
                  </a:cxn>
                  <a:cxn ang="0">
                    <a:pos x="27" y="122"/>
                  </a:cxn>
                  <a:cxn ang="0">
                    <a:pos x="21" y="123"/>
                  </a:cxn>
                  <a:cxn ang="0">
                    <a:pos x="12" y="121"/>
                  </a:cxn>
                  <a:cxn ang="0">
                    <a:pos x="7" y="117"/>
                  </a:cxn>
                  <a:cxn ang="0">
                    <a:pos x="2" y="109"/>
                  </a:cxn>
                  <a:cxn ang="0">
                    <a:pos x="0" y="98"/>
                  </a:cxn>
                  <a:cxn ang="0">
                    <a:pos x="2" y="86"/>
                  </a:cxn>
                  <a:cxn ang="0">
                    <a:pos x="4" y="84"/>
                  </a:cxn>
                </a:cxnLst>
                <a:rect l="txL" t="txT" r="txR" b="txB"/>
                <a:pathLst>
                  <a:path w="101" h="130">
                    <a:moveTo>
                      <a:pt x="4" y="84"/>
                    </a:moveTo>
                    <a:lnTo>
                      <a:pt x="8" y="76"/>
                    </a:lnTo>
                    <a:lnTo>
                      <a:pt x="11" y="70"/>
                    </a:lnTo>
                    <a:lnTo>
                      <a:pt x="16" y="67"/>
                    </a:lnTo>
                    <a:lnTo>
                      <a:pt x="24" y="62"/>
                    </a:lnTo>
                    <a:lnTo>
                      <a:pt x="29" y="57"/>
                    </a:lnTo>
                    <a:lnTo>
                      <a:pt x="34" y="52"/>
                    </a:lnTo>
                    <a:lnTo>
                      <a:pt x="38" y="46"/>
                    </a:lnTo>
                    <a:lnTo>
                      <a:pt x="44" y="42"/>
                    </a:lnTo>
                    <a:lnTo>
                      <a:pt x="52" y="38"/>
                    </a:lnTo>
                    <a:lnTo>
                      <a:pt x="59" y="33"/>
                    </a:lnTo>
                    <a:lnTo>
                      <a:pt x="62" y="24"/>
                    </a:lnTo>
                    <a:lnTo>
                      <a:pt x="67" y="17"/>
                    </a:lnTo>
                    <a:lnTo>
                      <a:pt x="75" y="1"/>
                    </a:lnTo>
                    <a:lnTo>
                      <a:pt x="80" y="0"/>
                    </a:lnTo>
                    <a:lnTo>
                      <a:pt x="85" y="3"/>
                    </a:lnTo>
                    <a:lnTo>
                      <a:pt x="87" y="7"/>
                    </a:lnTo>
                    <a:lnTo>
                      <a:pt x="88" y="14"/>
                    </a:lnTo>
                    <a:lnTo>
                      <a:pt x="85" y="24"/>
                    </a:lnTo>
                    <a:lnTo>
                      <a:pt x="81" y="28"/>
                    </a:lnTo>
                    <a:lnTo>
                      <a:pt x="78" y="33"/>
                    </a:lnTo>
                    <a:lnTo>
                      <a:pt x="74" y="42"/>
                    </a:lnTo>
                    <a:lnTo>
                      <a:pt x="79" y="40"/>
                    </a:lnTo>
                    <a:lnTo>
                      <a:pt x="86" y="40"/>
                    </a:lnTo>
                    <a:lnTo>
                      <a:pt x="89" y="42"/>
                    </a:lnTo>
                    <a:lnTo>
                      <a:pt x="97" y="47"/>
                    </a:lnTo>
                    <a:lnTo>
                      <a:pt x="99" y="55"/>
                    </a:lnTo>
                    <a:lnTo>
                      <a:pt x="100" y="67"/>
                    </a:lnTo>
                    <a:lnTo>
                      <a:pt x="98" y="82"/>
                    </a:lnTo>
                    <a:lnTo>
                      <a:pt x="93" y="91"/>
                    </a:lnTo>
                    <a:lnTo>
                      <a:pt x="88" y="104"/>
                    </a:lnTo>
                    <a:lnTo>
                      <a:pt x="80" y="117"/>
                    </a:lnTo>
                    <a:lnTo>
                      <a:pt x="75" y="124"/>
                    </a:lnTo>
                    <a:lnTo>
                      <a:pt x="69" y="128"/>
                    </a:lnTo>
                    <a:lnTo>
                      <a:pt x="62" y="129"/>
                    </a:lnTo>
                    <a:lnTo>
                      <a:pt x="53" y="128"/>
                    </a:lnTo>
                    <a:lnTo>
                      <a:pt x="46" y="125"/>
                    </a:lnTo>
                    <a:lnTo>
                      <a:pt x="42" y="122"/>
                    </a:lnTo>
                    <a:lnTo>
                      <a:pt x="37" y="119"/>
                    </a:lnTo>
                    <a:lnTo>
                      <a:pt x="33" y="121"/>
                    </a:lnTo>
                    <a:lnTo>
                      <a:pt x="27" y="122"/>
                    </a:lnTo>
                    <a:lnTo>
                      <a:pt x="21" y="123"/>
                    </a:lnTo>
                    <a:lnTo>
                      <a:pt x="12" y="121"/>
                    </a:lnTo>
                    <a:lnTo>
                      <a:pt x="7" y="117"/>
                    </a:lnTo>
                    <a:lnTo>
                      <a:pt x="2" y="109"/>
                    </a:lnTo>
                    <a:lnTo>
                      <a:pt x="0" y="98"/>
                    </a:lnTo>
                    <a:lnTo>
                      <a:pt x="2" y="86"/>
                    </a:lnTo>
                    <a:lnTo>
                      <a:pt x="4" y="84"/>
                    </a:lnTo>
                  </a:path>
                </a:pathLst>
              </a:custGeom>
              <a:solidFill>
                <a:srgbClr val="E0A080"/>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nvGrpSpPr>
              <p:cNvPr id="19488" name="Group 125"/>
              <p:cNvGrpSpPr/>
              <p:nvPr/>
            </p:nvGrpSpPr>
            <p:grpSpPr>
              <a:xfrm>
                <a:off x="940" y="2253"/>
                <a:ext cx="201" cy="230"/>
                <a:chOff x="940" y="2253"/>
                <a:chExt cx="201" cy="230"/>
              </a:xfrm>
            </p:grpSpPr>
            <p:grpSp>
              <p:nvGrpSpPr>
                <p:cNvPr id="19489" name="Group 126"/>
                <p:cNvGrpSpPr/>
                <p:nvPr/>
              </p:nvGrpSpPr>
              <p:grpSpPr>
                <a:xfrm>
                  <a:off x="940" y="2253"/>
                  <a:ext cx="201" cy="201"/>
                  <a:chOff x="940" y="2253"/>
                  <a:chExt cx="201" cy="201"/>
                </a:xfrm>
              </p:grpSpPr>
              <p:sp>
                <p:nvSpPr>
                  <p:cNvPr id="19490" name="Freeform 127"/>
                  <p:cNvSpPr/>
                  <p:nvPr/>
                </p:nvSpPr>
                <p:spPr>
                  <a:xfrm>
                    <a:off x="940" y="2253"/>
                    <a:ext cx="201" cy="201"/>
                  </a:xfrm>
                  <a:custGeom>
                    <a:avLst/>
                    <a:gdLst>
                      <a:gd name="txL" fmla="*/ 0 w 201"/>
                      <a:gd name="txT" fmla="*/ 0 h 201"/>
                      <a:gd name="txR" fmla="*/ 201 w 201"/>
                      <a:gd name="txB" fmla="*/ 201 h 201"/>
                    </a:gdLst>
                    <a:ahLst/>
                    <a:cxnLst>
                      <a:cxn ang="0">
                        <a:pos x="3" y="178"/>
                      </a:cxn>
                      <a:cxn ang="0">
                        <a:pos x="13" y="164"/>
                      </a:cxn>
                      <a:cxn ang="0">
                        <a:pos x="28" y="146"/>
                      </a:cxn>
                      <a:cxn ang="0">
                        <a:pos x="46" y="128"/>
                      </a:cxn>
                      <a:cxn ang="0">
                        <a:pos x="60" y="117"/>
                      </a:cxn>
                      <a:cxn ang="0">
                        <a:pos x="71" y="113"/>
                      </a:cxn>
                      <a:cxn ang="0">
                        <a:pos x="78" y="111"/>
                      </a:cxn>
                      <a:cxn ang="0">
                        <a:pos x="83" y="106"/>
                      </a:cxn>
                      <a:cxn ang="0">
                        <a:pos x="81" y="93"/>
                      </a:cxn>
                      <a:cxn ang="0">
                        <a:pos x="84" y="79"/>
                      </a:cxn>
                      <a:cxn ang="0">
                        <a:pos x="92" y="66"/>
                      </a:cxn>
                      <a:cxn ang="0">
                        <a:pos x="102" y="51"/>
                      </a:cxn>
                      <a:cxn ang="0">
                        <a:pos x="118" y="36"/>
                      </a:cxn>
                      <a:cxn ang="0">
                        <a:pos x="135" y="21"/>
                      </a:cxn>
                      <a:cxn ang="0">
                        <a:pos x="151" y="10"/>
                      </a:cxn>
                      <a:cxn ang="0">
                        <a:pos x="168" y="2"/>
                      </a:cxn>
                      <a:cxn ang="0">
                        <a:pos x="180" y="0"/>
                      </a:cxn>
                      <a:cxn ang="0">
                        <a:pos x="191" y="3"/>
                      </a:cxn>
                      <a:cxn ang="0">
                        <a:pos x="197" y="10"/>
                      </a:cxn>
                      <a:cxn ang="0">
                        <a:pos x="200" y="20"/>
                      </a:cxn>
                      <a:cxn ang="0">
                        <a:pos x="199" y="34"/>
                      </a:cxn>
                      <a:cxn ang="0">
                        <a:pos x="194" y="49"/>
                      </a:cxn>
                      <a:cxn ang="0">
                        <a:pos x="187" y="62"/>
                      </a:cxn>
                      <a:cxn ang="0">
                        <a:pos x="176" y="76"/>
                      </a:cxn>
                      <a:cxn ang="0">
                        <a:pos x="164" y="88"/>
                      </a:cxn>
                      <a:cxn ang="0">
                        <a:pos x="148" y="101"/>
                      </a:cxn>
                      <a:cxn ang="0">
                        <a:pos x="133" y="112"/>
                      </a:cxn>
                      <a:cxn ang="0">
                        <a:pos x="120" y="119"/>
                      </a:cxn>
                      <a:cxn ang="0">
                        <a:pos x="108" y="119"/>
                      </a:cxn>
                      <a:cxn ang="0">
                        <a:pos x="97" y="118"/>
                      </a:cxn>
                      <a:cxn ang="0">
                        <a:pos x="90" y="121"/>
                      </a:cxn>
                      <a:cxn ang="0">
                        <a:pos x="86" y="127"/>
                      </a:cxn>
                      <a:cxn ang="0">
                        <a:pos x="82" y="139"/>
                      </a:cxn>
                      <a:cxn ang="0">
                        <a:pos x="72" y="152"/>
                      </a:cxn>
                      <a:cxn ang="0">
                        <a:pos x="58" y="166"/>
                      </a:cxn>
                      <a:cxn ang="0">
                        <a:pos x="46" y="178"/>
                      </a:cxn>
                      <a:cxn ang="0">
                        <a:pos x="36" y="189"/>
                      </a:cxn>
                      <a:cxn ang="0">
                        <a:pos x="27" y="196"/>
                      </a:cxn>
                      <a:cxn ang="0">
                        <a:pos x="17" y="199"/>
                      </a:cxn>
                      <a:cxn ang="0">
                        <a:pos x="8" y="200"/>
                      </a:cxn>
                      <a:cxn ang="0">
                        <a:pos x="1" y="196"/>
                      </a:cxn>
                      <a:cxn ang="0">
                        <a:pos x="0" y="187"/>
                      </a:cxn>
                      <a:cxn ang="0">
                        <a:pos x="3" y="178"/>
                      </a:cxn>
                    </a:cxnLst>
                    <a:rect l="txL" t="txT" r="txR" b="txB"/>
                    <a:pathLst>
                      <a:path w="201" h="201">
                        <a:moveTo>
                          <a:pt x="3" y="178"/>
                        </a:moveTo>
                        <a:lnTo>
                          <a:pt x="13" y="164"/>
                        </a:lnTo>
                        <a:lnTo>
                          <a:pt x="28" y="146"/>
                        </a:lnTo>
                        <a:lnTo>
                          <a:pt x="46" y="128"/>
                        </a:lnTo>
                        <a:lnTo>
                          <a:pt x="60" y="117"/>
                        </a:lnTo>
                        <a:lnTo>
                          <a:pt x="71" y="113"/>
                        </a:lnTo>
                        <a:lnTo>
                          <a:pt x="78" y="111"/>
                        </a:lnTo>
                        <a:lnTo>
                          <a:pt x="83" y="106"/>
                        </a:lnTo>
                        <a:lnTo>
                          <a:pt x="81" y="93"/>
                        </a:lnTo>
                        <a:lnTo>
                          <a:pt x="84" y="79"/>
                        </a:lnTo>
                        <a:lnTo>
                          <a:pt x="92" y="66"/>
                        </a:lnTo>
                        <a:lnTo>
                          <a:pt x="102" y="51"/>
                        </a:lnTo>
                        <a:lnTo>
                          <a:pt x="118" y="36"/>
                        </a:lnTo>
                        <a:lnTo>
                          <a:pt x="135" y="21"/>
                        </a:lnTo>
                        <a:lnTo>
                          <a:pt x="151" y="10"/>
                        </a:lnTo>
                        <a:lnTo>
                          <a:pt x="168" y="2"/>
                        </a:lnTo>
                        <a:lnTo>
                          <a:pt x="180" y="0"/>
                        </a:lnTo>
                        <a:lnTo>
                          <a:pt x="191" y="3"/>
                        </a:lnTo>
                        <a:lnTo>
                          <a:pt x="197" y="10"/>
                        </a:lnTo>
                        <a:lnTo>
                          <a:pt x="200" y="20"/>
                        </a:lnTo>
                        <a:lnTo>
                          <a:pt x="199" y="34"/>
                        </a:lnTo>
                        <a:lnTo>
                          <a:pt x="194" y="49"/>
                        </a:lnTo>
                        <a:lnTo>
                          <a:pt x="187" y="62"/>
                        </a:lnTo>
                        <a:lnTo>
                          <a:pt x="176" y="76"/>
                        </a:lnTo>
                        <a:lnTo>
                          <a:pt x="164" y="88"/>
                        </a:lnTo>
                        <a:lnTo>
                          <a:pt x="148" y="101"/>
                        </a:lnTo>
                        <a:lnTo>
                          <a:pt x="133" y="112"/>
                        </a:lnTo>
                        <a:lnTo>
                          <a:pt x="120" y="119"/>
                        </a:lnTo>
                        <a:lnTo>
                          <a:pt x="108" y="119"/>
                        </a:lnTo>
                        <a:lnTo>
                          <a:pt x="97" y="118"/>
                        </a:lnTo>
                        <a:lnTo>
                          <a:pt x="90" y="121"/>
                        </a:lnTo>
                        <a:lnTo>
                          <a:pt x="86" y="127"/>
                        </a:lnTo>
                        <a:lnTo>
                          <a:pt x="82" y="139"/>
                        </a:lnTo>
                        <a:lnTo>
                          <a:pt x="72" y="152"/>
                        </a:lnTo>
                        <a:lnTo>
                          <a:pt x="58" y="166"/>
                        </a:lnTo>
                        <a:lnTo>
                          <a:pt x="46" y="178"/>
                        </a:lnTo>
                        <a:lnTo>
                          <a:pt x="36" y="189"/>
                        </a:lnTo>
                        <a:lnTo>
                          <a:pt x="27" y="196"/>
                        </a:lnTo>
                        <a:lnTo>
                          <a:pt x="17" y="199"/>
                        </a:lnTo>
                        <a:lnTo>
                          <a:pt x="8" y="200"/>
                        </a:lnTo>
                        <a:lnTo>
                          <a:pt x="1" y="196"/>
                        </a:lnTo>
                        <a:lnTo>
                          <a:pt x="0" y="187"/>
                        </a:lnTo>
                        <a:lnTo>
                          <a:pt x="3" y="178"/>
                        </a:lnTo>
                      </a:path>
                    </a:pathLst>
                  </a:custGeom>
                  <a:solidFill>
                    <a:srgbClr val="A0A0C0"/>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491" name="Freeform 128"/>
                  <p:cNvSpPr/>
                  <p:nvPr/>
                </p:nvSpPr>
                <p:spPr>
                  <a:xfrm>
                    <a:off x="1034" y="2265"/>
                    <a:ext cx="97" cy="97"/>
                  </a:xfrm>
                  <a:custGeom>
                    <a:avLst/>
                    <a:gdLst>
                      <a:gd name="txL" fmla="*/ 0 w 97"/>
                      <a:gd name="txT" fmla="*/ 0 h 97"/>
                      <a:gd name="txR" fmla="*/ 97 w 97"/>
                      <a:gd name="txB" fmla="*/ 97 h 97"/>
                    </a:gdLst>
                    <a:ahLst/>
                    <a:cxnLst>
                      <a:cxn ang="0">
                        <a:pos x="0" y="78"/>
                      </a:cxn>
                      <a:cxn ang="0">
                        <a:pos x="3" y="66"/>
                      </a:cxn>
                      <a:cxn ang="0">
                        <a:pos x="10" y="56"/>
                      </a:cxn>
                      <a:cxn ang="0">
                        <a:pos x="22" y="41"/>
                      </a:cxn>
                      <a:cxn ang="0">
                        <a:pos x="34" y="29"/>
                      </a:cxn>
                      <a:cxn ang="0">
                        <a:pos x="49" y="18"/>
                      </a:cxn>
                      <a:cxn ang="0">
                        <a:pos x="64" y="8"/>
                      </a:cxn>
                      <a:cxn ang="0">
                        <a:pos x="76" y="1"/>
                      </a:cxn>
                      <a:cxn ang="0">
                        <a:pos x="86" y="0"/>
                      </a:cxn>
                      <a:cxn ang="0">
                        <a:pos x="93" y="3"/>
                      </a:cxn>
                      <a:cxn ang="0">
                        <a:pos x="96" y="13"/>
                      </a:cxn>
                      <a:cxn ang="0">
                        <a:pos x="92" y="24"/>
                      </a:cxn>
                      <a:cxn ang="0">
                        <a:pos x="86" y="36"/>
                      </a:cxn>
                      <a:cxn ang="0">
                        <a:pos x="74" y="52"/>
                      </a:cxn>
                      <a:cxn ang="0">
                        <a:pos x="62" y="64"/>
                      </a:cxn>
                      <a:cxn ang="0">
                        <a:pos x="49" y="75"/>
                      </a:cxn>
                      <a:cxn ang="0">
                        <a:pos x="36" y="86"/>
                      </a:cxn>
                      <a:cxn ang="0">
                        <a:pos x="18" y="96"/>
                      </a:cxn>
                      <a:cxn ang="0">
                        <a:pos x="7" y="94"/>
                      </a:cxn>
                      <a:cxn ang="0">
                        <a:pos x="1" y="89"/>
                      </a:cxn>
                      <a:cxn ang="0">
                        <a:pos x="0" y="78"/>
                      </a:cxn>
                    </a:cxnLst>
                    <a:rect l="txL" t="txT" r="txR" b="txB"/>
                    <a:pathLst>
                      <a:path w="97" h="97">
                        <a:moveTo>
                          <a:pt x="0" y="78"/>
                        </a:moveTo>
                        <a:lnTo>
                          <a:pt x="3" y="66"/>
                        </a:lnTo>
                        <a:lnTo>
                          <a:pt x="10" y="56"/>
                        </a:lnTo>
                        <a:lnTo>
                          <a:pt x="22" y="41"/>
                        </a:lnTo>
                        <a:lnTo>
                          <a:pt x="34" y="29"/>
                        </a:lnTo>
                        <a:lnTo>
                          <a:pt x="49" y="18"/>
                        </a:lnTo>
                        <a:lnTo>
                          <a:pt x="64" y="8"/>
                        </a:lnTo>
                        <a:lnTo>
                          <a:pt x="76" y="1"/>
                        </a:lnTo>
                        <a:lnTo>
                          <a:pt x="86" y="0"/>
                        </a:lnTo>
                        <a:lnTo>
                          <a:pt x="93" y="3"/>
                        </a:lnTo>
                        <a:lnTo>
                          <a:pt x="96" y="13"/>
                        </a:lnTo>
                        <a:lnTo>
                          <a:pt x="92" y="24"/>
                        </a:lnTo>
                        <a:lnTo>
                          <a:pt x="86" y="36"/>
                        </a:lnTo>
                        <a:lnTo>
                          <a:pt x="74" y="52"/>
                        </a:lnTo>
                        <a:lnTo>
                          <a:pt x="62" y="64"/>
                        </a:lnTo>
                        <a:lnTo>
                          <a:pt x="49" y="75"/>
                        </a:lnTo>
                        <a:lnTo>
                          <a:pt x="36" y="86"/>
                        </a:lnTo>
                        <a:lnTo>
                          <a:pt x="18" y="96"/>
                        </a:lnTo>
                        <a:lnTo>
                          <a:pt x="7" y="94"/>
                        </a:lnTo>
                        <a:lnTo>
                          <a:pt x="1" y="89"/>
                        </a:lnTo>
                        <a:lnTo>
                          <a:pt x="0" y="78"/>
                        </a:lnTo>
                      </a:path>
                    </a:pathLst>
                  </a:custGeom>
                  <a:solidFill>
                    <a:srgbClr val="E0E0F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sp>
              <p:nvSpPr>
                <p:cNvPr id="19492" name="Freeform 129"/>
                <p:cNvSpPr/>
                <p:nvPr/>
              </p:nvSpPr>
              <p:spPr>
                <a:xfrm>
                  <a:off x="969" y="2396"/>
                  <a:ext cx="66" cy="87"/>
                </a:xfrm>
                <a:custGeom>
                  <a:avLst/>
                  <a:gdLst>
                    <a:gd name="txL" fmla="*/ 0 w 66"/>
                    <a:gd name="txT" fmla="*/ 0 h 87"/>
                    <a:gd name="txR" fmla="*/ 66 w 66"/>
                    <a:gd name="txB" fmla="*/ 87 h 87"/>
                  </a:gdLst>
                  <a:ahLst/>
                  <a:cxnLst>
                    <a:cxn ang="0">
                      <a:pos x="49" y="0"/>
                    </a:cxn>
                    <a:cxn ang="0">
                      <a:pos x="55" y="2"/>
                    </a:cxn>
                    <a:cxn ang="0">
                      <a:pos x="59" y="7"/>
                    </a:cxn>
                    <a:cxn ang="0">
                      <a:pos x="59" y="12"/>
                    </a:cxn>
                    <a:cxn ang="0">
                      <a:pos x="57" y="16"/>
                    </a:cxn>
                    <a:cxn ang="0">
                      <a:pos x="60" y="18"/>
                    </a:cxn>
                    <a:cxn ang="0">
                      <a:pos x="64" y="24"/>
                    </a:cxn>
                    <a:cxn ang="0">
                      <a:pos x="65" y="30"/>
                    </a:cxn>
                    <a:cxn ang="0">
                      <a:pos x="61" y="34"/>
                    </a:cxn>
                    <a:cxn ang="0">
                      <a:pos x="55" y="37"/>
                    </a:cxn>
                    <a:cxn ang="0">
                      <a:pos x="59" y="43"/>
                    </a:cxn>
                    <a:cxn ang="0">
                      <a:pos x="59" y="50"/>
                    </a:cxn>
                    <a:cxn ang="0">
                      <a:pos x="55" y="56"/>
                    </a:cxn>
                    <a:cxn ang="0">
                      <a:pos x="48" y="58"/>
                    </a:cxn>
                    <a:cxn ang="0">
                      <a:pos x="36" y="57"/>
                    </a:cxn>
                    <a:cxn ang="0">
                      <a:pos x="37" y="63"/>
                    </a:cxn>
                    <a:cxn ang="0">
                      <a:pos x="36" y="71"/>
                    </a:cxn>
                    <a:cxn ang="0">
                      <a:pos x="34" y="78"/>
                    </a:cxn>
                    <a:cxn ang="0">
                      <a:pos x="31" y="83"/>
                    </a:cxn>
                    <a:cxn ang="0">
                      <a:pos x="26" y="86"/>
                    </a:cxn>
                    <a:cxn ang="0">
                      <a:pos x="19" y="86"/>
                    </a:cxn>
                    <a:cxn ang="0">
                      <a:pos x="11" y="83"/>
                    </a:cxn>
                    <a:cxn ang="0">
                      <a:pos x="7" y="78"/>
                    </a:cxn>
                    <a:cxn ang="0">
                      <a:pos x="1" y="68"/>
                    </a:cxn>
                    <a:cxn ang="0">
                      <a:pos x="0" y="61"/>
                    </a:cxn>
                    <a:cxn ang="0">
                      <a:pos x="3" y="57"/>
                    </a:cxn>
                    <a:cxn ang="0">
                      <a:pos x="7" y="55"/>
                    </a:cxn>
                    <a:cxn ang="0">
                      <a:pos x="10" y="54"/>
                    </a:cxn>
                    <a:cxn ang="0">
                      <a:pos x="9" y="49"/>
                    </a:cxn>
                    <a:cxn ang="0">
                      <a:pos x="4" y="45"/>
                    </a:cxn>
                    <a:cxn ang="0">
                      <a:pos x="3" y="40"/>
                    </a:cxn>
                    <a:cxn ang="0">
                      <a:pos x="5" y="35"/>
                    </a:cxn>
                    <a:cxn ang="0">
                      <a:pos x="11" y="32"/>
                    </a:cxn>
                    <a:cxn ang="0">
                      <a:pos x="8" y="29"/>
                    </a:cxn>
                    <a:cxn ang="0">
                      <a:pos x="8" y="23"/>
                    </a:cxn>
                    <a:cxn ang="0">
                      <a:pos x="13" y="20"/>
                    </a:cxn>
                    <a:cxn ang="0">
                      <a:pos x="11" y="15"/>
                    </a:cxn>
                    <a:cxn ang="0">
                      <a:pos x="14" y="9"/>
                    </a:cxn>
                    <a:cxn ang="0">
                      <a:pos x="18" y="7"/>
                    </a:cxn>
                    <a:cxn ang="0">
                      <a:pos x="24" y="6"/>
                    </a:cxn>
                    <a:cxn ang="0">
                      <a:pos x="28" y="7"/>
                    </a:cxn>
                    <a:cxn ang="0">
                      <a:pos x="32" y="7"/>
                    </a:cxn>
                    <a:cxn ang="0">
                      <a:pos x="38" y="4"/>
                    </a:cxn>
                    <a:cxn ang="0">
                      <a:pos x="49" y="0"/>
                    </a:cxn>
                  </a:cxnLst>
                  <a:rect l="txL" t="txT" r="txR" b="txB"/>
                  <a:pathLst>
                    <a:path w="66" h="87">
                      <a:moveTo>
                        <a:pt x="49" y="0"/>
                      </a:moveTo>
                      <a:lnTo>
                        <a:pt x="55" y="2"/>
                      </a:lnTo>
                      <a:lnTo>
                        <a:pt x="59" y="7"/>
                      </a:lnTo>
                      <a:lnTo>
                        <a:pt x="59" y="12"/>
                      </a:lnTo>
                      <a:lnTo>
                        <a:pt x="57" y="16"/>
                      </a:lnTo>
                      <a:lnTo>
                        <a:pt x="60" y="18"/>
                      </a:lnTo>
                      <a:lnTo>
                        <a:pt x="64" y="24"/>
                      </a:lnTo>
                      <a:lnTo>
                        <a:pt x="65" y="30"/>
                      </a:lnTo>
                      <a:lnTo>
                        <a:pt x="61" y="34"/>
                      </a:lnTo>
                      <a:lnTo>
                        <a:pt x="55" y="37"/>
                      </a:lnTo>
                      <a:lnTo>
                        <a:pt x="59" y="43"/>
                      </a:lnTo>
                      <a:lnTo>
                        <a:pt x="59" y="50"/>
                      </a:lnTo>
                      <a:lnTo>
                        <a:pt x="55" y="56"/>
                      </a:lnTo>
                      <a:lnTo>
                        <a:pt x="48" y="58"/>
                      </a:lnTo>
                      <a:lnTo>
                        <a:pt x="36" y="57"/>
                      </a:lnTo>
                      <a:lnTo>
                        <a:pt x="37" y="63"/>
                      </a:lnTo>
                      <a:lnTo>
                        <a:pt x="36" y="71"/>
                      </a:lnTo>
                      <a:lnTo>
                        <a:pt x="34" y="78"/>
                      </a:lnTo>
                      <a:lnTo>
                        <a:pt x="31" y="83"/>
                      </a:lnTo>
                      <a:lnTo>
                        <a:pt x="26" y="86"/>
                      </a:lnTo>
                      <a:lnTo>
                        <a:pt x="19" y="86"/>
                      </a:lnTo>
                      <a:lnTo>
                        <a:pt x="11" y="83"/>
                      </a:lnTo>
                      <a:lnTo>
                        <a:pt x="7" y="78"/>
                      </a:lnTo>
                      <a:lnTo>
                        <a:pt x="1" y="68"/>
                      </a:lnTo>
                      <a:lnTo>
                        <a:pt x="0" y="61"/>
                      </a:lnTo>
                      <a:lnTo>
                        <a:pt x="3" y="57"/>
                      </a:lnTo>
                      <a:lnTo>
                        <a:pt x="7" y="55"/>
                      </a:lnTo>
                      <a:lnTo>
                        <a:pt x="10" y="54"/>
                      </a:lnTo>
                      <a:lnTo>
                        <a:pt x="9" y="49"/>
                      </a:lnTo>
                      <a:lnTo>
                        <a:pt x="4" y="45"/>
                      </a:lnTo>
                      <a:lnTo>
                        <a:pt x="3" y="40"/>
                      </a:lnTo>
                      <a:lnTo>
                        <a:pt x="5" y="35"/>
                      </a:lnTo>
                      <a:lnTo>
                        <a:pt x="11" y="32"/>
                      </a:lnTo>
                      <a:lnTo>
                        <a:pt x="8" y="29"/>
                      </a:lnTo>
                      <a:lnTo>
                        <a:pt x="8" y="23"/>
                      </a:lnTo>
                      <a:lnTo>
                        <a:pt x="13" y="20"/>
                      </a:lnTo>
                      <a:lnTo>
                        <a:pt x="11" y="15"/>
                      </a:lnTo>
                      <a:lnTo>
                        <a:pt x="14" y="9"/>
                      </a:lnTo>
                      <a:lnTo>
                        <a:pt x="18" y="7"/>
                      </a:lnTo>
                      <a:lnTo>
                        <a:pt x="24" y="6"/>
                      </a:lnTo>
                      <a:lnTo>
                        <a:pt x="28" y="7"/>
                      </a:lnTo>
                      <a:lnTo>
                        <a:pt x="32" y="7"/>
                      </a:lnTo>
                      <a:lnTo>
                        <a:pt x="38" y="4"/>
                      </a:lnTo>
                      <a:lnTo>
                        <a:pt x="49" y="0"/>
                      </a:lnTo>
                    </a:path>
                  </a:pathLst>
                </a:custGeom>
                <a:solidFill>
                  <a:srgbClr val="E0A080"/>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493" name="Freeform 130"/>
                <p:cNvSpPr/>
                <p:nvPr/>
              </p:nvSpPr>
              <p:spPr>
                <a:xfrm>
                  <a:off x="992" y="2432"/>
                  <a:ext cx="33" cy="17"/>
                </a:xfrm>
                <a:custGeom>
                  <a:avLst/>
                  <a:gdLst>
                    <a:gd name="txL" fmla="*/ 0 w 33"/>
                    <a:gd name="txT" fmla="*/ 0 h 17"/>
                    <a:gd name="txR" fmla="*/ 33 w 33"/>
                    <a:gd name="txB" fmla="*/ 17 h 17"/>
                  </a:gdLst>
                  <a:ahLst/>
                  <a:cxnLst>
                    <a:cxn ang="0">
                      <a:pos x="0" y="2"/>
                    </a:cxn>
                    <a:cxn ang="0">
                      <a:pos x="5" y="10"/>
                    </a:cxn>
                    <a:cxn ang="0">
                      <a:pos x="13" y="16"/>
                    </a:cxn>
                    <a:cxn ang="0">
                      <a:pos x="20" y="13"/>
                    </a:cxn>
                    <a:cxn ang="0">
                      <a:pos x="28" y="8"/>
                    </a:cxn>
                    <a:cxn ang="0">
                      <a:pos x="32" y="0"/>
                    </a:cxn>
                  </a:cxnLst>
                  <a:rect l="txL" t="txT" r="txR" b="txB"/>
                  <a:pathLst>
                    <a:path w="33" h="17">
                      <a:moveTo>
                        <a:pt x="0" y="2"/>
                      </a:moveTo>
                      <a:lnTo>
                        <a:pt x="5" y="10"/>
                      </a:lnTo>
                      <a:lnTo>
                        <a:pt x="13" y="16"/>
                      </a:lnTo>
                      <a:lnTo>
                        <a:pt x="20" y="13"/>
                      </a:lnTo>
                      <a:lnTo>
                        <a:pt x="28" y="8"/>
                      </a:lnTo>
                      <a:lnTo>
                        <a:pt x="32"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494" name="Freeform 131"/>
                <p:cNvSpPr/>
                <p:nvPr/>
              </p:nvSpPr>
              <p:spPr>
                <a:xfrm>
                  <a:off x="985" y="2447"/>
                  <a:ext cx="21" cy="17"/>
                </a:xfrm>
                <a:custGeom>
                  <a:avLst/>
                  <a:gdLst>
                    <a:gd name="txL" fmla="*/ 0 w 21"/>
                    <a:gd name="txT" fmla="*/ 0 h 17"/>
                    <a:gd name="txR" fmla="*/ 21 w 21"/>
                    <a:gd name="txB" fmla="*/ 17 h 17"/>
                  </a:gdLst>
                  <a:ahLst/>
                  <a:cxnLst>
                    <a:cxn ang="0">
                      <a:pos x="20" y="16"/>
                    </a:cxn>
                    <a:cxn ang="0">
                      <a:pos x="14" y="16"/>
                    </a:cxn>
                    <a:cxn ang="0">
                      <a:pos x="8" y="10"/>
                    </a:cxn>
                    <a:cxn ang="0">
                      <a:pos x="0" y="0"/>
                    </a:cxn>
                  </a:cxnLst>
                  <a:rect l="txL" t="txT" r="txR" b="txB"/>
                  <a:pathLst>
                    <a:path w="21" h="17">
                      <a:moveTo>
                        <a:pt x="20" y="16"/>
                      </a:moveTo>
                      <a:lnTo>
                        <a:pt x="14" y="16"/>
                      </a:lnTo>
                      <a:lnTo>
                        <a:pt x="8" y="10"/>
                      </a:lnTo>
                      <a:lnTo>
                        <a:pt x="0"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495" name="Freeform 132"/>
                <p:cNvSpPr/>
                <p:nvPr/>
              </p:nvSpPr>
              <p:spPr>
                <a:xfrm>
                  <a:off x="984" y="2454"/>
                  <a:ext cx="19" cy="17"/>
                </a:xfrm>
                <a:custGeom>
                  <a:avLst/>
                  <a:gdLst>
                    <a:gd name="txL" fmla="*/ 0 w 19"/>
                    <a:gd name="txT" fmla="*/ 0 h 17"/>
                    <a:gd name="txR" fmla="*/ 19 w 19"/>
                    <a:gd name="txB" fmla="*/ 17 h 17"/>
                  </a:gdLst>
                  <a:ahLst/>
                  <a:cxnLst>
                    <a:cxn ang="0">
                      <a:pos x="18" y="16"/>
                    </a:cxn>
                    <a:cxn ang="0">
                      <a:pos x="13" y="12"/>
                    </a:cxn>
                    <a:cxn ang="0">
                      <a:pos x="8" y="12"/>
                    </a:cxn>
                    <a:cxn ang="0">
                      <a:pos x="4" y="16"/>
                    </a:cxn>
                    <a:cxn ang="0">
                      <a:pos x="2" y="8"/>
                    </a:cxn>
                    <a:cxn ang="0">
                      <a:pos x="0" y="0"/>
                    </a:cxn>
                  </a:cxnLst>
                  <a:rect l="txL" t="txT" r="txR" b="txB"/>
                  <a:pathLst>
                    <a:path w="19" h="17">
                      <a:moveTo>
                        <a:pt x="18" y="16"/>
                      </a:moveTo>
                      <a:lnTo>
                        <a:pt x="13" y="12"/>
                      </a:lnTo>
                      <a:lnTo>
                        <a:pt x="8" y="12"/>
                      </a:lnTo>
                      <a:lnTo>
                        <a:pt x="4" y="16"/>
                      </a:lnTo>
                      <a:lnTo>
                        <a:pt x="2" y="8"/>
                      </a:lnTo>
                      <a:lnTo>
                        <a:pt x="0"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496" name="Freeform 133"/>
                <p:cNvSpPr/>
                <p:nvPr/>
              </p:nvSpPr>
              <p:spPr>
                <a:xfrm>
                  <a:off x="992" y="2413"/>
                  <a:ext cx="34" cy="17"/>
                </a:xfrm>
                <a:custGeom>
                  <a:avLst/>
                  <a:gdLst>
                    <a:gd name="txL" fmla="*/ 0 w 34"/>
                    <a:gd name="txT" fmla="*/ 0 h 17"/>
                    <a:gd name="txR" fmla="*/ 34 w 34"/>
                    <a:gd name="txB" fmla="*/ 17 h 17"/>
                  </a:gdLst>
                  <a:ahLst/>
                  <a:cxnLst>
                    <a:cxn ang="0">
                      <a:pos x="33" y="0"/>
                    </a:cxn>
                    <a:cxn ang="0">
                      <a:pos x="28" y="4"/>
                    </a:cxn>
                    <a:cxn ang="0">
                      <a:pos x="24" y="6"/>
                    </a:cxn>
                    <a:cxn ang="0">
                      <a:pos x="20" y="10"/>
                    </a:cxn>
                    <a:cxn ang="0">
                      <a:pos x="17" y="14"/>
                    </a:cxn>
                    <a:cxn ang="0">
                      <a:pos x="12" y="16"/>
                    </a:cxn>
                    <a:cxn ang="0">
                      <a:pos x="8" y="14"/>
                    </a:cxn>
                    <a:cxn ang="0">
                      <a:pos x="4" y="10"/>
                    </a:cxn>
                    <a:cxn ang="0">
                      <a:pos x="0" y="8"/>
                    </a:cxn>
                  </a:cxnLst>
                  <a:rect l="txL" t="txT" r="txR" b="txB"/>
                  <a:pathLst>
                    <a:path w="34" h="17">
                      <a:moveTo>
                        <a:pt x="33" y="0"/>
                      </a:moveTo>
                      <a:lnTo>
                        <a:pt x="28" y="4"/>
                      </a:lnTo>
                      <a:lnTo>
                        <a:pt x="24" y="6"/>
                      </a:lnTo>
                      <a:lnTo>
                        <a:pt x="20" y="10"/>
                      </a:lnTo>
                      <a:lnTo>
                        <a:pt x="17" y="14"/>
                      </a:lnTo>
                      <a:lnTo>
                        <a:pt x="12" y="16"/>
                      </a:lnTo>
                      <a:lnTo>
                        <a:pt x="8" y="14"/>
                      </a:lnTo>
                      <a:lnTo>
                        <a:pt x="4" y="10"/>
                      </a:lnTo>
                      <a:lnTo>
                        <a:pt x="0" y="8"/>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grpSp>
        </p:grpSp>
      </p:grpSp>
      <p:grpSp>
        <p:nvGrpSpPr>
          <p:cNvPr id="19497" name="Group 134"/>
          <p:cNvGrpSpPr/>
          <p:nvPr/>
        </p:nvGrpSpPr>
        <p:grpSpPr>
          <a:xfrm>
            <a:off x="1938338" y="3748088"/>
            <a:ext cx="231775" cy="377825"/>
            <a:chOff x="911" y="2113"/>
            <a:chExt cx="160" cy="262"/>
          </a:xfrm>
        </p:grpSpPr>
        <p:grpSp>
          <p:nvGrpSpPr>
            <p:cNvPr id="19498" name="Group 135"/>
            <p:cNvGrpSpPr/>
            <p:nvPr/>
          </p:nvGrpSpPr>
          <p:grpSpPr>
            <a:xfrm>
              <a:off x="911" y="2154"/>
              <a:ext cx="136" cy="221"/>
              <a:chOff x="911" y="2154"/>
              <a:chExt cx="136" cy="221"/>
            </a:xfrm>
          </p:grpSpPr>
          <p:sp>
            <p:nvSpPr>
              <p:cNvPr id="19499" name="Freeform 136"/>
              <p:cNvSpPr/>
              <p:nvPr/>
            </p:nvSpPr>
            <p:spPr>
              <a:xfrm>
                <a:off x="911" y="2154"/>
                <a:ext cx="136" cy="221"/>
              </a:xfrm>
              <a:custGeom>
                <a:avLst/>
                <a:gdLst>
                  <a:gd name="txL" fmla="*/ 0 w 136"/>
                  <a:gd name="txT" fmla="*/ 0 h 221"/>
                  <a:gd name="txR" fmla="*/ 136 w 136"/>
                  <a:gd name="txB" fmla="*/ 221 h 221"/>
                </a:gdLst>
                <a:ahLst/>
                <a:cxnLst>
                  <a:cxn ang="0">
                    <a:pos x="4" y="60"/>
                  </a:cxn>
                  <a:cxn ang="0">
                    <a:pos x="1" y="73"/>
                  </a:cxn>
                  <a:cxn ang="0">
                    <a:pos x="0" y="86"/>
                  </a:cxn>
                  <a:cxn ang="0">
                    <a:pos x="3" y="116"/>
                  </a:cxn>
                  <a:cxn ang="0">
                    <a:pos x="6" y="142"/>
                  </a:cxn>
                  <a:cxn ang="0">
                    <a:pos x="12" y="157"/>
                  </a:cxn>
                  <a:cxn ang="0">
                    <a:pos x="19" y="176"/>
                  </a:cxn>
                  <a:cxn ang="0">
                    <a:pos x="23" y="186"/>
                  </a:cxn>
                  <a:cxn ang="0">
                    <a:pos x="28" y="198"/>
                  </a:cxn>
                  <a:cxn ang="0">
                    <a:pos x="33" y="208"/>
                  </a:cxn>
                  <a:cxn ang="0">
                    <a:pos x="37" y="215"/>
                  </a:cxn>
                  <a:cxn ang="0">
                    <a:pos x="41" y="219"/>
                  </a:cxn>
                  <a:cxn ang="0">
                    <a:pos x="46" y="220"/>
                  </a:cxn>
                  <a:cxn ang="0">
                    <a:pos x="51" y="218"/>
                  </a:cxn>
                  <a:cxn ang="0">
                    <a:pos x="55" y="218"/>
                  </a:cxn>
                  <a:cxn ang="0">
                    <a:pos x="58" y="217"/>
                  </a:cxn>
                  <a:cxn ang="0">
                    <a:pos x="62" y="211"/>
                  </a:cxn>
                  <a:cxn ang="0">
                    <a:pos x="68" y="199"/>
                  </a:cxn>
                  <a:cxn ang="0">
                    <a:pos x="73" y="184"/>
                  </a:cxn>
                  <a:cxn ang="0">
                    <a:pos x="77" y="170"/>
                  </a:cxn>
                  <a:cxn ang="0">
                    <a:pos x="79" y="158"/>
                  </a:cxn>
                  <a:cxn ang="0">
                    <a:pos x="82" y="149"/>
                  </a:cxn>
                  <a:cxn ang="0">
                    <a:pos x="87" y="138"/>
                  </a:cxn>
                  <a:cxn ang="0">
                    <a:pos x="92" y="130"/>
                  </a:cxn>
                  <a:cxn ang="0">
                    <a:pos x="87" y="125"/>
                  </a:cxn>
                  <a:cxn ang="0">
                    <a:pos x="81" y="122"/>
                  </a:cxn>
                  <a:cxn ang="0">
                    <a:pos x="86" y="116"/>
                  </a:cxn>
                  <a:cxn ang="0">
                    <a:pos x="87" y="109"/>
                  </a:cxn>
                  <a:cxn ang="0">
                    <a:pos x="88" y="105"/>
                  </a:cxn>
                  <a:cxn ang="0">
                    <a:pos x="92" y="101"/>
                  </a:cxn>
                  <a:cxn ang="0">
                    <a:pos x="94" y="103"/>
                  </a:cxn>
                  <a:cxn ang="0">
                    <a:pos x="97" y="104"/>
                  </a:cxn>
                  <a:cxn ang="0">
                    <a:pos x="100" y="109"/>
                  </a:cxn>
                  <a:cxn ang="0">
                    <a:pos x="101" y="115"/>
                  </a:cxn>
                  <a:cxn ang="0">
                    <a:pos x="103" y="117"/>
                  </a:cxn>
                  <a:cxn ang="0">
                    <a:pos x="108" y="117"/>
                  </a:cxn>
                  <a:cxn ang="0">
                    <a:pos x="110" y="115"/>
                  </a:cxn>
                  <a:cxn ang="0">
                    <a:pos x="113" y="111"/>
                  </a:cxn>
                  <a:cxn ang="0">
                    <a:pos x="116" y="99"/>
                  </a:cxn>
                  <a:cxn ang="0">
                    <a:pos x="121" y="91"/>
                  </a:cxn>
                  <a:cxn ang="0">
                    <a:pos x="125" y="87"/>
                  </a:cxn>
                  <a:cxn ang="0">
                    <a:pos x="126" y="81"/>
                  </a:cxn>
                  <a:cxn ang="0">
                    <a:pos x="123" y="70"/>
                  </a:cxn>
                  <a:cxn ang="0">
                    <a:pos x="121" y="63"/>
                  </a:cxn>
                  <a:cxn ang="0">
                    <a:pos x="123" y="55"/>
                  </a:cxn>
                  <a:cxn ang="0">
                    <a:pos x="130" y="48"/>
                  </a:cxn>
                  <a:cxn ang="0">
                    <a:pos x="135" y="42"/>
                  </a:cxn>
                  <a:cxn ang="0">
                    <a:pos x="131" y="27"/>
                  </a:cxn>
                  <a:cxn ang="0">
                    <a:pos x="124" y="15"/>
                  </a:cxn>
                  <a:cxn ang="0">
                    <a:pos x="105" y="5"/>
                  </a:cxn>
                  <a:cxn ang="0">
                    <a:pos x="86" y="0"/>
                  </a:cxn>
                  <a:cxn ang="0">
                    <a:pos x="67" y="2"/>
                  </a:cxn>
                  <a:cxn ang="0">
                    <a:pos x="45" y="9"/>
                  </a:cxn>
                  <a:cxn ang="0">
                    <a:pos x="38" y="17"/>
                  </a:cxn>
                  <a:cxn ang="0">
                    <a:pos x="35" y="24"/>
                  </a:cxn>
                  <a:cxn ang="0">
                    <a:pos x="32" y="35"/>
                  </a:cxn>
                  <a:cxn ang="0">
                    <a:pos x="29" y="40"/>
                  </a:cxn>
                  <a:cxn ang="0">
                    <a:pos x="15" y="48"/>
                  </a:cxn>
                  <a:cxn ang="0">
                    <a:pos x="8" y="54"/>
                  </a:cxn>
                  <a:cxn ang="0">
                    <a:pos x="4" y="60"/>
                  </a:cxn>
                </a:cxnLst>
                <a:rect l="txL" t="txT" r="txR" b="txB"/>
                <a:pathLst>
                  <a:path w="136" h="221">
                    <a:moveTo>
                      <a:pt x="4" y="60"/>
                    </a:moveTo>
                    <a:lnTo>
                      <a:pt x="1" y="73"/>
                    </a:lnTo>
                    <a:lnTo>
                      <a:pt x="0" y="86"/>
                    </a:lnTo>
                    <a:lnTo>
                      <a:pt x="3" y="116"/>
                    </a:lnTo>
                    <a:lnTo>
                      <a:pt x="6" y="142"/>
                    </a:lnTo>
                    <a:lnTo>
                      <a:pt x="12" y="157"/>
                    </a:lnTo>
                    <a:lnTo>
                      <a:pt x="19" y="176"/>
                    </a:lnTo>
                    <a:lnTo>
                      <a:pt x="23" y="186"/>
                    </a:lnTo>
                    <a:lnTo>
                      <a:pt x="28" y="198"/>
                    </a:lnTo>
                    <a:lnTo>
                      <a:pt x="33" y="208"/>
                    </a:lnTo>
                    <a:lnTo>
                      <a:pt x="37" y="215"/>
                    </a:lnTo>
                    <a:lnTo>
                      <a:pt x="41" y="219"/>
                    </a:lnTo>
                    <a:lnTo>
                      <a:pt x="46" y="220"/>
                    </a:lnTo>
                    <a:lnTo>
                      <a:pt x="51" y="218"/>
                    </a:lnTo>
                    <a:lnTo>
                      <a:pt x="55" y="218"/>
                    </a:lnTo>
                    <a:lnTo>
                      <a:pt x="58" y="217"/>
                    </a:lnTo>
                    <a:lnTo>
                      <a:pt x="62" y="211"/>
                    </a:lnTo>
                    <a:lnTo>
                      <a:pt x="68" y="199"/>
                    </a:lnTo>
                    <a:lnTo>
                      <a:pt x="73" y="184"/>
                    </a:lnTo>
                    <a:lnTo>
                      <a:pt x="77" y="170"/>
                    </a:lnTo>
                    <a:lnTo>
                      <a:pt x="79" y="158"/>
                    </a:lnTo>
                    <a:lnTo>
                      <a:pt x="82" y="149"/>
                    </a:lnTo>
                    <a:lnTo>
                      <a:pt x="87" y="138"/>
                    </a:lnTo>
                    <a:lnTo>
                      <a:pt x="92" y="130"/>
                    </a:lnTo>
                    <a:lnTo>
                      <a:pt x="87" y="125"/>
                    </a:lnTo>
                    <a:lnTo>
                      <a:pt x="81" y="122"/>
                    </a:lnTo>
                    <a:lnTo>
                      <a:pt x="86" y="116"/>
                    </a:lnTo>
                    <a:lnTo>
                      <a:pt x="87" y="109"/>
                    </a:lnTo>
                    <a:lnTo>
                      <a:pt x="88" y="105"/>
                    </a:lnTo>
                    <a:lnTo>
                      <a:pt x="92" y="101"/>
                    </a:lnTo>
                    <a:lnTo>
                      <a:pt x="94" y="103"/>
                    </a:lnTo>
                    <a:lnTo>
                      <a:pt x="97" y="104"/>
                    </a:lnTo>
                    <a:lnTo>
                      <a:pt x="100" y="109"/>
                    </a:lnTo>
                    <a:lnTo>
                      <a:pt x="101" y="115"/>
                    </a:lnTo>
                    <a:lnTo>
                      <a:pt x="103" y="117"/>
                    </a:lnTo>
                    <a:lnTo>
                      <a:pt x="108" y="117"/>
                    </a:lnTo>
                    <a:lnTo>
                      <a:pt x="110" y="115"/>
                    </a:lnTo>
                    <a:lnTo>
                      <a:pt x="113" y="111"/>
                    </a:lnTo>
                    <a:lnTo>
                      <a:pt x="116" y="99"/>
                    </a:lnTo>
                    <a:lnTo>
                      <a:pt x="121" y="91"/>
                    </a:lnTo>
                    <a:lnTo>
                      <a:pt x="125" y="87"/>
                    </a:lnTo>
                    <a:lnTo>
                      <a:pt x="126" y="81"/>
                    </a:lnTo>
                    <a:lnTo>
                      <a:pt x="123" y="70"/>
                    </a:lnTo>
                    <a:lnTo>
                      <a:pt x="121" y="63"/>
                    </a:lnTo>
                    <a:lnTo>
                      <a:pt x="123" y="55"/>
                    </a:lnTo>
                    <a:lnTo>
                      <a:pt x="130" y="48"/>
                    </a:lnTo>
                    <a:lnTo>
                      <a:pt x="135" y="42"/>
                    </a:lnTo>
                    <a:lnTo>
                      <a:pt x="131" y="27"/>
                    </a:lnTo>
                    <a:lnTo>
                      <a:pt x="124" y="15"/>
                    </a:lnTo>
                    <a:lnTo>
                      <a:pt x="105" y="5"/>
                    </a:lnTo>
                    <a:lnTo>
                      <a:pt x="86" y="0"/>
                    </a:lnTo>
                    <a:lnTo>
                      <a:pt x="67" y="2"/>
                    </a:lnTo>
                    <a:lnTo>
                      <a:pt x="45" y="9"/>
                    </a:lnTo>
                    <a:lnTo>
                      <a:pt x="38" y="17"/>
                    </a:lnTo>
                    <a:lnTo>
                      <a:pt x="35" y="24"/>
                    </a:lnTo>
                    <a:lnTo>
                      <a:pt x="32" y="35"/>
                    </a:lnTo>
                    <a:lnTo>
                      <a:pt x="29" y="40"/>
                    </a:lnTo>
                    <a:lnTo>
                      <a:pt x="15" y="48"/>
                    </a:lnTo>
                    <a:lnTo>
                      <a:pt x="8" y="54"/>
                    </a:lnTo>
                    <a:lnTo>
                      <a:pt x="4" y="60"/>
                    </a:lnTo>
                  </a:path>
                </a:pathLst>
              </a:custGeom>
              <a:solidFill>
                <a:srgbClr val="E0A080"/>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nvGrpSpPr>
              <p:cNvPr id="19500" name="Group 137"/>
              <p:cNvGrpSpPr/>
              <p:nvPr/>
            </p:nvGrpSpPr>
            <p:grpSpPr>
              <a:xfrm>
                <a:off x="927" y="2187"/>
                <a:ext cx="106" cy="117"/>
                <a:chOff x="927" y="2187"/>
                <a:chExt cx="106" cy="117"/>
              </a:xfrm>
            </p:grpSpPr>
            <p:grpSp>
              <p:nvGrpSpPr>
                <p:cNvPr id="19501" name="Group 138"/>
                <p:cNvGrpSpPr/>
                <p:nvPr/>
              </p:nvGrpSpPr>
              <p:grpSpPr>
                <a:xfrm>
                  <a:off x="927" y="2187"/>
                  <a:ext cx="106" cy="117"/>
                  <a:chOff x="927" y="2187"/>
                  <a:chExt cx="106" cy="117"/>
                </a:xfrm>
              </p:grpSpPr>
              <p:sp>
                <p:nvSpPr>
                  <p:cNvPr id="19502" name="Freeform 139"/>
                  <p:cNvSpPr/>
                  <p:nvPr/>
                </p:nvSpPr>
                <p:spPr>
                  <a:xfrm>
                    <a:off x="927" y="2199"/>
                    <a:ext cx="32" cy="105"/>
                  </a:xfrm>
                  <a:custGeom>
                    <a:avLst/>
                    <a:gdLst>
                      <a:gd name="txL" fmla="*/ 0 w 32"/>
                      <a:gd name="txT" fmla="*/ 0 h 105"/>
                      <a:gd name="txR" fmla="*/ 32 w 32"/>
                      <a:gd name="txB" fmla="*/ 105 h 105"/>
                    </a:gdLst>
                    <a:ahLst/>
                    <a:cxnLst>
                      <a:cxn ang="0">
                        <a:pos x="1" y="104"/>
                      </a:cxn>
                      <a:cxn ang="0">
                        <a:pos x="5" y="94"/>
                      </a:cxn>
                      <a:cxn ang="0">
                        <a:pos x="7" y="87"/>
                      </a:cxn>
                      <a:cxn ang="0">
                        <a:pos x="6" y="75"/>
                      </a:cxn>
                      <a:cxn ang="0">
                        <a:pos x="2" y="63"/>
                      </a:cxn>
                      <a:cxn ang="0">
                        <a:pos x="0" y="50"/>
                      </a:cxn>
                      <a:cxn ang="0">
                        <a:pos x="1" y="40"/>
                      </a:cxn>
                      <a:cxn ang="0">
                        <a:pos x="7" y="29"/>
                      </a:cxn>
                      <a:cxn ang="0">
                        <a:pos x="13" y="22"/>
                      </a:cxn>
                      <a:cxn ang="0">
                        <a:pos x="22" y="15"/>
                      </a:cxn>
                      <a:cxn ang="0">
                        <a:pos x="31" y="12"/>
                      </a:cxn>
                      <a:cxn ang="0">
                        <a:pos x="26" y="11"/>
                      </a:cxn>
                      <a:cxn ang="0">
                        <a:pos x="23" y="10"/>
                      </a:cxn>
                      <a:cxn ang="0">
                        <a:pos x="21" y="8"/>
                      </a:cxn>
                      <a:cxn ang="0">
                        <a:pos x="19" y="3"/>
                      </a:cxn>
                      <a:cxn ang="0">
                        <a:pos x="20" y="0"/>
                      </a:cxn>
                    </a:cxnLst>
                    <a:rect l="txL" t="txT" r="txR" b="txB"/>
                    <a:pathLst>
                      <a:path w="32" h="105">
                        <a:moveTo>
                          <a:pt x="1" y="104"/>
                        </a:moveTo>
                        <a:lnTo>
                          <a:pt x="5" y="94"/>
                        </a:lnTo>
                        <a:lnTo>
                          <a:pt x="7" y="87"/>
                        </a:lnTo>
                        <a:lnTo>
                          <a:pt x="6" y="75"/>
                        </a:lnTo>
                        <a:lnTo>
                          <a:pt x="2" y="63"/>
                        </a:lnTo>
                        <a:lnTo>
                          <a:pt x="0" y="50"/>
                        </a:lnTo>
                        <a:lnTo>
                          <a:pt x="1" y="40"/>
                        </a:lnTo>
                        <a:lnTo>
                          <a:pt x="7" y="29"/>
                        </a:lnTo>
                        <a:lnTo>
                          <a:pt x="13" y="22"/>
                        </a:lnTo>
                        <a:lnTo>
                          <a:pt x="22" y="15"/>
                        </a:lnTo>
                        <a:lnTo>
                          <a:pt x="31" y="12"/>
                        </a:lnTo>
                        <a:lnTo>
                          <a:pt x="26" y="11"/>
                        </a:lnTo>
                        <a:lnTo>
                          <a:pt x="23" y="10"/>
                        </a:lnTo>
                        <a:lnTo>
                          <a:pt x="21" y="8"/>
                        </a:lnTo>
                        <a:lnTo>
                          <a:pt x="19" y="3"/>
                        </a:lnTo>
                        <a:lnTo>
                          <a:pt x="20"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03" name="Freeform 140"/>
                  <p:cNvSpPr/>
                  <p:nvPr/>
                </p:nvSpPr>
                <p:spPr>
                  <a:xfrm>
                    <a:off x="971" y="2216"/>
                    <a:ext cx="38" cy="17"/>
                  </a:xfrm>
                  <a:custGeom>
                    <a:avLst/>
                    <a:gdLst>
                      <a:gd name="txL" fmla="*/ 0 w 38"/>
                      <a:gd name="txT" fmla="*/ 0 h 17"/>
                      <a:gd name="txR" fmla="*/ 38 w 38"/>
                      <a:gd name="txB" fmla="*/ 17 h 17"/>
                    </a:gdLst>
                    <a:ahLst/>
                    <a:cxnLst>
                      <a:cxn ang="0">
                        <a:pos x="0" y="8"/>
                      </a:cxn>
                      <a:cxn ang="0">
                        <a:pos x="7" y="12"/>
                      </a:cxn>
                      <a:cxn ang="0">
                        <a:pos x="14" y="14"/>
                      </a:cxn>
                      <a:cxn ang="0">
                        <a:pos x="22" y="16"/>
                      </a:cxn>
                      <a:cxn ang="0">
                        <a:pos x="28" y="14"/>
                      </a:cxn>
                      <a:cxn ang="0">
                        <a:pos x="34" y="13"/>
                      </a:cxn>
                      <a:cxn ang="0">
                        <a:pos x="37" y="9"/>
                      </a:cxn>
                      <a:cxn ang="0">
                        <a:pos x="37" y="4"/>
                      </a:cxn>
                      <a:cxn ang="0">
                        <a:pos x="33" y="1"/>
                      </a:cxn>
                      <a:cxn ang="0">
                        <a:pos x="28" y="0"/>
                      </a:cxn>
                      <a:cxn ang="0">
                        <a:pos x="21" y="2"/>
                      </a:cxn>
                    </a:cxnLst>
                    <a:rect l="txL" t="txT" r="txR" b="txB"/>
                    <a:pathLst>
                      <a:path w="38" h="17">
                        <a:moveTo>
                          <a:pt x="0" y="8"/>
                        </a:moveTo>
                        <a:lnTo>
                          <a:pt x="7" y="12"/>
                        </a:lnTo>
                        <a:lnTo>
                          <a:pt x="14" y="14"/>
                        </a:lnTo>
                        <a:lnTo>
                          <a:pt x="22" y="16"/>
                        </a:lnTo>
                        <a:lnTo>
                          <a:pt x="28" y="14"/>
                        </a:lnTo>
                        <a:lnTo>
                          <a:pt x="34" y="13"/>
                        </a:lnTo>
                        <a:lnTo>
                          <a:pt x="37" y="9"/>
                        </a:lnTo>
                        <a:lnTo>
                          <a:pt x="37" y="4"/>
                        </a:lnTo>
                        <a:lnTo>
                          <a:pt x="33" y="1"/>
                        </a:lnTo>
                        <a:lnTo>
                          <a:pt x="28" y="0"/>
                        </a:lnTo>
                        <a:lnTo>
                          <a:pt x="21" y="2"/>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04" name="Freeform 141"/>
                  <p:cNvSpPr/>
                  <p:nvPr/>
                </p:nvSpPr>
                <p:spPr>
                  <a:xfrm>
                    <a:off x="962" y="2249"/>
                    <a:ext cx="18" cy="23"/>
                  </a:xfrm>
                  <a:custGeom>
                    <a:avLst/>
                    <a:gdLst>
                      <a:gd name="txL" fmla="*/ 0 w 18"/>
                      <a:gd name="txT" fmla="*/ 0 h 23"/>
                      <a:gd name="txR" fmla="*/ 18 w 18"/>
                      <a:gd name="txB" fmla="*/ 23 h 23"/>
                    </a:gdLst>
                    <a:ahLst/>
                    <a:cxnLst>
                      <a:cxn ang="0">
                        <a:pos x="17" y="0"/>
                      </a:cxn>
                      <a:cxn ang="0">
                        <a:pos x="10" y="3"/>
                      </a:cxn>
                      <a:cxn ang="0">
                        <a:pos x="5" y="8"/>
                      </a:cxn>
                      <a:cxn ang="0">
                        <a:pos x="1" y="15"/>
                      </a:cxn>
                      <a:cxn ang="0">
                        <a:pos x="0" y="22"/>
                      </a:cxn>
                    </a:cxnLst>
                    <a:rect l="txL" t="txT" r="txR" b="txB"/>
                    <a:pathLst>
                      <a:path w="18" h="23">
                        <a:moveTo>
                          <a:pt x="17" y="0"/>
                        </a:moveTo>
                        <a:lnTo>
                          <a:pt x="10" y="3"/>
                        </a:lnTo>
                        <a:lnTo>
                          <a:pt x="5" y="8"/>
                        </a:lnTo>
                        <a:lnTo>
                          <a:pt x="1" y="15"/>
                        </a:lnTo>
                        <a:lnTo>
                          <a:pt x="0" y="22"/>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05" name="Freeform 142"/>
                  <p:cNvSpPr/>
                  <p:nvPr/>
                </p:nvSpPr>
                <p:spPr>
                  <a:xfrm>
                    <a:off x="999" y="2196"/>
                    <a:ext cx="17" cy="18"/>
                  </a:xfrm>
                  <a:custGeom>
                    <a:avLst/>
                    <a:gdLst>
                      <a:gd name="txL" fmla="*/ 0 w 17"/>
                      <a:gd name="txT" fmla="*/ 0 h 18"/>
                      <a:gd name="txR" fmla="*/ 17 w 17"/>
                      <a:gd name="txB" fmla="*/ 18 h 18"/>
                    </a:gdLst>
                    <a:ahLst/>
                    <a:cxnLst>
                      <a:cxn ang="0">
                        <a:pos x="0" y="0"/>
                      </a:cxn>
                      <a:cxn ang="0">
                        <a:pos x="8" y="17"/>
                      </a:cxn>
                      <a:cxn ang="0">
                        <a:pos x="8" y="13"/>
                      </a:cxn>
                      <a:cxn ang="0">
                        <a:pos x="11" y="10"/>
                      </a:cxn>
                      <a:cxn ang="0">
                        <a:pos x="16" y="11"/>
                      </a:cxn>
                    </a:cxnLst>
                    <a:rect l="txL" t="txT" r="txR" b="txB"/>
                    <a:pathLst>
                      <a:path w="17" h="18">
                        <a:moveTo>
                          <a:pt x="0" y="0"/>
                        </a:moveTo>
                        <a:lnTo>
                          <a:pt x="8" y="17"/>
                        </a:lnTo>
                        <a:lnTo>
                          <a:pt x="8" y="13"/>
                        </a:lnTo>
                        <a:lnTo>
                          <a:pt x="11" y="10"/>
                        </a:lnTo>
                        <a:lnTo>
                          <a:pt x="16" y="11"/>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06" name="Freeform 143"/>
                  <p:cNvSpPr/>
                  <p:nvPr/>
                </p:nvSpPr>
                <p:spPr>
                  <a:xfrm>
                    <a:off x="1009" y="2210"/>
                    <a:ext cx="17" cy="17"/>
                  </a:xfrm>
                  <a:custGeom>
                    <a:avLst/>
                    <a:gdLst>
                      <a:gd name="txL" fmla="*/ 0 w 17"/>
                      <a:gd name="txT" fmla="*/ 0 h 17"/>
                      <a:gd name="txR" fmla="*/ 17 w 17"/>
                      <a:gd name="txB" fmla="*/ 17 h 17"/>
                    </a:gdLst>
                    <a:ahLst/>
                    <a:cxnLst>
                      <a:cxn ang="0">
                        <a:pos x="6" y="13"/>
                      </a:cxn>
                      <a:cxn ang="0">
                        <a:pos x="2" y="10"/>
                      </a:cxn>
                      <a:cxn ang="0">
                        <a:pos x="0" y="8"/>
                      </a:cxn>
                      <a:cxn ang="0">
                        <a:pos x="0" y="2"/>
                      </a:cxn>
                      <a:cxn ang="0">
                        <a:pos x="4" y="0"/>
                      </a:cxn>
                      <a:cxn ang="0">
                        <a:pos x="6" y="0"/>
                      </a:cxn>
                      <a:cxn ang="0">
                        <a:pos x="11" y="2"/>
                      </a:cxn>
                      <a:cxn ang="0">
                        <a:pos x="13" y="5"/>
                      </a:cxn>
                      <a:cxn ang="0">
                        <a:pos x="13" y="10"/>
                      </a:cxn>
                      <a:cxn ang="0">
                        <a:pos x="13" y="13"/>
                      </a:cxn>
                      <a:cxn ang="0">
                        <a:pos x="16" y="16"/>
                      </a:cxn>
                      <a:cxn ang="0">
                        <a:pos x="11" y="16"/>
                      </a:cxn>
                      <a:cxn ang="0">
                        <a:pos x="6" y="13"/>
                      </a:cxn>
                    </a:cxnLst>
                    <a:rect l="txL" t="txT" r="txR" b="txB"/>
                    <a:pathLst>
                      <a:path w="17" h="17">
                        <a:moveTo>
                          <a:pt x="6" y="13"/>
                        </a:moveTo>
                        <a:lnTo>
                          <a:pt x="2" y="10"/>
                        </a:lnTo>
                        <a:lnTo>
                          <a:pt x="0" y="8"/>
                        </a:lnTo>
                        <a:lnTo>
                          <a:pt x="0" y="2"/>
                        </a:lnTo>
                        <a:lnTo>
                          <a:pt x="4" y="0"/>
                        </a:lnTo>
                        <a:lnTo>
                          <a:pt x="6" y="0"/>
                        </a:lnTo>
                        <a:lnTo>
                          <a:pt x="11" y="2"/>
                        </a:lnTo>
                        <a:lnTo>
                          <a:pt x="13" y="5"/>
                        </a:lnTo>
                        <a:lnTo>
                          <a:pt x="13" y="10"/>
                        </a:lnTo>
                        <a:lnTo>
                          <a:pt x="13" y="13"/>
                        </a:lnTo>
                        <a:lnTo>
                          <a:pt x="16" y="16"/>
                        </a:lnTo>
                        <a:lnTo>
                          <a:pt x="11" y="16"/>
                        </a:lnTo>
                        <a:lnTo>
                          <a:pt x="6" y="13"/>
                        </a:lnTo>
                      </a:path>
                    </a:pathLst>
                  </a:custGeom>
                  <a:solidFill>
                    <a:srgbClr val="C08040"/>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07" name="Freeform 144"/>
                  <p:cNvSpPr/>
                  <p:nvPr/>
                </p:nvSpPr>
                <p:spPr>
                  <a:xfrm>
                    <a:off x="1014" y="2187"/>
                    <a:ext cx="19" cy="30"/>
                  </a:xfrm>
                  <a:custGeom>
                    <a:avLst/>
                    <a:gdLst>
                      <a:gd name="txL" fmla="*/ 0 w 19"/>
                      <a:gd name="txT" fmla="*/ 0 h 30"/>
                      <a:gd name="txR" fmla="*/ 19 w 19"/>
                      <a:gd name="txB" fmla="*/ 30 h 30"/>
                    </a:gdLst>
                    <a:ahLst/>
                    <a:cxnLst>
                      <a:cxn ang="0">
                        <a:pos x="18" y="29"/>
                      </a:cxn>
                      <a:cxn ang="0">
                        <a:pos x="17" y="20"/>
                      </a:cxn>
                      <a:cxn ang="0">
                        <a:pos x="14" y="12"/>
                      </a:cxn>
                      <a:cxn ang="0">
                        <a:pos x="7" y="9"/>
                      </a:cxn>
                      <a:cxn ang="0">
                        <a:pos x="0" y="5"/>
                      </a:cxn>
                      <a:cxn ang="0">
                        <a:pos x="0" y="0"/>
                      </a:cxn>
                    </a:cxnLst>
                    <a:rect l="txL" t="txT" r="txR" b="txB"/>
                    <a:pathLst>
                      <a:path w="19" h="30">
                        <a:moveTo>
                          <a:pt x="18" y="29"/>
                        </a:moveTo>
                        <a:lnTo>
                          <a:pt x="17" y="20"/>
                        </a:lnTo>
                        <a:lnTo>
                          <a:pt x="14" y="12"/>
                        </a:lnTo>
                        <a:lnTo>
                          <a:pt x="7" y="9"/>
                        </a:lnTo>
                        <a:lnTo>
                          <a:pt x="0" y="5"/>
                        </a:lnTo>
                        <a:lnTo>
                          <a:pt x="0"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08" name="Freeform 145"/>
                  <p:cNvSpPr/>
                  <p:nvPr/>
                </p:nvSpPr>
                <p:spPr>
                  <a:xfrm>
                    <a:off x="990" y="2228"/>
                    <a:ext cx="25" cy="29"/>
                  </a:xfrm>
                  <a:custGeom>
                    <a:avLst/>
                    <a:gdLst>
                      <a:gd name="txL" fmla="*/ 0 w 25"/>
                      <a:gd name="txT" fmla="*/ 0 h 29"/>
                      <a:gd name="txR" fmla="*/ 25 w 25"/>
                      <a:gd name="txB" fmla="*/ 29 h 29"/>
                    </a:gdLst>
                    <a:ahLst/>
                    <a:cxnLst>
                      <a:cxn ang="0">
                        <a:pos x="12" y="27"/>
                      </a:cxn>
                      <a:cxn ang="0">
                        <a:pos x="7" y="28"/>
                      </a:cxn>
                      <a:cxn ang="0">
                        <a:pos x="3" y="28"/>
                      </a:cxn>
                      <a:cxn ang="0">
                        <a:pos x="0" y="24"/>
                      </a:cxn>
                      <a:cxn ang="0">
                        <a:pos x="0" y="19"/>
                      </a:cxn>
                      <a:cxn ang="0">
                        <a:pos x="4" y="15"/>
                      </a:cxn>
                      <a:cxn ang="0">
                        <a:pos x="11" y="12"/>
                      </a:cxn>
                      <a:cxn ang="0">
                        <a:pos x="17" y="8"/>
                      </a:cxn>
                      <a:cxn ang="0">
                        <a:pos x="21" y="5"/>
                      </a:cxn>
                      <a:cxn ang="0">
                        <a:pos x="24" y="0"/>
                      </a:cxn>
                    </a:cxnLst>
                    <a:rect l="txL" t="txT" r="txR" b="txB"/>
                    <a:pathLst>
                      <a:path w="25" h="29">
                        <a:moveTo>
                          <a:pt x="12" y="27"/>
                        </a:moveTo>
                        <a:lnTo>
                          <a:pt x="7" y="28"/>
                        </a:lnTo>
                        <a:lnTo>
                          <a:pt x="3" y="28"/>
                        </a:lnTo>
                        <a:lnTo>
                          <a:pt x="0" y="24"/>
                        </a:lnTo>
                        <a:lnTo>
                          <a:pt x="0" y="19"/>
                        </a:lnTo>
                        <a:lnTo>
                          <a:pt x="4" y="15"/>
                        </a:lnTo>
                        <a:lnTo>
                          <a:pt x="11" y="12"/>
                        </a:lnTo>
                        <a:lnTo>
                          <a:pt x="17" y="8"/>
                        </a:lnTo>
                        <a:lnTo>
                          <a:pt x="21" y="5"/>
                        </a:lnTo>
                        <a:lnTo>
                          <a:pt x="24"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grpSp>
            <p:sp>
              <p:nvSpPr>
                <p:cNvPr id="19509" name="Line 146"/>
                <p:cNvSpPr/>
                <p:nvPr/>
              </p:nvSpPr>
              <p:spPr>
                <a:xfrm flipH="1" flipV="1">
                  <a:off x="969" y="2258"/>
                  <a:ext cx="27" cy="20"/>
                </a:xfrm>
                <a:prstGeom prst="line">
                  <a:avLst/>
                </a:prstGeom>
                <a:ln w="12700" cap="flat" cmpd="sng">
                  <a:solidFill>
                    <a:srgbClr val="000000"/>
                  </a:solidFill>
                  <a:prstDash val="solid"/>
                  <a:headEnd type="none" w="sm" len="sm"/>
                  <a:tailEnd type="none" w="sm" len="sm"/>
                </a:ln>
              </p:spPr>
            </p:sp>
          </p:grpSp>
        </p:grpSp>
        <p:sp>
          <p:nvSpPr>
            <p:cNvPr id="19510" name="Freeform 147"/>
            <p:cNvSpPr/>
            <p:nvPr/>
          </p:nvSpPr>
          <p:spPr>
            <a:xfrm>
              <a:off x="926" y="2113"/>
              <a:ext cx="145" cy="94"/>
            </a:xfrm>
            <a:custGeom>
              <a:avLst/>
              <a:gdLst>
                <a:gd name="txL" fmla="*/ 0 w 145"/>
                <a:gd name="txT" fmla="*/ 0 h 94"/>
                <a:gd name="txR" fmla="*/ 145 w 145"/>
                <a:gd name="txB" fmla="*/ 94 h 94"/>
              </a:gdLst>
              <a:ahLst/>
              <a:cxnLst>
                <a:cxn ang="0">
                  <a:pos x="5" y="93"/>
                </a:cxn>
                <a:cxn ang="0">
                  <a:pos x="14" y="88"/>
                </a:cxn>
                <a:cxn ang="0">
                  <a:pos x="20" y="81"/>
                </a:cxn>
                <a:cxn ang="0">
                  <a:pos x="23" y="71"/>
                </a:cxn>
                <a:cxn ang="0">
                  <a:pos x="25" y="63"/>
                </a:cxn>
                <a:cxn ang="0">
                  <a:pos x="29" y="56"/>
                </a:cxn>
                <a:cxn ang="0">
                  <a:pos x="34" y="52"/>
                </a:cxn>
                <a:cxn ang="0">
                  <a:pos x="41" y="50"/>
                </a:cxn>
                <a:cxn ang="0">
                  <a:pos x="47" y="51"/>
                </a:cxn>
                <a:cxn ang="0">
                  <a:pos x="52" y="56"/>
                </a:cxn>
                <a:cxn ang="0">
                  <a:pos x="56" y="63"/>
                </a:cxn>
                <a:cxn ang="0">
                  <a:pos x="54" y="72"/>
                </a:cxn>
                <a:cxn ang="0">
                  <a:pos x="49" y="83"/>
                </a:cxn>
                <a:cxn ang="0">
                  <a:pos x="60" y="86"/>
                </a:cxn>
                <a:cxn ang="0">
                  <a:pos x="61" y="81"/>
                </a:cxn>
                <a:cxn ang="0">
                  <a:pos x="67" y="76"/>
                </a:cxn>
                <a:cxn ang="0">
                  <a:pos x="72" y="70"/>
                </a:cxn>
                <a:cxn ang="0">
                  <a:pos x="74" y="65"/>
                </a:cxn>
                <a:cxn ang="0">
                  <a:pos x="75" y="60"/>
                </a:cxn>
                <a:cxn ang="0">
                  <a:pos x="79" y="63"/>
                </a:cxn>
                <a:cxn ang="0">
                  <a:pos x="84" y="64"/>
                </a:cxn>
                <a:cxn ang="0">
                  <a:pos x="89" y="65"/>
                </a:cxn>
                <a:cxn ang="0">
                  <a:pos x="93" y="64"/>
                </a:cxn>
                <a:cxn ang="0">
                  <a:pos x="97" y="63"/>
                </a:cxn>
                <a:cxn ang="0">
                  <a:pos x="100" y="68"/>
                </a:cxn>
                <a:cxn ang="0">
                  <a:pos x="105" y="74"/>
                </a:cxn>
                <a:cxn ang="0">
                  <a:pos x="111" y="80"/>
                </a:cxn>
                <a:cxn ang="0">
                  <a:pos x="117" y="83"/>
                </a:cxn>
                <a:cxn ang="0">
                  <a:pos x="124" y="86"/>
                </a:cxn>
                <a:cxn ang="0">
                  <a:pos x="132" y="87"/>
                </a:cxn>
                <a:cxn ang="0">
                  <a:pos x="138" y="85"/>
                </a:cxn>
                <a:cxn ang="0">
                  <a:pos x="143" y="79"/>
                </a:cxn>
                <a:cxn ang="0">
                  <a:pos x="144" y="72"/>
                </a:cxn>
                <a:cxn ang="0">
                  <a:pos x="142" y="66"/>
                </a:cxn>
                <a:cxn ang="0">
                  <a:pos x="139" y="58"/>
                </a:cxn>
                <a:cxn ang="0">
                  <a:pos x="137" y="50"/>
                </a:cxn>
                <a:cxn ang="0">
                  <a:pos x="134" y="45"/>
                </a:cxn>
                <a:cxn ang="0">
                  <a:pos x="127" y="39"/>
                </a:cxn>
                <a:cxn ang="0">
                  <a:pos x="121" y="37"/>
                </a:cxn>
                <a:cxn ang="0">
                  <a:pos x="115" y="36"/>
                </a:cxn>
                <a:cxn ang="0">
                  <a:pos x="111" y="37"/>
                </a:cxn>
                <a:cxn ang="0">
                  <a:pos x="106" y="27"/>
                </a:cxn>
                <a:cxn ang="0">
                  <a:pos x="98" y="19"/>
                </a:cxn>
                <a:cxn ang="0">
                  <a:pos x="85" y="11"/>
                </a:cxn>
                <a:cxn ang="0">
                  <a:pos x="69" y="4"/>
                </a:cxn>
                <a:cxn ang="0">
                  <a:pos x="53" y="0"/>
                </a:cxn>
                <a:cxn ang="0">
                  <a:pos x="41" y="2"/>
                </a:cxn>
                <a:cxn ang="0">
                  <a:pos x="39" y="6"/>
                </a:cxn>
                <a:cxn ang="0">
                  <a:pos x="36" y="9"/>
                </a:cxn>
                <a:cxn ang="0">
                  <a:pos x="30" y="13"/>
                </a:cxn>
                <a:cxn ang="0">
                  <a:pos x="22" y="17"/>
                </a:cxn>
                <a:cxn ang="0">
                  <a:pos x="16" y="20"/>
                </a:cxn>
                <a:cxn ang="0">
                  <a:pos x="12" y="24"/>
                </a:cxn>
                <a:cxn ang="0">
                  <a:pos x="8" y="30"/>
                </a:cxn>
                <a:cxn ang="0">
                  <a:pos x="5" y="37"/>
                </a:cxn>
                <a:cxn ang="0">
                  <a:pos x="5" y="43"/>
                </a:cxn>
                <a:cxn ang="0">
                  <a:pos x="3" y="51"/>
                </a:cxn>
                <a:cxn ang="0">
                  <a:pos x="0" y="60"/>
                </a:cxn>
                <a:cxn ang="0">
                  <a:pos x="0" y="71"/>
                </a:cxn>
                <a:cxn ang="0">
                  <a:pos x="0" y="78"/>
                </a:cxn>
                <a:cxn ang="0">
                  <a:pos x="2" y="86"/>
                </a:cxn>
                <a:cxn ang="0">
                  <a:pos x="5" y="93"/>
                </a:cxn>
              </a:cxnLst>
              <a:rect l="txL" t="txT" r="txR" b="txB"/>
              <a:pathLst>
                <a:path w="145" h="94">
                  <a:moveTo>
                    <a:pt x="5" y="93"/>
                  </a:moveTo>
                  <a:lnTo>
                    <a:pt x="14" y="88"/>
                  </a:lnTo>
                  <a:lnTo>
                    <a:pt x="20" y="81"/>
                  </a:lnTo>
                  <a:lnTo>
                    <a:pt x="23" y="71"/>
                  </a:lnTo>
                  <a:lnTo>
                    <a:pt x="25" y="63"/>
                  </a:lnTo>
                  <a:lnTo>
                    <a:pt x="29" y="56"/>
                  </a:lnTo>
                  <a:lnTo>
                    <a:pt x="34" y="52"/>
                  </a:lnTo>
                  <a:lnTo>
                    <a:pt x="41" y="50"/>
                  </a:lnTo>
                  <a:lnTo>
                    <a:pt x="47" y="51"/>
                  </a:lnTo>
                  <a:lnTo>
                    <a:pt x="52" y="56"/>
                  </a:lnTo>
                  <a:lnTo>
                    <a:pt x="56" y="63"/>
                  </a:lnTo>
                  <a:lnTo>
                    <a:pt x="54" y="72"/>
                  </a:lnTo>
                  <a:lnTo>
                    <a:pt x="49" y="83"/>
                  </a:lnTo>
                  <a:lnTo>
                    <a:pt x="60" y="86"/>
                  </a:lnTo>
                  <a:lnTo>
                    <a:pt x="61" y="81"/>
                  </a:lnTo>
                  <a:lnTo>
                    <a:pt x="67" y="76"/>
                  </a:lnTo>
                  <a:lnTo>
                    <a:pt x="72" y="70"/>
                  </a:lnTo>
                  <a:lnTo>
                    <a:pt x="74" y="65"/>
                  </a:lnTo>
                  <a:lnTo>
                    <a:pt x="75" y="60"/>
                  </a:lnTo>
                  <a:lnTo>
                    <a:pt x="79" y="63"/>
                  </a:lnTo>
                  <a:lnTo>
                    <a:pt x="84" y="64"/>
                  </a:lnTo>
                  <a:lnTo>
                    <a:pt x="89" y="65"/>
                  </a:lnTo>
                  <a:lnTo>
                    <a:pt x="93" y="64"/>
                  </a:lnTo>
                  <a:lnTo>
                    <a:pt x="97" y="63"/>
                  </a:lnTo>
                  <a:lnTo>
                    <a:pt x="100" y="68"/>
                  </a:lnTo>
                  <a:lnTo>
                    <a:pt x="105" y="74"/>
                  </a:lnTo>
                  <a:lnTo>
                    <a:pt x="111" y="80"/>
                  </a:lnTo>
                  <a:lnTo>
                    <a:pt x="117" y="83"/>
                  </a:lnTo>
                  <a:lnTo>
                    <a:pt x="124" y="86"/>
                  </a:lnTo>
                  <a:lnTo>
                    <a:pt x="132" y="87"/>
                  </a:lnTo>
                  <a:lnTo>
                    <a:pt x="138" y="85"/>
                  </a:lnTo>
                  <a:lnTo>
                    <a:pt x="143" y="79"/>
                  </a:lnTo>
                  <a:lnTo>
                    <a:pt x="144" y="72"/>
                  </a:lnTo>
                  <a:lnTo>
                    <a:pt x="142" y="66"/>
                  </a:lnTo>
                  <a:lnTo>
                    <a:pt x="139" y="58"/>
                  </a:lnTo>
                  <a:lnTo>
                    <a:pt x="137" y="50"/>
                  </a:lnTo>
                  <a:lnTo>
                    <a:pt x="134" y="45"/>
                  </a:lnTo>
                  <a:lnTo>
                    <a:pt x="127" y="39"/>
                  </a:lnTo>
                  <a:lnTo>
                    <a:pt x="121" y="37"/>
                  </a:lnTo>
                  <a:lnTo>
                    <a:pt x="115" y="36"/>
                  </a:lnTo>
                  <a:lnTo>
                    <a:pt x="111" y="37"/>
                  </a:lnTo>
                  <a:lnTo>
                    <a:pt x="106" y="27"/>
                  </a:lnTo>
                  <a:lnTo>
                    <a:pt x="98" y="19"/>
                  </a:lnTo>
                  <a:lnTo>
                    <a:pt x="85" y="11"/>
                  </a:lnTo>
                  <a:lnTo>
                    <a:pt x="69" y="4"/>
                  </a:lnTo>
                  <a:lnTo>
                    <a:pt x="53" y="0"/>
                  </a:lnTo>
                  <a:lnTo>
                    <a:pt x="41" y="2"/>
                  </a:lnTo>
                  <a:lnTo>
                    <a:pt x="39" y="6"/>
                  </a:lnTo>
                  <a:lnTo>
                    <a:pt x="36" y="9"/>
                  </a:lnTo>
                  <a:lnTo>
                    <a:pt x="30" y="13"/>
                  </a:lnTo>
                  <a:lnTo>
                    <a:pt x="22" y="17"/>
                  </a:lnTo>
                  <a:lnTo>
                    <a:pt x="16" y="20"/>
                  </a:lnTo>
                  <a:lnTo>
                    <a:pt x="12" y="24"/>
                  </a:lnTo>
                  <a:lnTo>
                    <a:pt x="8" y="30"/>
                  </a:lnTo>
                  <a:lnTo>
                    <a:pt x="5" y="37"/>
                  </a:lnTo>
                  <a:lnTo>
                    <a:pt x="5" y="43"/>
                  </a:lnTo>
                  <a:lnTo>
                    <a:pt x="3" y="51"/>
                  </a:lnTo>
                  <a:lnTo>
                    <a:pt x="0" y="60"/>
                  </a:lnTo>
                  <a:lnTo>
                    <a:pt x="0" y="71"/>
                  </a:lnTo>
                  <a:lnTo>
                    <a:pt x="0" y="78"/>
                  </a:lnTo>
                  <a:lnTo>
                    <a:pt x="2" y="86"/>
                  </a:lnTo>
                  <a:lnTo>
                    <a:pt x="5" y="93"/>
                  </a:lnTo>
                </a:path>
              </a:pathLst>
            </a:custGeom>
            <a:solidFill>
              <a:srgbClr val="A0A0A0"/>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grpSp>
        <p:nvGrpSpPr>
          <p:cNvPr id="19511" name="Group 148"/>
          <p:cNvGrpSpPr/>
          <p:nvPr/>
        </p:nvGrpSpPr>
        <p:grpSpPr>
          <a:xfrm>
            <a:off x="1238250" y="4767263"/>
            <a:ext cx="390525" cy="119062"/>
            <a:chOff x="427" y="2820"/>
            <a:chExt cx="270" cy="83"/>
          </a:xfrm>
        </p:grpSpPr>
        <p:sp>
          <p:nvSpPr>
            <p:cNvPr id="19512" name="Freeform 149"/>
            <p:cNvSpPr/>
            <p:nvPr/>
          </p:nvSpPr>
          <p:spPr>
            <a:xfrm>
              <a:off x="427" y="2820"/>
              <a:ext cx="267" cy="63"/>
            </a:xfrm>
            <a:custGeom>
              <a:avLst/>
              <a:gdLst>
                <a:gd name="txL" fmla="*/ 0 w 267"/>
                <a:gd name="txT" fmla="*/ 0 h 63"/>
                <a:gd name="txR" fmla="*/ 267 w 267"/>
                <a:gd name="txB" fmla="*/ 63 h 63"/>
              </a:gdLst>
              <a:ahLst/>
              <a:cxnLst>
                <a:cxn ang="0">
                  <a:pos x="127" y="0"/>
                </a:cxn>
                <a:cxn ang="0">
                  <a:pos x="144" y="2"/>
                </a:cxn>
                <a:cxn ang="0">
                  <a:pos x="158" y="7"/>
                </a:cxn>
                <a:cxn ang="0">
                  <a:pos x="172" y="13"/>
                </a:cxn>
                <a:cxn ang="0">
                  <a:pos x="194" y="20"/>
                </a:cxn>
                <a:cxn ang="0">
                  <a:pos x="209" y="20"/>
                </a:cxn>
                <a:cxn ang="0">
                  <a:pos x="229" y="24"/>
                </a:cxn>
                <a:cxn ang="0">
                  <a:pos x="247" y="29"/>
                </a:cxn>
                <a:cxn ang="0">
                  <a:pos x="265" y="36"/>
                </a:cxn>
                <a:cxn ang="0">
                  <a:pos x="266" y="45"/>
                </a:cxn>
                <a:cxn ang="0">
                  <a:pos x="258" y="54"/>
                </a:cxn>
                <a:cxn ang="0">
                  <a:pos x="243" y="61"/>
                </a:cxn>
                <a:cxn ang="0">
                  <a:pos x="224" y="62"/>
                </a:cxn>
                <a:cxn ang="0">
                  <a:pos x="159" y="62"/>
                </a:cxn>
                <a:cxn ang="0">
                  <a:pos x="134" y="61"/>
                </a:cxn>
                <a:cxn ang="0">
                  <a:pos x="110" y="59"/>
                </a:cxn>
                <a:cxn ang="0">
                  <a:pos x="88" y="52"/>
                </a:cxn>
                <a:cxn ang="0">
                  <a:pos x="75" y="49"/>
                </a:cxn>
                <a:cxn ang="0">
                  <a:pos x="75" y="57"/>
                </a:cxn>
                <a:cxn ang="0">
                  <a:pos x="16" y="58"/>
                </a:cxn>
                <a:cxn ang="0">
                  <a:pos x="7" y="50"/>
                </a:cxn>
                <a:cxn ang="0">
                  <a:pos x="1" y="36"/>
                </a:cxn>
                <a:cxn ang="0">
                  <a:pos x="0" y="26"/>
                </a:cxn>
                <a:cxn ang="0">
                  <a:pos x="1" y="12"/>
                </a:cxn>
                <a:cxn ang="0">
                  <a:pos x="3" y="2"/>
                </a:cxn>
                <a:cxn ang="0">
                  <a:pos x="18" y="2"/>
                </a:cxn>
                <a:cxn ang="0">
                  <a:pos x="36" y="8"/>
                </a:cxn>
                <a:cxn ang="0">
                  <a:pos x="56" y="15"/>
                </a:cxn>
                <a:cxn ang="0">
                  <a:pos x="70" y="15"/>
                </a:cxn>
                <a:cxn ang="0">
                  <a:pos x="85" y="12"/>
                </a:cxn>
                <a:cxn ang="0">
                  <a:pos x="103" y="8"/>
                </a:cxn>
                <a:cxn ang="0">
                  <a:pos x="135" y="13"/>
                </a:cxn>
                <a:cxn ang="0">
                  <a:pos x="127" y="0"/>
                </a:cxn>
              </a:cxnLst>
              <a:rect l="txL" t="txT" r="txR" b="txB"/>
              <a:pathLst>
                <a:path w="267" h="63">
                  <a:moveTo>
                    <a:pt x="127" y="0"/>
                  </a:moveTo>
                  <a:lnTo>
                    <a:pt x="144" y="2"/>
                  </a:lnTo>
                  <a:lnTo>
                    <a:pt x="158" y="7"/>
                  </a:lnTo>
                  <a:lnTo>
                    <a:pt x="172" y="13"/>
                  </a:lnTo>
                  <a:lnTo>
                    <a:pt x="194" y="20"/>
                  </a:lnTo>
                  <a:lnTo>
                    <a:pt x="209" y="20"/>
                  </a:lnTo>
                  <a:lnTo>
                    <a:pt x="229" y="24"/>
                  </a:lnTo>
                  <a:lnTo>
                    <a:pt x="247" y="29"/>
                  </a:lnTo>
                  <a:lnTo>
                    <a:pt x="265" y="36"/>
                  </a:lnTo>
                  <a:lnTo>
                    <a:pt x="266" y="45"/>
                  </a:lnTo>
                  <a:lnTo>
                    <a:pt x="258" y="54"/>
                  </a:lnTo>
                  <a:lnTo>
                    <a:pt x="243" y="61"/>
                  </a:lnTo>
                  <a:lnTo>
                    <a:pt x="224" y="62"/>
                  </a:lnTo>
                  <a:lnTo>
                    <a:pt x="159" y="62"/>
                  </a:lnTo>
                  <a:lnTo>
                    <a:pt x="134" y="61"/>
                  </a:lnTo>
                  <a:lnTo>
                    <a:pt x="110" y="59"/>
                  </a:lnTo>
                  <a:lnTo>
                    <a:pt x="88" y="52"/>
                  </a:lnTo>
                  <a:lnTo>
                    <a:pt x="75" y="49"/>
                  </a:lnTo>
                  <a:lnTo>
                    <a:pt x="75" y="57"/>
                  </a:lnTo>
                  <a:lnTo>
                    <a:pt x="16" y="58"/>
                  </a:lnTo>
                  <a:lnTo>
                    <a:pt x="7" y="50"/>
                  </a:lnTo>
                  <a:lnTo>
                    <a:pt x="1" y="36"/>
                  </a:lnTo>
                  <a:lnTo>
                    <a:pt x="0" y="26"/>
                  </a:lnTo>
                  <a:lnTo>
                    <a:pt x="1" y="12"/>
                  </a:lnTo>
                  <a:lnTo>
                    <a:pt x="3" y="2"/>
                  </a:lnTo>
                  <a:lnTo>
                    <a:pt x="18" y="2"/>
                  </a:lnTo>
                  <a:lnTo>
                    <a:pt x="36" y="8"/>
                  </a:lnTo>
                  <a:lnTo>
                    <a:pt x="56" y="15"/>
                  </a:lnTo>
                  <a:lnTo>
                    <a:pt x="70" y="15"/>
                  </a:lnTo>
                  <a:lnTo>
                    <a:pt x="85" y="12"/>
                  </a:lnTo>
                  <a:lnTo>
                    <a:pt x="103" y="8"/>
                  </a:lnTo>
                  <a:lnTo>
                    <a:pt x="135" y="13"/>
                  </a:lnTo>
                  <a:lnTo>
                    <a:pt x="127" y="0"/>
                  </a:lnTo>
                </a:path>
              </a:pathLst>
            </a:custGeom>
            <a:solidFill>
              <a:srgbClr val="606060"/>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13" name="Freeform 150"/>
            <p:cNvSpPr/>
            <p:nvPr/>
          </p:nvSpPr>
          <p:spPr>
            <a:xfrm>
              <a:off x="430" y="2839"/>
              <a:ext cx="267" cy="64"/>
            </a:xfrm>
            <a:custGeom>
              <a:avLst/>
              <a:gdLst>
                <a:gd name="txL" fmla="*/ 0 w 267"/>
                <a:gd name="txT" fmla="*/ 0 h 64"/>
                <a:gd name="txR" fmla="*/ 267 w 267"/>
                <a:gd name="txB" fmla="*/ 64 h 64"/>
              </a:gdLst>
              <a:ahLst/>
              <a:cxnLst>
                <a:cxn ang="0">
                  <a:pos x="127" y="0"/>
                </a:cxn>
                <a:cxn ang="0">
                  <a:pos x="144" y="3"/>
                </a:cxn>
                <a:cxn ang="0">
                  <a:pos x="158" y="8"/>
                </a:cxn>
                <a:cxn ang="0">
                  <a:pos x="173" y="14"/>
                </a:cxn>
                <a:cxn ang="0">
                  <a:pos x="194" y="20"/>
                </a:cxn>
                <a:cxn ang="0">
                  <a:pos x="209" y="20"/>
                </a:cxn>
                <a:cxn ang="0">
                  <a:pos x="230" y="25"/>
                </a:cxn>
                <a:cxn ang="0">
                  <a:pos x="247" y="30"/>
                </a:cxn>
                <a:cxn ang="0">
                  <a:pos x="265" y="37"/>
                </a:cxn>
                <a:cxn ang="0">
                  <a:pos x="266" y="45"/>
                </a:cxn>
                <a:cxn ang="0">
                  <a:pos x="259" y="55"/>
                </a:cxn>
                <a:cxn ang="0">
                  <a:pos x="243" y="61"/>
                </a:cxn>
                <a:cxn ang="0">
                  <a:pos x="224" y="62"/>
                </a:cxn>
                <a:cxn ang="0">
                  <a:pos x="159" y="63"/>
                </a:cxn>
                <a:cxn ang="0">
                  <a:pos x="134" y="61"/>
                </a:cxn>
                <a:cxn ang="0">
                  <a:pos x="111" y="58"/>
                </a:cxn>
                <a:cxn ang="0">
                  <a:pos x="89" y="53"/>
                </a:cxn>
                <a:cxn ang="0">
                  <a:pos x="76" y="50"/>
                </a:cxn>
                <a:cxn ang="0">
                  <a:pos x="76" y="57"/>
                </a:cxn>
                <a:cxn ang="0">
                  <a:pos x="16" y="58"/>
                </a:cxn>
                <a:cxn ang="0">
                  <a:pos x="7" y="50"/>
                </a:cxn>
                <a:cxn ang="0">
                  <a:pos x="2" y="37"/>
                </a:cxn>
                <a:cxn ang="0">
                  <a:pos x="0" y="27"/>
                </a:cxn>
                <a:cxn ang="0">
                  <a:pos x="2" y="13"/>
                </a:cxn>
                <a:cxn ang="0">
                  <a:pos x="4" y="2"/>
                </a:cxn>
                <a:cxn ang="0">
                  <a:pos x="18" y="2"/>
                </a:cxn>
                <a:cxn ang="0">
                  <a:pos x="36" y="9"/>
                </a:cxn>
                <a:cxn ang="0">
                  <a:pos x="56" y="15"/>
                </a:cxn>
                <a:cxn ang="0">
                  <a:pos x="70" y="16"/>
                </a:cxn>
                <a:cxn ang="0">
                  <a:pos x="86" y="13"/>
                </a:cxn>
                <a:cxn ang="0">
                  <a:pos x="103" y="9"/>
                </a:cxn>
                <a:cxn ang="0">
                  <a:pos x="135" y="14"/>
                </a:cxn>
                <a:cxn ang="0">
                  <a:pos x="127" y="0"/>
                </a:cxn>
              </a:cxnLst>
              <a:rect l="txL" t="txT" r="txR" b="txB"/>
              <a:pathLst>
                <a:path w="267" h="64">
                  <a:moveTo>
                    <a:pt x="127" y="0"/>
                  </a:moveTo>
                  <a:lnTo>
                    <a:pt x="144" y="3"/>
                  </a:lnTo>
                  <a:lnTo>
                    <a:pt x="158" y="8"/>
                  </a:lnTo>
                  <a:lnTo>
                    <a:pt x="173" y="14"/>
                  </a:lnTo>
                  <a:lnTo>
                    <a:pt x="194" y="20"/>
                  </a:lnTo>
                  <a:lnTo>
                    <a:pt x="209" y="20"/>
                  </a:lnTo>
                  <a:lnTo>
                    <a:pt x="230" y="25"/>
                  </a:lnTo>
                  <a:lnTo>
                    <a:pt x="247" y="30"/>
                  </a:lnTo>
                  <a:lnTo>
                    <a:pt x="265" y="37"/>
                  </a:lnTo>
                  <a:lnTo>
                    <a:pt x="266" y="45"/>
                  </a:lnTo>
                  <a:lnTo>
                    <a:pt x="259" y="55"/>
                  </a:lnTo>
                  <a:lnTo>
                    <a:pt x="243" y="61"/>
                  </a:lnTo>
                  <a:lnTo>
                    <a:pt x="224" y="62"/>
                  </a:lnTo>
                  <a:lnTo>
                    <a:pt x="159" y="63"/>
                  </a:lnTo>
                  <a:lnTo>
                    <a:pt x="134" y="61"/>
                  </a:lnTo>
                  <a:lnTo>
                    <a:pt x="111" y="58"/>
                  </a:lnTo>
                  <a:lnTo>
                    <a:pt x="89" y="53"/>
                  </a:lnTo>
                  <a:lnTo>
                    <a:pt x="76" y="50"/>
                  </a:lnTo>
                  <a:lnTo>
                    <a:pt x="76" y="57"/>
                  </a:lnTo>
                  <a:lnTo>
                    <a:pt x="16" y="58"/>
                  </a:lnTo>
                  <a:lnTo>
                    <a:pt x="7" y="50"/>
                  </a:lnTo>
                  <a:lnTo>
                    <a:pt x="2" y="37"/>
                  </a:lnTo>
                  <a:lnTo>
                    <a:pt x="0" y="27"/>
                  </a:lnTo>
                  <a:lnTo>
                    <a:pt x="2" y="13"/>
                  </a:lnTo>
                  <a:lnTo>
                    <a:pt x="4" y="2"/>
                  </a:lnTo>
                  <a:lnTo>
                    <a:pt x="18" y="2"/>
                  </a:lnTo>
                  <a:lnTo>
                    <a:pt x="36" y="9"/>
                  </a:lnTo>
                  <a:lnTo>
                    <a:pt x="56" y="15"/>
                  </a:lnTo>
                  <a:lnTo>
                    <a:pt x="70" y="16"/>
                  </a:lnTo>
                  <a:lnTo>
                    <a:pt x="86" y="13"/>
                  </a:lnTo>
                  <a:lnTo>
                    <a:pt x="103" y="9"/>
                  </a:lnTo>
                  <a:lnTo>
                    <a:pt x="135" y="14"/>
                  </a:lnTo>
                  <a:lnTo>
                    <a:pt x="127" y="0"/>
                  </a:lnTo>
                </a:path>
              </a:pathLst>
            </a:custGeom>
            <a:solidFill>
              <a:srgbClr val="808080"/>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grpSp>
        <p:nvGrpSpPr>
          <p:cNvPr id="19514" name="Group 151"/>
          <p:cNvGrpSpPr/>
          <p:nvPr/>
        </p:nvGrpSpPr>
        <p:grpSpPr>
          <a:xfrm>
            <a:off x="1127125" y="3719513"/>
            <a:ext cx="306388" cy="1108075"/>
            <a:chOff x="350" y="2093"/>
            <a:chExt cx="212" cy="769"/>
          </a:xfrm>
        </p:grpSpPr>
        <p:sp>
          <p:nvSpPr>
            <p:cNvPr id="19515" name="Freeform 152"/>
            <p:cNvSpPr/>
            <p:nvPr/>
          </p:nvSpPr>
          <p:spPr>
            <a:xfrm>
              <a:off x="350" y="2093"/>
              <a:ext cx="212" cy="769"/>
            </a:xfrm>
            <a:custGeom>
              <a:avLst/>
              <a:gdLst>
                <a:gd name="txL" fmla="*/ 0 w 212"/>
                <a:gd name="txT" fmla="*/ 0 h 769"/>
                <a:gd name="txR" fmla="*/ 212 w 212"/>
                <a:gd name="txB" fmla="*/ 769 h 769"/>
              </a:gdLst>
              <a:ahLst/>
              <a:cxnLst>
                <a:cxn ang="0">
                  <a:pos x="60" y="0"/>
                </a:cxn>
                <a:cxn ang="0">
                  <a:pos x="82" y="32"/>
                </a:cxn>
                <a:cxn ang="0">
                  <a:pos x="99" y="62"/>
                </a:cxn>
                <a:cxn ang="0">
                  <a:pos x="107" y="85"/>
                </a:cxn>
                <a:cxn ang="0">
                  <a:pos x="151" y="180"/>
                </a:cxn>
                <a:cxn ang="0">
                  <a:pos x="169" y="237"/>
                </a:cxn>
                <a:cxn ang="0">
                  <a:pos x="171" y="292"/>
                </a:cxn>
                <a:cxn ang="0">
                  <a:pos x="174" y="370"/>
                </a:cxn>
                <a:cxn ang="0">
                  <a:pos x="176" y="413"/>
                </a:cxn>
                <a:cxn ang="0">
                  <a:pos x="185" y="446"/>
                </a:cxn>
                <a:cxn ang="0">
                  <a:pos x="190" y="475"/>
                </a:cxn>
                <a:cxn ang="0">
                  <a:pos x="189" y="503"/>
                </a:cxn>
                <a:cxn ang="0">
                  <a:pos x="182" y="523"/>
                </a:cxn>
                <a:cxn ang="0">
                  <a:pos x="179" y="548"/>
                </a:cxn>
                <a:cxn ang="0">
                  <a:pos x="181" y="588"/>
                </a:cxn>
                <a:cxn ang="0">
                  <a:pos x="182" y="656"/>
                </a:cxn>
                <a:cxn ang="0">
                  <a:pos x="186" y="688"/>
                </a:cxn>
                <a:cxn ang="0">
                  <a:pos x="197" y="718"/>
                </a:cxn>
                <a:cxn ang="0">
                  <a:pos x="211" y="748"/>
                </a:cxn>
                <a:cxn ang="0">
                  <a:pos x="184" y="758"/>
                </a:cxn>
                <a:cxn ang="0">
                  <a:pos x="154" y="768"/>
                </a:cxn>
                <a:cxn ang="0">
                  <a:pos x="131" y="766"/>
                </a:cxn>
                <a:cxn ang="0">
                  <a:pos x="86" y="755"/>
                </a:cxn>
                <a:cxn ang="0">
                  <a:pos x="81" y="719"/>
                </a:cxn>
                <a:cxn ang="0">
                  <a:pos x="77" y="688"/>
                </a:cxn>
                <a:cxn ang="0">
                  <a:pos x="79" y="666"/>
                </a:cxn>
                <a:cxn ang="0">
                  <a:pos x="83" y="636"/>
                </a:cxn>
                <a:cxn ang="0">
                  <a:pos x="79" y="608"/>
                </a:cxn>
                <a:cxn ang="0">
                  <a:pos x="69" y="580"/>
                </a:cxn>
                <a:cxn ang="0">
                  <a:pos x="62" y="560"/>
                </a:cxn>
                <a:cxn ang="0">
                  <a:pos x="60" y="528"/>
                </a:cxn>
                <a:cxn ang="0">
                  <a:pos x="55" y="511"/>
                </a:cxn>
                <a:cxn ang="0">
                  <a:pos x="50" y="448"/>
                </a:cxn>
                <a:cxn ang="0">
                  <a:pos x="42" y="398"/>
                </a:cxn>
                <a:cxn ang="0">
                  <a:pos x="37" y="360"/>
                </a:cxn>
                <a:cxn ang="0">
                  <a:pos x="30" y="345"/>
                </a:cxn>
                <a:cxn ang="0">
                  <a:pos x="22" y="304"/>
                </a:cxn>
                <a:cxn ang="0">
                  <a:pos x="16" y="255"/>
                </a:cxn>
                <a:cxn ang="0">
                  <a:pos x="18" y="212"/>
                </a:cxn>
                <a:cxn ang="0">
                  <a:pos x="17" y="185"/>
                </a:cxn>
                <a:cxn ang="0">
                  <a:pos x="10" y="150"/>
                </a:cxn>
                <a:cxn ang="0">
                  <a:pos x="7" y="117"/>
                </a:cxn>
                <a:cxn ang="0">
                  <a:pos x="4" y="78"/>
                </a:cxn>
                <a:cxn ang="0">
                  <a:pos x="0" y="45"/>
                </a:cxn>
                <a:cxn ang="0">
                  <a:pos x="6" y="26"/>
                </a:cxn>
                <a:cxn ang="0">
                  <a:pos x="17" y="13"/>
                </a:cxn>
                <a:cxn ang="0">
                  <a:pos x="36" y="3"/>
                </a:cxn>
                <a:cxn ang="0">
                  <a:pos x="60" y="0"/>
                </a:cxn>
              </a:cxnLst>
              <a:rect l="txL" t="txT" r="txR" b="txB"/>
              <a:pathLst>
                <a:path w="212" h="769">
                  <a:moveTo>
                    <a:pt x="60" y="0"/>
                  </a:moveTo>
                  <a:lnTo>
                    <a:pt x="82" y="32"/>
                  </a:lnTo>
                  <a:lnTo>
                    <a:pt x="99" y="62"/>
                  </a:lnTo>
                  <a:lnTo>
                    <a:pt x="107" y="85"/>
                  </a:lnTo>
                  <a:lnTo>
                    <a:pt x="151" y="180"/>
                  </a:lnTo>
                  <a:lnTo>
                    <a:pt x="169" y="237"/>
                  </a:lnTo>
                  <a:lnTo>
                    <a:pt x="171" y="292"/>
                  </a:lnTo>
                  <a:lnTo>
                    <a:pt x="174" y="370"/>
                  </a:lnTo>
                  <a:lnTo>
                    <a:pt x="176" y="413"/>
                  </a:lnTo>
                  <a:lnTo>
                    <a:pt x="185" y="446"/>
                  </a:lnTo>
                  <a:lnTo>
                    <a:pt x="190" y="475"/>
                  </a:lnTo>
                  <a:lnTo>
                    <a:pt x="189" y="503"/>
                  </a:lnTo>
                  <a:lnTo>
                    <a:pt x="182" y="523"/>
                  </a:lnTo>
                  <a:lnTo>
                    <a:pt x="179" y="548"/>
                  </a:lnTo>
                  <a:lnTo>
                    <a:pt x="181" y="588"/>
                  </a:lnTo>
                  <a:lnTo>
                    <a:pt x="182" y="656"/>
                  </a:lnTo>
                  <a:lnTo>
                    <a:pt x="186" y="688"/>
                  </a:lnTo>
                  <a:lnTo>
                    <a:pt x="197" y="718"/>
                  </a:lnTo>
                  <a:lnTo>
                    <a:pt x="211" y="748"/>
                  </a:lnTo>
                  <a:lnTo>
                    <a:pt x="184" y="758"/>
                  </a:lnTo>
                  <a:lnTo>
                    <a:pt x="154" y="768"/>
                  </a:lnTo>
                  <a:lnTo>
                    <a:pt x="131" y="766"/>
                  </a:lnTo>
                  <a:lnTo>
                    <a:pt x="86" y="755"/>
                  </a:lnTo>
                  <a:lnTo>
                    <a:pt x="81" y="719"/>
                  </a:lnTo>
                  <a:lnTo>
                    <a:pt x="77" y="688"/>
                  </a:lnTo>
                  <a:lnTo>
                    <a:pt x="79" y="666"/>
                  </a:lnTo>
                  <a:lnTo>
                    <a:pt x="83" y="636"/>
                  </a:lnTo>
                  <a:lnTo>
                    <a:pt x="79" y="608"/>
                  </a:lnTo>
                  <a:lnTo>
                    <a:pt x="69" y="580"/>
                  </a:lnTo>
                  <a:lnTo>
                    <a:pt x="62" y="560"/>
                  </a:lnTo>
                  <a:lnTo>
                    <a:pt x="60" y="528"/>
                  </a:lnTo>
                  <a:lnTo>
                    <a:pt x="55" y="511"/>
                  </a:lnTo>
                  <a:lnTo>
                    <a:pt x="50" y="448"/>
                  </a:lnTo>
                  <a:lnTo>
                    <a:pt x="42" y="398"/>
                  </a:lnTo>
                  <a:lnTo>
                    <a:pt x="37" y="360"/>
                  </a:lnTo>
                  <a:lnTo>
                    <a:pt x="30" y="345"/>
                  </a:lnTo>
                  <a:lnTo>
                    <a:pt x="22" y="304"/>
                  </a:lnTo>
                  <a:lnTo>
                    <a:pt x="16" y="255"/>
                  </a:lnTo>
                  <a:lnTo>
                    <a:pt x="18" y="212"/>
                  </a:lnTo>
                  <a:lnTo>
                    <a:pt x="17" y="185"/>
                  </a:lnTo>
                  <a:lnTo>
                    <a:pt x="10" y="150"/>
                  </a:lnTo>
                  <a:lnTo>
                    <a:pt x="7" y="117"/>
                  </a:lnTo>
                  <a:lnTo>
                    <a:pt x="4" y="78"/>
                  </a:lnTo>
                  <a:lnTo>
                    <a:pt x="0" y="45"/>
                  </a:lnTo>
                  <a:lnTo>
                    <a:pt x="6" y="26"/>
                  </a:lnTo>
                  <a:lnTo>
                    <a:pt x="17" y="13"/>
                  </a:lnTo>
                  <a:lnTo>
                    <a:pt x="36" y="3"/>
                  </a:lnTo>
                  <a:lnTo>
                    <a:pt x="60" y="0"/>
                  </a:lnTo>
                </a:path>
              </a:pathLst>
            </a:custGeom>
            <a:solidFill>
              <a:srgbClr val="0000F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16" name="Freeform 153"/>
            <p:cNvSpPr/>
            <p:nvPr/>
          </p:nvSpPr>
          <p:spPr>
            <a:xfrm>
              <a:off x="377" y="2305"/>
              <a:ext cx="53" cy="319"/>
            </a:xfrm>
            <a:custGeom>
              <a:avLst/>
              <a:gdLst>
                <a:gd name="txL" fmla="*/ 0 w 53"/>
                <a:gd name="txT" fmla="*/ 0 h 319"/>
                <a:gd name="txR" fmla="*/ 53 w 53"/>
                <a:gd name="txB" fmla="*/ 319 h 319"/>
              </a:gdLst>
              <a:ahLst/>
              <a:cxnLst>
                <a:cxn ang="0">
                  <a:pos x="40" y="318"/>
                </a:cxn>
                <a:cxn ang="0">
                  <a:pos x="40" y="276"/>
                </a:cxn>
                <a:cxn ang="0">
                  <a:pos x="47" y="253"/>
                </a:cxn>
                <a:cxn ang="0">
                  <a:pos x="52" y="233"/>
                </a:cxn>
                <a:cxn ang="0">
                  <a:pos x="40" y="211"/>
                </a:cxn>
                <a:cxn ang="0">
                  <a:pos x="40" y="201"/>
                </a:cxn>
                <a:cxn ang="0">
                  <a:pos x="35" y="183"/>
                </a:cxn>
                <a:cxn ang="0">
                  <a:pos x="28" y="168"/>
                </a:cxn>
                <a:cxn ang="0">
                  <a:pos x="30" y="145"/>
                </a:cxn>
                <a:cxn ang="0">
                  <a:pos x="20" y="133"/>
                </a:cxn>
                <a:cxn ang="0">
                  <a:pos x="15" y="110"/>
                </a:cxn>
                <a:cxn ang="0">
                  <a:pos x="15" y="85"/>
                </a:cxn>
                <a:cxn ang="0">
                  <a:pos x="13" y="60"/>
                </a:cxn>
                <a:cxn ang="0">
                  <a:pos x="5" y="35"/>
                </a:cxn>
                <a:cxn ang="0">
                  <a:pos x="0" y="8"/>
                </a:cxn>
                <a:cxn ang="0">
                  <a:pos x="0" y="0"/>
                </a:cxn>
              </a:cxnLst>
              <a:rect l="txL" t="txT" r="txR" b="txB"/>
              <a:pathLst>
                <a:path w="53" h="319">
                  <a:moveTo>
                    <a:pt x="40" y="318"/>
                  </a:moveTo>
                  <a:lnTo>
                    <a:pt x="40" y="276"/>
                  </a:lnTo>
                  <a:lnTo>
                    <a:pt x="47" y="253"/>
                  </a:lnTo>
                  <a:lnTo>
                    <a:pt x="52" y="233"/>
                  </a:lnTo>
                  <a:lnTo>
                    <a:pt x="40" y="211"/>
                  </a:lnTo>
                  <a:lnTo>
                    <a:pt x="40" y="201"/>
                  </a:lnTo>
                  <a:lnTo>
                    <a:pt x="35" y="183"/>
                  </a:lnTo>
                  <a:lnTo>
                    <a:pt x="28" y="168"/>
                  </a:lnTo>
                  <a:lnTo>
                    <a:pt x="30" y="145"/>
                  </a:lnTo>
                  <a:lnTo>
                    <a:pt x="20" y="133"/>
                  </a:lnTo>
                  <a:lnTo>
                    <a:pt x="15" y="110"/>
                  </a:lnTo>
                  <a:lnTo>
                    <a:pt x="15" y="85"/>
                  </a:lnTo>
                  <a:lnTo>
                    <a:pt x="13" y="60"/>
                  </a:lnTo>
                  <a:lnTo>
                    <a:pt x="5" y="35"/>
                  </a:lnTo>
                  <a:lnTo>
                    <a:pt x="0" y="8"/>
                  </a:lnTo>
                  <a:lnTo>
                    <a:pt x="0"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grpSp>
      <p:grpSp>
        <p:nvGrpSpPr>
          <p:cNvPr id="19517" name="Group 154"/>
          <p:cNvGrpSpPr/>
          <p:nvPr/>
        </p:nvGrpSpPr>
        <p:grpSpPr>
          <a:xfrm>
            <a:off x="1187450" y="3657600"/>
            <a:ext cx="785813" cy="603250"/>
            <a:chOff x="392" y="2050"/>
            <a:chExt cx="543" cy="419"/>
          </a:xfrm>
        </p:grpSpPr>
        <p:sp>
          <p:nvSpPr>
            <p:cNvPr id="19518" name="Freeform 155"/>
            <p:cNvSpPr/>
            <p:nvPr/>
          </p:nvSpPr>
          <p:spPr>
            <a:xfrm>
              <a:off x="720" y="2323"/>
              <a:ext cx="200" cy="112"/>
            </a:xfrm>
            <a:custGeom>
              <a:avLst/>
              <a:gdLst>
                <a:gd name="txL" fmla="*/ 0 w 200"/>
                <a:gd name="txT" fmla="*/ 0 h 112"/>
                <a:gd name="txR" fmla="*/ 200 w 200"/>
                <a:gd name="txB" fmla="*/ 112 h 112"/>
              </a:gdLst>
              <a:ahLst/>
              <a:cxnLst>
                <a:cxn ang="0">
                  <a:pos x="169" y="0"/>
                </a:cxn>
                <a:cxn ang="0">
                  <a:pos x="196" y="20"/>
                </a:cxn>
                <a:cxn ang="0">
                  <a:pos x="199" y="30"/>
                </a:cxn>
                <a:cxn ang="0">
                  <a:pos x="197" y="45"/>
                </a:cxn>
                <a:cxn ang="0">
                  <a:pos x="192" y="57"/>
                </a:cxn>
                <a:cxn ang="0">
                  <a:pos x="184" y="69"/>
                </a:cxn>
                <a:cxn ang="0">
                  <a:pos x="168" y="81"/>
                </a:cxn>
                <a:cxn ang="0">
                  <a:pos x="148" y="92"/>
                </a:cxn>
                <a:cxn ang="0">
                  <a:pos x="122" y="103"/>
                </a:cxn>
                <a:cxn ang="0">
                  <a:pos x="97" y="109"/>
                </a:cxn>
                <a:cxn ang="0">
                  <a:pos x="70" y="111"/>
                </a:cxn>
                <a:cxn ang="0">
                  <a:pos x="47" y="110"/>
                </a:cxn>
                <a:cxn ang="0">
                  <a:pos x="25" y="100"/>
                </a:cxn>
                <a:cxn ang="0">
                  <a:pos x="0" y="87"/>
                </a:cxn>
                <a:cxn ang="0">
                  <a:pos x="35" y="95"/>
                </a:cxn>
                <a:cxn ang="0">
                  <a:pos x="72" y="97"/>
                </a:cxn>
                <a:cxn ang="0">
                  <a:pos x="100" y="87"/>
                </a:cxn>
                <a:cxn ang="0">
                  <a:pos x="132" y="72"/>
                </a:cxn>
                <a:cxn ang="0">
                  <a:pos x="154" y="50"/>
                </a:cxn>
                <a:cxn ang="0">
                  <a:pos x="169" y="0"/>
                </a:cxn>
              </a:cxnLst>
              <a:rect l="txL" t="txT" r="txR" b="txB"/>
              <a:pathLst>
                <a:path w="200" h="112">
                  <a:moveTo>
                    <a:pt x="169" y="0"/>
                  </a:moveTo>
                  <a:lnTo>
                    <a:pt x="196" y="20"/>
                  </a:lnTo>
                  <a:lnTo>
                    <a:pt x="199" y="30"/>
                  </a:lnTo>
                  <a:lnTo>
                    <a:pt x="197" y="45"/>
                  </a:lnTo>
                  <a:lnTo>
                    <a:pt x="192" y="57"/>
                  </a:lnTo>
                  <a:lnTo>
                    <a:pt x="184" y="69"/>
                  </a:lnTo>
                  <a:lnTo>
                    <a:pt x="168" y="81"/>
                  </a:lnTo>
                  <a:lnTo>
                    <a:pt x="148" y="92"/>
                  </a:lnTo>
                  <a:lnTo>
                    <a:pt x="122" y="103"/>
                  </a:lnTo>
                  <a:lnTo>
                    <a:pt x="97" y="109"/>
                  </a:lnTo>
                  <a:lnTo>
                    <a:pt x="70" y="111"/>
                  </a:lnTo>
                  <a:lnTo>
                    <a:pt x="47" y="110"/>
                  </a:lnTo>
                  <a:lnTo>
                    <a:pt x="25" y="100"/>
                  </a:lnTo>
                  <a:lnTo>
                    <a:pt x="0" y="87"/>
                  </a:lnTo>
                  <a:lnTo>
                    <a:pt x="35" y="95"/>
                  </a:lnTo>
                  <a:lnTo>
                    <a:pt x="72" y="97"/>
                  </a:lnTo>
                  <a:lnTo>
                    <a:pt x="100" y="87"/>
                  </a:lnTo>
                  <a:lnTo>
                    <a:pt x="132" y="72"/>
                  </a:lnTo>
                  <a:lnTo>
                    <a:pt x="154" y="50"/>
                  </a:lnTo>
                  <a:lnTo>
                    <a:pt x="169" y="0"/>
                  </a:lnTo>
                </a:path>
              </a:pathLst>
            </a:custGeom>
            <a:solidFill>
              <a:srgbClr val="000080"/>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19" name="Freeform 156"/>
            <p:cNvSpPr/>
            <p:nvPr/>
          </p:nvSpPr>
          <p:spPr>
            <a:xfrm>
              <a:off x="849" y="2323"/>
              <a:ext cx="86" cy="86"/>
            </a:xfrm>
            <a:custGeom>
              <a:avLst/>
              <a:gdLst>
                <a:gd name="txL" fmla="*/ 0 w 86"/>
                <a:gd name="txT" fmla="*/ 0 h 86"/>
                <a:gd name="txR" fmla="*/ 86 w 86"/>
                <a:gd name="txB" fmla="*/ 86 h 86"/>
              </a:gdLst>
              <a:ahLst/>
              <a:cxnLst>
                <a:cxn ang="0">
                  <a:pos x="65" y="2"/>
                </a:cxn>
                <a:cxn ang="0">
                  <a:pos x="79" y="0"/>
                </a:cxn>
                <a:cxn ang="0">
                  <a:pos x="83" y="5"/>
                </a:cxn>
                <a:cxn ang="0">
                  <a:pos x="85" y="13"/>
                </a:cxn>
                <a:cxn ang="0">
                  <a:pos x="81" y="24"/>
                </a:cxn>
                <a:cxn ang="0">
                  <a:pos x="72" y="30"/>
                </a:cxn>
                <a:cxn ang="0">
                  <a:pos x="62" y="31"/>
                </a:cxn>
                <a:cxn ang="0">
                  <a:pos x="52" y="55"/>
                </a:cxn>
                <a:cxn ang="0">
                  <a:pos x="29" y="70"/>
                </a:cxn>
                <a:cxn ang="0">
                  <a:pos x="14" y="80"/>
                </a:cxn>
                <a:cxn ang="0">
                  <a:pos x="0" y="85"/>
                </a:cxn>
                <a:cxn ang="0">
                  <a:pos x="17" y="64"/>
                </a:cxn>
                <a:cxn ang="0">
                  <a:pos x="28" y="53"/>
                </a:cxn>
                <a:cxn ang="0">
                  <a:pos x="38" y="39"/>
                </a:cxn>
                <a:cxn ang="0">
                  <a:pos x="53" y="20"/>
                </a:cxn>
                <a:cxn ang="0">
                  <a:pos x="58" y="16"/>
                </a:cxn>
                <a:cxn ang="0">
                  <a:pos x="60" y="11"/>
                </a:cxn>
                <a:cxn ang="0">
                  <a:pos x="61" y="7"/>
                </a:cxn>
                <a:cxn ang="0">
                  <a:pos x="65" y="2"/>
                </a:cxn>
              </a:cxnLst>
              <a:rect l="txL" t="txT" r="txR" b="txB"/>
              <a:pathLst>
                <a:path w="86" h="86">
                  <a:moveTo>
                    <a:pt x="65" y="2"/>
                  </a:moveTo>
                  <a:lnTo>
                    <a:pt x="79" y="0"/>
                  </a:lnTo>
                  <a:lnTo>
                    <a:pt x="83" y="5"/>
                  </a:lnTo>
                  <a:lnTo>
                    <a:pt x="85" y="13"/>
                  </a:lnTo>
                  <a:lnTo>
                    <a:pt x="81" y="24"/>
                  </a:lnTo>
                  <a:lnTo>
                    <a:pt x="72" y="30"/>
                  </a:lnTo>
                  <a:lnTo>
                    <a:pt x="62" y="31"/>
                  </a:lnTo>
                  <a:lnTo>
                    <a:pt x="52" y="55"/>
                  </a:lnTo>
                  <a:lnTo>
                    <a:pt x="29" y="70"/>
                  </a:lnTo>
                  <a:lnTo>
                    <a:pt x="14" y="80"/>
                  </a:lnTo>
                  <a:lnTo>
                    <a:pt x="0" y="85"/>
                  </a:lnTo>
                  <a:lnTo>
                    <a:pt x="17" y="64"/>
                  </a:lnTo>
                  <a:lnTo>
                    <a:pt x="28" y="53"/>
                  </a:lnTo>
                  <a:lnTo>
                    <a:pt x="38" y="39"/>
                  </a:lnTo>
                  <a:lnTo>
                    <a:pt x="53" y="20"/>
                  </a:lnTo>
                  <a:lnTo>
                    <a:pt x="58" y="16"/>
                  </a:lnTo>
                  <a:lnTo>
                    <a:pt x="60" y="11"/>
                  </a:lnTo>
                  <a:lnTo>
                    <a:pt x="61" y="7"/>
                  </a:lnTo>
                  <a:lnTo>
                    <a:pt x="65" y="2"/>
                  </a:lnTo>
                </a:path>
              </a:pathLst>
            </a:custGeom>
            <a:solidFill>
              <a:srgbClr val="FF0000"/>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nvGrpSpPr>
            <p:cNvPr id="19520" name="Group 157"/>
            <p:cNvGrpSpPr/>
            <p:nvPr/>
          </p:nvGrpSpPr>
          <p:grpSpPr>
            <a:xfrm>
              <a:off x="392" y="2050"/>
              <a:ext cx="538" cy="419"/>
              <a:chOff x="392" y="2050"/>
              <a:chExt cx="538" cy="419"/>
            </a:xfrm>
          </p:grpSpPr>
          <p:grpSp>
            <p:nvGrpSpPr>
              <p:cNvPr id="19521" name="Group 158"/>
              <p:cNvGrpSpPr/>
              <p:nvPr/>
            </p:nvGrpSpPr>
            <p:grpSpPr>
              <a:xfrm>
                <a:off x="392" y="2050"/>
                <a:ext cx="538" cy="419"/>
                <a:chOff x="392" y="2050"/>
                <a:chExt cx="538" cy="419"/>
              </a:xfrm>
            </p:grpSpPr>
            <p:grpSp>
              <p:nvGrpSpPr>
                <p:cNvPr id="19522" name="Group 159"/>
                <p:cNvGrpSpPr/>
                <p:nvPr/>
              </p:nvGrpSpPr>
              <p:grpSpPr>
                <a:xfrm>
                  <a:off x="392" y="2050"/>
                  <a:ext cx="538" cy="419"/>
                  <a:chOff x="392" y="2050"/>
                  <a:chExt cx="538" cy="419"/>
                </a:xfrm>
              </p:grpSpPr>
              <p:grpSp>
                <p:nvGrpSpPr>
                  <p:cNvPr id="19523" name="Group 160"/>
                  <p:cNvGrpSpPr/>
                  <p:nvPr/>
                </p:nvGrpSpPr>
                <p:grpSpPr>
                  <a:xfrm>
                    <a:off x="485" y="2050"/>
                    <a:ext cx="90" cy="124"/>
                    <a:chOff x="485" y="2050"/>
                    <a:chExt cx="90" cy="124"/>
                  </a:xfrm>
                </p:grpSpPr>
                <p:sp>
                  <p:nvSpPr>
                    <p:cNvPr id="19524" name="Freeform 161"/>
                    <p:cNvSpPr/>
                    <p:nvPr/>
                  </p:nvSpPr>
                  <p:spPr>
                    <a:xfrm>
                      <a:off x="485" y="2050"/>
                      <a:ext cx="90" cy="124"/>
                    </a:xfrm>
                    <a:custGeom>
                      <a:avLst/>
                      <a:gdLst>
                        <a:gd name="txL" fmla="*/ 0 w 90"/>
                        <a:gd name="txT" fmla="*/ 0 h 124"/>
                        <a:gd name="txR" fmla="*/ 90 w 90"/>
                        <a:gd name="txB" fmla="*/ 124 h 124"/>
                      </a:gdLst>
                      <a:ahLst/>
                      <a:cxnLst>
                        <a:cxn ang="0">
                          <a:pos x="89" y="76"/>
                        </a:cxn>
                        <a:cxn ang="0">
                          <a:pos x="75" y="65"/>
                        </a:cxn>
                        <a:cxn ang="0">
                          <a:pos x="69" y="56"/>
                        </a:cxn>
                        <a:cxn ang="0">
                          <a:pos x="71" y="49"/>
                        </a:cxn>
                        <a:cxn ang="0">
                          <a:pos x="71" y="42"/>
                        </a:cxn>
                        <a:cxn ang="0">
                          <a:pos x="69" y="37"/>
                        </a:cxn>
                        <a:cxn ang="0">
                          <a:pos x="65" y="35"/>
                        </a:cxn>
                        <a:cxn ang="0">
                          <a:pos x="68" y="30"/>
                        </a:cxn>
                        <a:cxn ang="0">
                          <a:pos x="68" y="24"/>
                        </a:cxn>
                        <a:cxn ang="0">
                          <a:pos x="64" y="20"/>
                        </a:cxn>
                        <a:cxn ang="0">
                          <a:pos x="60" y="18"/>
                        </a:cxn>
                        <a:cxn ang="0">
                          <a:pos x="55" y="16"/>
                        </a:cxn>
                        <a:cxn ang="0">
                          <a:pos x="50" y="17"/>
                        </a:cxn>
                        <a:cxn ang="0">
                          <a:pos x="52" y="12"/>
                        </a:cxn>
                        <a:cxn ang="0">
                          <a:pos x="51" y="7"/>
                        </a:cxn>
                        <a:cxn ang="0">
                          <a:pos x="48" y="5"/>
                        </a:cxn>
                        <a:cxn ang="0">
                          <a:pos x="44" y="4"/>
                        </a:cxn>
                        <a:cxn ang="0">
                          <a:pos x="40" y="4"/>
                        </a:cxn>
                        <a:cxn ang="0">
                          <a:pos x="36" y="6"/>
                        </a:cxn>
                        <a:cxn ang="0">
                          <a:pos x="32" y="1"/>
                        </a:cxn>
                        <a:cxn ang="0">
                          <a:pos x="26" y="0"/>
                        </a:cxn>
                        <a:cxn ang="0">
                          <a:pos x="18" y="0"/>
                        </a:cxn>
                        <a:cxn ang="0">
                          <a:pos x="9" y="3"/>
                        </a:cxn>
                        <a:cxn ang="0">
                          <a:pos x="4" y="8"/>
                        </a:cxn>
                        <a:cxn ang="0">
                          <a:pos x="1" y="13"/>
                        </a:cxn>
                        <a:cxn ang="0">
                          <a:pos x="0" y="20"/>
                        </a:cxn>
                        <a:cxn ang="0">
                          <a:pos x="1" y="28"/>
                        </a:cxn>
                        <a:cxn ang="0">
                          <a:pos x="4" y="36"/>
                        </a:cxn>
                        <a:cxn ang="0">
                          <a:pos x="6" y="46"/>
                        </a:cxn>
                        <a:cxn ang="0">
                          <a:pos x="11" y="55"/>
                        </a:cxn>
                        <a:cxn ang="0">
                          <a:pos x="18" y="63"/>
                        </a:cxn>
                        <a:cxn ang="0">
                          <a:pos x="32" y="73"/>
                        </a:cxn>
                        <a:cxn ang="0">
                          <a:pos x="47" y="79"/>
                        </a:cxn>
                        <a:cxn ang="0">
                          <a:pos x="62" y="84"/>
                        </a:cxn>
                        <a:cxn ang="0">
                          <a:pos x="79" y="103"/>
                        </a:cxn>
                        <a:cxn ang="0">
                          <a:pos x="86" y="123"/>
                        </a:cxn>
                        <a:cxn ang="0">
                          <a:pos x="89" y="76"/>
                        </a:cxn>
                      </a:cxnLst>
                      <a:rect l="txL" t="txT" r="txR" b="txB"/>
                      <a:pathLst>
                        <a:path w="90" h="124">
                          <a:moveTo>
                            <a:pt x="89" y="76"/>
                          </a:moveTo>
                          <a:lnTo>
                            <a:pt x="75" y="65"/>
                          </a:lnTo>
                          <a:lnTo>
                            <a:pt x="69" y="56"/>
                          </a:lnTo>
                          <a:lnTo>
                            <a:pt x="71" y="49"/>
                          </a:lnTo>
                          <a:lnTo>
                            <a:pt x="71" y="42"/>
                          </a:lnTo>
                          <a:lnTo>
                            <a:pt x="69" y="37"/>
                          </a:lnTo>
                          <a:lnTo>
                            <a:pt x="65" y="35"/>
                          </a:lnTo>
                          <a:lnTo>
                            <a:pt x="68" y="30"/>
                          </a:lnTo>
                          <a:lnTo>
                            <a:pt x="68" y="24"/>
                          </a:lnTo>
                          <a:lnTo>
                            <a:pt x="64" y="20"/>
                          </a:lnTo>
                          <a:lnTo>
                            <a:pt x="60" y="18"/>
                          </a:lnTo>
                          <a:lnTo>
                            <a:pt x="55" y="16"/>
                          </a:lnTo>
                          <a:lnTo>
                            <a:pt x="50" y="17"/>
                          </a:lnTo>
                          <a:lnTo>
                            <a:pt x="52" y="12"/>
                          </a:lnTo>
                          <a:lnTo>
                            <a:pt x="51" y="7"/>
                          </a:lnTo>
                          <a:lnTo>
                            <a:pt x="48" y="5"/>
                          </a:lnTo>
                          <a:lnTo>
                            <a:pt x="44" y="4"/>
                          </a:lnTo>
                          <a:lnTo>
                            <a:pt x="40" y="4"/>
                          </a:lnTo>
                          <a:lnTo>
                            <a:pt x="36" y="6"/>
                          </a:lnTo>
                          <a:lnTo>
                            <a:pt x="32" y="1"/>
                          </a:lnTo>
                          <a:lnTo>
                            <a:pt x="26" y="0"/>
                          </a:lnTo>
                          <a:lnTo>
                            <a:pt x="18" y="0"/>
                          </a:lnTo>
                          <a:lnTo>
                            <a:pt x="9" y="3"/>
                          </a:lnTo>
                          <a:lnTo>
                            <a:pt x="4" y="8"/>
                          </a:lnTo>
                          <a:lnTo>
                            <a:pt x="1" y="13"/>
                          </a:lnTo>
                          <a:lnTo>
                            <a:pt x="0" y="20"/>
                          </a:lnTo>
                          <a:lnTo>
                            <a:pt x="1" y="28"/>
                          </a:lnTo>
                          <a:lnTo>
                            <a:pt x="4" y="36"/>
                          </a:lnTo>
                          <a:lnTo>
                            <a:pt x="6" y="46"/>
                          </a:lnTo>
                          <a:lnTo>
                            <a:pt x="11" y="55"/>
                          </a:lnTo>
                          <a:lnTo>
                            <a:pt x="18" y="63"/>
                          </a:lnTo>
                          <a:lnTo>
                            <a:pt x="32" y="73"/>
                          </a:lnTo>
                          <a:lnTo>
                            <a:pt x="47" y="79"/>
                          </a:lnTo>
                          <a:lnTo>
                            <a:pt x="62" y="84"/>
                          </a:lnTo>
                          <a:lnTo>
                            <a:pt x="79" y="103"/>
                          </a:lnTo>
                          <a:lnTo>
                            <a:pt x="86" y="123"/>
                          </a:lnTo>
                          <a:lnTo>
                            <a:pt x="89" y="76"/>
                          </a:lnTo>
                        </a:path>
                      </a:pathLst>
                    </a:custGeom>
                    <a:solidFill>
                      <a:srgbClr val="E0A080"/>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25" name="Freeform 162"/>
                    <p:cNvSpPr/>
                    <p:nvPr/>
                  </p:nvSpPr>
                  <p:spPr>
                    <a:xfrm>
                      <a:off x="503" y="2057"/>
                      <a:ext cx="19" cy="24"/>
                    </a:xfrm>
                    <a:custGeom>
                      <a:avLst/>
                      <a:gdLst>
                        <a:gd name="txL" fmla="*/ 0 w 19"/>
                        <a:gd name="txT" fmla="*/ 0 h 24"/>
                        <a:gd name="txR" fmla="*/ 19 w 19"/>
                        <a:gd name="txB" fmla="*/ 24 h 24"/>
                      </a:gdLst>
                      <a:ahLst/>
                      <a:cxnLst>
                        <a:cxn ang="0">
                          <a:pos x="1" y="23"/>
                        </a:cxn>
                        <a:cxn ang="0">
                          <a:pos x="0" y="17"/>
                        </a:cxn>
                        <a:cxn ang="0">
                          <a:pos x="0" y="10"/>
                        </a:cxn>
                        <a:cxn ang="0">
                          <a:pos x="3" y="5"/>
                        </a:cxn>
                        <a:cxn ang="0">
                          <a:pos x="7" y="3"/>
                        </a:cxn>
                        <a:cxn ang="0">
                          <a:pos x="11" y="1"/>
                        </a:cxn>
                        <a:cxn ang="0">
                          <a:pos x="14" y="1"/>
                        </a:cxn>
                        <a:cxn ang="0">
                          <a:pos x="18" y="0"/>
                        </a:cxn>
                      </a:cxnLst>
                      <a:rect l="txL" t="txT" r="txR" b="txB"/>
                      <a:pathLst>
                        <a:path w="19" h="24">
                          <a:moveTo>
                            <a:pt x="1" y="23"/>
                          </a:moveTo>
                          <a:lnTo>
                            <a:pt x="0" y="17"/>
                          </a:lnTo>
                          <a:lnTo>
                            <a:pt x="0" y="10"/>
                          </a:lnTo>
                          <a:lnTo>
                            <a:pt x="3" y="5"/>
                          </a:lnTo>
                          <a:lnTo>
                            <a:pt x="7" y="3"/>
                          </a:lnTo>
                          <a:lnTo>
                            <a:pt x="11" y="1"/>
                          </a:lnTo>
                          <a:lnTo>
                            <a:pt x="14" y="1"/>
                          </a:lnTo>
                          <a:lnTo>
                            <a:pt x="18"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26" name="Freeform 163"/>
                    <p:cNvSpPr/>
                    <p:nvPr/>
                  </p:nvSpPr>
                  <p:spPr>
                    <a:xfrm>
                      <a:off x="518" y="2068"/>
                      <a:ext cx="17" cy="24"/>
                    </a:xfrm>
                    <a:custGeom>
                      <a:avLst/>
                      <a:gdLst>
                        <a:gd name="txL" fmla="*/ 0 w 17"/>
                        <a:gd name="txT" fmla="*/ 0 h 24"/>
                        <a:gd name="txR" fmla="*/ 17 w 17"/>
                        <a:gd name="txB" fmla="*/ 24 h 24"/>
                      </a:gdLst>
                      <a:ahLst/>
                      <a:cxnLst>
                        <a:cxn ang="0">
                          <a:pos x="16" y="0"/>
                        </a:cxn>
                        <a:cxn ang="0">
                          <a:pos x="8" y="1"/>
                        </a:cxn>
                        <a:cxn ang="0">
                          <a:pos x="3" y="3"/>
                        </a:cxn>
                        <a:cxn ang="0">
                          <a:pos x="0" y="8"/>
                        </a:cxn>
                        <a:cxn ang="0">
                          <a:pos x="1" y="12"/>
                        </a:cxn>
                        <a:cxn ang="0">
                          <a:pos x="4" y="17"/>
                        </a:cxn>
                        <a:cxn ang="0">
                          <a:pos x="6" y="23"/>
                        </a:cxn>
                      </a:cxnLst>
                      <a:rect l="txL" t="txT" r="txR" b="txB"/>
                      <a:pathLst>
                        <a:path w="17" h="24">
                          <a:moveTo>
                            <a:pt x="16" y="0"/>
                          </a:moveTo>
                          <a:lnTo>
                            <a:pt x="8" y="1"/>
                          </a:lnTo>
                          <a:lnTo>
                            <a:pt x="3" y="3"/>
                          </a:lnTo>
                          <a:lnTo>
                            <a:pt x="0" y="8"/>
                          </a:lnTo>
                          <a:lnTo>
                            <a:pt x="1" y="12"/>
                          </a:lnTo>
                          <a:lnTo>
                            <a:pt x="4" y="17"/>
                          </a:lnTo>
                          <a:lnTo>
                            <a:pt x="6" y="23"/>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27" name="Freeform 164"/>
                    <p:cNvSpPr/>
                    <p:nvPr/>
                  </p:nvSpPr>
                  <p:spPr>
                    <a:xfrm>
                      <a:off x="532" y="2083"/>
                      <a:ext cx="17" cy="19"/>
                    </a:xfrm>
                    <a:custGeom>
                      <a:avLst/>
                      <a:gdLst>
                        <a:gd name="txL" fmla="*/ 0 w 17"/>
                        <a:gd name="txT" fmla="*/ 0 h 19"/>
                        <a:gd name="txR" fmla="*/ 17 w 17"/>
                        <a:gd name="txB" fmla="*/ 19 h 19"/>
                      </a:gdLst>
                      <a:ahLst/>
                      <a:cxnLst>
                        <a:cxn ang="0">
                          <a:pos x="16" y="2"/>
                        </a:cxn>
                        <a:cxn ang="0">
                          <a:pos x="11" y="0"/>
                        </a:cxn>
                        <a:cxn ang="0">
                          <a:pos x="5" y="1"/>
                        </a:cxn>
                        <a:cxn ang="0">
                          <a:pos x="1" y="4"/>
                        </a:cxn>
                        <a:cxn ang="0">
                          <a:pos x="0" y="9"/>
                        </a:cxn>
                        <a:cxn ang="0">
                          <a:pos x="2" y="13"/>
                        </a:cxn>
                        <a:cxn ang="0">
                          <a:pos x="5" y="18"/>
                        </a:cxn>
                      </a:cxnLst>
                      <a:rect l="txL" t="txT" r="txR" b="txB"/>
                      <a:pathLst>
                        <a:path w="17" h="19">
                          <a:moveTo>
                            <a:pt x="16" y="2"/>
                          </a:moveTo>
                          <a:lnTo>
                            <a:pt x="11" y="0"/>
                          </a:lnTo>
                          <a:lnTo>
                            <a:pt x="5" y="1"/>
                          </a:lnTo>
                          <a:lnTo>
                            <a:pt x="1" y="4"/>
                          </a:lnTo>
                          <a:lnTo>
                            <a:pt x="0" y="9"/>
                          </a:lnTo>
                          <a:lnTo>
                            <a:pt x="2" y="13"/>
                          </a:lnTo>
                          <a:lnTo>
                            <a:pt x="5" y="18"/>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grpSp>
              <p:sp>
                <p:nvSpPr>
                  <p:cNvPr id="19528" name="Freeform 165"/>
                  <p:cNvSpPr/>
                  <p:nvPr/>
                </p:nvSpPr>
                <p:spPr>
                  <a:xfrm>
                    <a:off x="392" y="2073"/>
                    <a:ext cx="538" cy="396"/>
                  </a:xfrm>
                  <a:custGeom>
                    <a:avLst/>
                    <a:gdLst>
                      <a:gd name="txL" fmla="*/ 0 w 538"/>
                      <a:gd name="txT" fmla="*/ 0 h 396"/>
                      <a:gd name="txR" fmla="*/ 538 w 538"/>
                      <a:gd name="txB" fmla="*/ 396 h 396"/>
                    </a:gdLst>
                    <a:ahLst/>
                    <a:cxnLst>
                      <a:cxn ang="0">
                        <a:pos x="207" y="304"/>
                      </a:cxn>
                      <a:cxn ang="0">
                        <a:pos x="189" y="327"/>
                      </a:cxn>
                      <a:cxn ang="0">
                        <a:pos x="173" y="340"/>
                      </a:cxn>
                      <a:cxn ang="0">
                        <a:pos x="152" y="352"/>
                      </a:cxn>
                      <a:cxn ang="0">
                        <a:pos x="148" y="367"/>
                      </a:cxn>
                      <a:cxn ang="0">
                        <a:pos x="138" y="378"/>
                      </a:cxn>
                      <a:cxn ang="0">
                        <a:pos x="130" y="395"/>
                      </a:cxn>
                      <a:cxn ang="0">
                        <a:pos x="124" y="350"/>
                      </a:cxn>
                      <a:cxn ang="0">
                        <a:pos x="117" y="320"/>
                      </a:cxn>
                      <a:cxn ang="0">
                        <a:pos x="124" y="267"/>
                      </a:cxn>
                      <a:cxn ang="0">
                        <a:pos x="112" y="240"/>
                      </a:cxn>
                      <a:cxn ang="0">
                        <a:pos x="94" y="190"/>
                      </a:cxn>
                      <a:cxn ang="0">
                        <a:pos x="62" y="134"/>
                      </a:cxn>
                      <a:cxn ang="0">
                        <a:pos x="53" y="100"/>
                      </a:cxn>
                      <a:cxn ang="0">
                        <a:pos x="35" y="57"/>
                      </a:cxn>
                      <a:cxn ang="0">
                        <a:pos x="15" y="27"/>
                      </a:cxn>
                      <a:cxn ang="0">
                        <a:pos x="0" y="15"/>
                      </a:cxn>
                      <a:cxn ang="0">
                        <a:pos x="18" y="6"/>
                      </a:cxn>
                      <a:cxn ang="0">
                        <a:pos x="42" y="0"/>
                      </a:cxn>
                      <a:cxn ang="0">
                        <a:pos x="71" y="3"/>
                      </a:cxn>
                      <a:cxn ang="0">
                        <a:pos x="100" y="12"/>
                      </a:cxn>
                      <a:cxn ang="0">
                        <a:pos x="127" y="24"/>
                      </a:cxn>
                      <a:cxn ang="0">
                        <a:pos x="147" y="35"/>
                      </a:cxn>
                      <a:cxn ang="0">
                        <a:pos x="155" y="31"/>
                      </a:cxn>
                      <a:cxn ang="0">
                        <a:pos x="167" y="24"/>
                      </a:cxn>
                      <a:cxn ang="0">
                        <a:pos x="169" y="7"/>
                      </a:cxn>
                      <a:cxn ang="0">
                        <a:pos x="181" y="16"/>
                      </a:cxn>
                      <a:cxn ang="0">
                        <a:pos x="197" y="19"/>
                      </a:cxn>
                      <a:cxn ang="0">
                        <a:pos x="218" y="24"/>
                      </a:cxn>
                      <a:cxn ang="0">
                        <a:pos x="238" y="26"/>
                      </a:cxn>
                      <a:cxn ang="0">
                        <a:pos x="258" y="28"/>
                      </a:cxn>
                      <a:cxn ang="0">
                        <a:pos x="285" y="27"/>
                      </a:cxn>
                      <a:cxn ang="0">
                        <a:pos x="308" y="36"/>
                      </a:cxn>
                      <a:cxn ang="0">
                        <a:pos x="328" y="54"/>
                      </a:cxn>
                      <a:cxn ang="0">
                        <a:pos x="347" y="79"/>
                      </a:cxn>
                      <a:cxn ang="0">
                        <a:pos x="362" y="98"/>
                      </a:cxn>
                      <a:cxn ang="0">
                        <a:pos x="380" y="114"/>
                      </a:cxn>
                      <a:cxn ang="0">
                        <a:pos x="400" y="126"/>
                      </a:cxn>
                      <a:cxn ang="0">
                        <a:pos x="416" y="138"/>
                      </a:cxn>
                      <a:cxn ang="0">
                        <a:pos x="425" y="154"/>
                      </a:cxn>
                      <a:cxn ang="0">
                        <a:pos x="456" y="151"/>
                      </a:cxn>
                      <a:cxn ang="0">
                        <a:pos x="494" y="157"/>
                      </a:cxn>
                      <a:cxn ang="0">
                        <a:pos x="487" y="139"/>
                      </a:cxn>
                      <a:cxn ang="0">
                        <a:pos x="527" y="144"/>
                      </a:cxn>
                      <a:cxn ang="0">
                        <a:pos x="529" y="193"/>
                      </a:cxn>
                      <a:cxn ang="0">
                        <a:pos x="532" y="232"/>
                      </a:cxn>
                      <a:cxn ang="0">
                        <a:pos x="537" y="245"/>
                      </a:cxn>
                      <a:cxn ang="0">
                        <a:pos x="527" y="250"/>
                      </a:cxn>
                      <a:cxn ang="0">
                        <a:pos x="517" y="250"/>
                      </a:cxn>
                      <a:cxn ang="0">
                        <a:pos x="507" y="277"/>
                      </a:cxn>
                      <a:cxn ang="0">
                        <a:pos x="487" y="307"/>
                      </a:cxn>
                      <a:cxn ang="0">
                        <a:pos x="472" y="322"/>
                      </a:cxn>
                      <a:cxn ang="0">
                        <a:pos x="455" y="332"/>
                      </a:cxn>
                      <a:cxn ang="0">
                        <a:pos x="423" y="347"/>
                      </a:cxn>
                      <a:cxn ang="0">
                        <a:pos x="390" y="353"/>
                      </a:cxn>
                      <a:cxn ang="0">
                        <a:pos x="355" y="355"/>
                      </a:cxn>
                      <a:cxn ang="0">
                        <a:pos x="329" y="349"/>
                      </a:cxn>
                      <a:cxn ang="0">
                        <a:pos x="306" y="341"/>
                      </a:cxn>
                      <a:cxn ang="0">
                        <a:pos x="286" y="330"/>
                      </a:cxn>
                      <a:cxn ang="0">
                        <a:pos x="271" y="315"/>
                      </a:cxn>
                      <a:cxn ang="0">
                        <a:pos x="258" y="302"/>
                      </a:cxn>
                      <a:cxn ang="0">
                        <a:pos x="234" y="296"/>
                      </a:cxn>
                      <a:cxn ang="0">
                        <a:pos x="207" y="304"/>
                      </a:cxn>
                    </a:cxnLst>
                    <a:rect l="txL" t="txT" r="txR" b="txB"/>
                    <a:pathLst>
                      <a:path w="538" h="396">
                        <a:moveTo>
                          <a:pt x="207" y="304"/>
                        </a:moveTo>
                        <a:lnTo>
                          <a:pt x="189" y="327"/>
                        </a:lnTo>
                        <a:lnTo>
                          <a:pt x="173" y="340"/>
                        </a:lnTo>
                        <a:lnTo>
                          <a:pt x="152" y="352"/>
                        </a:lnTo>
                        <a:lnTo>
                          <a:pt x="148" y="367"/>
                        </a:lnTo>
                        <a:lnTo>
                          <a:pt x="138" y="378"/>
                        </a:lnTo>
                        <a:lnTo>
                          <a:pt x="130" y="395"/>
                        </a:lnTo>
                        <a:lnTo>
                          <a:pt x="124" y="350"/>
                        </a:lnTo>
                        <a:lnTo>
                          <a:pt x="117" y="320"/>
                        </a:lnTo>
                        <a:lnTo>
                          <a:pt x="124" y="267"/>
                        </a:lnTo>
                        <a:lnTo>
                          <a:pt x="112" y="240"/>
                        </a:lnTo>
                        <a:lnTo>
                          <a:pt x="94" y="190"/>
                        </a:lnTo>
                        <a:lnTo>
                          <a:pt x="62" y="134"/>
                        </a:lnTo>
                        <a:lnTo>
                          <a:pt x="53" y="100"/>
                        </a:lnTo>
                        <a:lnTo>
                          <a:pt x="35" y="57"/>
                        </a:lnTo>
                        <a:lnTo>
                          <a:pt x="15" y="27"/>
                        </a:lnTo>
                        <a:lnTo>
                          <a:pt x="0" y="15"/>
                        </a:lnTo>
                        <a:lnTo>
                          <a:pt x="18" y="6"/>
                        </a:lnTo>
                        <a:lnTo>
                          <a:pt x="42" y="0"/>
                        </a:lnTo>
                        <a:lnTo>
                          <a:pt x="71" y="3"/>
                        </a:lnTo>
                        <a:lnTo>
                          <a:pt x="100" y="12"/>
                        </a:lnTo>
                        <a:lnTo>
                          <a:pt x="127" y="24"/>
                        </a:lnTo>
                        <a:lnTo>
                          <a:pt x="147" y="35"/>
                        </a:lnTo>
                        <a:lnTo>
                          <a:pt x="155" y="31"/>
                        </a:lnTo>
                        <a:lnTo>
                          <a:pt x="167" y="24"/>
                        </a:lnTo>
                        <a:lnTo>
                          <a:pt x="169" y="7"/>
                        </a:lnTo>
                        <a:lnTo>
                          <a:pt x="181" y="16"/>
                        </a:lnTo>
                        <a:lnTo>
                          <a:pt x="197" y="19"/>
                        </a:lnTo>
                        <a:lnTo>
                          <a:pt x="218" y="24"/>
                        </a:lnTo>
                        <a:lnTo>
                          <a:pt x="238" y="26"/>
                        </a:lnTo>
                        <a:lnTo>
                          <a:pt x="258" y="28"/>
                        </a:lnTo>
                        <a:lnTo>
                          <a:pt x="285" y="27"/>
                        </a:lnTo>
                        <a:lnTo>
                          <a:pt x="308" y="36"/>
                        </a:lnTo>
                        <a:lnTo>
                          <a:pt x="328" y="54"/>
                        </a:lnTo>
                        <a:lnTo>
                          <a:pt x="347" y="79"/>
                        </a:lnTo>
                        <a:lnTo>
                          <a:pt x="362" y="98"/>
                        </a:lnTo>
                        <a:lnTo>
                          <a:pt x="380" y="114"/>
                        </a:lnTo>
                        <a:lnTo>
                          <a:pt x="400" y="126"/>
                        </a:lnTo>
                        <a:lnTo>
                          <a:pt x="416" y="138"/>
                        </a:lnTo>
                        <a:lnTo>
                          <a:pt x="425" y="154"/>
                        </a:lnTo>
                        <a:lnTo>
                          <a:pt x="456" y="151"/>
                        </a:lnTo>
                        <a:lnTo>
                          <a:pt x="494" y="157"/>
                        </a:lnTo>
                        <a:lnTo>
                          <a:pt x="487" y="139"/>
                        </a:lnTo>
                        <a:lnTo>
                          <a:pt x="527" y="144"/>
                        </a:lnTo>
                        <a:lnTo>
                          <a:pt x="529" y="193"/>
                        </a:lnTo>
                        <a:lnTo>
                          <a:pt x="532" y="232"/>
                        </a:lnTo>
                        <a:lnTo>
                          <a:pt x="537" y="245"/>
                        </a:lnTo>
                        <a:lnTo>
                          <a:pt x="527" y="250"/>
                        </a:lnTo>
                        <a:lnTo>
                          <a:pt x="517" y="250"/>
                        </a:lnTo>
                        <a:lnTo>
                          <a:pt x="507" y="277"/>
                        </a:lnTo>
                        <a:lnTo>
                          <a:pt x="487" y="307"/>
                        </a:lnTo>
                        <a:lnTo>
                          <a:pt x="472" y="322"/>
                        </a:lnTo>
                        <a:lnTo>
                          <a:pt x="455" y="332"/>
                        </a:lnTo>
                        <a:lnTo>
                          <a:pt x="423" y="347"/>
                        </a:lnTo>
                        <a:lnTo>
                          <a:pt x="390" y="353"/>
                        </a:lnTo>
                        <a:lnTo>
                          <a:pt x="355" y="355"/>
                        </a:lnTo>
                        <a:lnTo>
                          <a:pt x="329" y="349"/>
                        </a:lnTo>
                        <a:lnTo>
                          <a:pt x="306" y="341"/>
                        </a:lnTo>
                        <a:lnTo>
                          <a:pt x="286" y="330"/>
                        </a:lnTo>
                        <a:lnTo>
                          <a:pt x="271" y="315"/>
                        </a:lnTo>
                        <a:lnTo>
                          <a:pt x="258" y="302"/>
                        </a:lnTo>
                        <a:lnTo>
                          <a:pt x="234" y="296"/>
                        </a:lnTo>
                        <a:lnTo>
                          <a:pt x="207" y="304"/>
                        </a:lnTo>
                      </a:path>
                    </a:pathLst>
                  </a:custGeom>
                  <a:solidFill>
                    <a:srgbClr val="0000F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sp>
              <p:nvSpPr>
                <p:cNvPr id="19529" name="Freeform 166"/>
                <p:cNvSpPr/>
                <p:nvPr/>
              </p:nvSpPr>
              <p:spPr>
                <a:xfrm>
                  <a:off x="539" y="2106"/>
                  <a:ext cx="283" cy="197"/>
                </a:xfrm>
                <a:custGeom>
                  <a:avLst/>
                  <a:gdLst>
                    <a:gd name="txL" fmla="*/ 0 w 283"/>
                    <a:gd name="txT" fmla="*/ 0 h 197"/>
                    <a:gd name="txR" fmla="*/ 283 w 283"/>
                    <a:gd name="txB" fmla="*/ 197 h 197"/>
                  </a:gdLst>
                  <a:ahLst/>
                  <a:cxnLst>
                    <a:cxn ang="0">
                      <a:pos x="0" y="0"/>
                    </a:cxn>
                    <a:cxn ang="0">
                      <a:pos x="20" y="18"/>
                    </a:cxn>
                    <a:cxn ang="0">
                      <a:pos x="37" y="28"/>
                    </a:cxn>
                    <a:cxn ang="0">
                      <a:pos x="53" y="39"/>
                    </a:cxn>
                    <a:cxn ang="0">
                      <a:pos x="61" y="51"/>
                    </a:cxn>
                    <a:cxn ang="0">
                      <a:pos x="69" y="61"/>
                    </a:cxn>
                    <a:cxn ang="0">
                      <a:pos x="81" y="70"/>
                    </a:cxn>
                    <a:cxn ang="0">
                      <a:pos x="96" y="77"/>
                    </a:cxn>
                    <a:cxn ang="0">
                      <a:pos x="107" y="87"/>
                    </a:cxn>
                    <a:cxn ang="0">
                      <a:pos x="116" y="99"/>
                    </a:cxn>
                    <a:cxn ang="0">
                      <a:pos x="126" y="114"/>
                    </a:cxn>
                    <a:cxn ang="0">
                      <a:pos x="134" y="129"/>
                    </a:cxn>
                    <a:cxn ang="0">
                      <a:pos x="141" y="149"/>
                    </a:cxn>
                    <a:cxn ang="0">
                      <a:pos x="151" y="166"/>
                    </a:cxn>
                    <a:cxn ang="0">
                      <a:pos x="162" y="178"/>
                    </a:cxn>
                    <a:cxn ang="0">
                      <a:pos x="176" y="187"/>
                    </a:cxn>
                    <a:cxn ang="0">
                      <a:pos x="191" y="192"/>
                    </a:cxn>
                    <a:cxn ang="0">
                      <a:pos x="205" y="196"/>
                    </a:cxn>
                    <a:cxn ang="0">
                      <a:pos x="221" y="194"/>
                    </a:cxn>
                    <a:cxn ang="0">
                      <a:pos x="236" y="191"/>
                    </a:cxn>
                    <a:cxn ang="0">
                      <a:pos x="252" y="184"/>
                    </a:cxn>
                    <a:cxn ang="0">
                      <a:pos x="264" y="174"/>
                    </a:cxn>
                    <a:cxn ang="0">
                      <a:pos x="274" y="163"/>
                    </a:cxn>
                    <a:cxn ang="0">
                      <a:pos x="279" y="149"/>
                    </a:cxn>
                    <a:cxn ang="0">
                      <a:pos x="282" y="134"/>
                    </a:cxn>
                    <a:cxn ang="0">
                      <a:pos x="279" y="119"/>
                    </a:cxn>
                  </a:cxnLst>
                  <a:rect l="txL" t="txT" r="txR" b="txB"/>
                  <a:pathLst>
                    <a:path w="283" h="197">
                      <a:moveTo>
                        <a:pt x="0" y="0"/>
                      </a:moveTo>
                      <a:lnTo>
                        <a:pt x="20" y="18"/>
                      </a:lnTo>
                      <a:lnTo>
                        <a:pt x="37" y="28"/>
                      </a:lnTo>
                      <a:lnTo>
                        <a:pt x="53" y="39"/>
                      </a:lnTo>
                      <a:lnTo>
                        <a:pt x="61" y="51"/>
                      </a:lnTo>
                      <a:lnTo>
                        <a:pt x="69" y="61"/>
                      </a:lnTo>
                      <a:lnTo>
                        <a:pt x="81" y="70"/>
                      </a:lnTo>
                      <a:lnTo>
                        <a:pt x="96" y="77"/>
                      </a:lnTo>
                      <a:lnTo>
                        <a:pt x="107" y="87"/>
                      </a:lnTo>
                      <a:lnTo>
                        <a:pt x="116" y="99"/>
                      </a:lnTo>
                      <a:lnTo>
                        <a:pt x="126" y="114"/>
                      </a:lnTo>
                      <a:lnTo>
                        <a:pt x="134" y="129"/>
                      </a:lnTo>
                      <a:lnTo>
                        <a:pt x="141" y="149"/>
                      </a:lnTo>
                      <a:lnTo>
                        <a:pt x="151" y="166"/>
                      </a:lnTo>
                      <a:lnTo>
                        <a:pt x="162" y="178"/>
                      </a:lnTo>
                      <a:lnTo>
                        <a:pt x="176" y="187"/>
                      </a:lnTo>
                      <a:lnTo>
                        <a:pt x="191" y="192"/>
                      </a:lnTo>
                      <a:lnTo>
                        <a:pt x="205" y="196"/>
                      </a:lnTo>
                      <a:lnTo>
                        <a:pt x="221" y="194"/>
                      </a:lnTo>
                      <a:lnTo>
                        <a:pt x="236" y="191"/>
                      </a:lnTo>
                      <a:lnTo>
                        <a:pt x="252" y="184"/>
                      </a:lnTo>
                      <a:lnTo>
                        <a:pt x="264" y="174"/>
                      </a:lnTo>
                      <a:lnTo>
                        <a:pt x="274" y="163"/>
                      </a:lnTo>
                      <a:lnTo>
                        <a:pt x="279" y="149"/>
                      </a:lnTo>
                      <a:lnTo>
                        <a:pt x="282" y="134"/>
                      </a:lnTo>
                      <a:lnTo>
                        <a:pt x="279" y="119"/>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grpSp>
          <p:grpSp>
            <p:nvGrpSpPr>
              <p:cNvPr id="19530" name="Group 167"/>
              <p:cNvGrpSpPr/>
              <p:nvPr/>
            </p:nvGrpSpPr>
            <p:grpSpPr>
              <a:xfrm>
                <a:off x="586" y="2127"/>
                <a:ext cx="340" cy="299"/>
                <a:chOff x="586" y="2127"/>
                <a:chExt cx="340" cy="299"/>
              </a:xfrm>
            </p:grpSpPr>
            <p:sp>
              <p:nvSpPr>
                <p:cNvPr id="19531" name="Line 168"/>
                <p:cNvSpPr/>
                <p:nvPr/>
              </p:nvSpPr>
              <p:spPr>
                <a:xfrm>
                  <a:off x="812" y="2269"/>
                  <a:ext cx="68" cy="22"/>
                </a:xfrm>
                <a:prstGeom prst="line">
                  <a:avLst/>
                </a:prstGeom>
                <a:ln w="12700" cap="flat" cmpd="sng">
                  <a:solidFill>
                    <a:srgbClr val="000000"/>
                  </a:solidFill>
                  <a:prstDash val="solid"/>
                  <a:headEnd type="none" w="sm" len="sm"/>
                  <a:tailEnd type="none" w="sm" len="sm"/>
                </a:ln>
              </p:spPr>
            </p:sp>
            <p:sp>
              <p:nvSpPr>
                <p:cNvPr id="19532" name="Freeform 169"/>
                <p:cNvSpPr/>
                <p:nvPr/>
              </p:nvSpPr>
              <p:spPr>
                <a:xfrm>
                  <a:off x="637" y="2243"/>
                  <a:ext cx="32" cy="67"/>
                </a:xfrm>
                <a:custGeom>
                  <a:avLst/>
                  <a:gdLst>
                    <a:gd name="txL" fmla="*/ 0 w 32"/>
                    <a:gd name="txT" fmla="*/ 0 h 67"/>
                    <a:gd name="txR" fmla="*/ 32 w 32"/>
                    <a:gd name="txB" fmla="*/ 67 h 67"/>
                  </a:gdLst>
                  <a:ahLst/>
                  <a:cxnLst>
                    <a:cxn ang="0">
                      <a:pos x="3" y="66"/>
                    </a:cxn>
                    <a:cxn ang="0">
                      <a:pos x="0" y="49"/>
                    </a:cxn>
                    <a:cxn ang="0">
                      <a:pos x="4" y="30"/>
                    </a:cxn>
                    <a:cxn ang="0">
                      <a:pos x="14" y="13"/>
                    </a:cxn>
                    <a:cxn ang="0">
                      <a:pos x="31" y="0"/>
                    </a:cxn>
                  </a:cxnLst>
                  <a:rect l="txL" t="txT" r="txR" b="txB"/>
                  <a:pathLst>
                    <a:path w="32" h="67">
                      <a:moveTo>
                        <a:pt x="3" y="66"/>
                      </a:moveTo>
                      <a:lnTo>
                        <a:pt x="0" y="49"/>
                      </a:lnTo>
                      <a:lnTo>
                        <a:pt x="4" y="30"/>
                      </a:lnTo>
                      <a:lnTo>
                        <a:pt x="14" y="13"/>
                      </a:lnTo>
                      <a:lnTo>
                        <a:pt x="31"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33" name="Freeform 170"/>
                <p:cNvSpPr/>
                <p:nvPr/>
              </p:nvSpPr>
              <p:spPr>
                <a:xfrm>
                  <a:off x="654" y="2256"/>
                  <a:ext cx="21" cy="72"/>
                </a:xfrm>
                <a:custGeom>
                  <a:avLst/>
                  <a:gdLst>
                    <a:gd name="txL" fmla="*/ 0 w 21"/>
                    <a:gd name="txT" fmla="*/ 0 h 72"/>
                    <a:gd name="txR" fmla="*/ 21 w 21"/>
                    <a:gd name="txB" fmla="*/ 72 h 72"/>
                  </a:gdLst>
                  <a:ahLst/>
                  <a:cxnLst>
                    <a:cxn ang="0">
                      <a:pos x="20" y="71"/>
                    </a:cxn>
                    <a:cxn ang="0">
                      <a:pos x="10" y="64"/>
                    </a:cxn>
                    <a:cxn ang="0">
                      <a:pos x="3" y="54"/>
                    </a:cxn>
                    <a:cxn ang="0">
                      <a:pos x="0" y="39"/>
                    </a:cxn>
                    <a:cxn ang="0">
                      <a:pos x="2" y="25"/>
                    </a:cxn>
                    <a:cxn ang="0">
                      <a:pos x="10" y="11"/>
                    </a:cxn>
                    <a:cxn ang="0">
                      <a:pos x="19" y="0"/>
                    </a:cxn>
                  </a:cxnLst>
                  <a:rect l="txL" t="txT" r="txR" b="txB"/>
                  <a:pathLst>
                    <a:path w="21" h="72">
                      <a:moveTo>
                        <a:pt x="20" y="71"/>
                      </a:moveTo>
                      <a:lnTo>
                        <a:pt x="10" y="64"/>
                      </a:lnTo>
                      <a:lnTo>
                        <a:pt x="3" y="54"/>
                      </a:lnTo>
                      <a:lnTo>
                        <a:pt x="0" y="39"/>
                      </a:lnTo>
                      <a:lnTo>
                        <a:pt x="2" y="25"/>
                      </a:lnTo>
                      <a:lnTo>
                        <a:pt x="10" y="11"/>
                      </a:lnTo>
                      <a:lnTo>
                        <a:pt x="19"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34" name="Freeform 171"/>
                <p:cNvSpPr/>
                <p:nvPr/>
              </p:nvSpPr>
              <p:spPr>
                <a:xfrm>
                  <a:off x="683" y="2266"/>
                  <a:ext cx="17" cy="32"/>
                </a:xfrm>
                <a:custGeom>
                  <a:avLst/>
                  <a:gdLst>
                    <a:gd name="txL" fmla="*/ 0 w 17"/>
                    <a:gd name="txT" fmla="*/ 0 h 32"/>
                    <a:gd name="txR" fmla="*/ 17 w 17"/>
                    <a:gd name="txB" fmla="*/ 32 h 32"/>
                  </a:gdLst>
                  <a:ahLst/>
                  <a:cxnLst>
                    <a:cxn ang="0">
                      <a:pos x="0" y="0"/>
                    </a:cxn>
                    <a:cxn ang="0">
                      <a:pos x="0" y="13"/>
                    </a:cxn>
                    <a:cxn ang="0">
                      <a:pos x="6" y="26"/>
                    </a:cxn>
                    <a:cxn ang="0">
                      <a:pos x="16" y="31"/>
                    </a:cxn>
                  </a:cxnLst>
                  <a:rect l="txL" t="txT" r="txR" b="txB"/>
                  <a:pathLst>
                    <a:path w="17" h="32">
                      <a:moveTo>
                        <a:pt x="0" y="0"/>
                      </a:moveTo>
                      <a:lnTo>
                        <a:pt x="0" y="13"/>
                      </a:lnTo>
                      <a:lnTo>
                        <a:pt x="6" y="26"/>
                      </a:lnTo>
                      <a:lnTo>
                        <a:pt x="16" y="31"/>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35" name="Freeform 172"/>
                <p:cNvSpPr/>
                <p:nvPr/>
              </p:nvSpPr>
              <p:spPr>
                <a:xfrm>
                  <a:off x="586" y="2219"/>
                  <a:ext cx="76" cy="43"/>
                </a:xfrm>
                <a:custGeom>
                  <a:avLst/>
                  <a:gdLst>
                    <a:gd name="txL" fmla="*/ 0 w 76"/>
                    <a:gd name="txT" fmla="*/ 0 h 43"/>
                    <a:gd name="txR" fmla="*/ 76 w 76"/>
                    <a:gd name="txB" fmla="*/ 43 h 43"/>
                  </a:gdLst>
                  <a:ahLst/>
                  <a:cxnLst>
                    <a:cxn ang="0">
                      <a:pos x="0" y="42"/>
                    </a:cxn>
                    <a:cxn ang="0">
                      <a:pos x="7" y="29"/>
                    </a:cxn>
                    <a:cxn ang="0">
                      <a:pos x="17" y="15"/>
                    </a:cxn>
                    <a:cxn ang="0">
                      <a:pos x="30" y="6"/>
                    </a:cxn>
                    <a:cxn ang="0">
                      <a:pos x="42" y="1"/>
                    </a:cxn>
                    <a:cxn ang="0">
                      <a:pos x="53" y="0"/>
                    </a:cxn>
                    <a:cxn ang="0">
                      <a:pos x="66" y="3"/>
                    </a:cxn>
                    <a:cxn ang="0">
                      <a:pos x="75" y="8"/>
                    </a:cxn>
                  </a:cxnLst>
                  <a:rect l="txL" t="txT" r="txR" b="txB"/>
                  <a:pathLst>
                    <a:path w="76" h="43">
                      <a:moveTo>
                        <a:pt x="0" y="42"/>
                      </a:moveTo>
                      <a:lnTo>
                        <a:pt x="7" y="29"/>
                      </a:lnTo>
                      <a:lnTo>
                        <a:pt x="17" y="15"/>
                      </a:lnTo>
                      <a:lnTo>
                        <a:pt x="30" y="6"/>
                      </a:lnTo>
                      <a:lnTo>
                        <a:pt x="42" y="1"/>
                      </a:lnTo>
                      <a:lnTo>
                        <a:pt x="53" y="0"/>
                      </a:lnTo>
                      <a:lnTo>
                        <a:pt x="66" y="3"/>
                      </a:lnTo>
                      <a:lnTo>
                        <a:pt x="75" y="8"/>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36" name="Freeform 173"/>
                <p:cNvSpPr/>
                <p:nvPr/>
              </p:nvSpPr>
              <p:spPr>
                <a:xfrm>
                  <a:off x="650" y="2323"/>
                  <a:ext cx="163" cy="103"/>
                </a:xfrm>
                <a:custGeom>
                  <a:avLst/>
                  <a:gdLst>
                    <a:gd name="txL" fmla="*/ 0 w 163"/>
                    <a:gd name="txT" fmla="*/ 0 h 103"/>
                    <a:gd name="txR" fmla="*/ 163 w 163"/>
                    <a:gd name="txB" fmla="*/ 103 h 103"/>
                  </a:gdLst>
                  <a:ahLst/>
                  <a:cxnLst>
                    <a:cxn ang="0">
                      <a:pos x="0" y="52"/>
                    </a:cxn>
                    <a:cxn ang="0">
                      <a:pos x="25" y="46"/>
                    </a:cxn>
                    <a:cxn ang="0">
                      <a:pos x="47" y="37"/>
                    </a:cxn>
                    <a:cxn ang="0">
                      <a:pos x="71" y="25"/>
                    </a:cxn>
                    <a:cxn ang="0">
                      <a:pos x="93" y="12"/>
                    </a:cxn>
                    <a:cxn ang="0">
                      <a:pos x="110" y="0"/>
                    </a:cxn>
                    <a:cxn ang="0">
                      <a:pos x="117" y="19"/>
                    </a:cxn>
                    <a:cxn ang="0">
                      <a:pos x="129" y="38"/>
                    </a:cxn>
                    <a:cxn ang="0">
                      <a:pos x="144" y="54"/>
                    </a:cxn>
                    <a:cxn ang="0">
                      <a:pos x="162" y="67"/>
                    </a:cxn>
                    <a:cxn ang="0">
                      <a:pos x="145" y="81"/>
                    </a:cxn>
                    <a:cxn ang="0">
                      <a:pos x="130" y="90"/>
                    </a:cxn>
                    <a:cxn ang="0">
                      <a:pos x="110" y="97"/>
                    </a:cxn>
                    <a:cxn ang="0">
                      <a:pos x="91" y="102"/>
                    </a:cxn>
                    <a:cxn ang="0">
                      <a:pos x="77" y="101"/>
                    </a:cxn>
                    <a:cxn ang="0">
                      <a:pos x="66" y="98"/>
                    </a:cxn>
                  </a:cxnLst>
                  <a:rect l="txL" t="txT" r="txR" b="txB"/>
                  <a:pathLst>
                    <a:path w="163" h="103">
                      <a:moveTo>
                        <a:pt x="0" y="52"/>
                      </a:moveTo>
                      <a:lnTo>
                        <a:pt x="25" y="46"/>
                      </a:lnTo>
                      <a:lnTo>
                        <a:pt x="47" y="37"/>
                      </a:lnTo>
                      <a:lnTo>
                        <a:pt x="71" y="25"/>
                      </a:lnTo>
                      <a:lnTo>
                        <a:pt x="93" y="12"/>
                      </a:lnTo>
                      <a:lnTo>
                        <a:pt x="110" y="0"/>
                      </a:lnTo>
                      <a:lnTo>
                        <a:pt x="117" y="19"/>
                      </a:lnTo>
                      <a:lnTo>
                        <a:pt x="129" y="38"/>
                      </a:lnTo>
                      <a:lnTo>
                        <a:pt x="144" y="54"/>
                      </a:lnTo>
                      <a:lnTo>
                        <a:pt x="162" y="67"/>
                      </a:lnTo>
                      <a:lnTo>
                        <a:pt x="145" y="81"/>
                      </a:lnTo>
                      <a:lnTo>
                        <a:pt x="130" y="90"/>
                      </a:lnTo>
                      <a:lnTo>
                        <a:pt x="110" y="97"/>
                      </a:lnTo>
                      <a:lnTo>
                        <a:pt x="91" y="102"/>
                      </a:lnTo>
                      <a:lnTo>
                        <a:pt x="77" y="101"/>
                      </a:lnTo>
                      <a:lnTo>
                        <a:pt x="66" y="98"/>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37" name="Freeform 174"/>
                <p:cNvSpPr/>
                <p:nvPr/>
              </p:nvSpPr>
              <p:spPr>
                <a:xfrm>
                  <a:off x="710" y="2355"/>
                  <a:ext cx="55" cy="64"/>
                </a:xfrm>
                <a:custGeom>
                  <a:avLst/>
                  <a:gdLst>
                    <a:gd name="txL" fmla="*/ 0 w 55"/>
                    <a:gd name="txT" fmla="*/ 0 h 64"/>
                    <a:gd name="txR" fmla="*/ 55 w 55"/>
                    <a:gd name="txB" fmla="*/ 64 h 64"/>
                  </a:gdLst>
                  <a:ahLst/>
                  <a:cxnLst>
                    <a:cxn ang="0">
                      <a:pos x="0" y="0"/>
                    </a:cxn>
                    <a:cxn ang="0">
                      <a:pos x="13" y="45"/>
                    </a:cxn>
                    <a:cxn ang="0">
                      <a:pos x="54" y="63"/>
                    </a:cxn>
                  </a:cxnLst>
                  <a:rect l="txL" t="txT" r="txR" b="txB"/>
                  <a:pathLst>
                    <a:path w="55" h="64">
                      <a:moveTo>
                        <a:pt x="0" y="0"/>
                      </a:moveTo>
                      <a:lnTo>
                        <a:pt x="13" y="45"/>
                      </a:lnTo>
                      <a:lnTo>
                        <a:pt x="54" y="63"/>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38" name="Freeform 175"/>
                <p:cNvSpPr/>
                <p:nvPr/>
              </p:nvSpPr>
              <p:spPr>
                <a:xfrm>
                  <a:off x="628" y="2127"/>
                  <a:ext cx="22" cy="61"/>
                </a:xfrm>
                <a:custGeom>
                  <a:avLst/>
                  <a:gdLst>
                    <a:gd name="txL" fmla="*/ 0 w 22"/>
                    <a:gd name="txT" fmla="*/ 0 h 61"/>
                    <a:gd name="txR" fmla="*/ 22 w 22"/>
                    <a:gd name="txB" fmla="*/ 61 h 61"/>
                  </a:gdLst>
                  <a:ahLst/>
                  <a:cxnLst>
                    <a:cxn ang="0">
                      <a:pos x="0" y="0"/>
                    </a:cxn>
                    <a:cxn ang="0">
                      <a:pos x="9" y="8"/>
                    </a:cxn>
                    <a:cxn ang="0">
                      <a:pos x="15" y="18"/>
                    </a:cxn>
                    <a:cxn ang="0">
                      <a:pos x="15" y="27"/>
                    </a:cxn>
                    <a:cxn ang="0">
                      <a:pos x="19" y="38"/>
                    </a:cxn>
                    <a:cxn ang="0">
                      <a:pos x="21" y="49"/>
                    </a:cxn>
                    <a:cxn ang="0">
                      <a:pos x="21" y="60"/>
                    </a:cxn>
                  </a:cxnLst>
                  <a:rect l="txL" t="txT" r="txR" b="txB"/>
                  <a:pathLst>
                    <a:path w="22" h="61">
                      <a:moveTo>
                        <a:pt x="0" y="0"/>
                      </a:moveTo>
                      <a:lnTo>
                        <a:pt x="9" y="8"/>
                      </a:lnTo>
                      <a:lnTo>
                        <a:pt x="15" y="18"/>
                      </a:lnTo>
                      <a:lnTo>
                        <a:pt x="15" y="27"/>
                      </a:lnTo>
                      <a:lnTo>
                        <a:pt x="19" y="38"/>
                      </a:lnTo>
                      <a:lnTo>
                        <a:pt x="21" y="49"/>
                      </a:lnTo>
                      <a:lnTo>
                        <a:pt x="21" y="6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39" name="Freeform 176"/>
                <p:cNvSpPr/>
                <p:nvPr/>
              </p:nvSpPr>
              <p:spPr>
                <a:xfrm>
                  <a:off x="623" y="2139"/>
                  <a:ext cx="21" cy="36"/>
                </a:xfrm>
                <a:custGeom>
                  <a:avLst/>
                  <a:gdLst>
                    <a:gd name="txL" fmla="*/ 0 w 21"/>
                    <a:gd name="txT" fmla="*/ 0 h 36"/>
                    <a:gd name="txR" fmla="*/ 21 w 21"/>
                    <a:gd name="txB" fmla="*/ 36 h 36"/>
                  </a:gdLst>
                  <a:ahLst/>
                  <a:cxnLst>
                    <a:cxn ang="0">
                      <a:pos x="4" y="0"/>
                    </a:cxn>
                    <a:cxn ang="0">
                      <a:pos x="0" y="7"/>
                    </a:cxn>
                    <a:cxn ang="0">
                      <a:pos x="1" y="15"/>
                    </a:cxn>
                    <a:cxn ang="0">
                      <a:pos x="4" y="22"/>
                    </a:cxn>
                    <a:cxn ang="0">
                      <a:pos x="9" y="27"/>
                    </a:cxn>
                    <a:cxn ang="0">
                      <a:pos x="12" y="31"/>
                    </a:cxn>
                    <a:cxn ang="0">
                      <a:pos x="20" y="35"/>
                    </a:cxn>
                  </a:cxnLst>
                  <a:rect l="txL" t="txT" r="txR" b="txB"/>
                  <a:pathLst>
                    <a:path w="21" h="36">
                      <a:moveTo>
                        <a:pt x="4" y="0"/>
                      </a:moveTo>
                      <a:lnTo>
                        <a:pt x="0" y="7"/>
                      </a:lnTo>
                      <a:lnTo>
                        <a:pt x="1" y="15"/>
                      </a:lnTo>
                      <a:lnTo>
                        <a:pt x="4" y="22"/>
                      </a:lnTo>
                      <a:lnTo>
                        <a:pt x="9" y="27"/>
                      </a:lnTo>
                      <a:lnTo>
                        <a:pt x="12" y="31"/>
                      </a:lnTo>
                      <a:lnTo>
                        <a:pt x="20" y="35"/>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19540" name="Freeform 177"/>
                <p:cNvSpPr/>
                <p:nvPr/>
              </p:nvSpPr>
              <p:spPr>
                <a:xfrm>
                  <a:off x="820" y="2215"/>
                  <a:ext cx="106" cy="206"/>
                </a:xfrm>
                <a:custGeom>
                  <a:avLst/>
                  <a:gdLst>
                    <a:gd name="txL" fmla="*/ 0 w 106"/>
                    <a:gd name="txT" fmla="*/ 0 h 206"/>
                    <a:gd name="txR" fmla="*/ 106 w 106"/>
                    <a:gd name="txB" fmla="*/ 206 h 206"/>
                  </a:gdLst>
                  <a:ahLst/>
                  <a:cxnLst>
                    <a:cxn ang="0">
                      <a:pos x="105" y="107"/>
                    </a:cxn>
                    <a:cxn ang="0">
                      <a:pos x="92" y="109"/>
                    </a:cxn>
                    <a:cxn ang="0">
                      <a:pos x="88" y="117"/>
                    </a:cxn>
                    <a:cxn ang="0">
                      <a:pos x="86" y="123"/>
                    </a:cxn>
                    <a:cxn ang="0">
                      <a:pos x="80" y="126"/>
                    </a:cxn>
                    <a:cxn ang="0">
                      <a:pos x="62" y="148"/>
                    </a:cxn>
                    <a:cxn ang="0">
                      <a:pos x="50" y="167"/>
                    </a:cxn>
                    <a:cxn ang="0">
                      <a:pos x="33" y="183"/>
                    </a:cxn>
                    <a:cxn ang="0">
                      <a:pos x="26" y="194"/>
                    </a:cxn>
                    <a:cxn ang="0">
                      <a:pos x="0" y="205"/>
                    </a:cxn>
                    <a:cxn ang="0">
                      <a:pos x="11" y="196"/>
                    </a:cxn>
                    <a:cxn ang="0">
                      <a:pos x="22" y="180"/>
                    </a:cxn>
                    <a:cxn ang="0">
                      <a:pos x="26" y="167"/>
                    </a:cxn>
                    <a:cxn ang="0">
                      <a:pos x="27" y="150"/>
                    </a:cxn>
                    <a:cxn ang="0">
                      <a:pos x="23" y="130"/>
                    </a:cxn>
                    <a:cxn ang="0">
                      <a:pos x="35" y="118"/>
                    </a:cxn>
                    <a:cxn ang="0">
                      <a:pos x="37" y="97"/>
                    </a:cxn>
                    <a:cxn ang="0">
                      <a:pos x="37" y="88"/>
                    </a:cxn>
                    <a:cxn ang="0">
                      <a:pos x="71" y="110"/>
                    </a:cxn>
                    <a:cxn ang="0">
                      <a:pos x="54" y="83"/>
                    </a:cxn>
                    <a:cxn ang="0">
                      <a:pos x="59" y="68"/>
                    </a:cxn>
                    <a:cxn ang="0">
                      <a:pos x="66" y="45"/>
                    </a:cxn>
                    <a:cxn ang="0">
                      <a:pos x="68" y="28"/>
                    </a:cxn>
                    <a:cxn ang="0">
                      <a:pos x="62" y="14"/>
                    </a:cxn>
                    <a:cxn ang="0">
                      <a:pos x="58" y="0"/>
                    </a:cxn>
                  </a:cxnLst>
                  <a:rect l="txL" t="txT" r="txR" b="txB"/>
                  <a:pathLst>
                    <a:path w="106" h="206">
                      <a:moveTo>
                        <a:pt x="105" y="107"/>
                      </a:moveTo>
                      <a:lnTo>
                        <a:pt x="92" y="109"/>
                      </a:lnTo>
                      <a:lnTo>
                        <a:pt x="88" y="117"/>
                      </a:lnTo>
                      <a:lnTo>
                        <a:pt x="86" y="123"/>
                      </a:lnTo>
                      <a:lnTo>
                        <a:pt x="80" y="126"/>
                      </a:lnTo>
                      <a:lnTo>
                        <a:pt x="62" y="148"/>
                      </a:lnTo>
                      <a:lnTo>
                        <a:pt x="50" y="167"/>
                      </a:lnTo>
                      <a:lnTo>
                        <a:pt x="33" y="183"/>
                      </a:lnTo>
                      <a:lnTo>
                        <a:pt x="26" y="194"/>
                      </a:lnTo>
                      <a:lnTo>
                        <a:pt x="0" y="205"/>
                      </a:lnTo>
                      <a:lnTo>
                        <a:pt x="11" y="196"/>
                      </a:lnTo>
                      <a:lnTo>
                        <a:pt x="22" y="180"/>
                      </a:lnTo>
                      <a:lnTo>
                        <a:pt x="26" y="167"/>
                      </a:lnTo>
                      <a:lnTo>
                        <a:pt x="27" y="150"/>
                      </a:lnTo>
                      <a:lnTo>
                        <a:pt x="23" y="130"/>
                      </a:lnTo>
                      <a:lnTo>
                        <a:pt x="35" y="118"/>
                      </a:lnTo>
                      <a:lnTo>
                        <a:pt x="37" y="97"/>
                      </a:lnTo>
                      <a:lnTo>
                        <a:pt x="37" y="88"/>
                      </a:lnTo>
                      <a:lnTo>
                        <a:pt x="71" y="110"/>
                      </a:lnTo>
                      <a:lnTo>
                        <a:pt x="54" y="83"/>
                      </a:lnTo>
                      <a:lnTo>
                        <a:pt x="59" y="68"/>
                      </a:lnTo>
                      <a:lnTo>
                        <a:pt x="66" y="45"/>
                      </a:lnTo>
                      <a:lnTo>
                        <a:pt x="68" y="28"/>
                      </a:lnTo>
                      <a:lnTo>
                        <a:pt x="62" y="14"/>
                      </a:lnTo>
                      <a:lnTo>
                        <a:pt x="58"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grpSp>
        </p:grpSp>
      </p:grpSp>
      <p:sp>
        <p:nvSpPr>
          <p:cNvPr id="618509" name="AutoShape 13"/>
          <p:cNvSpPr>
            <a:spLocks noChangeArrowheads="1"/>
          </p:cNvSpPr>
          <p:nvPr/>
        </p:nvSpPr>
        <p:spPr bwMode="auto">
          <a:xfrm>
            <a:off x="234950" y="1447800"/>
            <a:ext cx="1725613" cy="787400"/>
          </a:xfrm>
          <a:prstGeom prst="roundRect">
            <a:avLst>
              <a:gd name="adj" fmla="val 16667"/>
            </a:avLst>
          </a:prstGeom>
          <a:gradFill rotWithShape="1">
            <a:gsLst>
              <a:gs pos="0">
                <a:srgbClr val="FFFF00"/>
              </a:gs>
              <a:gs pos="100000">
                <a:srgbClr val="FFFF00">
                  <a:gamma/>
                  <a:tint val="27451"/>
                  <a:invGamma/>
                </a:srgbClr>
              </a:gs>
            </a:gsLst>
            <a:lin ang="5400000" scaled="1"/>
          </a:gradFill>
          <a:ln w="19050" algn="ctr">
            <a:solidFill>
              <a:srgbClr val="FF9900"/>
            </a:solidFill>
            <a:round/>
          </a:ln>
          <a:effectLst>
            <a:outerShdw dist="45791" dir="2021404" algn="ctr" rotWithShape="0">
              <a:schemeClr val="bg2"/>
            </a:outerShdw>
          </a:effectLst>
        </p:spPr>
        <p:txBody>
          <a:bodyPr anchor="ctr">
            <a:spAutoFit/>
          </a:bodyPr>
          <a:p>
            <a:pPr algn="ctr"/>
            <a:r>
              <a:rPr lang="zh-CN" altLang="en-US" sz="2000" b="1" dirty="0">
                <a:latin typeface="Arial" panose="020B0604020202020204" pitchFamily="34" charset="0"/>
                <a:ea typeface="黑体" panose="02010609060101010101" pitchFamily="2" charset="-122"/>
              </a:rPr>
              <a:t>有附加</a:t>
            </a:r>
            <a:endParaRPr lang="zh-CN" altLang="en-US" sz="2000" b="1" dirty="0">
              <a:latin typeface="Arial" panose="020B0604020202020204" pitchFamily="34" charset="0"/>
              <a:ea typeface="黑体" panose="02010609060101010101" pitchFamily="2" charset="-122"/>
            </a:endParaRPr>
          </a:p>
          <a:p>
            <a:pPr algn="ctr"/>
            <a:r>
              <a:rPr lang="zh-CN" altLang="en-US" sz="2000" b="1" dirty="0">
                <a:latin typeface="Arial" panose="020B0604020202020204" pitchFamily="34" charset="0"/>
                <a:ea typeface="黑体" panose="02010609060101010101" pitchFamily="2" charset="-122"/>
              </a:rPr>
              <a:t>价值的作业</a:t>
            </a:r>
            <a:endParaRPr lang="zh-CN" altLang="en-US" sz="2000" b="1" dirty="0">
              <a:latin typeface="Arial" panose="020B0604020202020204" pitchFamily="34" charset="0"/>
              <a:ea typeface="黑体" panose="02010609060101010101" pitchFamily="2" charset="-122"/>
            </a:endParaRPr>
          </a:p>
        </p:txBody>
      </p:sp>
      <p:sp>
        <p:nvSpPr>
          <p:cNvPr id="618510" name="AutoShape 14"/>
          <p:cNvSpPr>
            <a:spLocks noChangeArrowheads="1"/>
          </p:cNvSpPr>
          <p:nvPr/>
        </p:nvSpPr>
        <p:spPr bwMode="auto">
          <a:xfrm>
            <a:off x="149225" y="5410200"/>
            <a:ext cx="1595438" cy="787400"/>
          </a:xfrm>
          <a:prstGeom prst="roundRect">
            <a:avLst>
              <a:gd name="adj" fmla="val 16667"/>
            </a:avLst>
          </a:prstGeom>
          <a:gradFill rotWithShape="1">
            <a:gsLst>
              <a:gs pos="0">
                <a:srgbClr val="FFFF00"/>
              </a:gs>
              <a:gs pos="100000">
                <a:srgbClr val="FFFF00">
                  <a:gamma/>
                  <a:tint val="31373"/>
                  <a:invGamma/>
                </a:srgbClr>
              </a:gs>
            </a:gsLst>
            <a:lin ang="5400000" scaled="1"/>
          </a:gradFill>
          <a:ln w="19050" algn="ctr">
            <a:solidFill>
              <a:srgbClr val="FF9900"/>
            </a:solidFill>
            <a:round/>
          </a:ln>
          <a:effectLst>
            <a:outerShdw dist="45791" dir="2021404" algn="ctr" rotWithShape="0">
              <a:schemeClr val="bg2"/>
            </a:outerShdw>
          </a:effectLst>
        </p:spPr>
        <p:txBody>
          <a:bodyPr anchor="ctr">
            <a:spAutoFit/>
          </a:bodyPr>
          <a:p>
            <a:pPr algn="ctr"/>
            <a:r>
              <a:rPr lang="zh-CN" altLang="en-US" sz="2000" b="1" dirty="0">
                <a:latin typeface="Arial" panose="020B0604020202020204" pitchFamily="34" charset="0"/>
                <a:ea typeface="黑体" panose="02010609060101010101" pitchFamily="2" charset="-122"/>
              </a:rPr>
              <a:t>无附加</a:t>
            </a:r>
            <a:endParaRPr lang="zh-CN" altLang="en-US" sz="2000" b="1" dirty="0">
              <a:latin typeface="Arial" panose="020B0604020202020204" pitchFamily="34" charset="0"/>
              <a:ea typeface="黑体" panose="02010609060101010101" pitchFamily="2" charset="-122"/>
            </a:endParaRPr>
          </a:p>
          <a:p>
            <a:pPr algn="ctr"/>
            <a:r>
              <a:rPr lang="zh-CN" altLang="en-US" sz="2000" b="1" dirty="0">
                <a:latin typeface="Arial" panose="020B0604020202020204" pitchFamily="34" charset="0"/>
                <a:ea typeface="黑体" panose="02010609060101010101" pitchFamily="2" charset="-122"/>
              </a:rPr>
              <a:t>价值的作业</a:t>
            </a:r>
            <a:endParaRPr lang="zh-CN" altLang="en-US" sz="2000" b="1" dirty="0">
              <a:latin typeface="Arial" panose="020B0604020202020204" pitchFamily="34" charset="0"/>
              <a:ea typeface="黑体" panose="02010609060101010101" pitchFamily="2" charset="-122"/>
            </a:endParaRPr>
          </a:p>
        </p:txBody>
      </p:sp>
      <p:sp>
        <p:nvSpPr>
          <p:cNvPr id="618516" name="AutoShape 20"/>
          <p:cNvSpPr>
            <a:spLocks noChangeArrowheads="1"/>
          </p:cNvSpPr>
          <p:nvPr/>
        </p:nvSpPr>
        <p:spPr bwMode="auto">
          <a:xfrm>
            <a:off x="3200400" y="2133600"/>
            <a:ext cx="1595438" cy="787400"/>
          </a:xfrm>
          <a:prstGeom prst="roundRect">
            <a:avLst>
              <a:gd name="adj" fmla="val 16667"/>
            </a:avLst>
          </a:prstGeom>
          <a:gradFill rotWithShape="1">
            <a:gsLst>
              <a:gs pos="0">
                <a:srgbClr val="FFFF00"/>
              </a:gs>
              <a:gs pos="100000">
                <a:srgbClr val="FFFF00">
                  <a:gamma/>
                  <a:tint val="35294"/>
                  <a:invGamma/>
                </a:srgbClr>
              </a:gs>
            </a:gsLst>
            <a:lin ang="5400000" scaled="1"/>
          </a:gradFill>
          <a:ln w="19050" algn="ctr">
            <a:solidFill>
              <a:srgbClr val="FF9900"/>
            </a:solidFill>
            <a:round/>
          </a:ln>
          <a:effectLst>
            <a:outerShdw dist="45791" dir="2021404" algn="ctr" rotWithShape="0">
              <a:schemeClr val="bg2"/>
            </a:outerShdw>
          </a:effectLst>
        </p:spPr>
        <p:txBody>
          <a:bodyPr anchor="ctr">
            <a:spAutoFit/>
          </a:bodyPr>
          <a:p>
            <a:pPr algn="ctr"/>
            <a:r>
              <a:rPr lang="zh-CN" altLang="en-US" sz="4000" b="1" dirty="0">
                <a:latin typeface="Arial" panose="020B0604020202020204" pitchFamily="34" charset="0"/>
              </a:rPr>
              <a:t>浪费</a:t>
            </a:r>
            <a:endParaRPr lang="zh-CN" altLang="en-US" sz="4000" b="1" dirty="0">
              <a:latin typeface="Arial" panose="020B0604020202020204" pitchFamily="34" charset="0"/>
            </a:endParaRPr>
          </a:p>
        </p:txBody>
      </p:sp>
      <p:sp>
        <p:nvSpPr>
          <p:cNvPr id="19544" name="Line 24"/>
          <p:cNvSpPr/>
          <p:nvPr/>
        </p:nvSpPr>
        <p:spPr>
          <a:xfrm>
            <a:off x="1828800" y="1981200"/>
            <a:ext cx="685800" cy="304800"/>
          </a:xfrm>
          <a:prstGeom prst="line">
            <a:avLst/>
          </a:prstGeom>
          <a:ln w="19050" cap="flat" cmpd="sng">
            <a:solidFill>
              <a:schemeClr val="tx1"/>
            </a:solidFill>
            <a:prstDash val="solid"/>
            <a:headEnd type="none" w="med" len="med"/>
            <a:tailEnd type="stealth" w="lg" len="lg"/>
          </a:ln>
        </p:spPr>
      </p:sp>
      <p:sp>
        <p:nvSpPr>
          <p:cNvPr id="19545" name="Line 25"/>
          <p:cNvSpPr/>
          <p:nvPr/>
        </p:nvSpPr>
        <p:spPr>
          <a:xfrm>
            <a:off x="1447800" y="6324600"/>
            <a:ext cx="0" cy="0"/>
          </a:xfrm>
          <a:prstGeom prst="line">
            <a:avLst/>
          </a:prstGeom>
          <a:ln w="9525" cap="flat" cmpd="sng">
            <a:solidFill>
              <a:schemeClr val="tx1"/>
            </a:solidFill>
            <a:prstDash val="solid"/>
            <a:headEnd type="none" w="med" len="med"/>
            <a:tailEnd type="triangle" w="med" len="med"/>
          </a:ln>
        </p:spPr>
      </p:sp>
      <p:sp>
        <p:nvSpPr>
          <p:cNvPr id="19546" name="Line 39"/>
          <p:cNvSpPr/>
          <p:nvPr/>
        </p:nvSpPr>
        <p:spPr>
          <a:xfrm>
            <a:off x="1066800" y="4114800"/>
            <a:ext cx="0" cy="0"/>
          </a:xfrm>
          <a:prstGeom prst="line">
            <a:avLst/>
          </a:prstGeom>
          <a:ln w="9525" cap="flat" cmpd="sng">
            <a:solidFill>
              <a:schemeClr val="tx1"/>
            </a:solidFill>
            <a:prstDash val="solid"/>
            <a:headEnd type="none" w="med" len="med"/>
            <a:tailEnd type="none" w="med" len="med"/>
          </a:ln>
        </p:spPr>
      </p:sp>
      <p:sp>
        <p:nvSpPr>
          <p:cNvPr id="19547" name="Line 40"/>
          <p:cNvSpPr/>
          <p:nvPr/>
        </p:nvSpPr>
        <p:spPr>
          <a:xfrm flipV="1">
            <a:off x="1676400" y="5443538"/>
            <a:ext cx="457200" cy="457200"/>
          </a:xfrm>
          <a:prstGeom prst="line">
            <a:avLst/>
          </a:prstGeom>
          <a:ln w="19050" cap="flat" cmpd="sng">
            <a:solidFill>
              <a:schemeClr val="tx1"/>
            </a:solidFill>
            <a:prstDash val="solid"/>
            <a:headEnd type="none" w="med" len="med"/>
            <a:tailEnd type="stealth" w="lg" len="lg"/>
          </a:ln>
        </p:spPr>
      </p:sp>
      <p:sp>
        <p:nvSpPr>
          <p:cNvPr id="618522" name="Rectangle 26"/>
          <p:cNvSpPr>
            <a:spLocks noChangeArrowheads="1"/>
          </p:cNvSpPr>
          <p:nvPr/>
        </p:nvSpPr>
        <p:spPr bwMode="auto">
          <a:xfrm>
            <a:off x="5181600" y="1752600"/>
            <a:ext cx="762000" cy="685800"/>
          </a:xfrm>
          <a:prstGeom prst="rect">
            <a:avLst/>
          </a:prstGeom>
          <a:gradFill rotWithShape="1">
            <a:gsLst>
              <a:gs pos="0">
                <a:srgbClr val="66CCFF">
                  <a:gamma/>
                  <a:tint val="0"/>
                  <a:invGamma/>
                </a:srgbClr>
              </a:gs>
              <a:gs pos="100000">
                <a:srgbClr val="66CCFF">
                  <a:alpha val="83000"/>
                </a:srgbClr>
              </a:gs>
            </a:gsLst>
            <a:path path="shape">
              <a:fillToRect l="50000" t="50000" r="50000" b="50000"/>
            </a:path>
          </a:gradFill>
          <a:ln w="9525" algn="ctr">
            <a:noFill/>
            <a:miter lim="800000"/>
          </a:ln>
          <a:effectLst>
            <a:outerShdw dist="53882"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en-US" sz="1400" b="1"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9555" name="WordArt 27"/>
          <p:cNvSpPr>
            <a:spLocks noTextEdit="1"/>
          </p:cNvSpPr>
          <p:nvPr/>
        </p:nvSpPr>
        <p:spPr>
          <a:xfrm>
            <a:off x="5334000" y="1828800"/>
            <a:ext cx="457200" cy="533400"/>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chemeClr val="bg1"/>
                  </a:outerShdw>
                </a:effectLst>
                <a:latin typeface="宋体" panose="02010600030101010101" pitchFamily="2" charset="-122"/>
                <a:ea typeface="宋体" panose="02010600030101010101" pitchFamily="2" charset="-122"/>
              </a:rPr>
              <a:t>A</a:t>
            </a:r>
            <a:endPar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chemeClr val="bg1"/>
                </a:outerShdw>
              </a:effectLst>
              <a:latin typeface="宋体" panose="02010600030101010101" pitchFamily="2" charset="-122"/>
              <a:ea typeface="宋体" panose="02010600030101010101" pitchFamily="2" charset="-122"/>
            </a:endParaRPr>
          </a:p>
        </p:txBody>
      </p:sp>
      <p:sp>
        <p:nvSpPr>
          <p:cNvPr id="618524" name="Rectangle 28"/>
          <p:cNvSpPr>
            <a:spLocks noChangeArrowheads="1"/>
          </p:cNvSpPr>
          <p:nvPr/>
        </p:nvSpPr>
        <p:spPr bwMode="auto">
          <a:xfrm>
            <a:off x="5181600" y="2847975"/>
            <a:ext cx="762000" cy="685800"/>
          </a:xfrm>
          <a:prstGeom prst="rect">
            <a:avLst/>
          </a:prstGeom>
          <a:gradFill rotWithShape="1">
            <a:gsLst>
              <a:gs pos="0">
                <a:srgbClr val="FF99CC">
                  <a:gamma/>
                  <a:tint val="0"/>
                  <a:invGamma/>
                </a:srgbClr>
              </a:gs>
              <a:gs pos="100000">
                <a:srgbClr val="FF99CC">
                  <a:alpha val="37000"/>
                </a:srgbClr>
              </a:gs>
            </a:gsLst>
            <a:path path="shape">
              <a:fillToRect l="50000" t="50000" r="50000" b="50000"/>
            </a:path>
          </a:gradFill>
          <a:ln w="9525" algn="ctr">
            <a:noFill/>
            <a:miter lim="800000"/>
          </a:ln>
          <a:effectLst>
            <a:outerShdw dist="53882"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en-US" sz="1400" b="1"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618525" name="Rectangle 29"/>
          <p:cNvSpPr>
            <a:spLocks noChangeArrowheads="1"/>
          </p:cNvSpPr>
          <p:nvPr/>
        </p:nvSpPr>
        <p:spPr bwMode="auto">
          <a:xfrm>
            <a:off x="5181600" y="4648200"/>
            <a:ext cx="762000" cy="685800"/>
          </a:xfrm>
          <a:prstGeom prst="rect">
            <a:avLst/>
          </a:prstGeom>
          <a:gradFill rotWithShape="1">
            <a:gsLst>
              <a:gs pos="0">
                <a:srgbClr val="FF6699">
                  <a:gamma/>
                  <a:tint val="0"/>
                  <a:invGamma/>
                </a:srgbClr>
              </a:gs>
              <a:gs pos="100000">
                <a:srgbClr val="FF6699"/>
              </a:gs>
            </a:gsLst>
            <a:path path="shape">
              <a:fillToRect l="50000" t="50000" r="50000" b="50000"/>
            </a:path>
          </a:gradFill>
          <a:ln w="9525" algn="ctr">
            <a:noFill/>
            <a:miter lim="800000"/>
          </a:ln>
          <a:effectLst>
            <a:outerShdw dist="53882" dir="2700000" algn="ctr" rotWithShape="0">
              <a:schemeClr val="bg2">
                <a:alpha val="50000"/>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ja-JP" altLang="en-US" sz="1400" b="1" i="0" u="none" strike="noStrike" kern="1200" cap="none" spc="0" normalizeH="0" baseline="0" noProof="0">
              <a:ln>
                <a:noFill/>
              </a:ln>
              <a:solidFill>
                <a:schemeClr val="tx1"/>
              </a:solidFill>
              <a:effectLst/>
              <a:uLnTx/>
              <a:uFillTx/>
              <a:latin typeface="Arial" panose="020B0604020202020204" pitchFamily="34" charset="0"/>
              <a:ea typeface="MS PGothic" panose="020B0600070205080204" pitchFamily="34" charset="-128"/>
              <a:cs typeface="+mn-cs"/>
            </a:endParaRPr>
          </a:p>
        </p:txBody>
      </p:sp>
      <p:sp>
        <p:nvSpPr>
          <p:cNvPr id="19558" name="Text Box 30"/>
          <p:cNvSpPr txBox="1"/>
          <p:nvPr/>
        </p:nvSpPr>
        <p:spPr>
          <a:xfrm>
            <a:off x="6096000" y="1676400"/>
            <a:ext cx="1143000" cy="457200"/>
          </a:xfrm>
          <a:prstGeom prst="rect">
            <a:avLst/>
          </a:prstGeom>
          <a:noFill/>
          <a:ln w="9525">
            <a:noFill/>
          </a:ln>
        </p:spPr>
        <p:txBody>
          <a:bodyPr>
            <a:spAutoFit/>
          </a:bodyPr>
          <a:p>
            <a:pPr algn="ctr"/>
            <a:r>
              <a:rPr lang="zh-CN" altLang="en-US" sz="2400" b="1" u="sng" dirty="0">
                <a:latin typeface="Arial" panose="020B0604020202020204" pitchFamily="34" charset="0"/>
              </a:rPr>
              <a:t>浪费</a:t>
            </a:r>
            <a:endParaRPr lang="zh-CN" altLang="en-US" sz="2400" b="1" u="sng" dirty="0">
              <a:latin typeface="Arial" panose="020B0604020202020204" pitchFamily="34" charset="0"/>
            </a:endParaRPr>
          </a:p>
        </p:txBody>
      </p:sp>
      <p:sp>
        <p:nvSpPr>
          <p:cNvPr id="19559" name="Text Box 31"/>
          <p:cNvSpPr txBox="1"/>
          <p:nvPr/>
        </p:nvSpPr>
        <p:spPr>
          <a:xfrm>
            <a:off x="6019800" y="2133600"/>
            <a:ext cx="3048000" cy="396875"/>
          </a:xfrm>
          <a:prstGeom prst="rect">
            <a:avLst/>
          </a:prstGeom>
          <a:noFill/>
          <a:ln w="9525">
            <a:noFill/>
          </a:ln>
        </p:spPr>
        <p:txBody>
          <a:bodyPr>
            <a:spAutoFit/>
          </a:bodyPr>
          <a:p>
            <a:pPr algn="ctr"/>
            <a:r>
              <a:rPr lang="zh-CN" altLang="en-US" sz="2000" b="1" dirty="0">
                <a:latin typeface="Arial" panose="020B0604020202020204" pitchFamily="34" charset="0"/>
              </a:rPr>
              <a:t>操作中所有不必要的动作</a:t>
            </a:r>
            <a:endParaRPr lang="zh-CN" altLang="en-US" sz="2000" b="1" dirty="0">
              <a:latin typeface="Arial" panose="020B0604020202020204" pitchFamily="34" charset="0"/>
            </a:endParaRPr>
          </a:p>
        </p:txBody>
      </p:sp>
      <p:sp>
        <p:nvSpPr>
          <p:cNvPr id="19560" name="WordArt 32"/>
          <p:cNvSpPr>
            <a:spLocks noTextEdit="1"/>
          </p:cNvSpPr>
          <p:nvPr/>
        </p:nvSpPr>
        <p:spPr>
          <a:xfrm>
            <a:off x="5410200" y="3000375"/>
            <a:ext cx="457200" cy="457200"/>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chemeClr val="bg1"/>
                  </a:outerShdw>
                </a:effectLst>
                <a:latin typeface="宋体" panose="02010600030101010101" pitchFamily="2" charset="-122"/>
                <a:ea typeface="宋体" panose="02010600030101010101" pitchFamily="2" charset="-122"/>
              </a:rPr>
              <a:t>B</a:t>
            </a:r>
            <a:endPar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chemeClr val="bg1"/>
                </a:outerShdw>
              </a:effectLst>
              <a:latin typeface="宋体" panose="02010600030101010101" pitchFamily="2" charset="-122"/>
              <a:ea typeface="宋体" panose="02010600030101010101" pitchFamily="2" charset="-122"/>
            </a:endParaRPr>
          </a:p>
        </p:txBody>
      </p:sp>
      <p:sp>
        <p:nvSpPr>
          <p:cNvPr id="19561" name="WordArt 33"/>
          <p:cNvSpPr>
            <a:spLocks noTextEdit="1"/>
          </p:cNvSpPr>
          <p:nvPr/>
        </p:nvSpPr>
        <p:spPr>
          <a:xfrm>
            <a:off x="5334000" y="4724400"/>
            <a:ext cx="457200" cy="533400"/>
          </a:xfrm>
          <a:prstGeom prst="rect">
            <a:avLst/>
          </a:prstGeom>
        </p:spPr>
        <p:txBody>
          <a:bodyPr wrap="none" fromWordArt="1">
            <a:prstTxWarp prst="textDeflate">
              <a:avLst>
                <a:gd name="adj" fmla="val 0"/>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chemeClr val="bg1"/>
                  </a:outerShdw>
                </a:effectLst>
                <a:latin typeface="宋体" panose="02010600030101010101" pitchFamily="2" charset="-122"/>
                <a:ea typeface="宋体" panose="02010600030101010101" pitchFamily="2" charset="-122"/>
              </a:rPr>
              <a:t>C</a:t>
            </a:r>
            <a:endParaRPr lang="zh-CN" altLang="en-US" sz="3600" b="1">
              <a:ln w="9525" cap="flat" cmpd="sng">
                <a:solidFill>
                  <a:srgbClr val="000000"/>
                </a:solidFill>
                <a:prstDash val="solid"/>
                <a:headEnd type="none" w="med" len="med"/>
                <a:tailEnd type="none" w="med" len="med"/>
              </a:ln>
              <a:solidFill>
                <a:srgbClr val="000000"/>
              </a:solidFill>
              <a:effectLst>
                <a:outerShdw dist="53882" dir="2699999" algn="ctr" rotWithShape="0">
                  <a:schemeClr val="bg1"/>
                </a:outerShdw>
              </a:effectLst>
              <a:latin typeface="宋体" panose="02010600030101010101" pitchFamily="2" charset="-122"/>
              <a:ea typeface="宋体" panose="02010600030101010101" pitchFamily="2" charset="-122"/>
            </a:endParaRPr>
          </a:p>
        </p:txBody>
      </p:sp>
      <p:sp>
        <p:nvSpPr>
          <p:cNvPr id="19562" name="Text Box 34"/>
          <p:cNvSpPr txBox="1"/>
          <p:nvPr/>
        </p:nvSpPr>
        <p:spPr>
          <a:xfrm>
            <a:off x="6064250" y="2771775"/>
            <a:ext cx="2241550" cy="457200"/>
          </a:xfrm>
          <a:prstGeom prst="rect">
            <a:avLst/>
          </a:prstGeom>
          <a:noFill/>
          <a:ln w="9525">
            <a:noFill/>
          </a:ln>
        </p:spPr>
        <p:txBody>
          <a:bodyPr>
            <a:spAutoFit/>
          </a:bodyPr>
          <a:p>
            <a:pPr algn="ctr"/>
            <a:r>
              <a:rPr lang="zh-CN" altLang="en-US" sz="2400" b="1" u="sng" dirty="0">
                <a:latin typeface="Arial" panose="020B0604020202020204" pitchFamily="34" charset="0"/>
              </a:rPr>
              <a:t>无价值的作业</a:t>
            </a:r>
            <a:endParaRPr lang="zh-CN" altLang="en-US" sz="2400" b="1" u="sng" dirty="0">
              <a:latin typeface="Arial" panose="020B0604020202020204" pitchFamily="34" charset="0"/>
            </a:endParaRPr>
          </a:p>
        </p:txBody>
      </p:sp>
      <p:sp>
        <p:nvSpPr>
          <p:cNvPr id="19563" name="Text Box 35"/>
          <p:cNvSpPr txBox="1"/>
          <p:nvPr/>
        </p:nvSpPr>
        <p:spPr>
          <a:xfrm>
            <a:off x="6019800" y="3489325"/>
            <a:ext cx="3124200" cy="1006475"/>
          </a:xfrm>
          <a:prstGeom prst="rect">
            <a:avLst/>
          </a:prstGeom>
          <a:noFill/>
          <a:ln w="9525">
            <a:noFill/>
          </a:ln>
        </p:spPr>
        <p:txBody>
          <a:bodyPr>
            <a:spAutoFit/>
          </a:bodyPr>
          <a:p>
            <a:pPr algn="ctr"/>
            <a:r>
              <a:rPr lang="zh-CN" altLang="en-US" sz="2000" b="1" dirty="0">
                <a:latin typeface="Arial" panose="020B0604020202020204" pitchFamily="34" charset="0"/>
              </a:rPr>
              <a:t>但在目前的作业条件下是</a:t>
            </a:r>
            <a:endParaRPr lang="zh-CN" altLang="en-US" sz="2000" b="1" dirty="0">
              <a:latin typeface="Arial" panose="020B0604020202020204" pitchFamily="34" charset="0"/>
            </a:endParaRPr>
          </a:p>
          <a:p>
            <a:pPr algn="ctr"/>
            <a:r>
              <a:rPr lang="zh-CN" altLang="en-US" sz="2000" b="1" dirty="0">
                <a:latin typeface="Arial" panose="020B0604020202020204" pitchFamily="34" charset="0"/>
              </a:rPr>
              <a:t>不得不做的</a:t>
            </a:r>
            <a:r>
              <a:rPr lang="en-US" altLang="zh-CN" sz="2000" b="1" dirty="0">
                <a:latin typeface="Arial" panose="020B0604020202020204" pitchFamily="34" charset="0"/>
              </a:rPr>
              <a:t>(</a:t>
            </a:r>
            <a:r>
              <a:rPr lang="zh-CN" altLang="en-US" sz="2000" b="1" dirty="0">
                <a:latin typeface="Arial" panose="020B0604020202020204" pitchFamily="34" charset="0"/>
              </a:rPr>
              <a:t>如从箱子里取出部件</a:t>
            </a:r>
            <a:r>
              <a:rPr lang="en-US" altLang="zh-CN" sz="2000" b="1" dirty="0">
                <a:latin typeface="Arial" panose="020B0604020202020204" pitchFamily="34" charset="0"/>
              </a:rPr>
              <a:t>)</a:t>
            </a:r>
            <a:endParaRPr lang="en-US" altLang="zh-CN" sz="2000" b="1" dirty="0">
              <a:latin typeface="Arial" panose="020B0604020202020204" pitchFamily="34" charset="0"/>
            </a:endParaRPr>
          </a:p>
        </p:txBody>
      </p:sp>
      <p:sp>
        <p:nvSpPr>
          <p:cNvPr id="19564" name="Text Box 36"/>
          <p:cNvSpPr txBox="1"/>
          <p:nvPr/>
        </p:nvSpPr>
        <p:spPr>
          <a:xfrm>
            <a:off x="6019800" y="4648200"/>
            <a:ext cx="2851150" cy="457200"/>
          </a:xfrm>
          <a:prstGeom prst="rect">
            <a:avLst/>
          </a:prstGeom>
          <a:noFill/>
          <a:ln w="9525">
            <a:noFill/>
          </a:ln>
        </p:spPr>
        <p:txBody>
          <a:bodyPr>
            <a:spAutoFit/>
          </a:bodyPr>
          <a:p>
            <a:pPr algn="ctr"/>
            <a:r>
              <a:rPr lang="zh-CN" altLang="en-US" sz="2400" b="1" u="sng" dirty="0">
                <a:latin typeface="Arial" panose="020B0604020202020204" pitchFamily="34" charset="0"/>
              </a:rPr>
              <a:t>有附加价值的作业</a:t>
            </a:r>
            <a:endParaRPr lang="zh-CN" altLang="en-US" sz="2400" b="1" u="sng" dirty="0">
              <a:latin typeface="Arial" panose="020B0604020202020204" pitchFamily="34" charset="0"/>
            </a:endParaRPr>
          </a:p>
        </p:txBody>
      </p:sp>
      <p:sp>
        <p:nvSpPr>
          <p:cNvPr id="19565" name="Text Box 37"/>
          <p:cNvSpPr txBox="1"/>
          <p:nvPr/>
        </p:nvSpPr>
        <p:spPr>
          <a:xfrm>
            <a:off x="5943600" y="5241925"/>
            <a:ext cx="3124200" cy="701675"/>
          </a:xfrm>
          <a:prstGeom prst="rect">
            <a:avLst/>
          </a:prstGeom>
          <a:noFill/>
          <a:ln w="9525">
            <a:noFill/>
          </a:ln>
        </p:spPr>
        <p:txBody>
          <a:bodyPr>
            <a:spAutoFit/>
          </a:bodyPr>
          <a:p>
            <a:pPr algn="ctr"/>
            <a:r>
              <a:rPr lang="zh-CN" altLang="en-US" sz="2000" b="1" dirty="0">
                <a:latin typeface="Arial" panose="020B0604020202020204" pitchFamily="34" charset="0"/>
              </a:rPr>
              <a:t>根据目前不同的作业标准</a:t>
            </a:r>
            <a:endParaRPr lang="zh-CN" altLang="en-US" sz="2000" b="1" dirty="0">
              <a:latin typeface="Arial" panose="020B0604020202020204" pitchFamily="34" charset="0"/>
            </a:endParaRPr>
          </a:p>
          <a:p>
            <a:pPr algn="ctr"/>
            <a:r>
              <a:rPr lang="zh-CN" altLang="en-US" sz="2000" b="1" dirty="0">
                <a:latin typeface="Arial" panose="020B0604020202020204" pitchFamily="34" charset="0"/>
              </a:rPr>
              <a:t>带来附加价值的作业</a:t>
            </a:r>
            <a:endParaRPr lang="zh-CN" altLang="en-US" sz="2000" b="1" dirty="0">
              <a:latin typeface="Arial" panose="020B0604020202020204" pitchFamily="34" charset="0"/>
            </a:endParaRPr>
          </a:p>
        </p:txBody>
      </p:sp>
      <p:sp>
        <p:nvSpPr>
          <p:cNvPr id="19576" name="矩形 19575"/>
          <p:cNvSpPr/>
          <p:nvPr/>
        </p:nvSpPr>
        <p:spPr>
          <a:xfrm>
            <a:off x="0" y="914400"/>
            <a:ext cx="7315200" cy="431800"/>
          </a:xfrm>
          <a:prstGeom prst="rect">
            <a:avLst/>
          </a:prstGeom>
          <a:noFill/>
          <a:ln w="9525">
            <a:noFill/>
          </a:ln>
        </p:spPr>
        <p:txBody>
          <a:bodyPr wrap="none" anchor="ctr" anchorCtr="0"/>
          <a:p>
            <a:pPr algn="ctr"/>
            <a:r>
              <a:rPr lang="zh-CN" altLang="en-US" b="1" dirty="0">
                <a:latin typeface="Arial" panose="020B0604020202020204" pitchFamily="34" charset="0"/>
                <a:ea typeface="MS PGothic" panose="020B0600070205080204" pitchFamily="34" charset="-128"/>
              </a:rPr>
              <a:t>用 </a:t>
            </a:r>
            <a:r>
              <a:rPr lang="zh-CN" altLang="en-US" b="1">
                <a:latin typeface="Arial" panose="020B0604020202020204" pitchFamily="34" charset="0"/>
                <a:ea typeface="MS PGothic" panose="020B0600070205080204" pitchFamily="34" charset="-128"/>
              </a:rPr>
              <a:t>“</a:t>
            </a:r>
            <a:r>
              <a:rPr lang="zh-CN" altLang="en-US" b="1" dirty="0">
                <a:latin typeface="Arial" panose="020B0604020202020204" pitchFamily="34" charset="0"/>
                <a:ea typeface="MS PGothic" panose="020B0600070205080204" pitchFamily="34" charset="-128"/>
              </a:rPr>
              <a:t>只会增加成本的各生产要素</a:t>
            </a:r>
            <a:r>
              <a:rPr lang="zh-CN" altLang="en-US" b="1">
                <a:latin typeface="Arial" panose="020B0604020202020204" pitchFamily="34" charset="0"/>
                <a:ea typeface="MS PGothic" panose="020B0600070205080204" pitchFamily="34" charset="-128"/>
              </a:rPr>
              <a:t>” </a:t>
            </a:r>
            <a:r>
              <a:rPr lang="zh-CN" altLang="en-US" b="1" dirty="0">
                <a:latin typeface="Arial" panose="020B0604020202020204" pitchFamily="34" charset="0"/>
                <a:ea typeface="MS PGothic" panose="020B0600070205080204" pitchFamily="34" charset="-128"/>
              </a:rPr>
              <a:t>来表示的话</a:t>
            </a:r>
            <a:r>
              <a:rPr lang="en-US" altLang="zh-CN" b="1">
                <a:latin typeface="Arial" panose="020B0604020202020204" pitchFamily="34" charset="0"/>
                <a:ea typeface="MS PGothic" panose="020B0600070205080204" pitchFamily="34" charset="-128"/>
              </a:rPr>
              <a:t>, </a:t>
            </a:r>
            <a:r>
              <a:rPr lang="zh-CN" altLang="en-US" b="1" dirty="0">
                <a:latin typeface="Arial" panose="020B0604020202020204" pitchFamily="34" charset="0"/>
                <a:ea typeface="MS PGothic" panose="020B0600070205080204" pitchFamily="34" charset="-128"/>
              </a:rPr>
              <a:t>可以说</a:t>
            </a:r>
            <a:r>
              <a:rPr lang="en-US" altLang="zh-CN" b="1" dirty="0">
                <a:latin typeface="Arial" panose="020B0604020202020204" pitchFamily="34" charset="0"/>
                <a:ea typeface="MS PGothic" panose="020B0600070205080204" pitchFamily="34" charset="-128"/>
              </a:rPr>
              <a:t>MUDA</a:t>
            </a:r>
            <a:r>
              <a:rPr lang="zh-CN" altLang="en-US" b="1" dirty="0">
                <a:latin typeface="Arial" panose="020B0604020202020204" pitchFamily="34" charset="0"/>
                <a:ea typeface="MS PGothic" panose="020B0600070205080204" pitchFamily="34" charset="-128"/>
              </a:rPr>
              <a:t>是</a:t>
            </a:r>
            <a:r>
              <a:rPr lang="en-US" altLang="zh-CN" b="1">
                <a:latin typeface="Arial" panose="020B0604020202020204" pitchFamily="34" charset="0"/>
                <a:ea typeface="MS PGothic" panose="020B0600070205080204" pitchFamily="34" charset="-128"/>
              </a:rPr>
              <a:t>:   </a:t>
            </a:r>
            <a:endParaRPr lang="en-US" altLang="zh-CN" b="1" dirty="0">
              <a:latin typeface="Arial" panose="020B0604020202020204" pitchFamily="34" charset="0"/>
              <a:ea typeface="MS PGothic" panose="020B0600070205080204" pitchFamily="34" charset="-128"/>
            </a:endParaRPr>
          </a:p>
          <a:p>
            <a:pPr algn="ctr"/>
            <a:r>
              <a:rPr lang="en-US" altLang="zh-CN" b="1" dirty="0">
                <a:latin typeface="Arial" panose="020B0604020202020204" pitchFamily="34" charset="0"/>
                <a:ea typeface="MS PGothic" panose="020B0600070205080204" pitchFamily="34" charset="-128"/>
              </a:rPr>
              <a:t>“</a:t>
            </a:r>
            <a:r>
              <a:rPr lang="zh-CN" altLang="en-US" b="1" dirty="0">
                <a:latin typeface="Arial" panose="020B0604020202020204" pitchFamily="34" charset="0"/>
                <a:ea typeface="MS PGothic" panose="020B0600070205080204" pitchFamily="34" charset="-128"/>
              </a:rPr>
              <a:t>不增加附加价值的生产要素的总和</a:t>
            </a:r>
            <a:r>
              <a:rPr lang="zh-CN" altLang="en-US" b="1">
                <a:latin typeface="Arial" panose="020B0604020202020204" pitchFamily="34" charset="0"/>
                <a:ea typeface="MS PGothic" panose="020B0600070205080204" pitchFamily="34" charset="-128"/>
              </a:rPr>
              <a:t>”</a:t>
            </a:r>
            <a:r>
              <a:rPr lang="ja-JP" altLang="en-US" b="1" dirty="0">
                <a:latin typeface="Arial" panose="020B0604020202020204" pitchFamily="34" charset="0"/>
                <a:ea typeface="MS PGothic" panose="020B0600070205080204" pitchFamily="34" charset="-128"/>
              </a:rPr>
              <a:t>。</a:t>
            </a:r>
            <a:endParaRPr lang="ja-JP" altLang="en-US" b="1" dirty="0">
              <a:latin typeface="Arial" panose="020B0604020202020204" pitchFamily="34" charset="0"/>
              <a:ea typeface="MS PGothic" panose="020B0600070205080204" pitchFamily="34" charset="-128"/>
            </a:endParaRPr>
          </a:p>
        </p:txBody>
      </p:sp>
      <p:sp>
        <p:nvSpPr>
          <p:cNvPr id="19577" name="Text Box 12"/>
          <p:cNvSpPr txBox="1"/>
          <p:nvPr/>
        </p:nvSpPr>
        <p:spPr>
          <a:xfrm>
            <a:off x="3886200" y="5943600"/>
            <a:ext cx="5105400" cy="579438"/>
          </a:xfrm>
          <a:prstGeom prst="rect">
            <a:avLst/>
          </a:prstGeom>
          <a:solidFill>
            <a:schemeClr val="folHlink"/>
          </a:solidFill>
          <a:ln w="9525">
            <a:noFill/>
          </a:ln>
        </p:spPr>
        <p:txBody>
          <a:bodyPr>
            <a:spAutoFit/>
          </a:bodyPr>
          <a:p>
            <a:pPr algn="ctr"/>
            <a:r>
              <a:rPr lang="zh-CN" altLang="en-US" sz="3200" b="1" dirty="0">
                <a:latin typeface="Arial" panose="020B0604020202020204" pitchFamily="34" charset="0"/>
              </a:rPr>
              <a:t>作业</a:t>
            </a:r>
            <a:r>
              <a:rPr lang="en-US" altLang="zh-CN" sz="3200" b="1" dirty="0">
                <a:latin typeface="Arial" panose="020B0604020202020204" pitchFamily="34" charset="0"/>
              </a:rPr>
              <a:t>=</a:t>
            </a:r>
            <a:r>
              <a:rPr lang="zh-CN" altLang="en-US" sz="3200" b="1" dirty="0">
                <a:latin typeface="Arial" panose="020B0604020202020204" pitchFamily="34" charset="0"/>
              </a:rPr>
              <a:t>动作</a:t>
            </a:r>
            <a:r>
              <a:rPr lang="en-US" altLang="zh-CN" sz="3200" b="1" dirty="0">
                <a:latin typeface="Arial" panose="020B0604020202020204" pitchFamily="34" charset="0"/>
              </a:rPr>
              <a:t>+</a:t>
            </a:r>
            <a:r>
              <a:rPr lang="zh-CN" altLang="en-US" sz="3200" b="1" dirty="0">
                <a:latin typeface="Arial" panose="020B0604020202020204" pitchFamily="34" charset="0"/>
              </a:rPr>
              <a:t>浪费</a:t>
            </a:r>
            <a:endParaRPr lang="zh-CN" altLang="en-US" sz="3200" b="1" dirty="0">
              <a:latin typeface="Arial" panose="020B0604020202020204" pitchFamily="34"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618534"/>
                                        </p:tgtEl>
                                        <p:attrNameLst>
                                          <p:attrName>style.visibility</p:attrName>
                                        </p:attrNameLst>
                                      </p:cBhvr>
                                      <p:to>
                                        <p:strVal val="visible"/>
                                      </p:to>
                                    </p:set>
                                    <p:animEffect transition="in" filter="fade">
                                      <p:cBhvr>
                                        <p:cTn id="7" dur="770" decel="100000"/>
                                        <p:tgtEl>
                                          <p:spTgt spid="618534"/>
                                        </p:tgtEl>
                                      </p:cBhvr>
                                    </p:animEffect>
                                    <p:animScale>
                                      <p:cBhvr>
                                        <p:cTn id="8" dur="770" decel="100000"/>
                                        <p:tgtEl>
                                          <p:spTgt spid="618534"/>
                                        </p:tgtEl>
                                      </p:cBhvr>
                                      <p:from x="10000" y="10000"/>
                                      <p:to x="200000" y="450000"/>
                                    </p:animScale>
                                    <p:animScale>
                                      <p:cBhvr>
                                        <p:cTn id="9" dur="1230" accel="100000" fill="hold">
                                          <p:stCondLst>
                                            <p:cond delay="770"/>
                                          </p:stCondLst>
                                        </p:cTn>
                                        <p:tgtEl>
                                          <p:spTgt spid="618534"/>
                                        </p:tgtEl>
                                      </p:cBhvr>
                                      <p:from x="200000" y="450000"/>
                                      <p:to x="100000" y="100000"/>
                                    </p:animScale>
                                    <p:set>
                                      <p:cBhvr>
                                        <p:cTn id="10" dur="770" fill="hold"/>
                                        <p:tgtEl>
                                          <p:spTgt spid="618534"/>
                                        </p:tgtEl>
                                        <p:attrNameLst>
                                          <p:attrName>ppt_x</p:attrName>
                                        </p:attrNameLst>
                                      </p:cBhvr>
                                      <p:to>
                                        <p:strVal val="(0.5)"/>
                                      </p:to>
                                    </p:set>
                                    <p:anim from="(0.5)" to="(#ppt_x)" calcmode="lin" valueType="num">
                                      <p:cBhvr>
                                        <p:cTn id="11" dur="1230" accel="100000" fill="hold">
                                          <p:stCondLst>
                                            <p:cond delay="770"/>
                                          </p:stCondLst>
                                        </p:cTn>
                                        <p:tgtEl>
                                          <p:spTgt spid="618534"/>
                                        </p:tgtEl>
                                        <p:attrNameLst>
                                          <p:attrName>ppt_x</p:attrName>
                                        </p:attrNameLst>
                                      </p:cBhvr>
                                    </p:anim>
                                    <p:set>
                                      <p:cBhvr>
                                        <p:cTn id="12" dur="770" fill="hold"/>
                                        <p:tgtEl>
                                          <p:spTgt spid="618534"/>
                                        </p:tgtEl>
                                        <p:attrNameLst>
                                          <p:attrName>ppt_y</p:attrName>
                                        </p:attrNameLst>
                                      </p:cBhvr>
                                      <p:to>
                                        <p:strVal val="(#ppt_y+0.4)"/>
                                      </p:to>
                                    </p:set>
                                    <p:anim from="(#ppt_y+0.4)" to="(#ppt_y)" calcmode="lin" valueType="num">
                                      <p:cBhvr>
                                        <p:cTn id="13" dur="1230" accel="100000" fill="hold">
                                          <p:stCondLst>
                                            <p:cond delay="770"/>
                                          </p:stCondLst>
                                        </p:cTn>
                                        <p:tgtEl>
                                          <p:spTgt spid="61853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2" name="Group 3"/>
          <p:cNvGrpSpPr/>
          <p:nvPr/>
        </p:nvGrpSpPr>
        <p:grpSpPr>
          <a:xfrm>
            <a:off x="6365875" y="831850"/>
            <a:ext cx="2495550" cy="1704975"/>
            <a:chOff x="4010" y="524"/>
            <a:chExt cx="1572" cy="1074"/>
          </a:xfrm>
        </p:grpSpPr>
        <p:pic>
          <p:nvPicPr>
            <p:cNvPr id="20483" name="Picture 4"/>
            <p:cNvPicPr/>
            <p:nvPr/>
          </p:nvPicPr>
          <p:blipFill>
            <a:blip r:embed="rId1"/>
            <a:stretch>
              <a:fillRect/>
            </a:stretch>
          </p:blipFill>
          <p:spPr>
            <a:xfrm>
              <a:off x="4010" y="524"/>
              <a:ext cx="1572" cy="1074"/>
            </a:xfrm>
            <a:prstGeom prst="rect">
              <a:avLst/>
            </a:prstGeom>
            <a:noFill/>
            <a:ln w="9525">
              <a:noFill/>
            </a:ln>
          </p:spPr>
        </p:pic>
        <p:sp>
          <p:nvSpPr>
            <p:cNvPr id="20484" name="Rectangle 5"/>
            <p:cNvSpPr/>
            <p:nvPr/>
          </p:nvSpPr>
          <p:spPr>
            <a:xfrm>
              <a:off x="4578" y="710"/>
              <a:ext cx="703" cy="646"/>
            </a:xfrm>
            <a:prstGeom prst="rect">
              <a:avLst/>
            </a:prstGeom>
            <a:noFill/>
            <a:ln w="9525">
              <a:noFill/>
            </a:ln>
          </p:spPr>
          <p:txBody>
            <a:bodyPr wrap="none" lIns="92075" tIns="46038" rIns="92075" bIns="46038" anchor="ctr" anchorCtr="0"/>
            <a:p>
              <a:endParaRPr lang="ja-JP" altLang="ja-JP" sz="2400" dirty="0">
                <a:latin typeface="MS PGothic" panose="020B0600070205080204" pitchFamily="34" charset="-128"/>
                <a:ea typeface="MS PGothic" panose="020B0600070205080204" pitchFamily="34" charset="-128"/>
              </a:endParaRPr>
            </a:p>
          </p:txBody>
        </p:sp>
      </p:grpSp>
      <p:grpSp>
        <p:nvGrpSpPr>
          <p:cNvPr id="20485" name="组合 20484"/>
          <p:cNvGrpSpPr/>
          <p:nvPr/>
        </p:nvGrpSpPr>
        <p:grpSpPr>
          <a:xfrm>
            <a:off x="457200" y="882650"/>
            <a:ext cx="6604000" cy="5670550"/>
            <a:chOff x="168" y="528"/>
            <a:chExt cx="4280" cy="3668"/>
          </a:xfrm>
        </p:grpSpPr>
        <p:graphicFrame>
          <p:nvGraphicFramePr>
            <p:cNvPr id="20486" name="Object 2"/>
            <p:cNvGraphicFramePr/>
            <p:nvPr/>
          </p:nvGraphicFramePr>
          <p:xfrm>
            <a:off x="168" y="876"/>
            <a:ext cx="4280" cy="3320"/>
          </p:xfrm>
          <a:graphic>
            <a:graphicData uri="http://schemas.openxmlformats.org/presentationml/2006/ole">
              <mc:AlternateContent xmlns:mc="http://schemas.openxmlformats.org/markup-compatibility/2006">
                <mc:Choice xmlns:v="urn:schemas-microsoft-com:vml" Requires="v">
                  <p:oleObj spid="_x0000_s3077" name="" r:id="rId2" imgW="6794500" imgH="5270500" progId="MS_ClipArt_Gallery.2">
                    <p:embed/>
                  </p:oleObj>
                </mc:Choice>
                <mc:Fallback>
                  <p:oleObj name="" r:id="rId2" imgW="6794500" imgH="5270500" progId="MS_ClipArt_Gallery.2">
                    <p:embed/>
                    <p:pic>
                      <p:nvPicPr>
                        <p:cNvPr id="0" name="图片 3076"/>
                        <p:cNvPicPr/>
                        <p:nvPr/>
                      </p:nvPicPr>
                      <p:blipFill>
                        <a:blip r:embed="rId3"/>
                        <a:stretch>
                          <a:fillRect/>
                        </a:stretch>
                      </p:blipFill>
                      <p:spPr>
                        <a:xfrm>
                          <a:off x="168" y="876"/>
                          <a:ext cx="4280" cy="3320"/>
                        </a:xfrm>
                        <a:prstGeom prst="rect">
                          <a:avLst/>
                        </a:prstGeom>
                        <a:noFill/>
                        <a:ln w="38100">
                          <a:noFill/>
                          <a:miter/>
                        </a:ln>
                      </p:spPr>
                    </p:pic>
                  </p:oleObj>
                </mc:Fallback>
              </mc:AlternateContent>
            </a:graphicData>
          </a:graphic>
        </p:graphicFrame>
        <p:grpSp>
          <p:nvGrpSpPr>
            <p:cNvPr id="20487" name="组合 20486"/>
            <p:cNvGrpSpPr/>
            <p:nvPr/>
          </p:nvGrpSpPr>
          <p:grpSpPr>
            <a:xfrm>
              <a:off x="1248" y="528"/>
              <a:ext cx="1393" cy="1066"/>
              <a:chOff x="1248" y="528"/>
              <a:chExt cx="1393" cy="1066"/>
            </a:xfrm>
          </p:grpSpPr>
          <p:grpSp>
            <p:nvGrpSpPr>
              <p:cNvPr id="20488" name="Group 6"/>
              <p:cNvGrpSpPr/>
              <p:nvPr/>
            </p:nvGrpSpPr>
            <p:grpSpPr>
              <a:xfrm>
                <a:off x="1969" y="624"/>
                <a:ext cx="672" cy="894"/>
                <a:chOff x="1969" y="624"/>
                <a:chExt cx="672" cy="894"/>
              </a:xfrm>
            </p:grpSpPr>
            <p:sp>
              <p:nvSpPr>
                <p:cNvPr id="20489" name="Line 7"/>
                <p:cNvSpPr/>
                <p:nvPr/>
              </p:nvSpPr>
              <p:spPr>
                <a:xfrm>
                  <a:off x="1969" y="643"/>
                  <a:ext cx="330" cy="875"/>
                </a:xfrm>
                <a:prstGeom prst="line">
                  <a:avLst/>
                </a:prstGeom>
                <a:ln w="25400" cap="flat" cmpd="sng">
                  <a:solidFill>
                    <a:srgbClr val="000000"/>
                  </a:solidFill>
                  <a:prstDash val="solid"/>
                  <a:headEnd type="none" w="sm" len="sm"/>
                  <a:tailEnd type="none" w="sm" len="sm"/>
                </a:ln>
              </p:spPr>
            </p:sp>
            <p:sp>
              <p:nvSpPr>
                <p:cNvPr id="20490" name="Freeform 8"/>
                <p:cNvSpPr/>
                <p:nvPr/>
              </p:nvSpPr>
              <p:spPr>
                <a:xfrm>
                  <a:off x="1993" y="624"/>
                  <a:ext cx="648" cy="436"/>
                </a:xfrm>
                <a:custGeom>
                  <a:avLst/>
                  <a:gdLst>
                    <a:gd name="txL" fmla="*/ 0 w 648"/>
                    <a:gd name="txT" fmla="*/ 0 h 436"/>
                    <a:gd name="txR" fmla="*/ 648 w 648"/>
                    <a:gd name="txB" fmla="*/ 436 h 436"/>
                  </a:gdLst>
                  <a:ahLst/>
                  <a:cxnLst>
                    <a:cxn ang="0">
                      <a:pos x="0" y="64"/>
                    </a:cxn>
                    <a:cxn ang="0">
                      <a:pos x="72" y="60"/>
                    </a:cxn>
                    <a:cxn ang="0">
                      <a:pos x="139" y="69"/>
                    </a:cxn>
                    <a:cxn ang="0">
                      <a:pos x="193" y="82"/>
                    </a:cxn>
                    <a:cxn ang="0">
                      <a:pos x="236" y="86"/>
                    </a:cxn>
                    <a:cxn ang="0">
                      <a:pos x="270" y="83"/>
                    </a:cxn>
                    <a:cxn ang="0">
                      <a:pos x="306" y="60"/>
                    </a:cxn>
                    <a:cxn ang="0">
                      <a:pos x="344" y="30"/>
                    </a:cxn>
                    <a:cxn ang="0">
                      <a:pos x="390" y="5"/>
                    </a:cxn>
                    <a:cxn ang="0">
                      <a:pos x="432" y="0"/>
                    </a:cxn>
                    <a:cxn ang="0">
                      <a:pos x="482" y="13"/>
                    </a:cxn>
                    <a:cxn ang="0">
                      <a:pos x="528" y="56"/>
                    </a:cxn>
                    <a:cxn ang="0">
                      <a:pos x="549" y="82"/>
                    </a:cxn>
                    <a:cxn ang="0">
                      <a:pos x="537" y="129"/>
                    </a:cxn>
                    <a:cxn ang="0">
                      <a:pos x="528" y="185"/>
                    </a:cxn>
                    <a:cxn ang="0">
                      <a:pos x="531" y="234"/>
                    </a:cxn>
                    <a:cxn ang="0">
                      <a:pos x="541" y="290"/>
                    </a:cxn>
                    <a:cxn ang="0">
                      <a:pos x="559" y="334"/>
                    </a:cxn>
                    <a:cxn ang="0">
                      <a:pos x="578" y="373"/>
                    </a:cxn>
                    <a:cxn ang="0">
                      <a:pos x="618" y="418"/>
                    </a:cxn>
                    <a:cxn ang="0">
                      <a:pos x="647" y="435"/>
                    </a:cxn>
                    <a:cxn ang="0">
                      <a:pos x="578" y="427"/>
                    </a:cxn>
                    <a:cxn ang="0">
                      <a:pos x="542" y="405"/>
                    </a:cxn>
                    <a:cxn ang="0">
                      <a:pos x="508" y="371"/>
                    </a:cxn>
                    <a:cxn ang="0">
                      <a:pos x="470" y="319"/>
                    </a:cxn>
                    <a:cxn ang="0">
                      <a:pos x="444" y="297"/>
                    </a:cxn>
                    <a:cxn ang="0">
                      <a:pos x="421" y="297"/>
                    </a:cxn>
                    <a:cxn ang="0">
                      <a:pos x="407" y="308"/>
                    </a:cxn>
                    <a:cxn ang="0">
                      <a:pos x="381" y="328"/>
                    </a:cxn>
                    <a:cxn ang="0">
                      <a:pos x="348" y="353"/>
                    </a:cxn>
                    <a:cxn ang="0">
                      <a:pos x="285" y="358"/>
                    </a:cxn>
                    <a:cxn ang="0">
                      <a:pos x="235" y="349"/>
                    </a:cxn>
                    <a:cxn ang="0">
                      <a:pos x="180" y="332"/>
                    </a:cxn>
                    <a:cxn ang="0">
                      <a:pos x="126" y="336"/>
                    </a:cxn>
                    <a:cxn ang="0">
                      <a:pos x="88" y="332"/>
                    </a:cxn>
                    <a:cxn ang="0">
                      <a:pos x="123" y="319"/>
                    </a:cxn>
                    <a:cxn ang="0">
                      <a:pos x="155" y="293"/>
                    </a:cxn>
                    <a:cxn ang="0">
                      <a:pos x="164" y="246"/>
                    </a:cxn>
                    <a:cxn ang="0">
                      <a:pos x="164" y="201"/>
                    </a:cxn>
                    <a:cxn ang="0">
                      <a:pos x="147" y="157"/>
                    </a:cxn>
                    <a:cxn ang="0">
                      <a:pos x="125" y="119"/>
                    </a:cxn>
                    <a:cxn ang="0">
                      <a:pos x="99" y="95"/>
                    </a:cxn>
                    <a:cxn ang="0">
                      <a:pos x="60" y="81"/>
                    </a:cxn>
                    <a:cxn ang="0">
                      <a:pos x="0" y="64"/>
                    </a:cxn>
                  </a:cxnLst>
                  <a:rect l="txL" t="txT" r="txR" b="txB"/>
                  <a:pathLst>
                    <a:path w="648" h="436">
                      <a:moveTo>
                        <a:pt x="0" y="64"/>
                      </a:moveTo>
                      <a:lnTo>
                        <a:pt x="72" y="60"/>
                      </a:lnTo>
                      <a:lnTo>
                        <a:pt x="139" y="69"/>
                      </a:lnTo>
                      <a:lnTo>
                        <a:pt x="193" y="82"/>
                      </a:lnTo>
                      <a:lnTo>
                        <a:pt x="236" y="86"/>
                      </a:lnTo>
                      <a:lnTo>
                        <a:pt x="270" y="83"/>
                      </a:lnTo>
                      <a:lnTo>
                        <a:pt x="306" y="60"/>
                      </a:lnTo>
                      <a:lnTo>
                        <a:pt x="344" y="30"/>
                      </a:lnTo>
                      <a:lnTo>
                        <a:pt x="390" y="5"/>
                      </a:lnTo>
                      <a:lnTo>
                        <a:pt x="432" y="0"/>
                      </a:lnTo>
                      <a:lnTo>
                        <a:pt x="482" y="13"/>
                      </a:lnTo>
                      <a:lnTo>
                        <a:pt x="528" y="56"/>
                      </a:lnTo>
                      <a:lnTo>
                        <a:pt x="549" y="82"/>
                      </a:lnTo>
                      <a:lnTo>
                        <a:pt x="537" y="129"/>
                      </a:lnTo>
                      <a:lnTo>
                        <a:pt x="528" y="185"/>
                      </a:lnTo>
                      <a:lnTo>
                        <a:pt x="531" y="234"/>
                      </a:lnTo>
                      <a:lnTo>
                        <a:pt x="541" y="290"/>
                      </a:lnTo>
                      <a:lnTo>
                        <a:pt x="559" y="334"/>
                      </a:lnTo>
                      <a:lnTo>
                        <a:pt x="578" y="373"/>
                      </a:lnTo>
                      <a:lnTo>
                        <a:pt x="618" y="418"/>
                      </a:lnTo>
                      <a:lnTo>
                        <a:pt x="647" y="435"/>
                      </a:lnTo>
                      <a:lnTo>
                        <a:pt x="578" y="427"/>
                      </a:lnTo>
                      <a:lnTo>
                        <a:pt x="542" y="405"/>
                      </a:lnTo>
                      <a:lnTo>
                        <a:pt x="508" y="371"/>
                      </a:lnTo>
                      <a:lnTo>
                        <a:pt x="470" y="319"/>
                      </a:lnTo>
                      <a:lnTo>
                        <a:pt x="444" y="297"/>
                      </a:lnTo>
                      <a:lnTo>
                        <a:pt x="421" y="297"/>
                      </a:lnTo>
                      <a:lnTo>
                        <a:pt x="407" y="308"/>
                      </a:lnTo>
                      <a:lnTo>
                        <a:pt x="381" y="328"/>
                      </a:lnTo>
                      <a:lnTo>
                        <a:pt x="348" y="353"/>
                      </a:lnTo>
                      <a:lnTo>
                        <a:pt x="285" y="358"/>
                      </a:lnTo>
                      <a:lnTo>
                        <a:pt x="235" y="349"/>
                      </a:lnTo>
                      <a:lnTo>
                        <a:pt x="180" y="332"/>
                      </a:lnTo>
                      <a:lnTo>
                        <a:pt x="126" y="336"/>
                      </a:lnTo>
                      <a:lnTo>
                        <a:pt x="88" y="332"/>
                      </a:lnTo>
                      <a:lnTo>
                        <a:pt x="123" y="319"/>
                      </a:lnTo>
                      <a:lnTo>
                        <a:pt x="155" y="293"/>
                      </a:lnTo>
                      <a:lnTo>
                        <a:pt x="164" y="246"/>
                      </a:lnTo>
                      <a:lnTo>
                        <a:pt x="164" y="201"/>
                      </a:lnTo>
                      <a:lnTo>
                        <a:pt x="147" y="157"/>
                      </a:lnTo>
                      <a:lnTo>
                        <a:pt x="125" y="119"/>
                      </a:lnTo>
                      <a:lnTo>
                        <a:pt x="99" y="95"/>
                      </a:lnTo>
                      <a:lnTo>
                        <a:pt x="60" y="81"/>
                      </a:lnTo>
                      <a:lnTo>
                        <a:pt x="0" y="64"/>
                      </a:lnTo>
                    </a:path>
                  </a:pathLst>
                </a:custGeom>
                <a:solidFill>
                  <a:srgbClr val="FFFFF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grpSp>
            <p:nvGrpSpPr>
              <p:cNvPr id="20491" name="Group 9"/>
              <p:cNvGrpSpPr/>
              <p:nvPr/>
            </p:nvGrpSpPr>
            <p:grpSpPr>
              <a:xfrm>
                <a:off x="1248" y="528"/>
                <a:ext cx="577" cy="830"/>
                <a:chOff x="1248" y="528"/>
                <a:chExt cx="577" cy="830"/>
              </a:xfrm>
            </p:grpSpPr>
            <p:sp>
              <p:nvSpPr>
                <p:cNvPr id="20492" name="Freeform 10"/>
                <p:cNvSpPr/>
                <p:nvPr/>
              </p:nvSpPr>
              <p:spPr>
                <a:xfrm>
                  <a:off x="1248" y="643"/>
                  <a:ext cx="577" cy="715"/>
                </a:xfrm>
                <a:custGeom>
                  <a:avLst/>
                  <a:gdLst>
                    <a:gd name="txL" fmla="*/ 0 w 577"/>
                    <a:gd name="txT" fmla="*/ 0 h 715"/>
                    <a:gd name="txR" fmla="*/ 577 w 577"/>
                    <a:gd name="txB" fmla="*/ 715 h 715"/>
                  </a:gdLst>
                  <a:ahLst/>
                  <a:cxnLst>
                    <a:cxn ang="0">
                      <a:pos x="220" y="4"/>
                    </a:cxn>
                    <a:cxn ang="0">
                      <a:pos x="196" y="10"/>
                    </a:cxn>
                    <a:cxn ang="0">
                      <a:pos x="161" y="33"/>
                    </a:cxn>
                    <a:cxn ang="0">
                      <a:pos x="140" y="81"/>
                    </a:cxn>
                    <a:cxn ang="0">
                      <a:pos x="134" y="109"/>
                    </a:cxn>
                    <a:cxn ang="0">
                      <a:pos x="130" y="137"/>
                    </a:cxn>
                    <a:cxn ang="0">
                      <a:pos x="124" y="172"/>
                    </a:cxn>
                    <a:cxn ang="0">
                      <a:pos x="116" y="204"/>
                    </a:cxn>
                    <a:cxn ang="0">
                      <a:pos x="105" y="255"/>
                    </a:cxn>
                    <a:cxn ang="0">
                      <a:pos x="100" y="287"/>
                    </a:cxn>
                    <a:cxn ang="0">
                      <a:pos x="89" y="235"/>
                    </a:cxn>
                    <a:cxn ang="0">
                      <a:pos x="76" y="212"/>
                    </a:cxn>
                    <a:cxn ang="0">
                      <a:pos x="64" y="205"/>
                    </a:cxn>
                    <a:cxn ang="0">
                      <a:pos x="43" y="225"/>
                    </a:cxn>
                    <a:cxn ang="0">
                      <a:pos x="29" y="267"/>
                    </a:cxn>
                    <a:cxn ang="0">
                      <a:pos x="9" y="305"/>
                    </a:cxn>
                    <a:cxn ang="0">
                      <a:pos x="0" y="353"/>
                    </a:cxn>
                    <a:cxn ang="0">
                      <a:pos x="4" y="389"/>
                    </a:cxn>
                    <a:cxn ang="0">
                      <a:pos x="25" y="412"/>
                    </a:cxn>
                    <a:cxn ang="0">
                      <a:pos x="60" y="411"/>
                    </a:cxn>
                    <a:cxn ang="0">
                      <a:pos x="50" y="435"/>
                    </a:cxn>
                    <a:cxn ang="0">
                      <a:pos x="41" y="469"/>
                    </a:cxn>
                    <a:cxn ang="0">
                      <a:pos x="33" y="506"/>
                    </a:cxn>
                    <a:cxn ang="0">
                      <a:pos x="33" y="533"/>
                    </a:cxn>
                    <a:cxn ang="0">
                      <a:pos x="40" y="564"/>
                    </a:cxn>
                    <a:cxn ang="0">
                      <a:pos x="56" y="592"/>
                    </a:cxn>
                    <a:cxn ang="0">
                      <a:pos x="87" y="611"/>
                    </a:cxn>
                    <a:cxn ang="0">
                      <a:pos x="120" y="622"/>
                    </a:cxn>
                    <a:cxn ang="0">
                      <a:pos x="155" y="624"/>
                    </a:cxn>
                    <a:cxn ang="0">
                      <a:pos x="186" y="634"/>
                    </a:cxn>
                    <a:cxn ang="0">
                      <a:pos x="220" y="663"/>
                    </a:cxn>
                    <a:cxn ang="0">
                      <a:pos x="247" y="685"/>
                    </a:cxn>
                    <a:cxn ang="0">
                      <a:pos x="290" y="706"/>
                    </a:cxn>
                    <a:cxn ang="0">
                      <a:pos x="335" y="714"/>
                    </a:cxn>
                    <a:cxn ang="0">
                      <a:pos x="378" y="706"/>
                    </a:cxn>
                    <a:cxn ang="0">
                      <a:pos x="409" y="682"/>
                    </a:cxn>
                    <a:cxn ang="0">
                      <a:pos x="432" y="640"/>
                    </a:cxn>
                    <a:cxn ang="0">
                      <a:pos x="457" y="617"/>
                    </a:cxn>
                    <a:cxn ang="0">
                      <a:pos x="499" y="586"/>
                    </a:cxn>
                    <a:cxn ang="0">
                      <a:pos x="535" y="558"/>
                    </a:cxn>
                    <a:cxn ang="0">
                      <a:pos x="555" y="533"/>
                    </a:cxn>
                    <a:cxn ang="0">
                      <a:pos x="572" y="486"/>
                    </a:cxn>
                    <a:cxn ang="0">
                      <a:pos x="576" y="439"/>
                    </a:cxn>
                    <a:cxn ang="0">
                      <a:pos x="570" y="394"/>
                    </a:cxn>
                    <a:cxn ang="0">
                      <a:pos x="547" y="350"/>
                    </a:cxn>
                    <a:cxn ang="0">
                      <a:pos x="518" y="310"/>
                    </a:cxn>
                    <a:cxn ang="0">
                      <a:pos x="542" y="307"/>
                    </a:cxn>
                    <a:cxn ang="0">
                      <a:pos x="562" y="277"/>
                    </a:cxn>
                    <a:cxn ang="0">
                      <a:pos x="547" y="219"/>
                    </a:cxn>
                    <a:cxn ang="0">
                      <a:pos x="521" y="178"/>
                    </a:cxn>
                    <a:cxn ang="0">
                      <a:pos x="498" y="151"/>
                    </a:cxn>
                    <a:cxn ang="0">
                      <a:pos x="471" y="131"/>
                    </a:cxn>
                    <a:cxn ang="0">
                      <a:pos x="446" y="121"/>
                    </a:cxn>
                    <a:cxn ang="0">
                      <a:pos x="427" y="134"/>
                    </a:cxn>
                    <a:cxn ang="0">
                      <a:pos x="427" y="155"/>
                    </a:cxn>
                    <a:cxn ang="0">
                      <a:pos x="421" y="196"/>
                    </a:cxn>
                    <a:cxn ang="0">
                      <a:pos x="392" y="150"/>
                    </a:cxn>
                    <a:cxn ang="0">
                      <a:pos x="333" y="71"/>
                    </a:cxn>
                    <a:cxn ang="0">
                      <a:pos x="298" y="21"/>
                    </a:cxn>
                    <a:cxn ang="0">
                      <a:pos x="252" y="0"/>
                    </a:cxn>
                    <a:cxn ang="0">
                      <a:pos x="220" y="4"/>
                    </a:cxn>
                  </a:cxnLst>
                  <a:rect l="txL" t="txT" r="txR" b="txB"/>
                  <a:pathLst>
                    <a:path w="577" h="715">
                      <a:moveTo>
                        <a:pt x="220" y="4"/>
                      </a:moveTo>
                      <a:lnTo>
                        <a:pt x="196" y="10"/>
                      </a:lnTo>
                      <a:lnTo>
                        <a:pt x="161" y="33"/>
                      </a:lnTo>
                      <a:lnTo>
                        <a:pt x="140" y="81"/>
                      </a:lnTo>
                      <a:lnTo>
                        <a:pt x="134" y="109"/>
                      </a:lnTo>
                      <a:lnTo>
                        <a:pt x="130" y="137"/>
                      </a:lnTo>
                      <a:lnTo>
                        <a:pt x="124" y="172"/>
                      </a:lnTo>
                      <a:lnTo>
                        <a:pt x="116" y="204"/>
                      </a:lnTo>
                      <a:lnTo>
                        <a:pt x="105" y="255"/>
                      </a:lnTo>
                      <a:lnTo>
                        <a:pt x="100" y="287"/>
                      </a:lnTo>
                      <a:lnTo>
                        <a:pt x="89" y="235"/>
                      </a:lnTo>
                      <a:lnTo>
                        <a:pt x="76" y="212"/>
                      </a:lnTo>
                      <a:lnTo>
                        <a:pt x="64" y="205"/>
                      </a:lnTo>
                      <a:lnTo>
                        <a:pt x="43" y="225"/>
                      </a:lnTo>
                      <a:lnTo>
                        <a:pt x="29" y="267"/>
                      </a:lnTo>
                      <a:lnTo>
                        <a:pt x="9" y="305"/>
                      </a:lnTo>
                      <a:lnTo>
                        <a:pt x="0" y="353"/>
                      </a:lnTo>
                      <a:lnTo>
                        <a:pt x="4" y="389"/>
                      </a:lnTo>
                      <a:lnTo>
                        <a:pt x="25" y="412"/>
                      </a:lnTo>
                      <a:lnTo>
                        <a:pt x="60" y="411"/>
                      </a:lnTo>
                      <a:lnTo>
                        <a:pt x="50" y="435"/>
                      </a:lnTo>
                      <a:lnTo>
                        <a:pt x="41" y="469"/>
                      </a:lnTo>
                      <a:lnTo>
                        <a:pt x="33" y="506"/>
                      </a:lnTo>
                      <a:lnTo>
                        <a:pt x="33" y="533"/>
                      </a:lnTo>
                      <a:lnTo>
                        <a:pt x="40" y="564"/>
                      </a:lnTo>
                      <a:lnTo>
                        <a:pt x="56" y="592"/>
                      </a:lnTo>
                      <a:lnTo>
                        <a:pt x="87" y="611"/>
                      </a:lnTo>
                      <a:lnTo>
                        <a:pt x="120" y="622"/>
                      </a:lnTo>
                      <a:lnTo>
                        <a:pt x="155" y="624"/>
                      </a:lnTo>
                      <a:lnTo>
                        <a:pt x="186" y="634"/>
                      </a:lnTo>
                      <a:lnTo>
                        <a:pt x="220" y="663"/>
                      </a:lnTo>
                      <a:lnTo>
                        <a:pt x="247" y="685"/>
                      </a:lnTo>
                      <a:lnTo>
                        <a:pt x="290" y="706"/>
                      </a:lnTo>
                      <a:lnTo>
                        <a:pt x="335" y="714"/>
                      </a:lnTo>
                      <a:lnTo>
                        <a:pt x="378" y="706"/>
                      </a:lnTo>
                      <a:lnTo>
                        <a:pt x="409" y="682"/>
                      </a:lnTo>
                      <a:lnTo>
                        <a:pt x="432" y="640"/>
                      </a:lnTo>
                      <a:lnTo>
                        <a:pt x="457" y="617"/>
                      </a:lnTo>
                      <a:lnTo>
                        <a:pt x="499" y="586"/>
                      </a:lnTo>
                      <a:lnTo>
                        <a:pt x="535" y="558"/>
                      </a:lnTo>
                      <a:lnTo>
                        <a:pt x="555" y="533"/>
                      </a:lnTo>
                      <a:lnTo>
                        <a:pt x="572" y="486"/>
                      </a:lnTo>
                      <a:lnTo>
                        <a:pt x="576" y="439"/>
                      </a:lnTo>
                      <a:lnTo>
                        <a:pt x="570" y="394"/>
                      </a:lnTo>
                      <a:lnTo>
                        <a:pt x="547" y="350"/>
                      </a:lnTo>
                      <a:lnTo>
                        <a:pt x="518" y="310"/>
                      </a:lnTo>
                      <a:lnTo>
                        <a:pt x="542" y="307"/>
                      </a:lnTo>
                      <a:lnTo>
                        <a:pt x="562" y="277"/>
                      </a:lnTo>
                      <a:lnTo>
                        <a:pt x="547" y="219"/>
                      </a:lnTo>
                      <a:lnTo>
                        <a:pt x="521" y="178"/>
                      </a:lnTo>
                      <a:lnTo>
                        <a:pt x="498" y="151"/>
                      </a:lnTo>
                      <a:lnTo>
                        <a:pt x="471" y="131"/>
                      </a:lnTo>
                      <a:lnTo>
                        <a:pt x="446" y="121"/>
                      </a:lnTo>
                      <a:lnTo>
                        <a:pt x="427" y="134"/>
                      </a:lnTo>
                      <a:lnTo>
                        <a:pt x="427" y="155"/>
                      </a:lnTo>
                      <a:lnTo>
                        <a:pt x="421" y="196"/>
                      </a:lnTo>
                      <a:lnTo>
                        <a:pt x="392" y="150"/>
                      </a:lnTo>
                      <a:lnTo>
                        <a:pt x="333" y="71"/>
                      </a:lnTo>
                      <a:lnTo>
                        <a:pt x="298" y="21"/>
                      </a:lnTo>
                      <a:lnTo>
                        <a:pt x="252" y="0"/>
                      </a:lnTo>
                      <a:lnTo>
                        <a:pt x="220" y="4"/>
                      </a:lnTo>
                    </a:path>
                  </a:pathLst>
                </a:custGeom>
                <a:solidFill>
                  <a:srgbClr val="FFBFB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nvGrpSpPr>
                <p:cNvPr id="20493" name="Group 11"/>
                <p:cNvGrpSpPr/>
                <p:nvPr/>
              </p:nvGrpSpPr>
              <p:grpSpPr>
                <a:xfrm>
                  <a:off x="1407" y="751"/>
                  <a:ext cx="222" cy="255"/>
                  <a:chOff x="1407" y="751"/>
                  <a:chExt cx="222" cy="255"/>
                </a:xfrm>
              </p:grpSpPr>
              <p:sp>
                <p:nvSpPr>
                  <p:cNvPr id="20494" name="Freeform 12"/>
                  <p:cNvSpPr/>
                  <p:nvPr/>
                </p:nvSpPr>
                <p:spPr>
                  <a:xfrm>
                    <a:off x="1407" y="751"/>
                    <a:ext cx="222" cy="255"/>
                  </a:xfrm>
                  <a:custGeom>
                    <a:avLst/>
                    <a:gdLst>
                      <a:gd name="txL" fmla="*/ 0 w 222"/>
                      <a:gd name="txT" fmla="*/ 0 h 255"/>
                      <a:gd name="txR" fmla="*/ 222 w 222"/>
                      <a:gd name="txB" fmla="*/ 255 h 255"/>
                    </a:gdLst>
                    <a:ahLst/>
                    <a:cxnLst>
                      <a:cxn ang="0">
                        <a:pos x="104" y="69"/>
                      </a:cxn>
                      <a:cxn ang="0">
                        <a:pos x="91" y="42"/>
                      </a:cxn>
                      <a:cxn ang="0">
                        <a:pos x="81" y="24"/>
                      </a:cxn>
                      <a:cxn ang="0">
                        <a:pos x="60" y="15"/>
                      </a:cxn>
                      <a:cxn ang="0">
                        <a:pos x="37" y="16"/>
                      </a:cxn>
                      <a:cxn ang="0">
                        <a:pos x="21" y="36"/>
                      </a:cxn>
                      <a:cxn ang="0">
                        <a:pos x="10" y="65"/>
                      </a:cxn>
                      <a:cxn ang="0">
                        <a:pos x="0" y="95"/>
                      </a:cxn>
                      <a:cxn ang="0">
                        <a:pos x="0" y="127"/>
                      </a:cxn>
                      <a:cxn ang="0">
                        <a:pos x="0" y="159"/>
                      </a:cxn>
                      <a:cxn ang="0">
                        <a:pos x="0" y="183"/>
                      </a:cxn>
                      <a:cxn ang="0">
                        <a:pos x="5" y="213"/>
                      </a:cxn>
                      <a:cxn ang="0">
                        <a:pos x="14" y="254"/>
                      </a:cxn>
                      <a:cxn ang="0">
                        <a:pos x="115" y="199"/>
                      </a:cxn>
                      <a:cxn ang="0">
                        <a:pos x="221" y="183"/>
                      </a:cxn>
                      <a:cxn ang="0">
                        <a:pos x="214" y="140"/>
                      </a:cxn>
                      <a:cxn ang="0">
                        <a:pos x="205" y="83"/>
                      </a:cxn>
                      <a:cxn ang="0">
                        <a:pos x="197" y="51"/>
                      </a:cxn>
                      <a:cxn ang="0">
                        <a:pos x="190" y="31"/>
                      </a:cxn>
                      <a:cxn ang="0">
                        <a:pos x="178" y="18"/>
                      </a:cxn>
                      <a:cxn ang="0">
                        <a:pos x="165" y="4"/>
                      </a:cxn>
                      <a:cxn ang="0">
                        <a:pos x="139" y="0"/>
                      </a:cxn>
                      <a:cxn ang="0">
                        <a:pos x="124" y="10"/>
                      </a:cxn>
                      <a:cxn ang="0">
                        <a:pos x="115" y="36"/>
                      </a:cxn>
                      <a:cxn ang="0">
                        <a:pos x="104" y="69"/>
                      </a:cxn>
                    </a:cxnLst>
                    <a:rect l="txL" t="txT" r="txR" b="txB"/>
                    <a:pathLst>
                      <a:path w="222" h="255">
                        <a:moveTo>
                          <a:pt x="104" y="69"/>
                        </a:moveTo>
                        <a:lnTo>
                          <a:pt x="91" y="42"/>
                        </a:lnTo>
                        <a:lnTo>
                          <a:pt x="81" y="24"/>
                        </a:lnTo>
                        <a:lnTo>
                          <a:pt x="60" y="15"/>
                        </a:lnTo>
                        <a:lnTo>
                          <a:pt x="37" y="16"/>
                        </a:lnTo>
                        <a:lnTo>
                          <a:pt x="21" y="36"/>
                        </a:lnTo>
                        <a:lnTo>
                          <a:pt x="10" y="65"/>
                        </a:lnTo>
                        <a:lnTo>
                          <a:pt x="0" y="95"/>
                        </a:lnTo>
                        <a:lnTo>
                          <a:pt x="0" y="127"/>
                        </a:lnTo>
                        <a:lnTo>
                          <a:pt x="0" y="159"/>
                        </a:lnTo>
                        <a:lnTo>
                          <a:pt x="0" y="183"/>
                        </a:lnTo>
                        <a:lnTo>
                          <a:pt x="5" y="213"/>
                        </a:lnTo>
                        <a:lnTo>
                          <a:pt x="14" y="254"/>
                        </a:lnTo>
                        <a:lnTo>
                          <a:pt x="115" y="199"/>
                        </a:lnTo>
                        <a:lnTo>
                          <a:pt x="221" y="183"/>
                        </a:lnTo>
                        <a:lnTo>
                          <a:pt x="214" y="140"/>
                        </a:lnTo>
                        <a:lnTo>
                          <a:pt x="205" y="83"/>
                        </a:lnTo>
                        <a:lnTo>
                          <a:pt x="197" y="51"/>
                        </a:lnTo>
                        <a:lnTo>
                          <a:pt x="190" y="31"/>
                        </a:lnTo>
                        <a:lnTo>
                          <a:pt x="178" y="18"/>
                        </a:lnTo>
                        <a:lnTo>
                          <a:pt x="165" y="4"/>
                        </a:lnTo>
                        <a:lnTo>
                          <a:pt x="139" y="0"/>
                        </a:lnTo>
                        <a:lnTo>
                          <a:pt x="124" y="10"/>
                        </a:lnTo>
                        <a:lnTo>
                          <a:pt x="115" y="36"/>
                        </a:lnTo>
                        <a:lnTo>
                          <a:pt x="104" y="69"/>
                        </a:lnTo>
                      </a:path>
                    </a:pathLst>
                  </a:custGeom>
                  <a:solidFill>
                    <a:srgbClr val="FFFFF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0495" name="Oval 13"/>
                  <p:cNvSpPr/>
                  <p:nvPr/>
                </p:nvSpPr>
                <p:spPr>
                  <a:xfrm>
                    <a:off x="1459" y="851"/>
                    <a:ext cx="52" cy="95"/>
                  </a:xfrm>
                  <a:prstGeom prst="ellipse">
                    <a:avLst/>
                  </a:prstGeom>
                  <a:solidFill>
                    <a:srgbClr val="000000"/>
                  </a:soli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0496" name="Oval 14"/>
                  <p:cNvSpPr/>
                  <p:nvPr/>
                </p:nvSpPr>
                <p:spPr>
                  <a:xfrm>
                    <a:off x="1519" y="837"/>
                    <a:ext cx="60" cy="95"/>
                  </a:xfrm>
                  <a:prstGeom prst="ellipse">
                    <a:avLst/>
                  </a:prstGeom>
                  <a:solidFill>
                    <a:srgbClr val="000000"/>
                  </a:soli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sp>
              <p:nvSpPr>
                <p:cNvPr id="20497" name="Freeform 15"/>
                <p:cNvSpPr/>
                <p:nvPr/>
              </p:nvSpPr>
              <p:spPr>
                <a:xfrm>
                  <a:off x="1455" y="1127"/>
                  <a:ext cx="294" cy="69"/>
                </a:xfrm>
                <a:custGeom>
                  <a:avLst/>
                  <a:gdLst>
                    <a:gd name="txL" fmla="*/ 0 w 294"/>
                    <a:gd name="txT" fmla="*/ 0 h 69"/>
                    <a:gd name="txR" fmla="*/ 294 w 294"/>
                    <a:gd name="txB" fmla="*/ 69 h 69"/>
                  </a:gdLst>
                  <a:ahLst/>
                  <a:cxnLst>
                    <a:cxn ang="0">
                      <a:pos x="0" y="29"/>
                    </a:cxn>
                    <a:cxn ang="0">
                      <a:pos x="56" y="68"/>
                    </a:cxn>
                    <a:cxn ang="0">
                      <a:pos x="120" y="20"/>
                    </a:cxn>
                    <a:cxn ang="0">
                      <a:pos x="157" y="43"/>
                    </a:cxn>
                    <a:cxn ang="0">
                      <a:pos x="192" y="4"/>
                    </a:cxn>
                    <a:cxn ang="0">
                      <a:pos x="225" y="10"/>
                    </a:cxn>
                    <a:cxn ang="0">
                      <a:pos x="235" y="0"/>
                    </a:cxn>
                    <a:cxn ang="0">
                      <a:pos x="293" y="20"/>
                    </a:cxn>
                  </a:cxnLst>
                  <a:rect l="txL" t="txT" r="txR" b="txB"/>
                  <a:pathLst>
                    <a:path w="294" h="69">
                      <a:moveTo>
                        <a:pt x="0" y="29"/>
                      </a:moveTo>
                      <a:lnTo>
                        <a:pt x="56" y="68"/>
                      </a:lnTo>
                      <a:lnTo>
                        <a:pt x="120" y="20"/>
                      </a:lnTo>
                      <a:lnTo>
                        <a:pt x="157" y="43"/>
                      </a:lnTo>
                      <a:lnTo>
                        <a:pt x="192" y="4"/>
                      </a:lnTo>
                      <a:lnTo>
                        <a:pt x="225" y="10"/>
                      </a:lnTo>
                      <a:lnTo>
                        <a:pt x="235" y="0"/>
                      </a:lnTo>
                      <a:lnTo>
                        <a:pt x="293" y="2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0498" name="Freeform 16"/>
                <p:cNvSpPr/>
                <p:nvPr/>
              </p:nvSpPr>
              <p:spPr>
                <a:xfrm>
                  <a:off x="1259" y="528"/>
                  <a:ext cx="363" cy="238"/>
                </a:xfrm>
                <a:custGeom>
                  <a:avLst/>
                  <a:gdLst>
                    <a:gd name="txL" fmla="*/ 0 w 363"/>
                    <a:gd name="txT" fmla="*/ 0 h 238"/>
                    <a:gd name="txR" fmla="*/ 363 w 363"/>
                    <a:gd name="txB" fmla="*/ 238 h 238"/>
                  </a:gdLst>
                  <a:ahLst/>
                  <a:cxnLst>
                    <a:cxn ang="0">
                      <a:pos x="233" y="81"/>
                    </a:cxn>
                    <a:cxn ang="0">
                      <a:pos x="215" y="64"/>
                    </a:cxn>
                    <a:cxn ang="0">
                      <a:pos x="192" y="51"/>
                    </a:cxn>
                    <a:cxn ang="0">
                      <a:pos x="163" y="46"/>
                    </a:cxn>
                    <a:cxn ang="0">
                      <a:pos x="134" y="51"/>
                    </a:cxn>
                    <a:cxn ang="0">
                      <a:pos x="112" y="66"/>
                    </a:cxn>
                    <a:cxn ang="0">
                      <a:pos x="95" y="92"/>
                    </a:cxn>
                    <a:cxn ang="0">
                      <a:pos x="83" y="122"/>
                    </a:cxn>
                    <a:cxn ang="0">
                      <a:pos x="77" y="146"/>
                    </a:cxn>
                    <a:cxn ang="0">
                      <a:pos x="68" y="178"/>
                    </a:cxn>
                    <a:cxn ang="0">
                      <a:pos x="56" y="196"/>
                    </a:cxn>
                    <a:cxn ang="0">
                      <a:pos x="33" y="211"/>
                    </a:cxn>
                    <a:cxn ang="0">
                      <a:pos x="0" y="237"/>
                    </a:cxn>
                    <a:cxn ang="0">
                      <a:pos x="62" y="217"/>
                    </a:cxn>
                    <a:cxn ang="0">
                      <a:pos x="99" y="207"/>
                    </a:cxn>
                    <a:cxn ang="0">
                      <a:pos x="80" y="232"/>
                    </a:cxn>
                    <a:cxn ang="0">
                      <a:pos x="118" y="210"/>
                    </a:cxn>
                    <a:cxn ang="0">
                      <a:pos x="158" y="193"/>
                    </a:cxn>
                    <a:cxn ang="0">
                      <a:pos x="196" y="180"/>
                    </a:cxn>
                    <a:cxn ang="0">
                      <a:pos x="225" y="169"/>
                    </a:cxn>
                    <a:cxn ang="0">
                      <a:pos x="244" y="152"/>
                    </a:cxn>
                    <a:cxn ang="0">
                      <a:pos x="249" y="166"/>
                    </a:cxn>
                    <a:cxn ang="0">
                      <a:pos x="264" y="180"/>
                    </a:cxn>
                    <a:cxn ang="0">
                      <a:pos x="291" y="193"/>
                    </a:cxn>
                    <a:cxn ang="0">
                      <a:pos x="330" y="202"/>
                    </a:cxn>
                    <a:cxn ang="0">
                      <a:pos x="355" y="220"/>
                    </a:cxn>
                    <a:cxn ang="0">
                      <a:pos x="357" y="189"/>
                    </a:cxn>
                    <a:cxn ang="0">
                      <a:pos x="357" y="161"/>
                    </a:cxn>
                    <a:cxn ang="0">
                      <a:pos x="357" y="133"/>
                    </a:cxn>
                    <a:cxn ang="0">
                      <a:pos x="343" y="117"/>
                    </a:cxn>
                    <a:cxn ang="0">
                      <a:pos x="320" y="106"/>
                    </a:cxn>
                    <a:cxn ang="0">
                      <a:pos x="362" y="104"/>
                    </a:cxn>
                    <a:cxn ang="0">
                      <a:pos x="326" y="87"/>
                    </a:cxn>
                    <a:cxn ang="0">
                      <a:pos x="302" y="83"/>
                    </a:cxn>
                    <a:cxn ang="0">
                      <a:pos x="278" y="90"/>
                    </a:cxn>
                    <a:cxn ang="0">
                      <a:pos x="335" y="0"/>
                    </a:cxn>
                    <a:cxn ang="0">
                      <a:pos x="233" y="81"/>
                    </a:cxn>
                  </a:cxnLst>
                  <a:rect l="txL" t="txT" r="txR" b="txB"/>
                  <a:pathLst>
                    <a:path w="363" h="238">
                      <a:moveTo>
                        <a:pt x="233" y="81"/>
                      </a:moveTo>
                      <a:lnTo>
                        <a:pt x="215" y="64"/>
                      </a:lnTo>
                      <a:lnTo>
                        <a:pt x="192" y="51"/>
                      </a:lnTo>
                      <a:lnTo>
                        <a:pt x="163" y="46"/>
                      </a:lnTo>
                      <a:lnTo>
                        <a:pt x="134" y="51"/>
                      </a:lnTo>
                      <a:lnTo>
                        <a:pt x="112" y="66"/>
                      </a:lnTo>
                      <a:lnTo>
                        <a:pt x="95" y="92"/>
                      </a:lnTo>
                      <a:lnTo>
                        <a:pt x="83" y="122"/>
                      </a:lnTo>
                      <a:lnTo>
                        <a:pt x="77" y="146"/>
                      </a:lnTo>
                      <a:lnTo>
                        <a:pt x="68" y="178"/>
                      </a:lnTo>
                      <a:lnTo>
                        <a:pt x="56" y="196"/>
                      </a:lnTo>
                      <a:lnTo>
                        <a:pt x="33" y="211"/>
                      </a:lnTo>
                      <a:lnTo>
                        <a:pt x="0" y="237"/>
                      </a:lnTo>
                      <a:lnTo>
                        <a:pt x="62" y="217"/>
                      </a:lnTo>
                      <a:lnTo>
                        <a:pt x="99" y="207"/>
                      </a:lnTo>
                      <a:lnTo>
                        <a:pt x="80" y="232"/>
                      </a:lnTo>
                      <a:lnTo>
                        <a:pt x="118" y="210"/>
                      </a:lnTo>
                      <a:lnTo>
                        <a:pt x="158" y="193"/>
                      </a:lnTo>
                      <a:lnTo>
                        <a:pt x="196" y="180"/>
                      </a:lnTo>
                      <a:lnTo>
                        <a:pt x="225" y="169"/>
                      </a:lnTo>
                      <a:lnTo>
                        <a:pt x="244" y="152"/>
                      </a:lnTo>
                      <a:lnTo>
                        <a:pt x="249" y="166"/>
                      </a:lnTo>
                      <a:lnTo>
                        <a:pt x="264" y="180"/>
                      </a:lnTo>
                      <a:lnTo>
                        <a:pt x="291" y="193"/>
                      </a:lnTo>
                      <a:lnTo>
                        <a:pt x="330" y="202"/>
                      </a:lnTo>
                      <a:lnTo>
                        <a:pt x="355" y="220"/>
                      </a:lnTo>
                      <a:lnTo>
                        <a:pt x="357" y="189"/>
                      </a:lnTo>
                      <a:lnTo>
                        <a:pt x="357" y="161"/>
                      </a:lnTo>
                      <a:lnTo>
                        <a:pt x="357" y="133"/>
                      </a:lnTo>
                      <a:lnTo>
                        <a:pt x="343" y="117"/>
                      </a:lnTo>
                      <a:lnTo>
                        <a:pt x="320" y="106"/>
                      </a:lnTo>
                      <a:lnTo>
                        <a:pt x="362" y="104"/>
                      </a:lnTo>
                      <a:lnTo>
                        <a:pt x="326" y="87"/>
                      </a:lnTo>
                      <a:lnTo>
                        <a:pt x="302" y="83"/>
                      </a:lnTo>
                      <a:lnTo>
                        <a:pt x="278" y="90"/>
                      </a:lnTo>
                      <a:lnTo>
                        <a:pt x="335" y="0"/>
                      </a:lnTo>
                      <a:lnTo>
                        <a:pt x="233" y="81"/>
                      </a:lnTo>
                    </a:path>
                  </a:pathLst>
                </a:custGeom>
                <a:solidFill>
                  <a:srgbClr val="7F5F3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0499" name="Freeform 17"/>
                <p:cNvSpPr/>
                <p:nvPr/>
              </p:nvSpPr>
              <p:spPr>
                <a:xfrm>
                  <a:off x="1296" y="918"/>
                  <a:ext cx="503" cy="328"/>
                </a:xfrm>
                <a:custGeom>
                  <a:avLst/>
                  <a:gdLst>
                    <a:gd name="txL" fmla="*/ 0 w 503"/>
                    <a:gd name="txT" fmla="*/ 0 h 328"/>
                    <a:gd name="txR" fmla="*/ 503 w 503"/>
                    <a:gd name="txB" fmla="*/ 328 h 328"/>
                  </a:gdLst>
                  <a:ahLst/>
                  <a:cxnLst>
                    <a:cxn ang="0">
                      <a:pos x="0" y="218"/>
                    </a:cxn>
                    <a:cxn ang="0">
                      <a:pos x="19" y="173"/>
                    </a:cxn>
                    <a:cxn ang="0">
                      <a:pos x="48" y="132"/>
                    </a:cxn>
                    <a:cxn ang="0">
                      <a:pos x="87" y="92"/>
                    </a:cxn>
                    <a:cxn ang="0">
                      <a:pos x="134" y="60"/>
                    </a:cxn>
                    <a:cxn ang="0">
                      <a:pos x="171" y="42"/>
                    </a:cxn>
                    <a:cxn ang="0">
                      <a:pos x="228" y="16"/>
                    </a:cxn>
                    <a:cxn ang="0">
                      <a:pos x="276" y="6"/>
                    </a:cxn>
                    <a:cxn ang="0">
                      <a:pos x="318" y="0"/>
                    </a:cxn>
                    <a:cxn ang="0">
                      <a:pos x="360" y="0"/>
                    </a:cxn>
                    <a:cxn ang="0">
                      <a:pos x="434" y="12"/>
                    </a:cxn>
                    <a:cxn ang="0">
                      <a:pos x="461" y="29"/>
                    </a:cxn>
                    <a:cxn ang="0">
                      <a:pos x="483" y="48"/>
                    </a:cxn>
                    <a:cxn ang="0">
                      <a:pos x="494" y="74"/>
                    </a:cxn>
                    <a:cxn ang="0">
                      <a:pos x="502" y="96"/>
                    </a:cxn>
                    <a:cxn ang="0">
                      <a:pos x="500" y="119"/>
                    </a:cxn>
                    <a:cxn ang="0">
                      <a:pos x="494" y="155"/>
                    </a:cxn>
                    <a:cxn ang="0">
                      <a:pos x="479" y="177"/>
                    </a:cxn>
                    <a:cxn ang="0">
                      <a:pos x="452" y="191"/>
                    </a:cxn>
                    <a:cxn ang="0">
                      <a:pos x="413" y="193"/>
                    </a:cxn>
                    <a:cxn ang="0">
                      <a:pos x="374" y="187"/>
                    </a:cxn>
                    <a:cxn ang="0">
                      <a:pos x="349" y="169"/>
                    </a:cxn>
                    <a:cxn ang="0">
                      <a:pos x="277" y="83"/>
                    </a:cxn>
                    <a:cxn ang="0">
                      <a:pos x="246" y="46"/>
                    </a:cxn>
                    <a:cxn ang="0">
                      <a:pos x="228" y="126"/>
                    </a:cxn>
                    <a:cxn ang="0">
                      <a:pos x="215" y="196"/>
                    </a:cxn>
                    <a:cxn ang="0">
                      <a:pos x="202" y="241"/>
                    </a:cxn>
                    <a:cxn ang="0">
                      <a:pos x="178" y="287"/>
                    </a:cxn>
                    <a:cxn ang="0">
                      <a:pos x="140" y="315"/>
                    </a:cxn>
                    <a:cxn ang="0">
                      <a:pos x="107" y="327"/>
                    </a:cxn>
                    <a:cxn ang="0">
                      <a:pos x="58" y="327"/>
                    </a:cxn>
                    <a:cxn ang="0">
                      <a:pos x="33" y="311"/>
                    </a:cxn>
                    <a:cxn ang="0">
                      <a:pos x="14" y="291"/>
                    </a:cxn>
                    <a:cxn ang="0">
                      <a:pos x="4" y="268"/>
                    </a:cxn>
                    <a:cxn ang="0">
                      <a:pos x="0" y="218"/>
                    </a:cxn>
                  </a:cxnLst>
                  <a:rect l="txL" t="txT" r="txR" b="txB"/>
                  <a:pathLst>
                    <a:path w="503" h="328">
                      <a:moveTo>
                        <a:pt x="0" y="218"/>
                      </a:moveTo>
                      <a:lnTo>
                        <a:pt x="19" y="173"/>
                      </a:lnTo>
                      <a:lnTo>
                        <a:pt x="48" y="132"/>
                      </a:lnTo>
                      <a:lnTo>
                        <a:pt x="87" y="92"/>
                      </a:lnTo>
                      <a:lnTo>
                        <a:pt x="134" y="60"/>
                      </a:lnTo>
                      <a:lnTo>
                        <a:pt x="171" y="42"/>
                      </a:lnTo>
                      <a:lnTo>
                        <a:pt x="228" y="16"/>
                      </a:lnTo>
                      <a:lnTo>
                        <a:pt x="276" y="6"/>
                      </a:lnTo>
                      <a:lnTo>
                        <a:pt x="318" y="0"/>
                      </a:lnTo>
                      <a:lnTo>
                        <a:pt x="360" y="0"/>
                      </a:lnTo>
                      <a:lnTo>
                        <a:pt x="434" y="12"/>
                      </a:lnTo>
                      <a:lnTo>
                        <a:pt x="461" y="29"/>
                      </a:lnTo>
                      <a:lnTo>
                        <a:pt x="483" y="48"/>
                      </a:lnTo>
                      <a:lnTo>
                        <a:pt x="494" y="74"/>
                      </a:lnTo>
                      <a:lnTo>
                        <a:pt x="502" y="96"/>
                      </a:lnTo>
                      <a:lnTo>
                        <a:pt x="500" y="119"/>
                      </a:lnTo>
                      <a:lnTo>
                        <a:pt x="494" y="155"/>
                      </a:lnTo>
                      <a:lnTo>
                        <a:pt x="479" y="177"/>
                      </a:lnTo>
                      <a:lnTo>
                        <a:pt x="452" y="191"/>
                      </a:lnTo>
                      <a:lnTo>
                        <a:pt x="413" y="193"/>
                      </a:lnTo>
                      <a:lnTo>
                        <a:pt x="374" y="187"/>
                      </a:lnTo>
                      <a:lnTo>
                        <a:pt x="349" y="169"/>
                      </a:lnTo>
                      <a:lnTo>
                        <a:pt x="277" y="83"/>
                      </a:lnTo>
                      <a:lnTo>
                        <a:pt x="246" y="46"/>
                      </a:lnTo>
                      <a:lnTo>
                        <a:pt x="228" y="126"/>
                      </a:lnTo>
                      <a:lnTo>
                        <a:pt x="215" y="196"/>
                      </a:lnTo>
                      <a:lnTo>
                        <a:pt x="202" y="241"/>
                      </a:lnTo>
                      <a:lnTo>
                        <a:pt x="178" y="287"/>
                      </a:lnTo>
                      <a:lnTo>
                        <a:pt x="140" y="315"/>
                      </a:lnTo>
                      <a:lnTo>
                        <a:pt x="107" y="327"/>
                      </a:lnTo>
                      <a:lnTo>
                        <a:pt x="58" y="327"/>
                      </a:lnTo>
                      <a:lnTo>
                        <a:pt x="33" y="311"/>
                      </a:lnTo>
                      <a:lnTo>
                        <a:pt x="14" y="291"/>
                      </a:lnTo>
                      <a:lnTo>
                        <a:pt x="4" y="268"/>
                      </a:lnTo>
                      <a:lnTo>
                        <a:pt x="0" y="218"/>
                      </a:lnTo>
                    </a:path>
                  </a:pathLst>
                </a:custGeom>
                <a:solidFill>
                  <a:srgbClr val="3F7FF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0500" name="Oval 18"/>
                <p:cNvSpPr/>
                <p:nvPr/>
              </p:nvSpPr>
              <p:spPr>
                <a:xfrm>
                  <a:off x="1463" y="1016"/>
                  <a:ext cx="204" cy="116"/>
                </a:xfrm>
                <a:prstGeom prst="ellipse">
                  <a:avLst/>
                </a:prstGeom>
                <a:solidFill>
                  <a:srgbClr val="FFBFBF"/>
                </a:solidFill>
                <a:ln w="12700" cap="flat" cmpd="sng">
                  <a:solidFill>
                    <a:srgbClr val="000000"/>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grpSp>
          <p:grpSp>
            <p:nvGrpSpPr>
              <p:cNvPr id="20501" name="Group 19"/>
              <p:cNvGrpSpPr/>
              <p:nvPr/>
            </p:nvGrpSpPr>
            <p:grpSpPr>
              <a:xfrm>
                <a:off x="1734" y="1309"/>
                <a:ext cx="644" cy="285"/>
                <a:chOff x="1734" y="1309"/>
                <a:chExt cx="644" cy="285"/>
              </a:xfrm>
            </p:grpSpPr>
            <p:sp>
              <p:nvSpPr>
                <p:cNvPr id="20502" name="Freeform 20"/>
                <p:cNvSpPr/>
                <p:nvPr/>
              </p:nvSpPr>
              <p:spPr>
                <a:xfrm>
                  <a:off x="1794" y="1359"/>
                  <a:ext cx="185" cy="193"/>
                </a:xfrm>
                <a:custGeom>
                  <a:avLst/>
                  <a:gdLst>
                    <a:gd name="txL" fmla="*/ 0 w 185"/>
                    <a:gd name="txT" fmla="*/ 0 h 193"/>
                    <a:gd name="txR" fmla="*/ 185 w 185"/>
                    <a:gd name="txB" fmla="*/ 193 h 193"/>
                  </a:gdLst>
                  <a:ahLst/>
                  <a:cxnLst>
                    <a:cxn ang="0">
                      <a:pos x="151" y="160"/>
                    </a:cxn>
                    <a:cxn ang="0">
                      <a:pos x="170" y="125"/>
                    </a:cxn>
                    <a:cxn ang="0">
                      <a:pos x="184" y="72"/>
                    </a:cxn>
                    <a:cxn ang="0">
                      <a:pos x="153" y="29"/>
                    </a:cxn>
                    <a:cxn ang="0">
                      <a:pos x="77" y="0"/>
                    </a:cxn>
                    <a:cxn ang="0">
                      <a:pos x="39" y="5"/>
                    </a:cxn>
                    <a:cxn ang="0">
                      <a:pos x="28" y="56"/>
                    </a:cxn>
                    <a:cxn ang="0">
                      <a:pos x="0" y="96"/>
                    </a:cxn>
                    <a:cxn ang="0">
                      <a:pos x="58" y="138"/>
                    </a:cxn>
                    <a:cxn ang="0">
                      <a:pos x="27" y="192"/>
                    </a:cxn>
                    <a:cxn ang="0">
                      <a:pos x="75" y="158"/>
                    </a:cxn>
                    <a:cxn ang="0">
                      <a:pos x="124" y="177"/>
                    </a:cxn>
                    <a:cxn ang="0">
                      <a:pos x="151" y="160"/>
                    </a:cxn>
                  </a:cxnLst>
                  <a:rect l="txL" t="txT" r="txR" b="txB"/>
                  <a:pathLst>
                    <a:path w="185" h="193">
                      <a:moveTo>
                        <a:pt x="151" y="160"/>
                      </a:moveTo>
                      <a:lnTo>
                        <a:pt x="170" y="125"/>
                      </a:lnTo>
                      <a:lnTo>
                        <a:pt x="184" y="72"/>
                      </a:lnTo>
                      <a:lnTo>
                        <a:pt x="153" y="29"/>
                      </a:lnTo>
                      <a:lnTo>
                        <a:pt x="77" y="0"/>
                      </a:lnTo>
                      <a:lnTo>
                        <a:pt x="39" y="5"/>
                      </a:lnTo>
                      <a:lnTo>
                        <a:pt x="28" y="56"/>
                      </a:lnTo>
                      <a:lnTo>
                        <a:pt x="0" y="96"/>
                      </a:lnTo>
                      <a:lnTo>
                        <a:pt x="58" y="138"/>
                      </a:lnTo>
                      <a:lnTo>
                        <a:pt x="27" y="192"/>
                      </a:lnTo>
                      <a:lnTo>
                        <a:pt x="75" y="158"/>
                      </a:lnTo>
                      <a:lnTo>
                        <a:pt x="124" y="177"/>
                      </a:lnTo>
                      <a:lnTo>
                        <a:pt x="151" y="160"/>
                      </a:lnTo>
                    </a:path>
                  </a:pathLst>
                </a:custGeom>
                <a:solidFill>
                  <a:srgbClr val="FFFFF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0503" name="Freeform 21"/>
                <p:cNvSpPr/>
                <p:nvPr/>
              </p:nvSpPr>
              <p:spPr>
                <a:xfrm>
                  <a:off x="1734" y="1309"/>
                  <a:ext cx="91" cy="137"/>
                </a:xfrm>
                <a:custGeom>
                  <a:avLst/>
                  <a:gdLst>
                    <a:gd name="txL" fmla="*/ 0 w 91"/>
                    <a:gd name="txT" fmla="*/ 0 h 137"/>
                    <a:gd name="txR" fmla="*/ 91 w 91"/>
                    <a:gd name="txB" fmla="*/ 137 h 137"/>
                  </a:gdLst>
                  <a:ahLst/>
                  <a:cxnLst>
                    <a:cxn ang="0">
                      <a:pos x="90" y="0"/>
                    </a:cxn>
                    <a:cxn ang="0">
                      <a:pos x="85" y="111"/>
                    </a:cxn>
                    <a:cxn ang="0">
                      <a:pos x="68" y="136"/>
                    </a:cxn>
                    <a:cxn ang="0">
                      <a:pos x="34" y="127"/>
                    </a:cxn>
                    <a:cxn ang="0">
                      <a:pos x="0" y="94"/>
                    </a:cxn>
                    <a:cxn ang="0">
                      <a:pos x="20" y="46"/>
                    </a:cxn>
                    <a:cxn ang="0">
                      <a:pos x="90" y="0"/>
                    </a:cxn>
                  </a:cxnLst>
                  <a:rect l="txL" t="txT" r="txR" b="txB"/>
                  <a:pathLst>
                    <a:path w="91" h="137">
                      <a:moveTo>
                        <a:pt x="90" y="0"/>
                      </a:moveTo>
                      <a:lnTo>
                        <a:pt x="85" y="111"/>
                      </a:lnTo>
                      <a:lnTo>
                        <a:pt x="68" y="136"/>
                      </a:lnTo>
                      <a:lnTo>
                        <a:pt x="34" y="127"/>
                      </a:lnTo>
                      <a:lnTo>
                        <a:pt x="0" y="94"/>
                      </a:lnTo>
                      <a:lnTo>
                        <a:pt x="20" y="46"/>
                      </a:lnTo>
                      <a:lnTo>
                        <a:pt x="90" y="0"/>
                      </a:lnTo>
                    </a:path>
                  </a:pathLst>
                </a:custGeom>
                <a:solidFill>
                  <a:srgbClr val="FFFFF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nvGrpSpPr>
                <p:cNvPr id="20504" name="Group 22"/>
                <p:cNvGrpSpPr/>
                <p:nvPr/>
              </p:nvGrpSpPr>
              <p:grpSpPr>
                <a:xfrm>
                  <a:off x="1912" y="1441"/>
                  <a:ext cx="466" cy="153"/>
                  <a:chOff x="1912" y="1441"/>
                  <a:chExt cx="466" cy="153"/>
                </a:xfrm>
              </p:grpSpPr>
              <p:sp>
                <p:nvSpPr>
                  <p:cNvPr id="20505" name="Freeform 23"/>
                  <p:cNvSpPr/>
                  <p:nvPr/>
                </p:nvSpPr>
                <p:spPr>
                  <a:xfrm>
                    <a:off x="1912" y="1441"/>
                    <a:ext cx="466" cy="153"/>
                  </a:xfrm>
                  <a:custGeom>
                    <a:avLst/>
                    <a:gdLst>
                      <a:gd name="txL" fmla="*/ 0 w 466"/>
                      <a:gd name="txT" fmla="*/ 0 h 153"/>
                      <a:gd name="txR" fmla="*/ 466 w 466"/>
                      <a:gd name="txB" fmla="*/ 153 h 153"/>
                    </a:gdLst>
                    <a:ahLst/>
                    <a:cxnLst>
                      <a:cxn ang="0">
                        <a:pos x="425" y="66"/>
                      </a:cxn>
                      <a:cxn ang="0">
                        <a:pos x="414" y="78"/>
                      </a:cxn>
                      <a:cxn ang="0">
                        <a:pos x="404" y="89"/>
                      </a:cxn>
                      <a:cxn ang="0">
                        <a:pos x="390" y="100"/>
                      </a:cxn>
                      <a:cxn ang="0">
                        <a:pos x="360" y="66"/>
                      </a:cxn>
                      <a:cxn ang="0">
                        <a:pos x="376" y="58"/>
                      </a:cxn>
                      <a:cxn ang="0">
                        <a:pos x="388" y="68"/>
                      </a:cxn>
                      <a:cxn ang="0">
                        <a:pos x="403" y="72"/>
                      </a:cxn>
                      <a:cxn ang="0">
                        <a:pos x="423" y="64"/>
                      </a:cxn>
                      <a:cxn ang="0">
                        <a:pos x="435" y="53"/>
                      </a:cxn>
                      <a:cxn ang="0">
                        <a:pos x="438" y="43"/>
                      </a:cxn>
                      <a:cxn ang="0">
                        <a:pos x="431" y="39"/>
                      </a:cxn>
                      <a:cxn ang="0">
                        <a:pos x="416" y="39"/>
                      </a:cxn>
                      <a:cxn ang="0">
                        <a:pos x="400" y="39"/>
                      </a:cxn>
                      <a:cxn ang="0">
                        <a:pos x="387" y="39"/>
                      </a:cxn>
                      <a:cxn ang="0">
                        <a:pos x="374" y="30"/>
                      </a:cxn>
                      <a:cxn ang="0">
                        <a:pos x="366" y="23"/>
                      </a:cxn>
                      <a:cxn ang="0">
                        <a:pos x="356" y="22"/>
                      </a:cxn>
                      <a:cxn ang="0">
                        <a:pos x="332" y="21"/>
                      </a:cxn>
                      <a:cxn ang="0">
                        <a:pos x="314" y="9"/>
                      </a:cxn>
                      <a:cxn ang="0">
                        <a:pos x="298" y="2"/>
                      </a:cxn>
                      <a:cxn ang="0">
                        <a:pos x="286" y="0"/>
                      </a:cxn>
                      <a:cxn ang="0">
                        <a:pos x="272" y="4"/>
                      </a:cxn>
                      <a:cxn ang="0">
                        <a:pos x="256" y="11"/>
                      </a:cxn>
                      <a:cxn ang="0">
                        <a:pos x="243" y="23"/>
                      </a:cxn>
                      <a:cxn ang="0">
                        <a:pos x="237" y="37"/>
                      </a:cxn>
                      <a:cxn ang="0">
                        <a:pos x="17" y="6"/>
                      </a:cxn>
                      <a:cxn ang="0">
                        <a:pos x="0" y="22"/>
                      </a:cxn>
                      <a:cxn ang="0">
                        <a:pos x="32" y="52"/>
                      </a:cxn>
                      <a:cxn ang="0">
                        <a:pos x="241" y="93"/>
                      </a:cxn>
                      <a:cxn ang="0">
                        <a:pos x="262" y="113"/>
                      </a:cxn>
                      <a:cxn ang="0">
                        <a:pos x="275" y="126"/>
                      </a:cxn>
                      <a:cxn ang="0">
                        <a:pos x="290" y="143"/>
                      </a:cxn>
                      <a:cxn ang="0">
                        <a:pos x="297" y="151"/>
                      </a:cxn>
                      <a:cxn ang="0">
                        <a:pos x="332" y="152"/>
                      </a:cxn>
                      <a:cxn ang="0">
                        <a:pos x="350" y="136"/>
                      </a:cxn>
                      <a:cxn ang="0">
                        <a:pos x="360" y="145"/>
                      </a:cxn>
                      <a:cxn ang="0">
                        <a:pos x="383" y="142"/>
                      </a:cxn>
                      <a:cxn ang="0">
                        <a:pos x="420" y="124"/>
                      </a:cxn>
                      <a:cxn ang="0">
                        <a:pos x="440" y="93"/>
                      </a:cxn>
                      <a:cxn ang="0">
                        <a:pos x="465" y="70"/>
                      </a:cxn>
                      <a:cxn ang="0">
                        <a:pos x="453" y="62"/>
                      </a:cxn>
                      <a:cxn ang="0">
                        <a:pos x="438" y="61"/>
                      </a:cxn>
                      <a:cxn ang="0">
                        <a:pos x="425" y="66"/>
                      </a:cxn>
                    </a:cxnLst>
                    <a:rect l="txL" t="txT" r="txR" b="txB"/>
                    <a:pathLst>
                      <a:path w="466" h="153">
                        <a:moveTo>
                          <a:pt x="425" y="66"/>
                        </a:moveTo>
                        <a:lnTo>
                          <a:pt x="414" y="78"/>
                        </a:lnTo>
                        <a:lnTo>
                          <a:pt x="404" y="89"/>
                        </a:lnTo>
                        <a:lnTo>
                          <a:pt x="390" y="100"/>
                        </a:lnTo>
                        <a:lnTo>
                          <a:pt x="360" y="66"/>
                        </a:lnTo>
                        <a:lnTo>
                          <a:pt x="376" y="58"/>
                        </a:lnTo>
                        <a:lnTo>
                          <a:pt x="388" y="68"/>
                        </a:lnTo>
                        <a:lnTo>
                          <a:pt x="403" y="72"/>
                        </a:lnTo>
                        <a:lnTo>
                          <a:pt x="423" y="64"/>
                        </a:lnTo>
                        <a:lnTo>
                          <a:pt x="435" y="53"/>
                        </a:lnTo>
                        <a:lnTo>
                          <a:pt x="438" y="43"/>
                        </a:lnTo>
                        <a:lnTo>
                          <a:pt x="431" y="39"/>
                        </a:lnTo>
                        <a:lnTo>
                          <a:pt x="416" y="39"/>
                        </a:lnTo>
                        <a:lnTo>
                          <a:pt x="400" y="39"/>
                        </a:lnTo>
                        <a:lnTo>
                          <a:pt x="387" y="39"/>
                        </a:lnTo>
                        <a:lnTo>
                          <a:pt x="374" y="30"/>
                        </a:lnTo>
                        <a:lnTo>
                          <a:pt x="366" y="23"/>
                        </a:lnTo>
                        <a:lnTo>
                          <a:pt x="356" y="22"/>
                        </a:lnTo>
                        <a:lnTo>
                          <a:pt x="332" y="21"/>
                        </a:lnTo>
                        <a:lnTo>
                          <a:pt x="314" y="9"/>
                        </a:lnTo>
                        <a:lnTo>
                          <a:pt x="298" y="2"/>
                        </a:lnTo>
                        <a:lnTo>
                          <a:pt x="286" y="0"/>
                        </a:lnTo>
                        <a:lnTo>
                          <a:pt x="272" y="4"/>
                        </a:lnTo>
                        <a:lnTo>
                          <a:pt x="256" y="11"/>
                        </a:lnTo>
                        <a:lnTo>
                          <a:pt x="243" y="23"/>
                        </a:lnTo>
                        <a:lnTo>
                          <a:pt x="237" y="37"/>
                        </a:lnTo>
                        <a:lnTo>
                          <a:pt x="17" y="6"/>
                        </a:lnTo>
                        <a:lnTo>
                          <a:pt x="0" y="22"/>
                        </a:lnTo>
                        <a:lnTo>
                          <a:pt x="32" y="52"/>
                        </a:lnTo>
                        <a:lnTo>
                          <a:pt x="241" y="93"/>
                        </a:lnTo>
                        <a:lnTo>
                          <a:pt x="262" y="113"/>
                        </a:lnTo>
                        <a:lnTo>
                          <a:pt x="275" y="126"/>
                        </a:lnTo>
                        <a:lnTo>
                          <a:pt x="290" y="143"/>
                        </a:lnTo>
                        <a:lnTo>
                          <a:pt x="297" y="151"/>
                        </a:lnTo>
                        <a:lnTo>
                          <a:pt x="332" y="152"/>
                        </a:lnTo>
                        <a:lnTo>
                          <a:pt x="350" y="136"/>
                        </a:lnTo>
                        <a:lnTo>
                          <a:pt x="360" y="145"/>
                        </a:lnTo>
                        <a:lnTo>
                          <a:pt x="383" y="142"/>
                        </a:lnTo>
                        <a:lnTo>
                          <a:pt x="420" y="124"/>
                        </a:lnTo>
                        <a:lnTo>
                          <a:pt x="440" y="93"/>
                        </a:lnTo>
                        <a:lnTo>
                          <a:pt x="465" y="70"/>
                        </a:lnTo>
                        <a:lnTo>
                          <a:pt x="453" y="62"/>
                        </a:lnTo>
                        <a:lnTo>
                          <a:pt x="438" y="61"/>
                        </a:lnTo>
                        <a:lnTo>
                          <a:pt x="425" y="66"/>
                        </a:lnTo>
                      </a:path>
                    </a:pathLst>
                  </a:custGeom>
                  <a:solidFill>
                    <a:srgbClr val="FFBFBF"/>
                  </a:solidFill>
                  <a:ln w="12700" cap="rnd" cmpd="sng">
                    <a:solidFill>
                      <a:srgbClr val="000000"/>
                    </a:solidFill>
                    <a:prstDash val="solid"/>
                    <a:round/>
                    <a:headEnd type="none" w="med" len="med"/>
                    <a:tailEnd type="none" w="med" len="med"/>
                  </a:ln>
                </p:spPr>
                <p:txBody>
                  <a:bodyPr/>
                  <a:p>
                    <a:pPr algn="ctr"/>
                    <a:endParaRPr lang="ja-JP" altLang="en-US" sz="1400" b="1" dirty="0">
                      <a:latin typeface="Arial" panose="020B0604020202020204" pitchFamily="34" charset="0"/>
                      <a:ea typeface="MS PGothic" panose="020B0600070205080204" pitchFamily="34" charset="-128"/>
                    </a:endParaRPr>
                  </a:p>
                </p:txBody>
              </p:sp>
              <p:grpSp>
                <p:nvGrpSpPr>
                  <p:cNvPr id="20506" name="Group 24"/>
                  <p:cNvGrpSpPr/>
                  <p:nvPr/>
                </p:nvGrpSpPr>
                <p:grpSpPr>
                  <a:xfrm>
                    <a:off x="2179" y="1489"/>
                    <a:ext cx="109" cy="90"/>
                    <a:chOff x="2179" y="1489"/>
                    <a:chExt cx="109" cy="90"/>
                  </a:xfrm>
                </p:grpSpPr>
                <p:sp>
                  <p:nvSpPr>
                    <p:cNvPr id="20507" name="Freeform 25"/>
                    <p:cNvSpPr/>
                    <p:nvPr/>
                  </p:nvSpPr>
                  <p:spPr>
                    <a:xfrm>
                      <a:off x="2200" y="1498"/>
                      <a:ext cx="88" cy="81"/>
                    </a:xfrm>
                    <a:custGeom>
                      <a:avLst/>
                      <a:gdLst>
                        <a:gd name="txL" fmla="*/ 0 w 88"/>
                        <a:gd name="txT" fmla="*/ 0 h 81"/>
                        <a:gd name="txR" fmla="*/ 88 w 88"/>
                        <a:gd name="txB" fmla="*/ 81 h 81"/>
                      </a:gdLst>
                      <a:ahLst/>
                      <a:cxnLst>
                        <a:cxn ang="0">
                          <a:pos x="63" y="80"/>
                        </a:cxn>
                        <a:cxn ang="0">
                          <a:pos x="87" y="58"/>
                        </a:cxn>
                        <a:cxn ang="0">
                          <a:pos x="59" y="23"/>
                        </a:cxn>
                        <a:cxn ang="0">
                          <a:pos x="44" y="0"/>
                        </a:cxn>
                        <a:cxn ang="0">
                          <a:pos x="0" y="14"/>
                        </a:cxn>
                      </a:cxnLst>
                      <a:rect l="txL" t="txT" r="txR" b="txB"/>
                      <a:pathLst>
                        <a:path w="88" h="81">
                          <a:moveTo>
                            <a:pt x="63" y="80"/>
                          </a:moveTo>
                          <a:lnTo>
                            <a:pt x="87" y="58"/>
                          </a:lnTo>
                          <a:lnTo>
                            <a:pt x="59" y="23"/>
                          </a:lnTo>
                          <a:lnTo>
                            <a:pt x="44" y="0"/>
                          </a:lnTo>
                          <a:lnTo>
                            <a:pt x="0" y="14"/>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sp>
                  <p:nvSpPr>
                    <p:cNvPr id="20508" name="Freeform 26"/>
                    <p:cNvSpPr/>
                    <p:nvPr/>
                  </p:nvSpPr>
                  <p:spPr>
                    <a:xfrm>
                      <a:off x="2179" y="1489"/>
                      <a:ext cx="49" cy="72"/>
                    </a:xfrm>
                    <a:custGeom>
                      <a:avLst/>
                      <a:gdLst>
                        <a:gd name="txL" fmla="*/ 0 w 49"/>
                        <a:gd name="txT" fmla="*/ 0 h 72"/>
                        <a:gd name="txR" fmla="*/ 49 w 49"/>
                        <a:gd name="txB" fmla="*/ 72 h 72"/>
                      </a:gdLst>
                      <a:ahLst/>
                      <a:cxnLst>
                        <a:cxn ang="0">
                          <a:pos x="48" y="71"/>
                        </a:cxn>
                        <a:cxn ang="0">
                          <a:pos x="37" y="39"/>
                        </a:cxn>
                        <a:cxn ang="0">
                          <a:pos x="27" y="26"/>
                        </a:cxn>
                        <a:cxn ang="0">
                          <a:pos x="14" y="11"/>
                        </a:cxn>
                        <a:cxn ang="0">
                          <a:pos x="0" y="0"/>
                        </a:cxn>
                      </a:cxnLst>
                      <a:rect l="txL" t="txT" r="txR" b="txB"/>
                      <a:pathLst>
                        <a:path w="49" h="72">
                          <a:moveTo>
                            <a:pt x="48" y="71"/>
                          </a:moveTo>
                          <a:lnTo>
                            <a:pt x="37" y="39"/>
                          </a:lnTo>
                          <a:lnTo>
                            <a:pt x="27" y="26"/>
                          </a:lnTo>
                          <a:lnTo>
                            <a:pt x="14" y="11"/>
                          </a:lnTo>
                          <a:lnTo>
                            <a:pt x="0" y="0"/>
                          </a:lnTo>
                        </a:path>
                      </a:pathLst>
                    </a:custGeom>
                    <a:noFill/>
                    <a:ln w="12700" cap="rnd" cmpd="sng">
                      <a:solidFill>
                        <a:srgbClr val="000000"/>
                      </a:solidFill>
                      <a:prstDash val="solid"/>
                      <a:round/>
                      <a:headEnd type="none" w="sm" len="sm"/>
                      <a:tailEnd type="none" w="sm" len="sm"/>
                    </a:ln>
                  </p:spPr>
                  <p:txBody>
                    <a:bodyPr/>
                    <a:p>
                      <a:pPr algn="ctr"/>
                      <a:endParaRPr lang="ja-JP" altLang="en-US" sz="1400" b="1" dirty="0">
                        <a:latin typeface="Arial" panose="020B0604020202020204" pitchFamily="34" charset="0"/>
                        <a:ea typeface="MS PGothic" panose="020B0600070205080204" pitchFamily="34" charset="-128"/>
                      </a:endParaRPr>
                    </a:p>
                  </p:txBody>
                </p:sp>
              </p:grpSp>
            </p:grpSp>
          </p:grpSp>
        </p:grpSp>
      </p:grpSp>
      <p:sp>
        <p:nvSpPr>
          <p:cNvPr id="20509" name="Freeform 27"/>
          <p:cNvSpPr/>
          <p:nvPr/>
        </p:nvSpPr>
        <p:spPr>
          <a:xfrm>
            <a:off x="933450" y="5791200"/>
            <a:ext cx="6381750" cy="992188"/>
          </a:xfrm>
          <a:custGeom>
            <a:avLst/>
            <a:gdLst>
              <a:gd name="txL" fmla="*/ 0 w 4369"/>
              <a:gd name="txT" fmla="*/ 0 h 625"/>
              <a:gd name="txR" fmla="*/ 4369 w 4369"/>
              <a:gd name="txB" fmla="*/ 625 h 625"/>
            </a:gdLst>
            <a:ahLst/>
            <a:cxnLst>
              <a:cxn ang="0">
                <a:pos x="3542" y="284"/>
              </a:cxn>
              <a:cxn ang="0">
                <a:pos x="3478" y="229"/>
              </a:cxn>
              <a:cxn ang="0">
                <a:pos x="3350" y="177"/>
              </a:cxn>
              <a:cxn ang="0">
                <a:pos x="3164" y="130"/>
              </a:cxn>
              <a:cxn ang="0">
                <a:pos x="2929" y="90"/>
              </a:cxn>
              <a:cxn ang="0">
                <a:pos x="2652" y="59"/>
              </a:cxn>
              <a:cxn ang="0">
                <a:pos x="2343" y="37"/>
              </a:cxn>
              <a:cxn ang="0">
                <a:pos x="2016" y="26"/>
              </a:cxn>
              <a:cxn ang="0">
                <a:pos x="1682" y="26"/>
              </a:cxn>
              <a:cxn ang="0">
                <a:pos x="1355" y="37"/>
              </a:cxn>
              <a:cxn ang="0">
                <a:pos x="1046" y="59"/>
              </a:cxn>
              <a:cxn ang="0">
                <a:pos x="769" y="90"/>
              </a:cxn>
              <a:cxn ang="0">
                <a:pos x="534" y="130"/>
              </a:cxn>
              <a:cxn ang="0">
                <a:pos x="348" y="177"/>
              </a:cxn>
              <a:cxn ang="0">
                <a:pos x="220" y="229"/>
              </a:cxn>
              <a:cxn ang="0">
                <a:pos x="156" y="284"/>
              </a:cxn>
              <a:cxn ang="0">
                <a:pos x="156" y="340"/>
              </a:cxn>
              <a:cxn ang="0">
                <a:pos x="220" y="395"/>
              </a:cxn>
              <a:cxn ang="0">
                <a:pos x="348" y="447"/>
              </a:cxn>
              <a:cxn ang="0">
                <a:pos x="534" y="494"/>
              </a:cxn>
              <a:cxn ang="0">
                <a:pos x="769" y="534"/>
              </a:cxn>
              <a:cxn ang="0">
                <a:pos x="1046" y="565"/>
              </a:cxn>
              <a:cxn ang="0">
                <a:pos x="1355" y="587"/>
              </a:cxn>
              <a:cxn ang="0">
                <a:pos x="1682" y="598"/>
              </a:cxn>
              <a:cxn ang="0">
                <a:pos x="2016" y="598"/>
              </a:cxn>
              <a:cxn ang="0">
                <a:pos x="2343" y="587"/>
              </a:cxn>
              <a:cxn ang="0">
                <a:pos x="2652" y="565"/>
              </a:cxn>
              <a:cxn ang="0">
                <a:pos x="2929" y="534"/>
              </a:cxn>
              <a:cxn ang="0">
                <a:pos x="3164" y="494"/>
              </a:cxn>
              <a:cxn ang="0">
                <a:pos x="3350" y="447"/>
              </a:cxn>
              <a:cxn ang="0">
                <a:pos x="3478" y="395"/>
              </a:cxn>
              <a:cxn ang="0">
                <a:pos x="3542" y="340"/>
              </a:cxn>
            </a:cxnLst>
            <a:rect l="txL" t="txT" r="txR" b="txB"/>
            <a:pathLst>
              <a:path w="4369" h="625">
                <a:moveTo>
                  <a:pt x="4368" y="312"/>
                </a:moveTo>
                <a:lnTo>
                  <a:pt x="4184" y="284"/>
                </a:lnTo>
                <a:lnTo>
                  <a:pt x="4326" y="251"/>
                </a:lnTo>
                <a:lnTo>
                  <a:pt x="4108" y="229"/>
                </a:lnTo>
                <a:lnTo>
                  <a:pt x="4202" y="193"/>
                </a:lnTo>
                <a:lnTo>
                  <a:pt x="3957" y="177"/>
                </a:lnTo>
                <a:lnTo>
                  <a:pt x="4000" y="139"/>
                </a:lnTo>
                <a:lnTo>
                  <a:pt x="3738" y="130"/>
                </a:lnTo>
                <a:lnTo>
                  <a:pt x="3728" y="91"/>
                </a:lnTo>
                <a:lnTo>
                  <a:pt x="3459" y="90"/>
                </a:lnTo>
                <a:lnTo>
                  <a:pt x="3397" y="53"/>
                </a:lnTo>
                <a:lnTo>
                  <a:pt x="3132" y="59"/>
                </a:lnTo>
                <a:lnTo>
                  <a:pt x="3020" y="24"/>
                </a:lnTo>
                <a:lnTo>
                  <a:pt x="2767" y="37"/>
                </a:lnTo>
                <a:lnTo>
                  <a:pt x="2610" y="6"/>
                </a:lnTo>
                <a:lnTo>
                  <a:pt x="2381" y="26"/>
                </a:lnTo>
                <a:lnTo>
                  <a:pt x="2184" y="0"/>
                </a:lnTo>
                <a:lnTo>
                  <a:pt x="1987" y="26"/>
                </a:lnTo>
                <a:lnTo>
                  <a:pt x="1758" y="6"/>
                </a:lnTo>
                <a:lnTo>
                  <a:pt x="1601" y="37"/>
                </a:lnTo>
                <a:lnTo>
                  <a:pt x="1348" y="24"/>
                </a:lnTo>
                <a:lnTo>
                  <a:pt x="1236" y="59"/>
                </a:lnTo>
                <a:lnTo>
                  <a:pt x="971" y="53"/>
                </a:lnTo>
                <a:lnTo>
                  <a:pt x="909" y="90"/>
                </a:lnTo>
                <a:lnTo>
                  <a:pt x="640" y="91"/>
                </a:lnTo>
                <a:lnTo>
                  <a:pt x="630" y="130"/>
                </a:lnTo>
                <a:lnTo>
                  <a:pt x="368" y="139"/>
                </a:lnTo>
                <a:lnTo>
                  <a:pt x="411" y="177"/>
                </a:lnTo>
                <a:lnTo>
                  <a:pt x="166" y="193"/>
                </a:lnTo>
                <a:lnTo>
                  <a:pt x="260" y="229"/>
                </a:lnTo>
                <a:lnTo>
                  <a:pt x="42" y="251"/>
                </a:lnTo>
                <a:lnTo>
                  <a:pt x="184" y="284"/>
                </a:lnTo>
                <a:lnTo>
                  <a:pt x="0" y="312"/>
                </a:lnTo>
                <a:lnTo>
                  <a:pt x="184" y="340"/>
                </a:lnTo>
                <a:lnTo>
                  <a:pt x="42" y="373"/>
                </a:lnTo>
                <a:lnTo>
                  <a:pt x="260" y="395"/>
                </a:lnTo>
                <a:lnTo>
                  <a:pt x="166" y="431"/>
                </a:lnTo>
                <a:lnTo>
                  <a:pt x="411" y="447"/>
                </a:lnTo>
                <a:lnTo>
                  <a:pt x="368" y="485"/>
                </a:lnTo>
                <a:lnTo>
                  <a:pt x="630" y="494"/>
                </a:lnTo>
                <a:lnTo>
                  <a:pt x="640" y="533"/>
                </a:lnTo>
                <a:lnTo>
                  <a:pt x="909" y="534"/>
                </a:lnTo>
                <a:lnTo>
                  <a:pt x="971" y="571"/>
                </a:lnTo>
                <a:lnTo>
                  <a:pt x="1236" y="565"/>
                </a:lnTo>
                <a:lnTo>
                  <a:pt x="1348" y="600"/>
                </a:lnTo>
                <a:lnTo>
                  <a:pt x="1601" y="587"/>
                </a:lnTo>
                <a:lnTo>
                  <a:pt x="1758" y="618"/>
                </a:lnTo>
                <a:lnTo>
                  <a:pt x="1987" y="598"/>
                </a:lnTo>
                <a:lnTo>
                  <a:pt x="2184" y="624"/>
                </a:lnTo>
                <a:lnTo>
                  <a:pt x="2381" y="598"/>
                </a:lnTo>
                <a:lnTo>
                  <a:pt x="2610" y="618"/>
                </a:lnTo>
                <a:lnTo>
                  <a:pt x="2767" y="587"/>
                </a:lnTo>
                <a:lnTo>
                  <a:pt x="3020" y="600"/>
                </a:lnTo>
                <a:lnTo>
                  <a:pt x="3132" y="565"/>
                </a:lnTo>
                <a:lnTo>
                  <a:pt x="3397" y="571"/>
                </a:lnTo>
                <a:lnTo>
                  <a:pt x="3459" y="534"/>
                </a:lnTo>
                <a:lnTo>
                  <a:pt x="3728" y="533"/>
                </a:lnTo>
                <a:lnTo>
                  <a:pt x="3738" y="494"/>
                </a:lnTo>
                <a:lnTo>
                  <a:pt x="4000" y="485"/>
                </a:lnTo>
                <a:lnTo>
                  <a:pt x="3957" y="447"/>
                </a:lnTo>
                <a:lnTo>
                  <a:pt x="4202" y="431"/>
                </a:lnTo>
                <a:lnTo>
                  <a:pt x="4108" y="395"/>
                </a:lnTo>
                <a:lnTo>
                  <a:pt x="4326" y="373"/>
                </a:lnTo>
                <a:lnTo>
                  <a:pt x="4184" y="340"/>
                </a:lnTo>
                <a:lnTo>
                  <a:pt x="4368" y="312"/>
                </a:lnTo>
              </a:path>
            </a:pathLst>
          </a:custGeom>
          <a:solidFill>
            <a:srgbClr val="FF3300"/>
          </a:solidFill>
          <a:ln w="12700" cap="rnd" cmpd="sng">
            <a:solidFill>
              <a:schemeClr val="tx1"/>
            </a:solidFill>
            <a:prstDash val="solid"/>
            <a:round/>
            <a:headEnd type="none" w="med" len="med"/>
            <a:tailEnd type="none" w="med" len="med"/>
          </a:ln>
        </p:spPr>
        <p:txBody>
          <a:bodyPr/>
          <a:p>
            <a:pPr algn="ctr"/>
            <a:endParaRPr lang="ja-JP" altLang="en-US" sz="1400" b="1" dirty="0">
              <a:latin typeface="Arial" panose="020B0604020202020204" pitchFamily="34" charset="0"/>
              <a:ea typeface="黑体" panose="02010609060101010101" pitchFamily="2" charset="-122"/>
            </a:endParaRPr>
          </a:p>
        </p:txBody>
      </p:sp>
      <p:sp>
        <p:nvSpPr>
          <p:cNvPr id="20510" name="Rectangle 28"/>
          <p:cNvSpPr/>
          <p:nvPr/>
        </p:nvSpPr>
        <p:spPr>
          <a:xfrm>
            <a:off x="7391400" y="1143000"/>
            <a:ext cx="1066800" cy="1066800"/>
          </a:xfrm>
          <a:prstGeom prst="rect">
            <a:avLst/>
          </a:prstGeom>
          <a:noFill/>
          <a:ln w="9525">
            <a:noFill/>
          </a:ln>
        </p:spPr>
        <p:txBody>
          <a:bodyPr lIns="92075" tIns="46038" rIns="92075" bIns="46038">
            <a:spAutoFit/>
          </a:bodyPr>
          <a:p>
            <a:r>
              <a:rPr lang="zh-CN" altLang="en-US" sz="3200" b="1" dirty="0">
                <a:latin typeface="Times New Roman" panose="02020603050405020304" pitchFamily="18" charset="0"/>
                <a:ea typeface="黑体" panose="02010609060101010101" pitchFamily="2" charset="-122"/>
              </a:rPr>
              <a:t>抬高</a:t>
            </a:r>
            <a:endParaRPr lang="zh-CN" altLang="en-US" sz="3200" b="1" dirty="0">
              <a:latin typeface="Times New Roman" panose="02020603050405020304" pitchFamily="18" charset="0"/>
              <a:ea typeface="黑体" panose="02010609060101010101" pitchFamily="2" charset="-122"/>
            </a:endParaRPr>
          </a:p>
          <a:p>
            <a:r>
              <a:rPr lang="zh-CN" altLang="en-US" sz="3200" b="1" dirty="0">
                <a:latin typeface="Times New Roman" panose="02020603050405020304" pitchFamily="18" charset="0"/>
                <a:ea typeface="黑体" panose="02010609060101010101" pitchFamily="2" charset="-122"/>
              </a:rPr>
              <a:t>成本</a:t>
            </a:r>
            <a:endParaRPr lang="zh-CN" altLang="en-US" sz="3200" b="1" dirty="0">
              <a:latin typeface="Times New Roman" panose="02020603050405020304" pitchFamily="18" charset="0"/>
              <a:ea typeface="黑体" panose="02010609060101010101" pitchFamily="2" charset="-122"/>
            </a:endParaRPr>
          </a:p>
        </p:txBody>
      </p:sp>
      <p:sp>
        <p:nvSpPr>
          <p:cNvPr id="20511" name="Rectangle 29"/>
          <p:cNvSpPr/>
          <p:nvPr/>
        </p:nvSpPr>
        <p:spPr>
          <a:xfrm>
            <a:off x="150813" y="2055813"/>
            <a:ext cx="2341562" cy="469900"/>
          </a:xfrm>
          <a:prstGeom prst="rect">
            <a:avLst/>
          </a:prstGeom>
          <a:solidFill>
            <a:srgbClr val="FFFF00"/>
          </a:solidFill>
          <a:ln w="12700" cap="flat" cmpd="sng">
            <a:solidFill>
              <a:schemeClr val="tx1"/>
            </a:solidFill>
            <a:prstDash val="solid"/>
            <a:miter/>
            <a:headEnd type="none" w="med" len="med"/>
            <a:tailEnd type="none" w="med" len="med"/>
          </a:ln>
        </p:spPr>
        <p:txBody>
          <a:bodyPr lIns="92075" tIns="46038" rIns="92075" bIns="46038">
            <a:spAutoFit/>
          </a:bodyPr>
          <a:p>
            <a:pPr defTabSz="762000"/>
            <a:r>
              <a:rPr lang="zh-CN" altLang="en-US" sz="2400" b="1" dirty="0">
                <a:latin typeface="宋体" panose="02010600030101010101" pitchFamily="2" charset="-122"/>
              </a:rPr>
              <a:t>不良手修的浪费</a:t>
            </a:r>
            <a:endParaRPr lang="zh-CN" altLang="en-US" sz="2400" b="1" dirty="0">
              <a:latin typeface="宋体" panose="02010600030101010101" pitchFamily="2" charset="-122"/>
            </a:endParaRPr>
          </a:p>
        </p:txBody>
      </p:sp>
      <p:sp>
        <p:nvSpPr>
          <p:cNvPr id="20512" name="Rectangle 30"/>
          <p:cNvSpPr/>
          <p:nvPr/>
        </p:nvSpPr>
        <p:spPr>
          <a:xfrm>
            <a:off x="457200" y="4864100"/>
            <a:ext cx="1828800" cy="469900"/>
          </a:xfrm>
          <a:prstGeom prst="rect">
            <a:avLst/>
          </a:prstGeom>
          <a:solidFill>
            <a:srgbClr val="FFFF00"/>
          </a:solidFill>
          <a:ln w="12700" cap="flat" cmpd="sng">
            <a:solidFill>
              <a:schemeClr val="tx1"/>
            </a:solidFill>
            <a:prstDash val="solid"/>
            <a:miter/>
            <a:headEnd type="none" w="med" len="med"/>
            <a:tailEnd type="none" w="med" len="med"/>
          </a:ln>
        </p:spPr>
        <p:txBody>
          <a:bodyPr lIns="92075" tIns="46038" rIns="92075" bIns="46038">
            <a:spAutoFit/>
          </a:bodyPr>
          <a:p>
            <a:pPr defTabSz="762000"/>
            <a:r>
              <a:rPr lang="zh-CN" altLang="en-US" sz="2400" b="1" dirty="0">
                <a:latin typeface="宋体" panose="02010600030101010101" pitchFamily="2" charset="-122"/>
              </a:rPr>
              <a:t>搬运的浪费</a:t>
            </a:r>
            <a:endParaRPr lang="zh-CN" altLang="en-US" sz="2400" b="1" dirty="0">
              <a:latin typeface="宋体" panose="02010600030101010101" pitchFamily="2" charset="-122"/>
            </a:endParaRPr>
          </a:p>
        </p:txBody>
      </p:sp>
      <p:sp>
        <p:nvSpPr>
          <p:cNvPr id="20513" name="Rectangle 31"/>
          <p:cNvSpPr/>
          <p:nvPr/>
        </p:nvSpPr>
        <p:spPr>
          <a:xfrm>
            <a:off x="3505200" y="3810000"/>
            <a:ext cx="1728788" cy="469900"/>
          </a:xfrm>
          <a:prstGeom prst="rect">
            <a:avLst/>
          </a:prstGeom>
          <a:solidFill>
            <a:srgbClr val="FFFF00"/>
          </a:solidFill>
          <a:ln w="12700" cap="flat" cmpd="sng">
            <a:solidFill>
              <a:schemeClr val="tx1"/>
            </a:solidFill>
            <a:prstDash val="solid"/>
            <a:miter/>
            <a:headEnd type="none" w="med" len="med"/>
            <a:tailEnd type="none" w="med" len="med"/>
          </a:ln>
        </p:spPr>
        <p:txBody>
          <a:bodyPr lIns="92075" tIns="46038" rIns="92075" bIns="46038">
            <a:spAutoFit/>
          </a:bodyPr>
          <a:p>
            <a:pPr defTabSz="762000"/>
            <a:r>
              <a:rPr lang="ja-JP" altLang="en-US" sz="2400" b="1">
                <a:latin typeface="宋体" panose="02010600030101010101" pitchFamily="2" charset="-122"/>
              </a:rPr>
              <a:t>加工</a:t>
            </a:r>
            <a:r>
              <a:rPr lang="zh-CN" altLang="en-US" sz="2400" b="1" dirty="0">
                <a:latin typeface="宋体" panose="02010600030101010101" pitchFamily="2" charset="-122"/>
              </a:rPr>
              <a:t>的浪费</a:t>
            </a:r>
            <a:endParaRPr lang="ja-JP" altLang="en-US" sz="2400" b="1">
              <a:latin typeface="宋体" panose="02010600030101010101" pitchFamily="2" charset="-122"/>
            </a:endParaRPr>
          </a:p>
        </p:txBody>
      </p:sp>
      <p:sp>
        <p:nvSpPr>
          <p:cNvPr id="20514" name="Rectangle 32"/>
          <p:cNvSpPr/>
          <p:nvPr/>
        </p:nvSpPr>
        <p:spPr>
          <a:xfrm>
            <a:off x="2614613" y="2578100"/>
            <a:ext cx="1728787" cy="469900"/>
          </a:xfrm>
          <a:prstGeom prst="rect">
            <a:avLst/>
          </a:prstGeom>
          <a:solidFill>
            <a:srgbClr val="FFFF00"/>
          </a:solidFill>
          <a:ln w="12700" cap="flat" cmpd="sng">
            <a:solidFill>
              <a:schemeClr val="tx1"/>
            </a:solidFill>
            <a:prstDash val="solid"/>
            <a:miter/>
            <a:headEnd type="none" w="med" len="med"/>
            <a:tailEnd type="none" w="med" len="med"/>
          </a:ln>
        </p:spPr>
        <p:txBody>
          <a:bodyPr lIns="92075" tIns="46038" rIns="92075" bIns="46038">
            <a:spAutoFit/>
          </a:bodyPr>
          <a:p>
            <a:pPr defTabSz="762000"/>
            <a:r>
              <a:rPr lang="zh-CN" altLang="en-US" sz="2400" b="1" dirty="0">
                <a:latin typeface="宋体" panose="02010600030101010101" pitchFamily="2" charset="-122"/>
              </a:rPr>
              <a:t>动作的浪费</a:t>
            </a:r>
            <a:endParaRPr lang="zh-CN" altLang="en-US" sz="2400" b="1" dirty="0">
              <a:latin typeface="宋体" panose="02010600030101010101" pitchFamily="2" charset="-122"/>
            </a:endParaRPr>
          </a:p>
        </p:txBody>
      </p:sp>
      <p:sp>
        <p:nvSpPr>
          <p:cNvPr id="20515" name="Rectangle 34"/>
          <p:cNvSpPr/>
          <p:nvPr/>
        </p:nvSpPr>
        <p:spPr>
          <a:xfrm>
            <a:off x="2209800" y="5791200"/>
            <a:ext cx="3740150" cy="701675"/>
          </a:xfrm>
          <a:prstGeom prst="rect">
            <a:avLst/>
          </a:prstGeom>
          <a:noFill/>
          <a:ln w="9525">
            <a:noFill/>
          </a:ln>
        </p:spPr>
        <p:txBody>
          <a:bodyPr wrap="none" lIns="92075" tIns="46038" rIns="92075" bIns="46038">
            <a:spAutoFit/>
          </a:bodyPr>
          <a:p>
            <a:pPr defTabSz="762000"/>
            <a:r>
              <a:rPr lang="zh-CN" altLang="en-US" sz="4000" dirty="0">
                <a:latin typeface="黑体" panose="02010609060101010101" pitchFamily="2" charset="-122"/>
                <a:ea typeface="黑体" panose="02010609060101010101" pitchFamily="2" charset="-122"/>
              </a:rPr>
              <a:t>制造过剩的浪费</a:t>
            </a:r>
            <a:endParaRPr lang="zh-CN" altLang="en-US" sz="4000" dirty="0">
              <a:latin typeface="黑体" panose="02010609060101010101" pitchFamily="2" charset="-122"/>
              <a:ea typeface="黑体" panose="02010609060101010101" pitchFamily="2" charset="-122"/>
            </a:endParaRPr>
          </a:p>
        </p:txBody>
      </p:sp>
      <p:sp>
        <p:nvSpPr>
          <p:cNvPr id="20516" name="Rectangle 36"/>
          <p:cNvSpPr/>
          <p:nvPr/>
        </p:nvSpPr>
        <p:spPr>
          <a:xfrm>
            <a:off x="4799013" y="2209800"/>
            <a:ext cx="1728787" cy="469900"/>
          </a:xfrm>
          <a:prstGeom prst="rect">
            <a:avLst/>
          </a:prstGeom>
          <a:solidFill>
            <a:srgbClr val="FFFF00"/>
          </a:solidFill>
          <a:ln w="12700" cap="flat" cmpd="sng">
            <a:solidFill>
              <a:schemeClr val="tx1"/>
            </a:solidFill>
            <a:prstDash val="solid"/>
            <a:miter/>
            <a:headEnd type="none" w="med" len="med"/>
            <a:tailEnd type="none" w="med" len="med"/>
          </a:ln>
        </p:spPr>
        <p:txBody>
          <a:bodyPr lIns="92075" tIns="46038" rIns="92075" bIns="46038">
            <a:spAutoFit/>
          </a:bodyPr>
          <a:p>
            <a:pPr defTabSz="762000"/>
            <a:r>
              <a:rPr lang="zh-CN" altLang="en-US" sz="2400" b="1" dirty="0">
                <a:latin typeface="宋体" panose="02010600030101010101" pitchFamily="2" charset="-122"/>
              </a:rPr>
              <a:t>等待的浪费</a:t>
            </a:r>
            <a:endParaRPr lang="zh-CN" altLang="en-US" sz="2400" b="1" dirty="0">
              <a:latin typeface="宋体" panose="02010600030101010101" pitchFamily="2" charset="-122"/>
            </a:endParaRPr>
          </a:p>
        </p:txBody>
      </p:sp>
      <p:sp>
        <p:nvSpPr>
          <p:cNvPr id="20517" name="Rectangle 37"/>
          <p:cNvSpPr/>
          <p:nvPr/>
        </p:nvSpPr>
        <p:spPr>
          <a:xfrm>
            <a:off x="4570413" y="1751013"/>
            <a:ext cx="1728787" cy="469900"/>
          </a:xfrm>
          <a:prstGeom prst="rect">
            <a:avLst/>
          </a:prstGeom>
          <a:solidFill>
            <a:srgbClr val="FFFF00"/>
          </a:solidFill>
          <a:ln w="12700" cap="flat" cmpd="sng">
            <a:solidFill>
              <a:schemeClr val="tx1"/>
            </a:solidFill>
            <a:prstDash val="solid"/>
            <a:miter/>
            <a:headEnd type="none" w="med" len="med"/>
            <a:tailEnd type="none" w="med" len="med"/>
          </a:ln>
        </p:spPr>
        <p:txBody>
          <a:bodyPr lIns="92075" tIns="46038" rIns="92075" bIns="46038">
            <a:spAutoFit/>
          </a:bodyPr>
          <a:p>
            <a:pPr defTabSz="762000"/>
            <a:r>
              <a:rPr lang="zh-CN" altLang="en-US" sz="2400" b="1" dirty="0">
                <a:latin typeface="宋体" panose="02010600030101010101" pitchFamily="2" charset="-122"/>
              </a:rPr>
              <a:t>库存的浪费</a:t>
            </a:r>
            <a:endParaRPr lang="zh-CN" altLang="en-US" sz="2400" b="1" dirty="0">
              <a:latin typeface="宋体" panose="02010600030101010101" pitchFamily="2" charset="-122"/>
            </a:endParaRPr>
          </a:p>
        </p:txBody>
      </p:sp>
      <p:sp>
        <p:nvSpPr>
          <p:cNvPr id="20526" name="Rectangle 39"/>
          <p:cNvSpPr/>
          <p:nvPr/>
        </p:nvSpPr>
        <p:spPr>
          <a:xfrm>
            <a:off x="238125" y="228600"/>
            <a:ext cx="838200" cy="609600"/>
          </a:xfrm>
          <a:prstGeom prst="rect">
            <a:avLst/>
          </a:prstGeom>
          <a:gradFill rotWithShape="1">
            <a:gsLst>
              <a:gs pos="0">
                <a:srgbClr val="FFFFFF"/>
              </a:gs>
              <a:gs pos="100000">
                <a:srgbClr val="FF99CC">
                  <a:alpha val="82999"/>
                </a:srgbClr>
              </a:gs>
            </a:gsLst>
            <a:path path="shape">
              <a:fillToRect l="50000" t="50000" r="50000" b="50000"/>
            </a:path>
            <a:tileRect/>
          </a:gra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0527" name="Rectangle 33"/>
          <p:cNvSpPr/>
          <p:nvPr/>
        </p:nvSpPr>
        <p:spPr>
          <a:xfrm>
            <a:off x="-79375" y="207963"/>
            <a:ext cx="6175375" cy="695325"/>
          </a:xfrm>
          <a:prstGeom prst="rect">
            <a:avLst/>
          </a:prstGeom>
          <a:noFill/>
          <a:ln w="12700">
            <a:noFill/>
          </a:ln>
        </p:spPr>
        <p:txBody>
          <a:bodyPr lIns="92075" tIns="46038" rIns="92075" bIns="46038">
            <a:spAutoFit/>
          </a:bodyPr>
          <a:p>
            <a:pPr defTabSz="762000">
              <a:lnSpc>
                <a:spcPct val="90000"/>
              </a:lnSpc>
            </a:pPr>
            <a:r>
              <a:rPr lang="ja-JP" altLang="en-US" sz="4400" b="1">
                <a:latin typeface="黑体" panose="02010609060101010101" pitchFamily="2" charset="-122"/>
                <a:ea typeface="黑体" panose="02010609060101010101" pitchFamily="2" charset="-122"/>
              </a:rPr>
              <a:t> </a:t>
            </a:r>
            <a:r>
              <a:rPr lang="en-US" altLang="ja-JP" sz="4000" b="1">
                <a:solidFill>
                  <a:srgbClr val="FF0000"/>
                </a:solidFill>
                <a:latin typeface="黑体" panose="02010609060101010101" pitchFamily="2" charset="-122"/>
                <a:ea typeface="黑体" panose="02010609060101010101" pitchFamily="2" charset="-122"/>
              </a:rPr>
              <a:t>4.2</a:t>
            </a:r>
            <a:r>
              <a:rPr lang="en-US" altLang="ja-JP" sz="4000" b="1">
                <a:latin typeface="黑体" panose="02010609060101010101" pitchFamily="2" charset="-122"/>
                <a:ea typeface="黑体" panose="02010609060101010101" pitchFamily="2" charset="-122"/>
              </a:rPr>
              <a:t>  </a:t>
            </a:r>
            <a:r>
              <a:rPr lang="zh-CN" altLang="en-US" sz="4000" b="1" dirty="0">
                <a:latin typeface="黑体" panose="02010609060101010101" pitchFamily="2" charset="-122"/>
                <a:ea typeface="黑体" panose="02010609060101010101" pitchFamily="2" charset="-122"/>
              </a:rPr>
              <a:t>各种各样的浪费</a:t>
            </a:r>
            <a:endParaRPr lang="ja-JP" altLang="en-US" sz="4000" b="1">
              <a:latin typeface="黑体" panose="02010609060101010101" pitchFamily="2" charset="-122"/>
              <a:ea typeface="黑体" panose="02010609060101010101" pitchFamily="2" charset="-122"/>
            </a:endParaRPr>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Oval 6"/>
          <p:cNvSpPr/>
          <p:nvPr/>
        </p:nvSpPr>
        <p:spPr>
          <a:xfrm>
            <a:off x="381000" y="1447800"/>
            <a:ext cx="8382000" cy="2895600"/>
          </a:xfrm>
          <a:prstGeom prst="ellipse">
            <a:avLst/>
          </a:prstGeom>
          <a:noFill/>
          <a:ln w="9525" cap="flat" cmpd="sng">
            <a:solidFill>
              <a:schemeClr val="tx1"/>
            </a:solidFill>
            <a:prstDash val="solid"/>
            <a:headEnd type="none" w="med" len="med"/>
            <a:tailEnd type="none" w="med" len="med"/>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2531" name="Rectangle 8"/>
          <p:cNvSpPr/>
          <p:nvPr/>
        </p:nvSpPr>
        <p:spPr>
          <a:xfrm>
            <a:off x="381000" y="4495800"/>
            <a:ext cx="4341813" cy="1295400"/>
          </a:xfrm>
          <a:prstGeom prst="rect">
            <a:avLst/>
          </a:prstGeom>
          <a:solidFill>
            <a:srgbClr val="FF9900"/>
          </a:solidFill>
          <a:ln w="12700" cap="flat" cmpd="sng">
            <a:solidFill>
              <a:srgbClr val="FF9900"/>
            </a:solidFill>
            <a:prstDash val="solid"/>
            <a:miter/>
            <a:headEnd type="none" w="med" len="med"/>
            <a:tailEnd type="none" w="med" len="med"/>
          </a:ln>
        </p:spPr>
        <p:txBody>
          <a:bodyPr wrap="none" anchor="ctr" anchorCtr="0"/>
          <a:p>
            <a:r>
              <a:rPr lang="zh-CN" altLang="en-US" sz="3200" b="1" dirty="0">
                <a:latin typeface="Arial" panose="020B0604020202020204" pitchFamily="34" charset="0"/>
              </a:rPr>
              <a:t>为什么会生产</a:t>
            </a:r>
            <a:endParaRPr lang="zh-CN" altLang="en-US" sz="3200" b="1" dirty="0">
              <a:latin typeface="Arial" panose="020B0604020202020204" pitchFamily="34" charset="0"/>
            </a:endParaRPr>
          </a:p>
          <a:p>
            <a:r>
              <a:rPr lang="zh-CN" altLang="en-US" sz="3200" b="1" dirty="0">
                <a:latin typeface="Arial" panose="020B0604020202020204" pitchFamily="34" charset="0"/>
              </a:rPr>
              <a:t>      多于销量的产品？</a:t>
            </a:r>
            <a:endParaRPr lang="zh-CN" altLang="en-US" sz="3200" b="1">
              <a:latin typeface="Arial" panose="020B0604020202020204" pitchFamily="34" charset="0"/>
            </a:endParaRPr>
          </a:p>
        </p:txBody>
      </p:sp>
      <p:sp>
        <p:nvSpPr>
          <p:cNvPr id="22533" name="Rectangle 9"/>
          <p:cNvSpPr/>
          <p:nvPr/>
        </p:nvSpPr>
        <p:spPr>
          <a:xfrm>
            <a:off x="4976813" y="4495800"/>
            <a:ext cx="3938587" cy="1295400"/>
          </a:xfrm>
          <a:prstGeom prst="rect">
            <a:avLst/>
          </a:prstGeom>
          <a:solidFill>
            <a:srgbClr val="FF9900"/>
          </a:solidFill>
          <a:ln w="19050" cap="flat" cmpd="sng">
            <a:solidFill>
              <a:srgbClr val="FF9900"/>
            </a:solidFill>
            <a:prstDash val="solid"/>
            <a:miter/>
            <a:headEnd type="none" w="med" len="med"/>
            <a:tailEnd type="none" w="med" len="med"/>
          </a:ln>
        </p:spPr>
        <p:txBody>
          <a:bodyPr wrap="none" anchor="ctr" anchorCtr="0"/>
          <a:p>
            <a:r>
              <a:rPr lang="en-US" altLang="zh-CN" sz="3200" b="1">
                <a:latin typeface="Arial" panose="020B0604020202020204" pitchFamily="34" charset="0"/>
              </a:rPr>
              <a:t> </a:t>
            </a:r>
            <a:r>
              <a:rPr lang="zh-CN" altLang="en-US" sz="3200" b="1" dirty="0">
                <a:latin typeface="Arial" panose="020B0604020202020204" pitchFamily="34" charset="0"/>
              </a:rPr>
              <a:t>为什么想</a:t>
            </a:r>
            <a:endParaRPr lang="zh-CN" altLang="en-US" sz="3200" b="1" dirty="0">
              <a:latin typeface="Arial" panose="020B0604020202020204" pitchFamily="34" charset="0"/>
            </a:endParaRPr>
          </a:p>
          <a:p>
            <a:r>
              <a:rPr lang="zh-CN" altLang="en-US" sz="3200" b="1" dirty="0">
                <a:latin typeface="Arial" panose="020B0604020202020204" pitchFamily="34" charset="0"/>
              </a:rPr>
              <a:t>          过量生产？</a:t>
            </a:r>
            <a:endParaRPr lang="zh-CN" altLang="en-US" sz="3200" b="1">
              <a:latin typeface="Arial" panose="020B0604020202020204" pitchFamily="34" charset="0"/>
            </a:endParaRPr>
          </a:p>
        </p:txBody>
      </p:sp>
      <p:sp>
        <p:nvSpPr>
          <p:cNvPr id="22536" name="AutoShape 10"/>
          <p:cNvSpPr/>
          <p:nvPr/>
        </p:nvSpPr>
        <p:spPr>
          <a:xfrm>
            <a:off x="609600" y="5867400"/>
            <a:ext cx="358775" cy="792163"/>
          </a:xfrm>
          <a:prstGeom prst="rightArrow">
            <a:avLst>
              <a:gd name="adj1" fmla="val 50000"/>
              <a:gd name="adj2" fmla="val 25000"/>
            </a:avLst>
          </a:prstGeom>
          <a:solidFill>
            <a:srgbClr val="FF00FF"/>
          </a:soli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2537" name="Text Box 11"/>
          <p:cNvSpPr txBox="1"/>
          <p:nvPr/>
        </p:nvSpPr>
        <p:spPr>
          <a:xfrm>
            <a:off x="990600" y="6029325"/>
            <a:ext cx="3505200" cy="457200"/>
          </a:xfrm>
          <a:prstGeom prst="rect">
            <a:avLst/>
          </a:prstGeom>
          <a:noFill/>
          <a:ln w="9525">
            <a:noFill/>
          </a:ln>
        </p:spPr>
        <p:txBody>
          <a:bodyPr>
            <a:spAutoFit/>
          </a:bodyPr>
          <a:p>
            <a:r>
              <a:rPr lang="en-US" altLang="zh-CN" sz="2400" b="1">
                <a:latin typeface="Arial" panose="020B0604020202020204" pitchFamily="34" charset="0"/>
              </a:rPr>
              <a:t>·</a:t>
            </a:r>
            <a:r>
              <a:rPr lang="zh-CN" altLang="en-US" sz="2400" b="1" dirty="0">
                <a:latin typeface="Arial" panose="020B0604020202020204" pitchFamily="34" charset="0"/>
              </a:rPr>
              <a:t>拥有过多的人员及设备</a:t>
            </a:r>
            <a:endParaRPr lang="zh-CN" altLang="en-US" sz="2400" b="1" dirty="0">
              <a:latin typeface="Arial" panose="020B0604020202020204" pitchFamily="34" charset="0"/>
            </a:endParaRPr>
          </a:p>
        </p:txBody>
      </p:sp>
      <p:sp>
        <p:nvSpPr>
          <p:cNvPr id="22539" name="AutoShape 12"/>
          <p:cNvSpPr/>
          <p:nvPr/>
        </p:nvSpPr>
        <p:spPr>
          <a:xfrm>
            <a:off x="4572000" y="5913438"/>
            <a:ext cx="358775" cy="792162"/>
          </a:xfrm>
          <a:prstGeom prst="rightArrow">
            <a:avLst>
              <a:gd name="adj1" fmla="val 50000"/>
              <a:gd name="adj2" fmla="val 25000"/>
            </a:avLst>
          </a:prstGeom>
          <a:solidFill>
            <a:srgbClr val="FF00FF"/>
          </a:soli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2540" name="Text Box 13"/>
          <p:cNvSpPr txBox="1"/>
          <p:nvPr/>
        </p:nvSpPr>
        <p:spPr>
          <a:xfrm>
            <a:off x="5334000" y="5859780"/>
            <a:ext cx="2978150" cy="701675"/>
          </a:xfrm>
          <a:prstGeom prst="rect">
            <a:avLst/>
          </a:prstGeom>
          <a:noFill/>
          <a:ln w="9525">
            <a:noFill/>
          </a:ln>
        </p:spPr>
        <p:txBody>
          <a:bodyPr wrap="none">
            <a:spAutoFit/>
          </a:bodyPr>
          <a:p>
            <a:r>
              <a:rPr lang="en-US" altLang="zh-CN" sz="2000" b="1">
                <a:latin typeface="Arial" panose="020B0604020202020204" pitchFamily="34" charset="0"/>
              </a:rPr>
              <a:t>·</a:t>
            </a:r>
            <a:r>
              <a:rPr lang="zh-CN" altLang="en-US" sz="2000" b="1" dirty="0">
                <a:latin typeface="Arial" panose="020B0604020202020204" pitchFamily="34" charset="0"/>
              </a:rPr>
              <a:t>是补救设备故障、次品</a:t>
            </a:r>
            <a:endParaRPr lang="zh-CN" altLang="en-US" sz="2000" b="1" dirty="0">
              <a:latin typeface="Arial" panose="020B0604020202020204" pitchFamily="34" charset="0"/>
            </a:endParaRPr>
          </a:p>
          <a:p>
            <a:r>
              <a:rPr lang="zh-CN" altLang="en-US" sz="2000" b="1" dirty="0">
                <a:latin typeface="Arial" panose="020B0604020202020204" pitchFamily="34" charset="0"/>
              </a:rPr>
              <a:t>缺勤率等想象的安全系数</a:t>
            </a:r>
            <a:endParaRPr lang="zh-CN" altLang="en-US" sz="2000" b="1" dirty="0">
              <a:latin typeface="Arial" panose="020B0604020202020204" pitchFamily="34" charset="0"/>
            </a:endParaRPr>
          </a:p>
        </p:txBody>
      </p:sp>
      <p:sp>
        <p:nvSpPr>
          <p:cNvPr id="22542" name="Text Box 20"/>
          <p:cNvSpPr txBox="1"/>
          <p:nvPr/>
        </p:nvSpPr>
        <p:spPr>
          <a:xfrm>
            <a:off x="2209800" y="3671888"/>
            <a:ext cx="4648200" cy="366712"/>
          </a:xfrm>
          <a:prstGeom prst="rect">
            <a:avLst/>
          </a:prstGeom>
          <a:solidFill>
            <a:srgbClr val="FF0000"/>
          </a:solidFill>
          <a:ln w="9525">
            <a:noFill/>
          </a:ln>
        </p:spPr>
        <p:txBody>
          <a:bodyPr>
            <a:spAutoFit/>
          </a:bodyPr>
          <a:p>
            <a:r>
              <a:rPr lang="zh-CN" altLang="en-US" b="1" dirty="0">
                <a:latin typeface="Arial" panose="020B0604020202020204" pitchFamily="34" charset="0"/>
              </a:rPr>
              <a:t>无法降低成本</a:t>
            </a:r>
            <a:r>
              <a:rPr lang="en-US" altLang="zh-CN" b="1" dirty="0">
                <a:latin typeface="Arial" panose="020B0604020202020204" pitchFamily="34" charset="0"/>
              </a:rPr>
              <a:t>,</a:t>
            </a:r>
            <a:r>
              <a:rPr lang="zh-CN" altLang="en-US" b="1" dirty="0">
                <a:latin typeface="Arial" panose="020B0604020202020204" pitchFamily="34" charset="0"/>
              </a:rPr>
              <a:t>生产过剩是最不应该做的事情</a:t>
            </a:r>
            <a:endParaRPr lang="zh-CN" altLang="en-US" b="1" dirty="0">
              <a:latin typeface="Arial" panose="020B0604020202020204" pitchFamily="34" charset="0"/>
            </a:endParaRPr>
          </a:p>
        </p:txBody>
      </p:sp>
      <p:sp>
        <p:nvSpPr>
          <p:cNvPr id="22545" name="Rectangle 14"/>
          <p:cNvSpPr/>
          <p:nvPr/>
        </p:nvSpPr>
        <p:spPr>
          <a:xfrm>
            <a:off x="457200" y="990600"/>
            <a:ext cx="3665538" cy="720725"/>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nchorCtr="0"/>
          <a:p>
            <a:pPr>
              <a:lnSpc>
                <a:spcPts val="1500"/>
              </a:lnSpc>
            </a:pPr>
            <a:r>
              <a:rPr lang="zh-CN" altLang="en-US" sz="2000" b="1" dirty="0">
                <a:latin typeface="Arial" panose="020B0604020202020204" pitchFamily="34" charset="0"/>
              </a:rPr>
              <a:t>（</a:t>
            </a:r>
            <a:r>
              <a:rPr lang="en-US" altLang="zh-CN" sz="2000" b="1">
                <a:latin typeface="Arial" panose="020B0604020202020204" pitchFamily="34" charset="0"/>
              </a:rPr>
              <a:t>1</a:t>
            </a:r>
            <a:r>
              <a:rPr lang="zh-CN" altLang="en-US" sz="2000" b="1" dirty="0">
                <a:latin typeface="Arial" panose="020B0604020202020204" pitchFamily="34" charset="0"/>
              </a:rPr>
              <a:t>）将过量生产视为浪费</a:t>
            </a:r>
            <a:endParaRPr lang="zh-CN" altLang="en-US" sz="2000" b="1" dirty="0">
              <a:latin typeface="Arial" panose="020B0604020202020204" pitchFamily="34" charset="0"/>
            </a:endParaRPr>
          </a:p>
        </p:txBody>
      </p:sp>
      <p:sp>
        <p:nvSpPr>
          <p:cNvPr id="22546" name="Text Box 16"/>
          <p:cNvSpPr txBox="1"/>
          <p:nvPr/>
        </p:nvSpPr>
        <p:spPr>
          <a:xfrm>
            <a:off x="1219200" y="2133600"/>
            <a:ext cx="2940050" cy="1006475"/>
          </a:xfrm>
          <a:prstGeom prst="rect">
            <a:avLst/>
          </a:prstGeom>
          <a:noFill/>
          <a:ln w="9525">
            <a:noFill/>
          </a:ln>
        </p:spPr>
        <p:txBody>
          <a:bodyPr>
            <a:spAutoFit/>
          </a:bodyPr>
          <a:p>
            <a:r>
              <a:rPr lang="zh-CN" altLang="en-US" sz="2000" b="1" dirty="0">
                <a:latin typeface="Arial" panose="020B0604020202020204" pitchFamily="34" charset="0"/>
              </a:rPr>
              <a:t>过量生产导致库存的</a:t>
            </a:r>
            <a:endParaRPr lang="zh-CN" altLang="en-US" sz="2000" b="1" dirty="0">
              <a:latin typeface="Arial" panose="020B0604020202020204" pitchFamily="34" charset="0"/>
            </a:endParaRPr>
          </a:p>
          <a:p>
            <a:r>
              <a:rPr lang="zh-CN" altLang="en-US" sz="2000" b="1" dirty="0">
                <a:latin typeface="Arial" panose="020B0604020202020204" pitchFamily="34" charset="0"/>
              </a:rPr>
              <a:t>增加，从而无法暴露</a:t>
            </a:r>
            <a:endParaRPr lang="zh-CN" altLang="en-US" sz="2000" b="1" dirty="0">
              <a:latin typeface="Arial" panose="020B0604020202020204" pitchFamily="34" charset="0"/>
            </a:endParaRPr>
          </a:p>
          <a:p>
            <a:r>
              <a:rPr lang="zh-CN" altLang="en-US" sz="2000" b="1" dirty="0">
                <a:latin typeface="Arial" panose="020B0604020202020204" pitchFamily="34" charset="0"/>
              </a:rPr>
              <a:t>应改善的问题</a:t>
            </a:r>
            <a:endParaRPr lang="zh-CN" altLang="en-US" sz="2000" b="1" dirty="0">
              <a:latin typeface="Arial" panose="020B0604020202020204" pitchFamily="34" charset="0"/>
            </a:endParaRPr>
          </a:p>
        </p:txBody>
      </p:sp>
      <p:sp>
        <p:nvSpPr>
          <p:cNvPr id="22549" name="Rectangle 15"/>
          <p:cNvSpPr/>
          <p:nvPr/>
        </p:nvSpPr>
        <p:spPr>
          <a:xfrm>
            <a:off x="4630738" y="1066800"/>
            <a:ext cx="3598862" cy="720725"/>
          </a:xfrm>
          <a:prstGeom prst="rect">
            <a:avLst/>
          </a:prstGeom>
          <a:solidFill>
            <a:srgbClr val="FFFFFF"/>
          </a:solidFill>
          <a:ln w="9525" cap="flat" cmpd="sng">
            <a:solidFill>
              <a:schemeClr val="tx1"/>
            </a:solidFill>
            <a:prstDash val="solid"/>
            <a:miter/>
            <a:headEnd type="none" w="med" len="med"/>
            <a:tailEnd type="none" w="med" len="med"/>
          </a:ln>
        </p:spPr>
        <p:txBody>
          <a:bodyPr wrap="none" anchor="ctr" anchorCtr="0"/>
          <a:p>
            <a:r>
              <a:rPr lang="zh-CN" altLang="en-US" sz="2000" b="1" dirty="0">
                <a:latin typeface="Arial" panose="020B0604020202020204" pitchFamily="34" charset="0"/>
              </a:rPr>
              <a:t>（</a:t>
            </a:r>
            <a:r>
              <a:rPr lang="en-US" altLang="zh-CN" sz="2000" b="1">
                <a:latin typeface="Arial" panose="020B0604020202020204" pitchFamily="34" charset="0"/>
              </a:rPr>
              <a:t>2</a:t>
            </a:r>
            <a:r>
              <a:rPr lang="zh-CN" altLang="en-US" sz="2000" b="1" dirty="0">
                <a:latin typeface="Arial" panose="020B0604020202020204" pitchFamily="34" charset="0"/>
              </a:rPr>
              <a:t>）若容忍过量生产</a:t>
            </a:r>
            <a:endParaRPr lang="zh-CN" altLang="en-US" sz="2000" b="1" dirty="0">
              <a:latin typeface="Arial" panose="020B0604020202020204" pitchFamily="34" charset="0"/>
            </a:endParaRPr>
          </a:p>
          <a:p>
            <a:r>
              <a:rPr lang="zh-CN" altLang="en-US" sz="2000" b="1" dirty="0">
                <a:latin typeface="Arial" panose="020B0604020202020204" pitchFamily="34" charset="0"/>
              </a:rPr>
              <a:t>         就会产生新的浪费</a:t>
            </a:r>
            <a:endParaRPr lang="zh-CN" altLang="en-US" sz="2000" b="1" dirty="0">
              <a:latin typeface="Arial" panose="020B0604020202020204" pitchFamily="34" charset="0"/>
            </a:endParaRPr>
          </a:p>
        </p:txBody>
      </p:sp>
      <p:sp>
        <p:nvSpPr>
          <p:cNvPr id="22557" name="Rectangle 2"/>
          <p:cNvSpPr/>
          <p:nvPr/>
        </p:nvSpPr>
        <p:spPr>
          <a:xfrm>
            <a:off x="455613" y="139700"/>
            <a:ext cx="1036637" cy="762000"/>
          </a:xfrm>
          <a:prstGeom prst="rect">
            <a:avLst/>
          </a:prstGeom>
          <a:gradFill rotWithShape="1">
            <a:gsLst>
              <a:gs pos="0">
                <a:srgbClr val="FFFFFF"/>
              </a:gs>
              <a:gs pos="100000">
                <a:srgbClr val="FF99CC">
                  <a:alpha val="82999"/>
                </a:srgbClr>
              </a:gs>
            </a:gsLst>
            <a:path path="shape">
              <a:fillToRect l="50000" t="50000" r="50000" b="50000"/>
            </a:path>
            <a:tileRect/>
          </a:gradFill>
          <a:ln w="9525">
            <a:noFill/>
          </a:ln>
        </p:spPr>
        <p:txBody>
          <a:bodyPr wrap="none" anchor="ctr" anchorCtr="0"/>
          <a:p>
            <a:pPr algn="ctr"/>
            <a:endParaRPr lang="ja-JP" altLang="en-US" sz="1400" b="1" dirty="0">
              <a:latin typeface="Arial" panose="020B0604020202020204" pitchFamily="34" charset="0"/>
              <a:ea typeface="MS PGothic" panose="020B0600070205080204" pitchFamily="34" charset="-128"/>
            </a:endParaRPr>
          </a:p>
        </p:txBody>
      </p:sp>
      <p:sp>
        <p:nvSpPr>
          <p:cNvPr id="22559" name="Rectangle 34"/>
          <p:cNvSpPr/>
          <p:nvPr/>
        </p:nvSpPr>
        <p:spPr>
          <a:xfrm>
            <a:off x="465138" y="200025"/>
            <a:ext cx="7042150" cy="701675"/>
          </a:xfrm>
          <a:prstGeom prst="rect">
            <a:avLst/>
          </a:prstGeom>
          <a:noFill/>
          <a:ln w="9525">
            <a:noFill/>
          </a:ln>
        </p:spPr>
        <p:txBody>
          <a:bodyPr wrap="none">
            <a:spAutoFit/>
          </a:bodyPr>
          <a:p>
            <a:pPr algn="ctr"/>
            <a:r>
              <a:rPr lang="en-US" altLang="zh-CN" sz="4000" b="1">
                <a:solidFill>
                  <a:srgbClr val="FF0000"/>
                </a:solidFill>
                <a:latin typeface="黑体" panose="02010609060101010101" pitchFamily="2" charset="-122"/>
                <a:ea typeface="黑体" panose="02010609060101010101" pitchFamily="2" charset="-122"/>
              </a:rPr>
              <a:t>4.3</a:t>
            </a:r>
            <a:r>
              <a:rPr lang="en-US" altLang="zh-CN" sz="4000" b="1">
                <a:solidFill>
                  <a:schemeClr val="tx2"/>
                </a:solidFill>
                <a:latin typeface="黑体" panose="02010609060101010101" pitchFamily="2" charset="-122"/>
                <a:ea typeface="黑体" panose="02010609060101010101" pitchFamily="2" charset="-122"/>
              </a:rPr>
              <a:t>  </a:t>
            </a:r>
            <a:r>
              <a:rPr lang="zh-CN" altLang="en-US" sz="4000" b="1" dirty="0">
                <a:solidFill>
                  <a:schemeClr val="tx2"/>
                </a:solidFill>
                <a:latin typeface="黑体" panose="02010609060101010101" pitchFamily="2" charset="-122"/>
                <a:ea typeface="黑体" panose="02010609060101010101" pitchFamily="2" charset="-122"/>
              </a:rPr>
              <a:t>制造过剩是最严重的浪费</a:t>
            </a:r>
            <a:endParaRPr lang="zh-CN" altLang="en-US" sz="4000" b="1" dirty="0">
              <a:solidFill>
                <a:schemeClr val="tx2"/>
              </a:solidFill>
              <a:latin typeface="黑体" panose="02010609060101010101" pitchFamily="2" charset="-122"/>
              <a:ea typeface="黑体" panose="02010609060101010101" pitchFamily="2" charset="-122"/>
            </a:endParaRPr>
          </a:p>
        </p:txBody>
      </p:sp>
      <p:sp>
        <p:nvSpPr>
          <p:cNvPr id="22565" name="矩形 22564"/>
          <p:cNvSpPr/>
          <p:nvPr/>
        </p:nvSpPr>
        <p:spPr>
          <a:xfrm>
            <a:off x="4953000" y="1981200"/>
            <a:ext cx="3417888" cy="1676400"/>
          </a:xfrm>
          <a:prstGeom prst="rect">
            <a:avLst/>
          </a:prstGeom>
          <a:noFill/>
          <a:ln w="9525">
            <a:noFill/>
          </a:ln>
        </p:spPr>
        <p:txBody>
          <a:bodyPr/>
          <a:lstStyle>
            <a:lvl1pPr marL="342900" lvl="0" indent="-342900" algn="l" defTabSz="914400" rtl="0" eaLnBrk="1" fontAlgn="base" latinLnBrk="0" hangingPunct="1">
              <a:lnSpc>
                <a:spcPct val="100000"/>
              </a:lnSpc>
              <a:spcBef>
                <a:spcPct val="20000"/>
              </a:spcBef>
              <a:spcAft>
                <a:spcPct val="0"/>
              </a:spcAft>
              <a:buChar char="•"/>
              <a:defRPr sz="32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Arial" panose="020B0604020202020204" pitchFamily="34" charset="0"/>
                <a:ea typeface="宋体" panose="02010600030101010101" pitchFamily="2" charset="-122"/>
              </a:defRPr>
            </a:lvl5pPr>
          </a:lstStyle>
          <a:p>
            <a:pPr lvl="0">
              <a:lnSpc>
                <a:spcPct val="80000"/>
              </a:lnSpc>
              <a:buNone/>
            </a:pPr>
            <a:r>
              <a:rPr lang="ja-JP" altLang="en-US" sz="1200" b="1" dirty="0">
                <a:ea typeface="MS PGothic" panose="020B0600070205080204" pitchFamily="34" charset="-128"/>
              </a:rPr>
              <a:t>（</a:t>
            </a:r>
            <a:r>
              <a:rPr lang="en-US" altLang="zh-CN" sz="1200" b="1">
                <a:ea typeface="MS PGothic" panose="020B0600070205080204" pitchFamily="34" charset="-128"/>
              </a:rPr>
              <a:t>a</a:t>
            </a:r>
            <a:r>
              <a:rPr lang="ja-JP" altLang="en-US" sz="1200" b="1" dirty="0">
                <a:ea typeface="MS PGothic" panose="020B0600070205080204" pitchFamily="34" charset="-128"/>
              </a:rPr>
              <a:t>）</a:t>
            </a:r>
            <a:r>
              <a:rPr lang="ja-JP" altLang="zh-CN" sz="1200" b="1" dirty="0">
                <a:ea typeface="MS PGothic" panose="020B0600070205080204" pitchFamily="34" charset="-128"/>
              </a:rPr>
              <a:t> </a:t>
            </a:r>
            <a:r>
              <a:rPr lang="ja-JP" altLang="en-US" sz="1200" b="1" dirty="0">
                <a:ea typeface="MS PGothic" panose="020B0600070205080204" pitchFamily="34" charset="-128"/>
              </a:rPr>
              <a:t> </a:t>
            </a:r>
            <a:r>
              <a:rPr lang="ja-JP" altLang="zh-CN" sz="1200" b="1" dirty="0">
                <a:ea typeface="MS PGothic" panose="020B0600070205080204" pitchFamily="34" charset="-128"/>
              </a:rPr>
              <a:t> </a:t>
            </a:r>
            <a:r>
              <a:rPr lang="zh-CN" altLang="en-US" sz="1200" b="1" dirty="0">
                <a:ea typeface="MS PGothic" panose="020B0600070205080204" pitchFamily="34" charset="-128"/>
              </a:rPr>
              <a:t>材料</a:t>
            </a:r>
            <a:r>
              <a:rPr lang="en-US" altLang="zh-CN" sz="1200" b="1">
                <a:ea typeface="MS PGothic" panose="020B0600070205080204" pitchFamily="34" charset="-128"/>
              </a:rPr>
              <a:t>,  </a:t>
            </a:r>
            <a:r>
              <a:rPr lang="zh-CN" altLang="en-US" sz="1200" b="1" dirty="0">
                <a:ea typeface="MS PGothic" panose="020B0600070205080204" pitchFamily="34" charset="-128"/>
              </a:rPr>
              <a:t>零部件的过早消耗</a:t>
            </a:r>
            <a:endParaRPr lang="zh-CN" altLang="en-US" sz="1200" b="1" dirty="0">
              <a:ea typeface="MS PGothic" panose="020B0600070205080204" pitchFamily="34" charset="-128"/>
            </a:endParaRPr>
          </a:p>
          <a:p>
            <a:pPr lvl="0">
              <a:lnSpc>
                <a:spcPct val="80000"/>
              </a:lnSpc>
              <a:buNone/>
            </a:pPr>
            <a:endParaRPr lang="ja-JP" altLang="en-US" sz="1200" b="1" dirty="0">
              <a:ea typeface="MS PGothic" panose="020B0600070205080204" pitchFamily="34" charset="-128"/>
            </a:endParaRPr>
          </a:p>
          <a:p>
            <a:pPr lvl="0">
              <a:lnSpc>
                <a:spcPct val="80000"/>
              </a:lnSpc>
              <a:buNone/>
            </a:pPr>
            <a:r>
              <a:rPr lang="en-US" altLang="zh-CN" sz="1200" b="1">
                <a:ea typeface="MS PGothic" panose="020B0600070205080204" pitchFamily="34" charset="-128"/>
              </a:rPr>
              <a:t>(b)</a:t>
            </a:r>
            <a:r>
              <a:rPr lang="ja-JP" altLang="en-US" sz="1200" b="1" dirty="0">
                <a:ea typeface="MS PGothic" panose="020B0600070205080204" pitchFamily="34" charset="-128"/>
              </a:rPr>
              <a:t>　</a:t>
            </a:r>
            <a:r>
              <a:rPr lang="zh-CN" altLang="en-US" sz="1200" b="1" dirty="0">
                <a:ea typeface="MS PGothic" panose="020B0600070205080204" pitchFamily="34" charset="-128"/>
              </a:rPr>
              <a:t>电</a:t>
            </a:r>
            <a:r>
              <a:rPr lang="en-US" altLang="zh-CN" sz="1200" b="1">
                <a:ea typeface="MS PGothic" panose="020B0600070205080204" pitchFamily="34" charset="-128"/>
              </a:rPr>
              <a:t>,  </a:t>
            </a:r>
            <a:r>
              <a:rPr lang="zh-CN" altLang="en-US" sz="1200" b="1" dirty="0">
                <a:ea typeface="MS PGothic" panose="020B0600070205080204" pitchFamily="34" charset="-128"/>
              </a:rPr>
              <a:t>气等能源的浪费</a:t>
            </a:r>
            <a:endParaRPr lang="zh-CN" altLang="en-US" sz="1200" b="1" dirty="0">
              <a:ea typeface="MS PGothic" panose="020B0600070205080204" pitchFamily="34" charset="-128"/>
            </a:endParaRPr>
          </a:p>
          <a:p>
            <a:pPr lvl="0">
              <a:lnSpc>
                <a:spcPct val="80000"/>
              </a:lnSpc>
              <a:buNone/>
            </a:pPr>
            <a:endParaRPr lang="zh-CN" altLang="en-US" sz="1200" b="1">
              <a:ea typeface="MS PGothic" panose="020B0600070205080204" pitchFamily="34" charset="-128"/>
            </a:endParaRPr>
          </a:p>
          <a:p>
            <a:pPr lvl="0">
              <a:lnSpc>
                <a:spcPct val="80000"/>
              </a:lnSpc>
              <a:buNone/>
            </a:pPr>
            <a:r>
              <a:rPr lang="en-US" altLang="zh-CN" sz="1200" b="1">
                <a:ea typeface="MS PGothic" panose="020B0600070205080204" pitchFamily="34" charset="-128"/>
              </a:rPr>
              <a:t>(c)   </a:t>
            </a:r>
            <a:r>
              <a:rPr lang="zh-CN" altLang="en-US" sz="1200" b="1" dirty="0">
                <a:ea typeface="MS PGothic" panose="020B0600070205080204" pitchFamily="34" charset="-128"/>
              </a:rPr>
              <a:t>载货托盘</a:t>
            </a:r>
            <a:r>
              <a:rPr lang="en-US" altLang="zh-CN" sz="1200" b="1">
                <a:ea typeface="MS PGothic" panose="020B0600070205080204" pitchFamily="34" charset="-128"/>
              </a:rPr>
              <a:t>,  </a:t>
            </a:r>
            <a:r>
              <a:rPr lang="zh-CN" altLang="en-US" sz="1200" b="1" dirty="0">
                <a:ea typeface="MS PGothic" panose="020B0600070205080204" pitchFamily="34" charset="-128"/>
              </a:rPr>
              <a:t>空箱的增加</a:t>
            </a:r>
            <a:endParaRPr lang="zh-CN" altLang="en-US" sz="1200" b="1" dirty="0">
              <a:ea typeface="MS PGothic" panose="020B0600070205080204" pitchFamily="34" charset="-128"/>
            </a:endParaRPr>
          </a:p>
          <a:p>
            <a:pPr lvl="0">
              <a:lnSpc>
                <a:spcPct val="80000"/>
              </a:lnSpc>
              <a:buNone/>
            </a:pPr>
            <a:endParaRPr lang="zh-CN" altLang="en-US" sz="1200" b="1">
              <a:ea typeface="MS PGothic" panose="020B0600070205080204" pitchFamily="34" charset="-128"/>
            </a:endParaRPr>
          </a:p>
          <a:p>
            <a:pPr lvl="0">
              <a:lnSpc>
                <a:spcPct val="80000"/>
              </a:lnSpc>
              <a:buNone/>
            </a:pPr>
            <a:r>
              <a:rPr lang="en-US" altLang="zh-CN" sz="1200" b="1">
                <a:ea typeface="MS PGothic" panose="020B0600070205080204" pitchFamily="34" charset="-128"/>
              </a:rPr>
              <a:t>(d)</a:t>
            </a:r>
            <a:r>
              <a:rPr lang="ja-JP" altLang="en-US" sz="1200" b="1" dirty="0">
                <a:ea typeface="MS PGothic" panose="020B0600070205080204" pitchFamily="34" charset="-128"/>
              </a:rPr>
              <a:t>　</a:t>
            </a:r>
            <a:r>
              <a:rPr lang="zh-CN" altLang="en-US" sz="1200" b="1" dirty="0">
                <a:ea typeface="MS PGothic" panose="020B0600070205080204" pitchFamily="34" charset="-128"/>
              </a:rPr>
              <a:t>搬运车</a:t>
            </a:r>
            <a:r>
              <a:rPr lang="en-US" altLang="zh-CN" sz="1200" b="1">
                <a:ea typeface="MS PGothic" panose="020B0600070205080204" pitchFamily="34" charset="-128"/>
              </a:rPr>
              <a:t>,   </a:t>
            </a:r>
            <a:r>
              <a:rPr lang="zh-CN" altLang="en-US" sz="1200" b="1" dirty="0">
                <a:ea typeface="MS PGothic" panose="020B0600070205080204" pitchFamily="34" charset="-128"/>
              </a:rPr>
              <a:t>叉车等的增加</a:t>
            </a:r>
            <a:endParaRPr lang="zh-CN" altLang="en-US" sz="1200" b="1" dirty="0">
              <a:ea typeface="MS PGothic" panose="020B0600070205080204" pitchFamily="34" charset="-128"/>
            </a:endParaRPr>
          </a:p>
          <a:p>
            <a:pPr lvl="0">
              <a:lnSpc>
                <a:spcPct val="80000"/>
              </a:lnSpc>
              <a:buNone/>
            </a:pPr>
            <a:endParaRPr lang="zh-CN" altLang="en-US" sz="1200" b="1" dirty="0">
              <a:ea typeface="MS PGothic" panose="020B0600070205080204" pitchFamily="34" charset="-128"/>
            </a:endParaRPr>
          </a:p>
          <a:p>
            <a:pPr lvl="0">
              <a:spcBef>
                <a:spcPct val="0"/>
              </a:spcBef>
              <a:buNone/>
            </a:pPr>
            <a:r>
              <a:rPr lang="en-US" altLang="zh-CN" sz="1200" b="1" dirty="0"/>
              <a:t>(e)</a:t>
            </a:r>
            <a:r>
              <a:rPr lang="en-US" altLang="zh-CN" sz="1200" b="1" dirty="0">
                <a:latin typeface="Arial" panose="020B0604020202020204" pitchFamily="34" charset="0"/>
              </a:rPr>
              <a:t>·</a:t>
            </a:r>
            <a:r>
              <a:rPr lang="zh-CN" altLang="en-US" sz="1200" b="1" dirty="0"/>
              <a:t>必须建设仓库</a:t>
            </a:r>
            <a:endParaRPr lang="en-US" altLang="ja-JP" sz="1200" b="1">
              <a:ea typeface="MS PGothic" panose="020B0600070205080204" pitchFamily="34" charset="-128"/>
            </a:endParaRPr>
          </a:p>
          <a:p>
            <a:pPr lvl="0">
              <a:lnSpc>
                <a:spcPct val="80000"/>
              </a:lnSpc>
              <a:buNone/>
            </a:pPr>
            <a:r>
              <a:rPr lang="ja-JP" altLang="en-US" sz="1200" b="1" dirty="0">
                <a:ea typeface="MS PGothic" panose="020B0600070205080204" pitchFamily="34" charset="-128"/>
              </a:rPr>
              <a:t>　　　　　　　　</a:t>
            </a:r>
            <a:endParaRPr lang="ja-JP" altLang="en-US" sz="1200" b="1" dirty="0">
              <a:ea typeface="MS PGothic" panose="020B0600070205080204" pitchFamily="34" charset="-128"/>
            </a:endParaRPr>
          </a:p>
        </p:txBody>
      </p:sp>
    </p:spTree>
  </p:cSld>
  <p:clrMapOvr>
    <a:masterClrMapping/>
  </p:clrMapOvr>
  <p:transition spd="med">
    <p:wheel spokes="2"/>
  </p:transition>
</p:sld>
</file>

<file path=ppt/tags/tag1.xml><?xml version="1.0" encoding="utf-8"?>
<p:tagLst xmlns:p="http://schemas.openxmlformats.org/presentationml/2006/main">
  <p:tag name="KSO_WPP_MARK_KEY" val="91e8ea1f-edec-4550-a711-06a0e38af44b"/>
  <p:tag name="COMMONDATA" val="eyJoZGlkIjoiODc5OTdkZDQxOTMwNGQxNTBmNzRiMmEzNWM0ZjQ1MmMifQ=="/>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我的字体">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solidFill>
            <a:srgbClr val="92D050"/>
          </a:solidFill>
        </a:ln>
      </a:spPr>
      <a:bodyPr rtlCol="0" anchor="ctr"/>
      <a:lstStyle>
        <a:defPP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5243</Words>
  <Application>WPS 演示</Application>
  <PresentationFormat/>
  <Paragraphs>1071</Paragraphs>
  <Slides>26</Slides>
  <Notes>3</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26</vt:i4>
      </vt:variant>
    </vt:vector>
  </HeadingPairs>
  <TitlesOfParts>
    <vt:vector size="41" baseType="lpstr">
      <vt:lpstr>Arial</vt:lpstr>
      <vt:lpstr>宋体</vt:lpstr>
      <vt:lpstr>Wingdings</vt:lpstr>
      <vt:lpstr>MS PGothic</vt:lpstr>
      <vt:lpstr>黑体</vt:lpstr>
      <vt:lpstr>Times New Roman</vt:lpstr>
      <vt:lpstr>华文行楷</vt:lpstr>
      <vt:lpstr>微软雅黑</vt:lpstr>
      <vt:lpstr>Arial Unicode MS</vt:lpstr>
      <vt:lpstr>汉仪书宋二简</vt:lpstr>
      <vt:lpstr>Tahoma</vt:lpstr>
      <vt:lpstr>Arial Black</vt:lpstr>
      <vt:lpstr>Office 主题</vt:lpstr>
      <vt:lpstr>MS_ClipArt_Gallery.2</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WPS_1670316127</cp:lastModifiedBy>
  <cp:revision>65</cp:revision>
  <dcterms:created xsi:type="dcterms:W3CDTF">2023-01-04T07:13:10Z</dcterms:created>
  <dcterms:modified xsi:type="dcterms:W3CDTF">2023-01-04T07:19:11Z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2D1A7C2ABC5648EC936B0B85C0423576</vt:lpwstr>
  </property>
  <property fmtid="{D5CDD505-2E9C-101B-9397-08002B2CF9AE}" pid="4" name="KSOProductBuildVer">
    <vt:lpwstr>2052-11.1.0.12980</vt:lpwstr>
  </property>
</Properties>
</file>