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79" r:id="rId3"/>
    <p:sldId id="280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83"/>
    <a:srgbClr val="BAE18F"/>
    <a:srgbClr val="99CC00"/>
    <a:srgbClr val="4D8FB7"/>
    <a:srgbClr val="666666"/>
    <a:srgbClr val="8E8E8E"/>
    <a:srgbClr val="314865"/>
    <a:srgbClr val="E2E9E9"/>
    <a:srgbClr val="82B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8224" autoAdjust="0"/>
  </p:normalViewPr>
  <p:slideViewPr>
    <p:cSldViewPr snapToGrid="0" showGuides="1">
      <p:cViewPr>
        <p:scale>
          <a:sx n="66" d="100"/>
          <a:sy n="66" d="100"/>
        </p:scale>
        <p:origin x="-870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emf"/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945F-3C1B-402A-AF9D-C2E60A72F3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4F0D-11F2-48C8-8444-1BAC4BC4B9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B4F0D-11F2-48C8-8444-1BAC4BC4B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6"/>
          <p:cNvCxnSpPr/>
          <p:nvPr userDrawn="1"/>
        </p:nvCxnSpPr>
        <p:spPr>
          <a:xfrm>
            <a:off x="0" y="821677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26"/>
          <p:cNvCxnSpPr/>
          <p:nvPr userDrawn="1"/>
        </p:nvCxnSpPr>
        <p:spPr>
          <a:xfrm>
            <a:off x="0" y="821677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572250"/>
            <a:ext cx="2844800" cy="2857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71499D91-D63E-45B2-98D4-62C9DDBB1AC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6"/>
          <p:cNvCxnSpPr/>
          <p:nvPr/>
        </p:nvCxnSpPr>
        <p:spPr>
          <a:xfrm>
            <a:off x="0" y="821677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三角形透明底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1650" y="81915"/>
            <a:ext cx="1604010" cy="60198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35890" y="6402705"/>
            <a:ext cx="244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www.leanplants.com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6.e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4.wmf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7.png"/><Relationship Id="rId14" Type="http://schemas.openxmlformats.org/officeDocument/2006/relationships/oleObject" Target="../embeddings/oleObject13.bin"/><Relationship Id="rId13" Type="http://schemas.openxmlformats.org/officeDocument/2006/relationships/oleObject" Target="../embeddings/oleObject12.bin"/><Relationship Id="rId12" Type="http://schemas.openxmlformats.org/officeDocument/2006/relationships/oleObject" Target="../embeddings/oleObject11.bin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9.png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-8773806" y="6332561"/>
          <a:ext cx="6432545" cy="469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09"/>
                <a:gridCol w="1286509"/>
                <a:gridCol w="1286509"/>
                <a:gridCol w="1286509"/>
                <a:gridCol w="1286509"/>
              </a:tblGrid>
              <a:tr h="130195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1310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310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1310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1436914" y="3638102"/>
            <a:ext cx="10438289" cy="189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大厂外部物流业务培训</a:t>
            </a:r>
            <a:endParaRPr lang="en-US" altLang="zh-CN" sz="5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 descr="3d立体世界地图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045"/>
            <a:ext cx="12192000" cy="3161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251200" y="111827"/>
            <a:ext cx="619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卡车管理的主要业务</a:t>
            </a:r>
            <a:endParaRPr lang="en-US" altLang="zh-CN" dirty="0"/>
          </a:p>
        </p:txBody>
      </p:sp>
      <p:sp>
        <p:nvSpPr>
          <p:cNvPr id="32" name="TextBox 31"/>
          <p:cNvSpPr txBox="1"/>
          <p:nvPr/>
        </p:nvSpPr>
        <p:spPr>
          <a:xfrm>
            <a:off x="867357" y="902878"/>
            <a:ext cx="268864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培训：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08056" y="5116285"/>
            <a:ext cx="462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路试：考核现场操作，驾驶员驾驶卡车的熟练程度、进出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的标准化操作流程。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7357" y="2825821"/>
            <a:ext cx="268864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考核：</a:t>
            </a:r>
            <a:endParaRPr lang="en-US" altLang="zh-CN" sz="2400" dirty="0"/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9" y="3229097"/>
            <a:ext cx="2913081" cy="16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8" y="3254827"/>
            <a:ext cx="2973560" cy="16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矩形 37"/>
          <p:cNvSpPr/>
          <p:nvPr/>
        </p:nvSpPr>
        <p:spPr>
          <a:xfrm>
            <a:off x="1625600" y="1705952"/>
            <a:ext cx="985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在上岗之前，驾驶员必须完成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周的培训，并通过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的考核。司机的招聘和培训由承运商负责，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提供培训资料。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02736" y="5116285"/>
            <a:ext cx="4387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笔试：考核业务知识，包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括武汉基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地规章制度、物流卡车路线、标准化的操作等。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97527" y="855025"/>
            <a:ext cx="44704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车辆检查：</a:t>
            </a:r>
            <a:endParaRPr lang="en-US" altLang="zh-C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51200" y="111827"/>
            <a:ext cx="619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卡车管理的主要业务</a:t>
            </a:r>
            <a:endParaRPr lang="en-US" altLang="zh-CN" dirty="0"/>
          </a:p>
        </p:txBody>
      </p:sp>
      <p:sp>
        <p:nvSpPr>
          <p:cNvPr id="29" name="矩形 28"/>
          <p:cNvSpPr/>
          <p:nvPr/>
        </p:nvSpPr>
        <p:spPr>
          <a:xfrm>
            <a:off x="1320800" y="1504712"/>
            <a:ext cx="985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卡车管理团队每天大量的时间都在各个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检查车辆，检查车辆硬件是否符合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标准，驾驶员是否遵守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规章制度。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419" name="Picture 5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2704" y="2292595"/>
            <a:ext cx="8134592" cy="17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690343" y="4079957"/>
            <a:ext cx="477758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驾驶员违规操作：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083862" y="4782828"/>
            <a:ext cx="46251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）开车时接听电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）在驾驶室吸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）不做卡车日常检查。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ts val="0"/>
              </a:spcBef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05356" y="4782828"/>
            <a:ext cx="46251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）厂区内随意调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）疲劳驾驶，超时工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）不穿戴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）不按照标准流程操作。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15"/>
          <p:cNvGrpSpPr>
            <a:grpSpLocks noChangeAspect="1"/>
          </p:cNvGrpSpPr>
          <p:nvPr/>
        </p:nvGrpSpPr>
        <p:grpSpPr bwMode="auto">
          <a:xfrm>
            <a:off x="623392" y="1992662"/>
            <a:ext cx="2504864" cy="841430"/>
            <a:chOff x="6591" y="10189"/>
            <a:chExt cx="778" cy="391"/>
          </a:xfrm>
        </p:grpSpPr>
        <p:sp>
          <p:nvSpPr>
            <p:cNvPr id="6" name="Rectangle 616"/>
            <p:cNvSpPr>
              <a:spLocks noChangeAspect="1" noChangeArrowheads="1"/>
            </p:cNvSpPr>
            <p:nvPr/>
          </p:nvSpPr>
          <p:spPr bwMode="auto">
            <a:xfrm>
              <a:off x="6591" y="10189"/>
              <a:ext cx="778" cy="3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buFontTx/>
                <a:buChar char="•"/>
              </a:pPr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617"/>
            <p:cNvSpPr>
              <a:spLocks noChangeAspect="1"/>
            </p:cNvSpPr>
            <p:nvPr/>
          </p:nvSpPr>
          <p:spPr bwMode="auto">
            <a:xfrm>
              <a:off x="6839" y="10335"/>
              <a:ext cx="117" cy="36"/>
            </a:xfrm>
            <a:custGeom>
              <a:avLst/>
              <a:gdLst>
                <a:gd name="T0" fmla="*/ 0 w 117"/>
                <a:gd name="T1" fmla="*/ 36 h 36"/>
                <a:gd name="T2" fmla="*/ 0 w 117"/>
                <a:gd name="T3" fmla="*/ 15 h 36"/>
                <a:gd name="T4" fmla="*/ 117 w 117"/>
                <a:gd name="T5" fmla="*/ 0 h 36"/>
                <a:gd name="T6" fmla="*/ 117 w 117"/>
                <a:gd name="T7" fmla="*/ 26 h 36"/>
                <a:gd name="T8" fmla="*/ 0 w 117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36"/>
                <a:gd name="T17" fmla="*/ 117 w 1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36">
                  <a:moveTo>
                    <a:pt x="0" y="36"/>
                  </a:moveTo>
                  <a:lnTo>
                    <a:pt x="0" y="15"/>
                  </a:lnTo>
                  <a:lnTo>
                    <a:pt x="117" y="0"/>
                  </a:lnTo>
                  <a:lnTo>
                    <a:pt x="117" y="2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06060"/>
            </a:solidFill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618"/>
            <p:cNvSpPr>
              <a:spLocks noChangeAspect="1"/>
            </p:cNvSpPr>
            <p:nvPr/>
          </p:nvSpPr>
          <p:spPr bwMode="auto">
            <a:xfrm>
              <a:off x="6956" y="10335"/>
              <a:ext cx="56" cy="26"/>
            </a:xfrm>
            <a:custGeom>
              <a:avLst/>
              <a:gdLst>
                <a:gd name="T0" fmla="*/ 0 w 56"/>
                <a:gd name="T1" fmla="*/ 0 h 26"/>
                <a:gd name="T2" fmla="*/ 0 w 56"/>
                <a:gd name="T3" fmla="*/ 26 h 26"/>
                <a:gd name="T4" fmla="*/ 56 w 56"/>
                <a:gd name="T5" fmla="*/ 26 h 26"/>
                <a:gd name="T6" fmla="*/ 56 w 56"/>
                <a:gd name="T7" fmla="*/ 7 h 26"/>
                <a:gd name="T8" fmla="*/ 0 w 5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"/>
                <a:gd name="T17" fmla="*/ 56 w 5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">
                  <a:moveTo>
                    <a:pt x="0" y="0"/>
                  </a:moveTo>
                  <a:lnTo>
                    <a:pt x="0" y="26"/>
                  </a:lnTo>
                  <a:lnTo>
                    <a:pt x="56" y="26"/>
                  </a:lnTo>
                  <a:lnTo>
                    <a:pt x="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619"/>
            <p:cNvSpPr>
              <a:spLocks noChangeAspect="1"/>
            </p:cNvSpPr>
            <p:nvPr/>
          </p:nvSpPr>
          <p:spPr bwMode="auto">
            <a:xfrm>
              <a:off x="6990" y="10189"/>
              <a:ext cx="42" cy="207"/>
            </a:xfrm>
            <a:custGeom>
              <a:avLst/>
              <a:gdLst>
                <a:gd name="T0" fmla="*/ 0 w 42"/>
                <a:gd name="T1" fmla="*/ 207 h 207"/>
                <a:gd name="T2" fmla="*/ 12 w 42"/>
                <a:gd name="T3" fmla="*/ 0 h 207"/>
                <a:gd name="T4" fmla="*/ 30 w 42"/>
                <a:gd name="T5" fmla="*/ 0 h 207"/>
                <a:gd name="T6" fmla="*/ 42 w 42"/>
                <a:gd name="T7" fmla="*/ 207 h 207"/>
                <a:gd name="T8" fmla="*/ 0 w 42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07"/>
                <a:gd name="T17" fmla="*/ 42 w 42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07">
                  <a:moveTo>
                    <a:pt x="0" y="207"/>
                  </a:moveTo>
                  <a:lnTo>
                    <a:pt x="12" y="0"/>
                  </a:lnTo>
                  <a:lnTo>
                    <a:pt x="30" y="0"/>
                  </a:lnTo>
                  <a:lnTo>
                    <a:pt x="42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620"/>
            <p:cNvSpPr>
              <a:spLocks noChangeAspect="1"/>
            </p:cNvSpPr>
            <p:nvPr/>
          </p:nvSpPr>
          <p:spPr bwMode="auto">
            <a:xfrm>
              <a:off x="7060" y="10194"/>
              <a:ext cx="42" cy="205"/>
            </a:xfrm>
            <a:custGeom>
              <a:avLst/>
              <a:gdLst>
                <a:gd name="T0" fmla="*/ 0 w 42"/>
                <a:gd name="T1" fmla="*/ 205 h 205"/>
                <a:gd name="T2" fmla="*/ 12 w 42"/>
                <a:gd name="T3" fmla="*/ 0 h 205"/>
                <a:gd name="T4" fmla="*/ 30 w 42"/>
                <a:gd name="T5" fmla="*/ 0 h 205"/>
                <a:gd name="T6" fmla="*/ 42 w 42"/>
                <a:gd name="T7" fmla="*/ 205 h 205"/>
                <a:gd name="T8" fmla="*/ 0 w 42"/>
                <a:gd name="T9" fmla="*/ 205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05"/>
                <a:gd name="T17" fmla="*/ 42 w 4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05">
                  <a:moveTo>
                    <a:pt x="0" y="205"/>
                  </a:moveTo>
                  <a:lnTo>
                    <a:pt x="12" y="0"/>
                  </a:lnTo>
                  <a:lnTo>
                    <a:pt x="30" y="0"/>
                  </a:lnTo>
                  <a:lnTo>
                    <a:pt x="42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21"/>
            <p:cNvSpPr>
              <a:spLocks noChangeAspect="1"/>
            </p:cNvSpPr>
            <p:nvPr/>
          </p:nvSpPr>
          <p:spPr bwMode="auto">
            <a:xfrm>
              <a:off x="7137" y="10202"/>
              <a:ext cx="43" cy="207"/>
            </a:xfrm>
            <a:custGeom>
              <a:avLst/>
              <a:gdLst>
                <a:gd name="T0" fmla="*/ 0 w 43"/>
                <a:gd name="T1" fmla="*/ 207 h 207"/>
                <a:gd name="T2" fmla="*/ 12 w 43"/>
                <a:gd name="T3" fmla="*/ 0 h 207"/>
                <a:gd name="T4" fmla="*/ 31 w 43"/>
                <a:gd name="T5" fmla="*/ 0 h 207"/>
                <a:gd name="T6" fmla="*/ 43 w 43"/>
                <a:gd name="T7" fmla="*/ 207 h 207"/>
                <a:gd name="T8" fmla="*/ 0 w 43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07"/>
                <a:gd name="T17" fmla="*/ 43 w 43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07">
                  <a:moveTo>
                    <a:pt x="0" y="207"/>
                  </a:moveTo>
                  <a:lnTo>
                    <a:pt x="12" y="0"/>
                  </a:lnTo>
                  <a:lnTo>
                    <a:pt x="31" y="0"/>
                  </a:lnTo>
                  <a:lnTo>
                    <a:pt x="43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622"/>
            <p:cNvSpPr>
              <a:spLocks noChangeAspect="1"/>
            </p:cNvSpPr>
            <p:nvPr/>
          </p:nvSpPr>
          <p:spPr bwMode="auto">
            <a:xfrm>
              <a:off x="6591" y="10449"/>
              <a:ext cx="767" cy="120"/>
            </a:xfrm>
            <a:custGeom>
              <a:avLst/>
              <a:gdLst>
                <a:gd name="T0" fmla="*/ 5 w 767"/>
                <a:gd name="T1" fmla="*/ 8 h 120"/>
                <a:gd name="T2" fmla="*/ 10 w 767"/>
                <a:gd name="T3" fmla="*/ 31 h 120"/>
                <a:gd name="T4" fmla="*/ 40 w 767"/>
                <a:gd name="T5" fmla="*/ 43 h 120"/>
                <a:gd name="T6" fmla="*/ 87 w 767"/>
                <a:gd name="T7" fmla="*/ 41 h 120"/>
                <a:gd name="T8" fmla="*/ 122 w 767"/>
                <a:gd name="T9" fmla="*/ 51 h 120"/>
                <a:gd name="T10" fmla="*/ 148 w 767"/>
                <a:gd name="T11" fmla="*/ 67 h 120"/>
                <a:gd name="T12" fmla="*/ 173 w 767"/>
                <a:gd name="T13" fmla="*/ 87 h 120"/>
                <a:gd name="T14" fmla="*/ 222 w 767"/>
                <a:gd name="T15" fmla="*/ 98 h 120"/>
                <a:gd name="T16" fmla="*/ 233 w 767"/>
                <a:gd name="T17" fmla="*/ 99 h 120"/>
                <a:gd name="T18" fmla="*/ 238 w 767"/>
                <a:gd name="T19" fmla="*/ 99 h 120"/>
                <a:gd name="T20" fmla="*/ 244 w 767"/>
                <a:gd name="T21" fmla="*/ 99 h 120"/>
                <a:gd name="T22" fmla="*/ 273 w 767"/>
                <a:gd name="T23" fmla="*/ 99 h 120"/>
                <a:gd name="T24" fmla="*/ 292 w 767"/>
                <a:gd name="T25" fmla="*/ 99 h 120"/>
                <a:gd name="T26" fmla="*/ 297 w 767"/>
                <a:gd name="T27" fmla="*/ 99 h 120"/>
                <a:gd name="T28" fmla="*/ 302 w 767"/>
                <a:gd name="T29" fmla="*/ 99 h 120"/>
                <a:gd name="T30" fmla="*/ 307 w 767"/>
                <a:gd name="T31" fmla="*/ 100 h 120"/>
                <a:gd name="T32" fmla="*/ 312 w 767"/>
                <a:gd name="T33" fmla="*/ 100 h 120"/>
                <a:gd name="T34" fmla="*/ 342 w 767"/>
                <a:gd name="T35" fmla="*/ 104 h 120"/>
                <a:gd name="T36" fmla="*/ 365 w 767"/>
                <a:gd name="T37" fmla="*/ 113 h 120"/>
                <a:gd name="T38" fmla="*/ 420 w 767"/>
                <a:gd name="T39" fmla="*/ 120 h 120"/>
                <a:gd name="T40" fmla="*/ 451 w 767"/>
                <a:gd name="T41" fmla="*/ 107 h 120"/>
                <a:gd name="T42" fmla="*/ 484 w 767"/>
                <a:gd name="T43" fmla="*/ 99 h 120"/>
                <a:gd name="T44" fmla="*/ 526 w 767"/>
                <a:gd name="T45" fmla="*/ 74 h 120"/>
                <a:gd name="T46" fmla="*/ 554 w 767"/>
                <a:gd name="T47" fmla="*/ 71 h 120"/>
                <a:gd name="T48" fmla="*/ 562 w 767"/>
                <a:gd name="T49" fmla="*/ 72 h 120"/>
                <a:gd name="T50" fmla="*/ 571 w 767"/>
                <a:gd name="T51" fmla="*/ 72 h 120"/>
                <a:gd name="T52" fmla="*/ 578 w 767"/>
                <a:gd name="T53" fmla="*/ 73 h 120"/>
                <a:gd name="T54" fmla="*/ 583 w 767"/>
                <a:gd name="T55" fmla="*/ 74 h 120"/>
                <a:gd name="T56" fmla="*/ 588 w 767"/>
                <a:gd name="T57" fmla="*/ 75 h 120"/>
                <a:gd name="T58" fmla="*/ 605 w 767"/>
                <a:gd name="T59" fmla="*/ 78 h 120"/>
                <a:gd name="T60" fmla="*/ 652 w 767"/>
                <a:gd name="T61" fmla="*/ 62 h 120"/>
                <a:gd name="T62" fmla="*/ 683 w 767"/>
                <a:gd name="T63" fmla="*/ 43 h 120"/>
                <a:gd name="T64" fmla="*/ 725 w 767"/>
                <a:gd name="T65" fmla="*/ 40 h 120"/>
                <a:gd name="T66" fmla="*/ 767 w 767"/>
                <a:gd name="T67" fmla="*/ 19 h 120"/>
                <a:gd name="T68" fmla="*/ 748 w 767"/>
                <a:gd name="T69" fmla="*/ 0 h 1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7"/>
                <a:gd name="T106" fmla="*/ 0 h 120"/>
                <a:gd name="T107" fmla="*/ 767 w 767"/>
                <a:gd name="T108" fmla="*/ 120 h 1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7" h="120">
                  <a:moveTo>
                    <a:pt x="30" y="7"/>
                  </a:moveTo>
                  <a:lnTo>
                    <a:pt x="5" y="8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7" y="41"/>
                  </a:lnTo>
                  <a:lnTo>
                    <a:pt x="40" y="43"/>
                  </a:lnTo>
                  <a:lnTo>
                    <a:pt x="61" y="40"/>
                  </a:lnTo>
                  <a:lnTo>
                    <a:pt x="87" y="41"/>
                  </a:lnTo>
                  <a:lnTo>
                    <a:pt x="99" y="42"/>
                  </a:lnTo>
                  <a:lnTo>
                    <a:pt x="122" y="51"/>
                  </a:lnTo>
                  <a:lnTo>
                    <a:pt x="136" y="57"/>
                  </a:lnTo>
                  <a:lnTo>
                    <a:pt x="148" y="67"/>
                  </a:lnTo>
                  <a:lnTo>
                    <a:pt x="162" y="78"/>
                  </a:lnTo>
                  <a:lnTo>
                    <a:pt x="173" y="87"/>
                  </a:lnTo>
                  <a:lnTo>
                    <a:pt x="204" y="96"/>
                  </a:lnTo>
                  <a:lnTo>
                    <a:pt x="222" y="98"/>
                  </a:lnTo>
                  <a:lnTo>
                    <a:pt x="229" y="99"/>
                  </a:lnTo>
                  <a:lnTo>
                    <a:pt x="233" y="99"/>
                  </a:lnTo>
                  <a:lnTo>
                    <a:pt x="235" y="99"/>
                  </a:lnTo>
                  <a:lnTo>
                    <a:pt x="238" y="99"/>
                  </a:lnTo>
                  <a:lnTo>
                    <a:pt x="240" y="99"/>
                  </a:lnTo>
                  <a:lnTo>
                    <a:pt x="244" y="99"/>
                  </a:lnTo>
                  <a:lnTo>
                    <a:pt x="252" y="99"/>
                  </a:lnTo>
                  <a:lnTo>
                    <a:pt x="273" y="99"/>
                  </a:lnTo>
                  <a:lnTo>
                    <a:pt x="290" y="99"/>
                  </a:lnTo>
                  <a:lnTo>
                    <a:pt x="292" y="99"/>
                  </a:lnTo>
                  <a:lnTo>
                    <a:pt x="295" y="99"/>
                  </a:lnTo>
                  <a:lnTo>
                    <a:pt x="297" y="99"/>
                  </a:lnTo>
                  <a:lnTo>
                    <a:pt x="299" y="99"/>
                  </a:lnTo>
                  <a:lnTo>
                    <a:pt x="302" y="99"/>
                  </a:lnTo>
                  <a:lnTo>
                    <a:pt x="304" y="100"/>
                  </a:lnTo>
                  <a:lnTo>
                    <a:pt x="307" y="100"/>
                  </a:lnTo>
                  <a:lnTo>
                    <a:pt x="309" y="100"/>
                  </a:lnTo>
                  <a:lnTo>
                    <a:pt x="312" y="100"/>
                  </a:lnTo>
                  <a:lnTo>
                    <a:pt x="314" y="101"/>
                  </a:lnTo>
                  <a:lnTo>
                    <a:pt x="342" y="104"/>
                  </a:lnTo>
                  <a:lnTo>
                    <a:pt x="351" y="107"/>
                  </a:lnTo>
                  <a:lnTo>
                    <a:pt x="365" y="113"/>
                  </a:lnTo>
                  <a:lnTo>
                    <a:pt x="373" y="117"/>
                  </a:lnTo>
                  <a:lnTo>
                    <a:pt x="420" y="120"/>
                  </a:lnTo>
                  <a:lnTo>
                    <a:pt x="438" y="115"/>
                  </a:lnTo>
                  <a:lnTo>
                    <a:pt x="451" y="107"/>
                  </a:lnTo>
                  <a:lnTo>
                    <a:pt x="472" y="100"/>
                  </a:lnTo>
                  <a:lnTo>
                    <a:pt x="484" y="99"/>
                  </a:lnTo>
                  <a:lnTo>
                    <a:pt x="501" y="97"/>
                  </a:lnTo>
                  <a:lnTo>
                    <a:pt x="526" y="74"/>
                  </a:lnTo>
                  <a:lnTo>
                    <a:pt x="547" y="71"/>
                  </a:lnTo>
                  <a:lnTo>
                    <a:pt x="554" y="71"/>
                  </a:lnTo>
                  <a:lnTo>
                    <a:pt x="558" y="71"/>
                  </a:lnTo>
                  <a:lnTo>
                    <a:pt x="562" y="72"/>
                  </a:lnTo>
                  <a:lnTo>
                    <a:pt x="567" y="72"/>
                  </a:lnTo>
                  <a:lnTo>
                    <a:pt x="571" y="72"/>
                  </a:lnTo>
                  <a:lnTo>
                    <a:pt x="574" y="72"/>
                  </a:lnTo>
                  <a:lnTo>
                    <a:pt x="578" y="73"/>
                  </a:lnTo>
                  <a:lnTo>
                    <a:pt x="580" y="73"/>
                  </a:lnTo>
                  <a:lnTo>
                    <a:pt x="583" y="74"/>
                  </a:lnTo>
                  <a:lnTo>
                    <a:pt x="585" y="74"/>
                  </a:lnTo>
                  <a:lnTo>
                    <a:pt x="588" y="75"/>
                  </a:lnTo>
                  <a:lnTo>
                    <a:pt x="590" y="76"/>
                  </a:lnTo>
                  <a:lnTo>
                    <a:pt x="605" y="78"/>
                  </a:lnTo>
                  <a:lnTo>
                    <a:pt x="634" y="76"/>
                  </a:lnTo>
                  <a:lnTo>
                    <a:pt x="652" y="62"/>
                  </a:lnTo>
                  <a:lnTo>
                    <a:pt x="670" y="49"/>
                  </a:lnTo>
                  <a:lnTo>
                    <a:pt x="683" y="43"/>
                  </a:lnTo>
                  <a:lnTo>
                    <a:pt x="706" y="46"/>
                  </a:lnTo>
                  <a:lnTo>
                    <a:pt x="725" y="40"/>
                  </a:lnTo>
                  <a:lnTo>
                    <a:pt x="735" y="27"/>
                  </a:lnTo>
                  <a:lnTo>
                    <a:pt x="767" y="19"/>
                  </a:lnTo>
                  <a:lnTo>
                    <a:pt x="767" y="7"/>
                  </a:lnTo>
                  <a:lnTo>
                    <a:pt x="748" y="0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006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623"/>
            <p:cNvSpPr>
              <a:spLocks noChangeAspect="1"/>
            </p:cNvSpPr>
            <p:nvPr/>
          </p:nvSpPr>
          <p:spPr bwMode="auto">
            <a:xfrm>
              <a:off x="7224" y="10473"/>
              <a:ext cx="60" cy="11"/>
            </a:xfrm>
            <a:custGeom>
              <a:avLst/>
              <a:gdLst>
                <a:gd name="T0" fmla="*/ 0 w 60"/>
                <a:gd name="T1" fmla="*/ 9 h 11"/>
                <a:gd name="T2" fmla="*/ 45 w 60"/>
                <a:gd name="T3" fmla="*/ 0 h 11"/>
                <a:gd name="T4" fmla="*/ 60 w 60"/>
                <a:gd name="T5" fmla="*/ 3 h 11"/>
                <a:gd name="T6" fmla="*/ 12 w 60"/>
                <a:gd name="T7" fmla="*/ 11 h 11"/>
                <a:gd name="T8" fmla="*/ 0 w 60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1"/>
                <a:gd name="T17" fmla="*/ 60 w 6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1">
                  <a:moveTo>
                    <a:pt x="0" y="9"/>
                  </a:moveTo>
                  <a:lnTo>
                    <a:pt x="45" y="0"/>
                  </a:lnTo>
                  <a:lnTo>
                    <a:pt x="60" y="3"/>
                  </a:lnTo>
                  <a:lnTo>
                    <a:pt x="12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624"/>
            <p:cNvSpPr>
              <a:spLocks noChangeAspect="1"/>
            </p:cNvSpPr>
            <p:nvPr/>
          </p:nvSpPr>
          <p:spPr bwMode="auto">
            <a:xfrm>
              <a:off x="7224" y="10482"/>
              <a:ext cx="12" cy="8"/>
            </a:xfrm>
            <a:custGeom>
              <a:avLst/>
              <a:gdLst>
                <a:gd name="T0" fmla="*/ 0 w 12"/>
                <a:gd name="T1" fmla="*/ 0 h 8"/>
                <a:gd name="T2" fmla="*/ 12 w 12"/>
                <a:gd name="T3" fmla="*/ 2 h 8"/>
                <a:gd name="T4" fmla="*/ 12 w 12"/>
                <a:gd name="T5" fmla="*/ 8 h 8"/>
                <a:gd name="T6" fmla="*/ 0 w 12"/>
                <a:gd name="T7" fmla="*/ 4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2" y="2"/>
                  </a:lnTo>
                  <a:lnTo>
                    <a:pt x="12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C6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625"/>
            <p:cNvSpPr>
              <a:spLocks noChangeAspect="1"/>
            </p:cNvSpPr>
            <p:nvPr/>
          </p:nvSpPr>
          <p:spPr bwMode="auto">
            <a:xfrm>
              <a:off x="7224" y="10427"/>
              <a:ext cx="45" cy="4"/>
            </a:xfrm>
            <a:custGeom>
              <a:avLst/>
              <a:gdLst>
                <a:gd name="T0" fmla="*/ 0 w 45"/>
                <a:gd name="T1" fmla="*/ 2 h 4"/>
                <a:gd name="T2" fmla="*/ 45 w 45"/>
                <a:gd name="T3" fmla="*/ 0 h 4"/>
                <a:gd name="T4" fmla="*/ 42 w 45"/>
                <a:gd name="T5" fmla="*/ 2 h 4"/>
                <a:gd name="T6" fmla="*/ 0 w 45"/>
                <a:gd name="T7" fmla="*/ 4 h 4"/>
                <a:gd name="T8" fmla="*/ 0 w 45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4"/>
                <a:gd name="T17" fmla="*/ 45 w 4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4">
                  <a:moveTo>
                    <a:pt x="0" y="2"/>
                  </a:moveTo>
                  <a:lnTo>
                    <a:pt x="45" y="0"/>
                  </a:lnTo>
                  <a:lnTo>
                    <a:pt x="42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F1D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626"/>
            <p:cNvSpPr>
              <a:spLocks noChangeAspect="1"/>
            </p:cNvSpPr>
            <p:nvPr/>
          </p:nvSpPr>
          <p:spPr bwMode="auto">
            <a:xfrm>
              <a:off x="7224" y="10472"/>
              <a:ext cx="45" cy="10"/>
            </a:xfrm>
            <a:custGeom>
              <a:avLst/>
              <a:gdLst>
                <a:gd name="T0" fmla="*/ 0 w 45"/>
                <a:gd name="T1" fmla="*/ 10 h 10"/>
                <a:gd name="T2" fmla="*/ 45 w 45"/>
                <a:gd name="T3" fmla="*/ 1 h 10"/>
                <a:gd name="T4" fmla="*/ 42 w 45"/>
                <a:gd name="T5" fmla="*/ 0 h 10"/>
                <a:gd name="T6" fmla="*/ 0 w 45"/>
                <a:gd name="T7" fmla="*/ 7 h 10"/>
                <a:gd name="T8" fmla="*/ 0 w 45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"/>
                <a:gd name="T17" fmla="*/ 45 w 4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">
                  <a:moveTo>
                    <a:pt x="0" y="10"/>
                  </a:moveTo>
                  <a:lnTo>
                    <a:pt x="45" y="1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635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627"/>
            <p:cNvSpPr>
              <a:spLocks noChangeAspect="1"/>
            </p:cNvSpPr>
            <p:nvPr/>
          </p:nvSpPr>
          <p:spPr bwMode="auto">
            <a:xfrm>
              <a:off x="6609" y="10356"/>
              <a:ext cx="369" cy="177"/>
            </a:xfrm>
            <a:custGeom>
              <a:avLst/>
              <a:gdLst>
                <a:gd name="T0" fmla="*/ 369 w 369"/>
                <a:gd name="T1" fmla="*/ 0 h 177"/>
                <a:gd name="T2" fmla="*/ 369 w 369"/>
                <a:gd name="T3" fmla="*/ 177 h 177"/>
                <a:gd name="T4" fmla="*/ 0 w 369"/>
                <a:gd name="T5" fmla="*/ 104 h 177"/>
                <a:gd name="T6" fmla="*/ 0 w 369"/>
                <a:gd name="T7" fmla="*/ 32 h 177"/>
                <a:gd name="T8" fmla="*/ 369 w 369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177"/>
                <a:gd name="T17" fmla="*/ 369 w 369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177">
                  <a:moveTo>
                    <a:pt x="369" y="0"/>
                  </a:moveTo>
                  <a:lnTo>
                    <a:pt x="369" y="177"/>
                  </a:lnTo>
                  <a:lnTo>
                    <a:pt x="0" y="104"/>
                  </a:lnTo>
                  <a:lnTo>
                    <a:pt x="0" y="32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628"/>
            <p:cNvSpPr>
              <a:spLocks noChangeAspect="1"/>
            </p:cNvSpPr>
            <p:nvPr/>
          </p:nvSpPr>
          <p:spPr bwMode="auto">
            <a:xfrm>
              <a:off x="6619" y="10376"/>
              <a:ext cx="334" cy="115"/>
            </a:xfrm>
            <a:custGeom>
              <a:avLst/>
              <a:gdLst>
                <a:gd name="T0" fmla="*/ 0 w 334"/>
                <a:gd name="T1" fmla="*/ 19 h 115"/>
                <a:gd name="T2" fmla="*/ 0 w 334"/>
                <a:gd name="T3" fmla="*/ 69 h 115"/>
                <a:gd name="T4" fmla="*/ 334 w 334"/>
                <a:gd name="T5" fmla="*/ 115 h 115"/>
                <a:gd name="T6" fmla="*/ 334 w 334"/>
                <a:gd name="T7" fmla="*/ 0 h 115"/>
                <a:gd name="T8" fmla="*/ 0 w 334"/>
                <a:gd name="T9" fmla="*/ 19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115"/>
                <a:gd name="T17" fmla="*/ 334 w 33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115">
                  <a:moveTo>
                    <a:pt x="0" y="19"/>
                  </a:moveTo>
                  <a:lnTo>
                    <a:pt x="0" y="69"/>
                  </a:lnTo>
                  <a:lnTo>
                    <a:pt x="334" y="115"/>
                  </a:lnTo>
                  <a:lnTo>
                    <a:pt x="33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040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Line 629"/>
            <p:cNvSpPr>
              <a:spLocks noChangeAspect="1" noChangeShapeType="1"/>
            </p:cNvSpPr>
            <p:nvPr/>
          </p:nvSpPr>
          <p:spPr bwMode="auto">
            <a:xfrm flipH="1">
              <a:off x="6619" y="10396"/>
              <a:ext cx="334" cy="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Line 630"/>
            <p:cNvSpPr>
              <a:spLocks noChangeAspect="1" noChangeShapeType="1"/>
            </p:cNvSpPr>
            <p:nvPr/>
          </p:nvSpPr>
          <p:spPr bwMode="auto">
            <a:xfrm flipH="1" flipV="1">
              <a:off x="6619" y="10412"/>
              <a:ext cx="334" cy="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Line 631"/>
            <p:cNvSpPr>
              <a:spLocks noChangeAspect="1" noChangeShapeType="1"/>
            </p:cNvSpPr>
            <p:nvPr/>
          </p:nvSpPr>
          <p:spPr bwMode="auto">
            <a:xfrm flipH="1" flipV="1">
              <a:off x="6619" y="10420"/>
              <a:ext cx="334" cy="1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Line 632"/>
            <p:cNvSpPr>
              <a:spLocks noChangeAspect="1" noChangeShapeType="1"/>
            </p:cNvSpPr>
            <p:nvPr/>
          </p:nvSpPr>
          <p:spPr bwMode="auto">
            <a:xfrm flipH="1" flipV="1">
              <a:off x="6619" y="10429"/>
              <a:ext cx="334" cy="2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Line 633"/>
            <p:cNvSpPr>
              <a:spLocks noChangeAspect="1" noChangeShapeType="1"/>
            </p:cNvSpPr>
            <p:nvPr/>
          </p:nvSpPr>
          <p:spPr bwMode="auto">
            <a:xfrm flipH="1" flipV="1">
              <a:off x="6619" y="10437"/>
              <a:ext cx="334" cy="35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Line 634"/>
            <p:cNvSpPr>
              <a:spLocks noChangeAspect="1" noChangeShapeType="1"/>
            </p:cNvSpPr>
            <p:nvPr/>
          </p:nvSpPr>
          <p:spPr bwMode="auto">
            <a:xfrm>
              <a:off x="6922" y="10379"/>
              <a:ext cx="1" cy="10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Line 635"/>
            <p:cNvSpPr>
              <a:spLocks noChangeAspect="1" noChangeShapeType="1"/>
            </p:cNvSpPr>
            <p:nvPr/>
          </p:nvSpPr>
          <p:spPr bwMode="auto">
            <a:xfrm>
              <a:off x="6895" y="10380"/>
              <a:ext cx="1" cy="10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Line 636"/>
            <p:cNvSpPr>
              <a:spLocks noChangeAspect="1" noChangeShapeType="1"/>
            </p:cNvSpPr>
            <p:nvPr/>
          </p:nvSpPr>
          <p:spPr bwMode="auto">
            <a:xfrm>
              <a:off x="6872" y="10381"/>
              <a:ext cx="1" cy="99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Line 637"/>
            <p:cNvSpPr>
              <a:spLocks noChangeAspect="1" noChangeShapeType="1"/>
            </p:cNvSpPr>
            <p:nvPr/>
          </p:nvSpPr>
          <p:spPr bwMode="auto">
            <a:xfrm>
              <a:off x="6849" y="10383"/>
              <a:ext cx="1" cy="9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Line 638"/>
            <p:cNvSpPr>
              <a:spLocks noChangeAspect="1" noChangeShapeType="1"/>
            </p:cNvSpPr>
            <p:nvPr/>
          </p:nvSpPr>
          <p:spPr bwMode="auto">
            <a:xfrm>
              <a:off x="6827" y="10383"/>
              <a:ext cx="1" cy="9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Line 639"/>
            <p:cNvSpPr>
              <a:spLocks noChangeAspect="1" noChangeShapeType="1"/>
            </p:cNvSpPr>
            <p:nvPr/>
          </p:nvSpPr>
          <p:spPr bwMode="auto">
            <a:xfrm>
              <a:off x="6809" y="10384"/>
              <a:ext cx="1" cy="8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Line 640"/>
            <p:cNvSpPr>
              <a:spLocks noChangeAspect="1" noChangeShapeType="1"/>
            </p:cNvSpPr>
            <p:nvPr/>
          </p:nvSpPr>
          <p:spPr bwMode="auto">
            <a:xfrm>
              <a:off x="6792" y="10385"/>
              <a:ext cx="1" cy="8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Line 641"/>
            <p:cNvSpPr>
              <a:spLocks noChangeAspect="1" noChangeShapeType="1"/>
            </p:cNvSpPr>
            <p:nvPr/>
          </p:nvSpPr>
          <p:spPr bwMode="auto">
            <a:xfrm>
              <a:off x="6777" y="10386"/>
              <a:ext cx="1" cy="8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Line 642"/>
            <p:cNvSpPr>
              <a:spLocks noChangeAspect="1" noChangeShapeType="1"/>
            </p:cNvSpPr>
            <p:nvPr/>
          </p:nvSpPr>
          <p:spPr bwMode="auto">
            <a:xfrm>
              <a:off x="6761" y="10387"/>
              <a:ext cx="1" cy="78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Line 643"/>
            <p:cNvSpPr>
              <a:spLocks noChangeAspect="1" noChangeShapeType="1"/>
            </p:cNvSpPr>
            <p:nvPr/>
          </p:nvSpPr>
          <p:spPr bwMode="auto">
            <a:xfrm>
              <a:off x="6746" y="10388"/>
              <a:ext cx="1" cy="75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Line 644"/>
            <p:cNvSpPr>
              <a:spLocks noChangeAspect="1" noChangeShapeType="1"/>
            </p:cNvSpPr>
            <p:nvPr/>
          </p:nvSpPr>
          <p:spPr bwMode="auto">
            <a:xfrm>
              <a:off x="6732" y="10389"/>
              <a:ext cx="1" cy="7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Line 645"/>
            <p:cNvSpPr>
              <a:spLocks noChangeAspect="1" noChangeShapeType="1"/>
            </p:cNvSpPr>
            <p:nvPr/>
          </p:nvSpPr>
          <p:spPr bwMode="auto">
            <a:xfrm>
              <a:off x="6717" y="10390"/>
              <a:ext cx="1" cy="69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Line 646"/>
            <p:cNvSpPr>
              <a:spLocks noChangeAspect="1" noChangeShapeType="1"/>
            </p:cNvSpPr>
            <p:nvPr/>
          </p:nvSpPr>
          <p:spPr bwMode="auto">
            <a:xfrm>
              <a:off x="6688" y="10391"/>
              <a:ext cx="1" cy="6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Line 647"/>
            <p:cNvSpPr>
              <a:spLocks noChangeAspect="1" noChangeShapeType="1"/>
            </p:cNvSpPr>
            <p:nvPr/>
          </p:nvSpPr>
          <p:spPr bwMode="auto">
            <a:xfrm>
              <a:off x="6677" y="10392"/>
              <a:ext cx="1" cy="6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Line 648"/>
            <p:cNvSpPr>
              <a:spLocks noChangeAspect="1" noChangeShapeType="1"/>
            </p:cNvSpPr>
            <p:nvPr/>
          </p:nvSpPr>
          <p:spPr bwMode="auto">
            <a:xfrm>
              <a:off x="6665" y="10392"/>
              <a:ext cx="1" cy="60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Line 649"/>
            <p:cNvSpPr>
              <a:spLocks noChangeAspect="1" noChangeShapeType="1"/>
            </p:cNvSpPr>
            <p:nvPr/>
          </p:nvSpPr>
          <p:spPr bwMode="auto">
            <a:xfrm>
              <a:off x="6653" y="10393"/>
              <a:ext cx="1" cy="5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Line 650"/>
            <p:cNvSpPr>
              <a:spLocks noChangeAspect="1" noChangeShapeType="1"/>
            </p:cNvSpPr>
            <p:nvPr/>
          </p:nvSpPr>
          <p:spPr bwMode="auto">
            <a:xfrm>
              <a:off x="6642" y="10394"/>
              <a:ext cx="1" cy="5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Line 651"/>
            <p:cNvSpPr>
              <a:spLocks noChangeAspect="1" noChangeShapeType="1"/>
            </p:cNvSpPr>
            <p:nvPr/>
          </p:nvSpPr>
          <p:spPr bwMode="auto">
            <a:xfrm>
              <a:off x="6631" y="10394"/>
              <a:ext cx="1" cy="5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652"/>
            <p:cNvSpPr>
              <a:spLocks noChangeAspect="1"/>
            </p:cNvSpPr>
            <p:nvPr/>
          </p:nvSpPr>
          <p:spPr bwMode="auto">
            <a:xfrm>
              <a:off x="6619" y="10376"/>
              <a:ext cx="334" cy="115"/>
            </a:xfrm>
            <a:custGeom>
              <a:avLst/>
              <a:gdLst>
                <a:gd name="T0" fmla="*/ 0 w 334"/>
                <a:gd name="T1" fmla="*/ 19 h 115"/>
                <a:gd name="T2" fmla="*/ 0 w 334"/>
                <a:gd name="T3" fmla="*/ 69 h 115"/>
                <a:gd name="T4" fmla="*/ 334 w 334"/>
                <a:gd name="T5" fmla="*/ 115 h 115"/>
                <a:gd name="T6" fmla="*/ 334 w 334"/>
                <a:gd name="T7" fmla="*/ 0 h 115"/>
                <a:gd name="T8" fmla="*/ 0 w 334"/>
                <a:gd name="T9" fmla="*/ 19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115"/>
                <a:gd name="T17" fmla="*/ 334 w 33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115">
                  <a:moveTo>
                    <a:pt x="0" y="19"/>
                  </a:moveTo>
                  <a:lnTo>
                    <a:pt x="0" y="69"/>
                  </a:lnTo>
                  <a:lnTo>
                    <a:pt x="334" y="115"/>
                  </a:lnTo>
                  <a:lnTo>
                    <a:pt x="334" y="0"/>
                  </a:lnTo>
                  <a:lnTo>
                    <a:pt x="0" y="19"/>
                  </a:lnTo>
                </a:path>
              </a:pathLst>
            </a:cu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Line 653"/>
            <p:cNvSpPr>
              <a:spLocks noChangeAspect="1" noChangeShapeType="1"/>
            </p:cNvSpPr>
            <p:nvPr/>
          </p:nvSpPr>
          <p:spPr bwMode="auto">
            <a:xfrm flipV="1">
              <a:off x="6636" y="10411"/>
              <a:ext cx="11" cy="8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Line 654"/>
            <p:cNvSpPr>
              <a:spLocks noChangeAspect="1" noChangeShapeType="1"/>
            </p:cNvSpPr>
            <p:nvPr/>
          </p:nvSpPr>
          <p:spPr bwMode="auto">
            <a:xfrm flipV="1">
              <a:off x="6650" y="10401"/>
              <a:ext cx="18" cy="1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Line 655"/>
            <p:cNvSpPr>
              <a:spLocks noChangeAspect="1" noChangeShapeType="1"/>
            </p:cNvSpPr>
            <p:nvPr/>
          </p:nvSpPr>
          <p:spPr bwMode="auto">
            <a:xfrm flipV="1">
              <a:off x="6637" y="10423"/>
              <a:ext cx="13" cy="10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Line 656"/>
            <p:cNvSpPr>
              <a:spLocks noChangeAspect="1" noChangeShapeType="1"/>
            </p:cNvSpPr>
            <p:nvPr/>
          </p:nvSpPr>
          <p:spPr bwMode="auto">
            <a:xfrm flipV="1">
              <a:off x="6652" y="10418"/>
              <a:ext cx="13" cy="9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Line 657"/>
            <p:cNvSpPr>
              <a:spLocks noChangeAspect="1" noChangeShapeType="1"/>
            </p:cNvSpPr>
            <p:nvPr/>
          </p:nvSpPr>
          <p:spPr bwMode="auto">
            <a:xfrm flipV="1">
              <a:off x="6701" y="10396"/>
              <a:ext cx="29" cy="20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Line 658"/>
            <p:cNvSpPr>
              <a:spLocks noChangeAspect="1" noChangeShapeType="1"/>
            </p:cNvSpPr>
            <p:nvPr/>
          </p:nvSpPr>
          <p:spPr bwMode="auto">
            <a:xfrm flipV="1">
              <a:off x="6682" y="10412"/>
              <a:ext cx="38" cy="26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Line 659"/>
            <p:cNvSpPr>
              <a:spLocks noChangeAspect="1" noChangeShapeType="1"/>
            </p:cNvSpPr>
            <p:nvPr/>
          </p:nvSpPr>
          <p:spPr bwMode="auto">
            <a:xfrm flipV="1">
              <a:off x="6708" y="10404"/>
              <a:ext cx="28" cy="2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Line 660"/>
            <p:cNvSpPr>
              <a:spLocks noChangeAspect="1" noChangeShapeType="1"/>
            </p:cNvSpPr>
            <p:nvPr/>
          </p:nvSpPr>
          <p:spPr bwMode="auto">
            <a:xfrm flipV="1">
              <a:off x="6667" y="10420"/>
              <a:ext cx="15" cy="1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Line 661"/>
            <p:cNvSpPr>
              <a:spLocks noChangeAspect="1" noChangeShapeType="1"/>
            </p:cNvSpPr>
            <p:nvPr/>
          </p:nvSpPr>
          <p:spPr bwMode="auto">
            <a:xfrm flipV="1">
              <a:off x="6758" y="10390"/>
              <a:ext cx="26" cy="16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Line 662"/>
            <p:cNvSpPr>
              <a:spLocks noChangeAspect="1" noChangeShapeType="1"/>
            </p:cNvSpPr>
            <p:nvPr/>
          </p:nvSpPr>
          <p:spPr bwMode="auto">
            <a:xfrm flipV="1">
              <a:off x="6727" y="10421"/>
              <a:ext cx="21" cy="16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Line 663"/>
            <p:cNvSpPr>
              <a:spLocks noChangeAspect="1" noChangeShapeType="1"/>
            </p:cNvSpPr>
            <p:nvPr/>
          </p:nvSpPr>
          <p:spPr bwMode="auto">
            <a:xfrm flipV="1">
              <a:off x="6749" y="10404"/>
              <a:ext cx="32" cy="2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Line 664"/>
            <p:cNvSpPr>
              <a:spLocks noChangeAspect="1" noChangeShapeType="1"/>
            </p:cNvSpPr>
            <p:nvPr/>
          </p:nvSpPr>
          <p:spPr bwMode="auto">
            <a:xfrm flipV="1">
              <a:off x="6754" y="10433"/>
              <a:ext cx="19" cy="1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Line 665"/>
            <p:cNvSpPr>
              <a:spLocks noChangeAspect="1" noChangeShapeType="1"/>
            </p:cNvSpPr>
            <p:nvPr/>
          </p:nvSpPr>
          <p:spPr bwMode="auto">
            <a:xfrm flipV="1">
              <a:off x="6782" y="10411"/>
              <a:ext cx="32" cy="2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Line 666"/>
            <p:cNvSpPr>
              <a:spLocks noChangeAspect="1" noChangeShapeType="1"/>
            </p:cNvSpPr>
            <p:nvPr/>
          </p:nvSpPr>
          <p:spPr bwMode="auto">
            <a:xfrm flipV="1">
              <a:off x="6814" y="10395"/>
              <a:ext cx="28" cy="2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Line 667"/>
            <p:cNvSpPr>
              <a:spLocks noChangeAspect="1" noChangeShapeType="1"/>
            </p:cNvSpPr>
            <p:nvPr/>
          </p:nvSpPr>
          <p:spPr bwMode="auto">
            <a:xfrm flipV="1">
              <a:off x="6788" y="10402"/>
              <a:ext cx="28" cy="2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8" name="Line 668"/>
            <p:cNvSpPr>
              <a:spLocks noChangeAspect="1" noChangeShapeType="1"/>
            </p:cNvSpPr>
            <p:nvPr/>
          </p:nvSpPr>
          <p:spPr bwMode="auto">
            <a:xfrm flipV="1">
              <a:off x="6772" y="10430"/>
              <a:ext cx="27" cy="18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9" name="Line 669"/>
            <p:cNvSpPr>
              <a:spLocks noChangeAspect="1" noChangeShapeType="1"/>
            </p:cNvSpPr>
            <p:nvPr/>
          </p:nvSpPr>
          <p:spPr bwMode="auto">
            <a:xfrm flipV="1">
              <a:off x="6838" y="10391"/>
              <a:ext cx="33" cy="26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0" name="Line 670"/>
            <p:cNvSpPr>
              <a:spLocks noChangeAspect="1" noChangeShapeType="1"/>
            </p:cNvSpPr>
            <p:nvPr/>
          </p:nvSpPr>
          <p:spPr bwMode="auto">
            <a:xfrm flipV="1">
              <a:off x="6823" y="10408"/>
              <a:ext cx="38" cy="30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1" name="Line 671"/>
            <p:cNvSpPr>
              <a:spLocks noChangeAspect="1" noChangeShapeType="1"/>
            </p:cNvSpPr>
            <p:nvPr/>
          </p:nvSpPr>
          <p:spPr bwMode="auto">
            <a:xfrm flipV="1">
              <a:off x="6813" y="10433"/>
              <a:ext cx="33" cy="2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2" name="Line 672"/>
            <p:cNvSpPr>
              <a:spLocks noChangeAspect="1" noChangeShapeType="1"/>
            </p:cNvSpPr>
            <p:nvPr/>
          </p:nvSpPr>
          <p:spPr bwMode="auto">
            <a:xfrm flipV="1">
              <a:off x="6843" y="10418"/>
              <a:ext cx="30" cy="2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3" name="Line 673"/>
            <p:cNvSpPr>
              <a:spLocks noChangeAspect="1" noChangeShapeType="1"/>
            </p:cNvSpPr>
            <p:nvPr/>
          </p:nvSpPr>
          <p:spPr bwMode="auto">
            <a:xfrm flipV="1">
              <a:off x="6891" y="10403"/>
              <a:ext cx="25" cy="19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Line 674"/>
            <p:cNvSpPr>
              <a:spLocks noChangeAspect="1" noChangeShapeType="1"/>
            </p:cNvSpPr>
            <p:nvPr/>
          </p:nvSpPr>
          <p:spPr bwMode="auto">
            <a:xfrm flipV="1">
              <a:off x="6882" y="10437"/>
              <a:ext cx="24" cy="18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5" name="Line 675"/>
            <p:cNvSpPr>
              <a:spLocks noChangeAspect="1" noChangeShapeType="1"/>
            </p:cNvSpPr>
            <p:nvPr/>
          </p:nvSpPr>
          <p:spPr bwMode="auto">
            <a:xfrm flipV="1">
              <a:off x="6908" y="10421"/>
              <a:ext cx="27" cy="2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6" name="Line 676"/>
            <p:cNvSpPr>
              <a:spLocks noChangeAspect="1" noChangeShapeType="1"/>
            </p:cNvSpPr>
            <p:nvPr/>
          </p:nvSpPr>
          <p:spPr bwMode="auto">
            <a:xfrm>
              <a:off x="6703" y="10390"/>
              <a:ext cx="1" cy="6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677"/>
            <p:cNvSpPr>
              <a:spLocks noChangeAspect="1"/>
            </p:cNvSpPr>
            <p:nvPr/>
          </p:nvSpPr>
          <p:spPr bwMode="auto">
            <a:xfrm>
              <a:off x="6978" y="10356"/>
              <a:ext cx="367" cy="177"/>
            </a:xfrm>
            <a:custGeom>
              <a:avLst/>
              <a:gdLst>
                <a:gd name="T0" fmla="*/ 0 w 367"/>
                <a:gd name="T1" fmla="*/ 0 h 177"/>
                <a:gd name="T2" fmla="*/ 0 w 367"/>
                <a:gd name="T3" fmla="*/ 177 h 177"/>
                <a:gd name="T4" fmla="*/ 367 w 367"/>
                <a:gd name="T5" fmla="*/ 104 h 177"/>
                <a:gd name="T6" fmla="*/ 367 w 367"/>
                <a:gd name="T7" fmla="*/ 32 h 177"/>
                <a:gd name="T8" fmla="*/ 0 w 367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177"/>
                <a:gd name="T17" fmla="*/ 367 w 367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177">
                  <a:moveTo>
                    <a:pt x="0" y="0"/>
                  </a:moveTo>
                  <a:lnTo>
                    <a:pt x="0" y="177"/>
                  </a:lnTo>
                  <a:lnTo>
                    <a:pt x="367" y="104"/>
                  </a:lnTo>
                  <a:lnTo>
                    <a:pt x="36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678"/>
            <p:cNvSpPr>
              <a:spLocks noChangeAspect="1"/>
            </p:cNvSpPr>
            <p:nvPr/>
          </p:nvSpPr>
          <p:spPr bwMode="auto">
            <a:xfrm>
              <a:off x="7224" y="10427"/>
              <a:ext cx="45" cy="55"/>
            </a:xfrm>
            <a:custGeom>
              <a:avLst/>
              <a:gdLst>
                <a:gd name="T0" fmla="*/ 0 w 45"/>
                <a:gd name="T1" fmla="*/ 55 h 55"/>
                <a:gd name="T2" fmla="*/ 0 w 45"/>
                <a:gd name="T3" fmla="*/ 2 h 55"/>
                <a:gd name="T4" fmla="*/ 45 w 45"/>
                <a:gd name="T5" fmla="*/ 0 h 55"/>
                <a:gd name="T6" fmla="*/ 45 w 45"/>
                <a:gd name="T7" fmla="*/ 46 h 55"/>
                <a:gd name="T8" fmla="*/ 0 w 45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5"/>
                <a:gd name="T17" fmla="*/ 45 w 4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5">
                  <a:moveTo>
                    <a:pt x="0" y="55"/>
                  </a:moveTo>
                  <a:lnTo>
                    <a:pt x="0" y="2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72C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679"/>
            <p:cNvSpPr>
              <a:spLocks noChangeAspect="1"/>
            </p:cNvSpPr>
            <p:nvPr/>
          </p:nvSpPr>
          <p:spPr bwMode="auto">
            <a:xfrm>
              <a:off x="7285" y="10399"/>
              <a:ext cx="21" cy="37"/>
            </a:xfrm>
            <a:custGeom>
              <a:avLst/>
              <a:gdLst>
                <a:gd name="T0" fmla="*/ 0 w 21"/>
                <a:gd name="T1" fmla="*/ 0 h 37"/>
                <a:gd name="T2" fmla="*/ 21 w 21"/>
                <a:gd name="T3" fmla="*/ 1 h 37"/>
                <a:gd name="T4" fmla="*/ 21 w 21"/>
                <a:gd name="T5" fmla="*/ 36 h 37"/>
                <a:gd name="T6" fmla="*/ 0 w 21"/>
                <a:gd name="T7" fmla="*/ 37 h 37"/>
                <a:gd name="T8" fmla="*/ 0 w 2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21" y="1"/>
                  </a:lnTo>
                  <a:lnTo>
                    <a:pt x="21" y="36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56B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0" name="Line 680"/>
            <p:cNvSpPr>
              <a:spLocks noChangeAspect="1" noChangeShapeType="1"/>
            </p:cNvSpPr>
            <p:nvPr/>
          </p:nvSpPr>
          <p:spPr bwMode="auto">
            <a:xfrm flipV="1">
              <a:off x="7291" y="10415"/>
              <a:ext cx="7" cy="6"/>
            </a:xfrm>
            <a:prstGeom prst="line">
              <a:avLst/>
            </a:prstGeom>
            <a:noFill/>
            <a:ln w="63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" name="Line 681"/>
            <p:cNvSpPr>
              <a:spLocks noChangeAspect="1" noChangeShapeType="1"/>
            </p:cNvSpPr>
            <p:nvPr/>
          </p:nvSpPr>
          <p:spPr bwMode="auto">
            <a:xfrm flipV="1">
              <a:off x="7289" y="10420"/>
              <a:ext cx="9" cy="8"/>
            </a:xfrm>
            <a:prstGeom prst="line">
              <a:avLst/>
            </a:prstGeom>
            <a:noFill/>
            <a:ln w="63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" name="Line 682"/>
            <p:cNvSpPr>
              <a:spLocks noChangeAspect="1" noChangeShapeType="1"/>
            </p:cNvSpPr>
            <p:nvPr/>
          </p:nvSpPr>
          <p:spPr bwMode="auto">
            <a:xfrm flipV="1">
              <a:off x="7298" y="10414"/>
              <a:ext cx="5" cy="4"/>
            </a:xfrm>
            <a:prstGeom prst="line">
              <a:avLst/>
            </a:prstGeom>
            <a:noFill/>
            <a:ln w="63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3" name="Line 683"/>
            <p:cNvSpPr>
              <a:spLocks noChangeAspect="1" noChangeShapeType="1"/>
            </p:cNvSpPr>
            <p:nvPr/>
          </p:nvSpPr>
          <p:spPr bwMode="auto">
            <a:xfrm>
              <a:off x="7285" y="10412"/>
              <a:ext cx="21" cy="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Line 684"/>
            <p:cNvSpPr>
              <a:spLocks noChangeAspect="1" noChangeShapeType="1"/>
            </p:cNvSpPr>
            <p:nvPr/>
          </p:nvSpPr>
          <p:spPr bwMode="auto">
            <a:xfrm flipV="1">
              <a:off x="7285" y="10423"/>
              <a:ext cx="21" cy="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Line 685"/>
            <p:cNvSpPr>
              <a:spLocks noChangeAspect="1" noChangeShapeType="1"/>
            </p:cNvSpPr>
            <p:nvPr/>
          </p:nvSpPr>
          <p:spPr bwMode="auto">
            <a:xfrm>
              <a:off x="7295" y="10400"/>
              <a:ext cx="1" cy="35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686"/>
            <p:cNvSpPr>
              <a:spLocks noChangeAspect="1"/>
            </p:cNvSpPr>
            <p:nvPr/>
          </p:nvSpPr>
          <p:spPr bwMode="auto">
            <a:xfrm>
              <a:off x="7285" y="10399"/>
              <a:ext cx="21" cy="37"/>
            </a:xfrm>
            <a:custGeom>
              <a:avLst/>
              <a:gdLst>
                <a:gd name="T0" fmla="*/ 0 w 21"/>
                <a:gd name="T1" fmla="*/ 0 h 37"/>
                <a:gd name="T2" fmla="*/ 21 w 21"/>
                <a:gd name="T3" fmla="*/ 1 h 37"/>
                <a:gd name="T4" fmla="*/ 21 w 21"/>
                <a:gd name="T5" fmla="*/ 36 h 37"/>
                <a:gd name="T6" fmla="*/ 0 w 21"/>
                <a:gd name="T7" fmla="*/ 37 h 37"/>
                <a:gd name="T8" fmla="*/ 0 w 2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21" y="1"/>
                  </a:lnTo>
                  <a:lnTo>
                    <a:pt x="21" y="36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687"/>
            <p:cNvSpPr>
              <a:spLocks noChangeAspect="1"/>
            </p:cNvSpPr>
            <p:nvPr/>
          </p:nvSpPr>
          <p:spPr bwMode="auto">
            <a:xfrm>
              <a:off x="6998" y="10376"/>
              <a:ext cx="201" cy="115"/>
            </a:xfrm>
            <a:custGeom>
              <a:avLst/>
              <a:gdLst>
                <a:gd name="T0" fmla="*/ 201 w 201"/>
                <a:gd name="T1" fmla="*/ 9 h 115"/>
                <a:gd name="T2" fmla="*/ 201 w 201"/>
                <a:gd name="T3" fmla="*/ 86 h 115"/>
                <a:gd name="T4" fmla="*/ 0 w 201"/>
                <a:gd name="T5" fmla="*/ 115 h 115"/>
                <a:gd name="T6" fmla="*/ 0 w 201"/>
                <a:gd name="T7" fmla="*/ 0 h 115"/>
                <a:gd name="T8" fmla="*/ 201 w 201"/>
                <a:gd name="T9" fmla="*/ 9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15"/>
                <a:gd name="T17" fmla="*/ 201 w 201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15">
                  <a:moveTo>
                    <a:pt x="201" y="9"/>
                  </a:moveTo>
                  <a:lnTo>
                    <a:pt x="201" y="86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01" y="9"/>
                  </a:lnTo>
                  <a:close/>
                </a:path>
              </a:pathLst>
            </a:custGeom>
            <a:solidFill>
              <a:srgbClr val="4040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Line 688"/>
            <p:cNvSpPr>
              <a:spLocks noChangeAspect="1" noChangeShapeType="1"/>
            </p:cNvSpPr>
            <p:nvPr/>
          </p:nvSpPr>
          <p:spPr bwMode="auto">
            <a:xfrm>
              <a:off x="7079" y="10380"/>
              <a:ext cx="1" cy="100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Line 689"/>
            <p:cNvSpPr>
              <a:spLocks noChangeAspect="1" noChangeShapeType="1"/>
            </p:cNvSpPr>
            <p:nvPr/>
          </p:nvSpPr>
          <p:spPr bwMode="auto">
            <a:xfrm>
              <a:off x="7102" y="10381"/>
              <a:ext cx="1" cy="96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0" name="Line 690"/>
            <p:cNvSpPr>
              <a:spLocks noChangeAspect="1" noChangeShapeType="1"/>
            </p:cNvSpPr>
            <p:nvPr/>
          </p:nvSpPr>
          <p:spPr bwMode="auto">
            <a:xfrm>
              <a:off x="7123" y="10383"/>
              <a:ext cx="1" cy="9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691"/>
            <p:cNvSpPr>
              <a:spLocks noChangeAspect="1"/>
            </p:cNvSpPr>
            <p:nvPr/>
          </p:nvSpPr>
          <p:spPr bwMode="auto">
            <a:xfrm>
              <a:off x="7001" y="10376"/>
              <a:ext cx="198" cy="115"/>
            </a:xfrm>
            <a:custGeom>
              <a:avLst/>
              <a:gdLst>
                <a:gd name="T0" fmla="*/ 0 w 198"/>
                <a:gd name="T1" fmla="*/ 0 h 115"/>
                <a:gd name="T2" fmla="*/ 0 w 198"/>
                <a:gd name="T3" fmla="*/ 115 h 115"/>
                <a:gd name="T4" fmla="*/ 198 w 198"/>
                <a:gd name="T5" fmla="*/ 86 h 115"/>
                <a:gd name="T6" fmla="*/ 198 w 198"/>
                <a:gd name="T7" fmla="*/ 9 h 115"/>
                <a:gd name="T8" fmla="*/ 0 w 198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115"/>
                <a:gd name="T17" fmla="*/ 198 w 19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115">
                  <a:moveTo>
                    <a:pt x="0" y="0"/>
                  </a:moveTo>
                  <a:lnTo>
                    <a:pt x="0" y="115"/>
                  </a:lnTo>
                  <a:lnTo>
                    <a:pt x="198" y="86"/>
                  </a:lnTo>
                  <a:lnTo>
                    <a:pt x="198" y="9"/>
                  </a:lnTo>
                  <a:lnTo>
                    <a:pt x="0" y="0"/>
                  </a:lnTo>
                </a:path>
              </a:pathLst>
            </a:cu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2" name="Line 692"/>
            <p:cNvSpPr>
              <a:spLocks noChangeAspect="1" noChangeShapeType="1"/>
            </p:cNvSpPr>
            <p:nvPr/>
          </p:nvSpPr>
          <p:spPr bwMode="auto">
            <a:xfrm>
              <a:off x="7029" y="10379"/>
              <a:ext cx="1" cy="10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Line 693"/>
            <p:cNvSpPr>
              <a:spLocks noChangeAspect="1" noChangeShapeType="1"/>
            </p:cNvSpPr>
            <p:nvPr/>
          </p:nvSpPr>
          <p:spPr bwMode="auto">
            <a:xfrm>
              <a:off x="7079" y="10381"/>
              <a:ext cx="1" cy="99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4" name="Line 694"/>
            <p:cNvSpPr>
              <a:spLocks noChangeAspect="1" noChangeShapeType="1"/>
            </p:cNvSpPr>
            <p:nvPr/>
          </p:nvSpPr>
          <p:spPr bwMode="auto">
            <a:xfrm>
              <a:off x="7102" y="10383"/>
              <a:ext cx="1" cy="9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5" name="Line 695"/>
            <p:cNvSpPr>
              <a:spLocks noChangeAspect="1" noChangeShapeType="1"/>
            </p:cNvSpPr>
            <p:nvPr/>
          </p:nvSpPr>
          <p:spPr bwMode="auto">
            <a:xfrm>
              <a:off x="7142" y="10384"/>
              <a:ext cx="1" cy="8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6" name="Line 696"/>
            <p:cNvSpPr>
              <a:spLocks noChangeAspect="1" noChangeShapeType="1"/>
            </p:cNvSpPr>
            <p:nvPr/>
          </p:nvSpPr>
          <p:spPr bwMode="auto">
            <a:xfrm>
              <a:off x="7159" y="10385"/>
              <a:ext cx="1" cy="8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7" name="Line 697"/>
            <p:cNvSpPr>
              <a:spLocks noChangeAspect="1" noChangeShapeType="1"/>
            </p:cNvSpPr>
            <p:nvPr/>
          </p:nvSpPr>
          <p:spPr bwMode="auto">
            <a:xfrm>
              <a:off x="7174" y="10386"/>
              <a:ext cx="1" cy="8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8" name="Line 698"/>
            <p:cNvSpPr>
              <a:spLocks noChangeAspect="1" noChangeShapeType="1"/>
            </p:cNvSpPr>
            <p:nvPr/>
          </p:nvSpPr>
          <p:spPr bwMode="auto">
            <a:xfrm>
              <a:off x="7190" y="10387"/>
              <a:ext cx="1" cy="77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9" name="Line 699"/>
            <p:cNvSpPr>
              <a:spLocks noChangeAspect="1" noChangeShapeType="1"/>
            </p:cNvSpPr>
            <p:nvPr/>
          </p:nvSpPr>
          <p:spPr bwMode="auto">
            <a:xfrm flipH="1" flipV="1">
              <a:off x="7167" y="10390"/>
              <a:ext cx="26" cy="16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0" name="Line 700"/>
            <p:cNvSpPr>
              <a:spLocks noChangeAspect="1" noChangeShapeType="1"/>
            </p:cNvSpPr>
            <p:nvPr/>
          </p:nvSpPr>
          <p:spPr bwMode="auto">
            <a:xfrm flipH="1" flipV="1">
              <a:off x="7178" y="10433"/>
              <a:ext cx="19" cy="1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1" name="Line 701"/>
            <p:cNvSpPr>
              <a:spLocks noChangeAspect="1" noChangeShapeType="1"/>
            </p:cNvSpPr>
            <p:nvPr/>
          </p:nvSpPr>
          <p:spPr bwMode="auto">
            <a:xfrm flipH="1" flipV="1">
              <a:off x="7137" y="10411"/>
              <a:ext cx="32" cy="23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" name="Line 702"/>
            <p:cNvSpPr>
              <a:spLocks noChangeAspect="1" noChangeShapeType="1"/>
            </p:cNvSpPr>
            <p:nvPr/>
          </p:nvSpPr>
          <p:spPr bwMode="auto">
            <a:xfrm flipH="1" flipV="1">
              <a:off x="7018" y="10396"/>
              <a:ext cx="29" cy="2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" name="Line 703"/>
            <p:cNvSpPr>
              <a:spLocks noChangeAspect="1" noChangeShapeType="1"/>
            </p:cNvSpPr>
            <p:nvPr/>
          </p:nvSpPr>
          <p:spPr bwMode="auto">
            <a:xfrm flipH="1" flipV="1">
              <a:off x="7135" y="10402"/>
              <a:ext cx="28" cy="2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4" name="Line 704"/>
            <p:cNvSpPr>
              <a:spLocks noChangeAspect="1" noChangeShapeType="1"/>
            </p:cNvSpPr>
            <p:nvPr/>
          </p:nvSpPr>
          <p:spPr bwMode="auto">
            <a:xfrm flipH="1" flipV="1">
              <a:off x="7152" y="10430"/>
              <a:ext cx="27" cy="18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" name="Line 705"/>
            <p:cNvSpPr>
              <a:spLocks noChangeAspect="1" noChangeShapeType="1"/>
            </p:cNvSpPr>
            <p:nvPr/>
          </p:nvSpPr>
          <p:spPr bwMode="auto">
            <a:xfrm flipH="1" flipV="1">
              <a:off x="7080" y="10391"/>
              <a:ext cx="33" cy="26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6" name="Line 706"/>
            <p:cNvSpPr>
              <a:spLocks noChangeAspect="1" noChangeShapeType="1"/>
            </p:cNvSpPr>
            <p:nvPr/>
          </p:nvSpPr>
          <p:spPr bwMode="auto">
            <a:xfrm flipH="1" flipV="1">
              <a:off x="7090" y="10408"/>
              <a:ext cx="38" cy="30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7" name="Line 707"/>
            <p:cNvSpPr>
              <a:spLocks noChangeAspect="1" noChangeShapeType="1"/>
            </p:cNvSpPr>
            <p:nvPr/>
          </p:nvSpPr>
          <p:spPr bwMode="auto">
            <a:xfrm flipH="1" flipV="1">
              <a:off x="7052" y="10407"/>
              <a:ext cx="33" cy="25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8" name="Line 708"/>
            <p:cNvSpPr>
              <a:spLocks noChangeAspect="1" noChangeShapeType="1"/>
            </p:cNvSpPr>
            <p:nvPr/>
          </p:nvSpPr>
          <p:spPr bwMode="auto">
            <a:xfrm flipH="1" flipV="1">
              <a:off x="7066" y="10444"/>
              <a:ext cx="29" cy="2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Line 709"/>
            <p:cNvSpPr>
              <a:spLocks noChangeAspect="1" noChangeShapeType="1"/>
            </p:cNvSpPr>
            <p:nvPr/>
          </p:nvSpPr>
          <p:spPr bwMode="auto">
            <a:xfrm flipH="1" flipV="1">
              <a:off x="7016" y="10421"/>
              <a:ext cx="27" cy="22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0" name="Line 710"/>
            <p:cNvSpPr>
              <a:spLocks noChangeAspect="1" noChangeShapeType="1"/>
            </p:cNvSpPr>
            <p:nvPr/>
          </p:nvSpPr>
          <p:spPr bwMode="auto">
            <a:xfrm>
              <a:off x="7053" y="10382"/>
              <a:ext cx="1" cy="99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1" name="Line 711"/>
            <p:cNvSpPr>
              <a:spLocks noChangeAspect="1" noChangeShapeType="1"/>
            </p:cNvSpPr>
            <p:nvPr/>
          </p:nvSpPr>
          <p:spPr bwMode="auto">
            <a:xfrm>
              <a:off x="7001" y="10394"/>
              <a:ext cx="195" cy="5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2" name="Line 712"/>
            <p:cNvSpPr>
              <a:spLocks noChangeAspect="1" noChangeShapeType="1"/>
            </p:cNvSpPr>
            <p:nvPr/>
          </p:nvSpPr>
          <p:spPr bwMode="auto">
            <a:xfrm flipV="1">
              <a:off x="7002" y="10412"/>
              <a:ext cx="195" cy="1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Line 713"/>
            <p:cNvSpPr>
              <a:spLocks noChangeAspect="1" noChangeShapeType="1"/>
            </p:cNvSpPr>
            <p:nvPr/>
          </p:nvSpPr>
          <p:spPr bwMode="auto">
            <a:xfrm flipV="1">
              <a:off x="7003" y="10427"/>
              <a:ext cx="193" cy="8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" name="Line 714"/>
            <p:cNvSpPr>
              <a:spLocks noChangeAspect="1" noChangeShapeType="1"/>
            </p:cNvSpPr>
            <p:nvPr/>
          </p:nvSpPr>
          <p:spPr bwMode="auto">
            <a:xfrm flipV="1">
              <a:off x="7002" y="10453"/>
              <a:ext cx="197" cy="18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5" name="Line 715"/>
            <p:cNvSpPr>
              <a:spLocks noChangeAspect="1" noChangeShapeType="1"/>
            </p:cNvSpPr>
            <p:nvPr/>
          </p:nvSpPr>
          <p:spPr bwMode="auto">
            <a:xfrm flipV="1">
              <a:off x="7003" y="10440"/>
              <a:ext cx="196" cy="14"/>
            </a:xfrm>
            <a:prstGeom prst="line">
              <a:avLst/>
            </a:prstGeom>
            <a:noFill/>
            <a:ln w="1270">
              <a:noFill/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38"/>
          <p:cNvGrpSpPr/>
          <p:nvPr/>
        </p:nvGrpSpPr>
        <p:grpSpPr bwMode="auto">
          <a:xfrm>
            <a:off x="4638757" y="2505326"/>
            <a:ext cx="3951235" cy="304063"/>
            <a:chOff x="2356" y="1479"/>
            <a:chExt cx="1296" cy="422"/>
          </a:xfrm>
        </p:grpSpPr>
        <p:sp>
          <p:nvSpPr>
            <p:cNvPr id="107" name="Rectangle 34"/>
            <p:cNvSpPr>
              <a:spLocks noChangeArrowheads="1"/>
            </p:cNvSpPr>
            <p:nvPr/>
          </p:nvSpPr>
          <p:spPr bwMode="auto">
            <a:xfrm>
              <a:off x="2362" y="1520"/>
              <a:ext cx="1051" cy="336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C4C4C4"/>
                </a:gs>
              </a:gsLst>
              <a:lin ang="0" scaled="1"/>
            </a:gradFill>
            <a:ln w="12700">
              <a:noFill/>
              <a:miter lim="800000"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AutoShape 35"/>
            <p:cNvSpPr>
              <a:spLocks noChangeArrowheads="1"/>
            </p:cNvSpPr>
            <p:nvPr/>
          </p:nvSpPr>
          <p:spPr bwMode="auto">
            <a:xfrm rot="5400000" flipH="1">
              <a:off x="3313" y="1562"/>
              <a:ext cx="422" cy="256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rgbClr val="919191"/>
                </a:gs>
                <a:gs pos="100000">
                  <a:srgbClr val="2B2B2B"/>
                </a:gs>
              </a:gsLst>
              <a:lin ang="0" scaled="1"/>
            </a:gradFill>
            <a:ln w="12700">
              <a:noFill/>
              <a:miter lim="800000"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Arc 36"/>
            <p:cNvSpPr/>
            <p:nvPr/>
          </p:nvSpPr>
          <p:spPr bwMode="auto">
            <a:xfrm>
              <a:off x="2366" y="1775"/>
              <a:ext cx="1035" cy="114"/>
            </a:xfrm>
            <a:custGeom>
              <a:avLst/>
              <a:gdLst>
                <a:gd name="T0" fmla="*/ 0 w 21266"/>
                <a:gd name="T1" fmla="*/ 0 h 21600"/>
                <a:gd name="T2" fmla="*/ 0 w 21266"/>
                <a:gd name="T3" fmla="*/ 0 h 21600"/>
                <a:gd name="T4" fmla="*/ 0 w 212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66"/>
                <a:gd name="T10" fmla="*/ 0 h 21600"/>
                <a:gd name="T11" fmla="*/ 21266 w 212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6" h="21600" fill="none" extrusionOk="0">
                  <a:moveTo>
                    <a:pt x="-1" y="17818"/>
                  </a:moveTo>
                  <a:cubicBezTo>
                    <a:pt x="1831" y="7517"/>
                    <a:pt x="10782" y="10"/>
                    <a:pt x="21245" y="0"/>
                  </a:cubicBezTo>
                </a:path>
                <a:path w="21266" h="21600" stroke="0" extrusionOk="0">
                  <a:moveTo>
                    <a:pt x="-1" y="17818"/>
                  </a:moveTo>
                  <a:cubicBezTo>
                    <a:pt x="1831" y="7517"/>
                    <a:pt x="10782" y="10"/>
                    <a:pt x="21245" y="0"/>
                  </a:cubicBezTo>
                  <a:lnTo>
                    <a:pt x="21266" y="2160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Arc 37"/>
            <p:cNvSpPr/>
            <p:nvPr/>
          </p:nvSpPr>
          <p:spPr bwMode="auto">
            <a:xfrm rot="10800000">
              <a:off x="2356" y="1504"/>
              <a:ext cx="1039" cy="114"/>
            </a:xfrm>
            <a:custGeom>
              <a:avLst/>
              <a:gdLst>
                <a:gd name="T0" fmla="*/ 0 w 21350"/>
                <a:gd name="T1" fmla="*/ 0 h 21600"/>
                <a:gd name="T2" fmla="*/ 0 w 21350"/>
                <a:gd name="T3" fmla="*/ 0 h 21600"/>
                <a:gd name="T4" fmla="*/ 0 w 213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50"/>
                <a:gd name="T10" fmla="*/ 0 h 21600"/>
                <a:gd name="T11" fmla="*/ 21350 w 213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50" h="21600" fill="none" extrusionOk="0">
                  <a:moveTo>
                    <a:pt x="0" y="0"/>
                  </a:moveTo>
                  <a:cubicBezTo>
                    <a:pt x="7" y="0"/>
                    <a:pt x="14" y="-1"/>
                    <a:pt x="21" y="0"/>
                  </a:cubicBezTo>
                  <a:cubicBezTo>
                    <a:pt x="10633" y="0"/>
                    <a:pt x="19674" y="7710"/>
                    <a:pt x="21350" y="18189"/>
                  </a:cubicBezTo>
                </a:path>
                <a:path w="21350" h="21600" stroke="0" extrusionOk="0">
                  <a:moveTo>
                    <a:pt x="0" y="0"/>
                  </a:moveTo>
                  <a:cubicBezTo>
                    <a:pt x="7" y="0"/>
                    <a:pt x="14" y="-1"/>
                    <a:pt x="21" y="0"/>
                  </a:cubicBezTo>
                  <a:cubicBezTo>
                    <a:pt x="10633" y="0"/>
                    <a:pt x="19674" y="7710"/>
                    <a:pt x="21350" y="18189"/>
                  </a:cubicBezTo>
                  <a:lnTo>
                    <a:pt x="21" y="2160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38"/>
          <p:cNvGrpSpPr/>
          <p:nvPr/>
        </p:nvGrpSpPr>
        <p:grpSpPr bwMode="auto">
          <a:xfrm rot="10800000">
            <a:off x="4543505" y="2120888"/>
            <a:ext cx="3836700" cy="303823"/>
            <a:chOff x="2356" y="1479"/>
            <a:chExt cx="1296" cy="422"/>
          </a:xfrm>
        </p:grpSpPr>
        <p:sp>
          <p:nvSpPr>
            <p:cNvPr id="112" name="Rectangle 34"/>
            <p:cNvSpPr>
              <a:spLocks noChangeArrowheads="1"/>
            </p:cNvSpPr>
            <p:nvPr/>
          </p:nvSpPr>
          <p:spPr bwMode="auto">
            <a:xfrm>
              <a:off x="2362" y="1520"/>
              <a:ext cx="1051" cy="336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C4C4C4"/>
                </a:gs>
              </a:gsLst>
              <a:lin ang="0" scaled="1"/>
            </a:gradFill>
            <a:ln w="12700">
              <a:noFill/>
              <a:miter lim="800000"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AutoShape 35"/>
            <p:cNvSpPr>
              <a:spLocks noChangeArrowheads="1"/>
            </p:cNvSpPr>
            <p:nvPr/>
          </p:nvSpPr>
          <p:spPr bwMode="auto">
            <a:xfrm rot="5400000" flipH="1">
              <a:off x="3313" y="1562"/>
              <a:ext cx="422" cy="256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rgbClr val="919191"/>
                </a:gs>
                <a:gs pos="100000">
                  <a:srgbClr val="2B2B2B"/>
                </a:gs>
              </a:gsLst>
              <a:lin ang="0" scaled="1"/>
            </a:gradFill>
            <a:ln w="12700">
              <a:noFill/>
              <a:miter lim="800000"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Arc 36"/>
            <p:cNvSpPr/>
            <p:nvPr/>
          </p:nvSpPr>
          <p:spPr bwMode="auto">
            <a:xfrm>
              <a:off x="2366" y="1775"/>
              <a:ext cx="1035" cy="114"/>
            </a:xfrm>
            <a:custGeom>
              <a:avLst/>
              <a:gdLst>
                <a:gd name="T0" fmla="*/ 0 w 21266"/>
                <a:gd name="T1" fmla="*/ 0 h 21600"/>
                <a:gd name="T2" fmla="*/ 0 w 21266"/>
                <a:gd name="T3" fmla="*/ 0 h 21600"/>
                <a:gd name="T4" fmla="*/ 0 w 212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66"/>
                <a:gd name="T10" fmla="*/ 0 h 21600"/>
                <a:gd name="T11" fmla="*/ 21266 w 212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6" h="21600" fill="none" extrusionOk="0">
                  <a:moveTo>
                    <a:pt x="-1" y="17818"/>
                  </a:moveTo>
                  <a:cubicBezTo>
                    <a:pt x="1831" y="7517"/>
                    <a:pt x="10782" y="10"/>
                    <a:pt x="21245" y="0"/>
                  </a:cubicBezTo>
                </a:path>
                <a:path w="21266" h="21600" stroke="0" extrusionOk="0">
                  <a:moveTo>
                    <a:pt x="-1" y="17818"/>
                  </a:moveTo>
                  <a:cubicBezTo>
                    <a:pt x="1831" y="7517"/>
                    <a:pt x="10782" y="10"/>
                    <a:pt x="21245" y="0"/>
                  </a:cubicBezTo>
                  <a:lnTo>
                    <a:pt x="21266" y="2160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Arc 37"/>
            <p:cNvSpPr/>
            <p:nvPr/>
          </p:nvSpPr>
          <p:spPr bwMode="auto">
            <a:xfrm rot="10800000">
              <a:off x="2356" y="1504"/>
              <a:ext cx="1039" cy="114"/>
            </a:xfrm>
            <a:custGeom>
              <a:avLst/>
              <a:gdLst>
                <a:gd name="T0" fmla="*/ 0 w 21350"/>
                <a:gd name="T1" fmla="*/ 0 h 21600"/>
                <a:gd name="T2" fmla="*/ 0 w 21350"/>
                <a:gd name="T3" fmla="*/ 0 h 21600"/>
                <a:gd name="T4" fmla="*/ 0 w 213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50"/>
                <a:gd name="T10" fmla="*/ 0 h 21600"/>
                <a:gd name="T11" fmla="*/ 21350 w 213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50" h="21600" fill="none" extrusionOk="0">
                  <a:moveTo>
                    <a:pt x="0" y="0"/>
                  </a:moveTo>
                  <a:cubicBezTo>
                    <a:pt x="7" y="0"/>
                    <a:pt x="14" y="-1"/>
                    <a:pt x="21" y="0"/>
                  </a:cubicBezTo>
                  <a:cubicBezTo>
                    <a:pt x="10633" y="0"/>
                    <a:pt x="19674" y="7710"/>
                    <a:pt x="21350" y="18189"/>
                  </a:cubicBezTo>
                </a:path>
                <a:path w="21350" h="21600" stroke="0" extrusionOk="0">
                  <a:moveTo>
                    <a:pt x="0" y="0"/>
                  </a:moveTo>
                  <a:cubicBezTo>
                    <a:pt x="7" y="0"/>
                    <a:pt x="14" y="-1"/>
                    <a:pt x="21" y="0"/>
                  </a:cubicBezTo>
                  <a:cubicBezTo>
                    <a:pt x="10633" y="0"/>
                    <a:pt x="19674" y="7710"/>
                    <a:pt x="21350" y="18189"/>
                  </a:cubicBezTo>
                  <a:lnTo>
                    <a:pt x="21" y="2160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536"/>
          <p:cNvSpPr txBox="1">
            <a:spLocks noChangeArrowheads="1"/>
          </p:cNvSpPr>
          <p:nvPr/>
        </p:nvSpPr>
        <p:spPr bwMode="auto">
          <a:xfrm>
            <a:off x="3183087" y="2180805"/>
            <a:ext cx="93628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200"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17470" y="1840659"/>
            <a:ext cx="2078053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单程：</a:t>
            </a:r>
            <a:r>
              <a:rPr lang="en-US" altLang="zh-CN" dirty="0"/>
              <a:t>15min</a:t>
            </a:r>
            <a:endParaRPr lang="zh-CN" alt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2794433" y="2612853"/>
            <a:ext cx="141934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装卸：</a:t>
            </a:r>
            <a:r>
              <a:rPr lang="en-US" altLang="zh-CN" dirty="0"/>
              <a:t>15min</a:t>
            </a:r>
            <a:endParaRPr lang="zh-CN" alt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910216" y="1840660"/>
            <a:ext cx="1018227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/>
              <a:t>SGM DOCK</a:t>
            </a:r>
            <a:endParaRPr lang="zh-CN" altLang="en-US" dirty="0"/>
          </a:p>
        </p:txBody>
      </p:sp>
      <p:grpSp>
        <p:nvGrpSpPr>
          <p:cNvPr id="122" name="Group 121"/>
          <p:cNvGrpSpPr/>
          <p:nvPr/>
        </p:nvGrpSpPr>
        <p:grpSpPr>
          <a:xfrm flipH="1">
            <a:off x="6232379" y="2712420"/>
            <a:ext cx="1004192" cy="249369"/>
            <a:chOff x="2123728" y="2849555"/>
            <a:chExt cx="3867810" cy="1257309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542848" y="2849555"/>
              <a:ext cx="2448690" cy="12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3356984"/>
              <a:ext cx="1455296" cy="72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5" name="Group 124"/>
          <p:cNvGrpSpPr/>
          <p:nvPr/>
        </p:nvGrpSpPr>
        <p:grpSpPr>
          <a:xfrm>
            <a:off x="4781491" y="1864032"/>
            <a:ext cx="1004192" cy="249369"/>
            <a:chOff x="2123728" y="2849555"/>
            <a:chExt cx="3867810" cy="1257309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26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542848" y="2849555"/>
              <a:ext cx="2448690" cy="12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3356984"/>
              <a:ext cx="1455296" cy="72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8" name="Rectangle 127"/>
          <p:cNvSpPr/>
          <p:nvPr/>
        </p:nvSpPr>
        <p:spPr bwMode="auto">
          <a:xfrm>
            <a:off x="6210250" y="2712420"/>
            <a:ext cx="573100" cy="145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233160" y="2254868"/>
            <a:ext cx="1004192" cy="249369"/>
            <a:chOff x="2123728" y="2849555"/>
            <a:chExt cx="3867810" cy="1257309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542848" y="2849555"/>
              <a:ext cx="2448690" cy="12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3356984"/>
              <a:ext cx="1455296" cy="72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" name="组合 801"/>
          <p:cNvGrpSpPr/>
          <p:nvPr/>
        </p:nvGrpSpPr>
        <p:grpSpPr>
          <a:xfrm>
            <a:off x="8311485" y="1762218"/>
            <a:ext cx="3257122" cy="1118066"/>
            <a:chOff x="4484651" y="4352194"/>
            <a:chExt cx="2031565" cy="761501"/>
          </a:xfrm>
        </p:grpSpPr>
        <p:grpSp>
          <p:nvGrpSpPr>
            <p:cNvPr id="133" name="Group 142"/>
            <p:cNvGrpSpPr>
              <a:grpSpLocks noChangeAspect="1"/>
            </p:cNvGrpSpPr>
            <p:nvPr/>
          </p:nvGrpSpPr>
          <p:grpSpPr bwMode="auto">
            <a:xfrm>
              <a:off x="5482753" y="4726345"/>
              <a:ext cx="1033463" cy="387350"/>
              <a:chOff x="3485" y="2982"/>
              <a:chExt cx="416" cy="172"/>
            </a:xfrm>
          </p:grpSpPr>
          <p:sp>
            <p:nvSpPr>
              <p:cNvPr id="141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3503" y="3025"/>
                <a:ext cx="382" cy="12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44"/>
              <p:cNvSpPr>
                <a:spLocks noChangeAspect="1" noEditPoints="1"/>
              </p:cNvSpPr>
              <p:nvPr/>
            </p:nvSpPr>
            <p:spPr bwMode="auto">
              <a:xfrm>
                <a:off x="3528" y="3051"/>
                <a:ext cx="332" cy="103"/>
              </a:xfrm>
              <a:custGeom>
                <a:avLst/>
                <a:gdLst>
                  <a:gd name="T0" fmla="*/ 225 w 332"/>
                  <a:gd name="T1" fmla="*/ 103 h 103"/>
                  <a:gd name="T2" fmla="*/ 332 w 332"/>
                  <a:gd name="T3" fmla="*/ 103 h 103"/>
                  <a:gd name="T4" fmla="*/ 332 w 332"/>
                  <a:gd name="T5" fmla="*/ 0 h 103"/>
                  <a:gd name="T6" fmla="*/ 225 w 332"/>
                  <a:gd name="T7" fmla="*/ 0 h 103"/>
                  <a:gd name="T8" fmla="*/ 225 w 332"/>
                  <a:gd name="T9" fmla="*/ 103 h 103"/>
                  <a:gd name="T10" fmla="*/ 124 w 332"/>
                  <a:gd name="T11" fmla="*/ 103 h 103"/>
                  <a:gd name="T12" fmla="*/ 206 w 332"/>
                  <a:gd name="T13" fmla="*/ 103 h 103"/>
                  <a:gd name="T14" fmla="*/ 206 w 332"/>
                  <a:gd name="T15" fmla="*/ 17 h 103"/>
                  <a:gd name="T16" fmla="*/ 124 w 332"/>
                  <a:gd name="T17" fmla="*/ 17 h 103"/>
                  <a:gd name="T18" fmla="*/ 124 w 332"/>
                  <a:gd name="T19" fmla="*/ 103 h 103"/>
                  <a:gd name="T20" fmla="*/ 0 w 332"/>
                  <a:gd name="T21" fmla="*/ 103 h 103"/>
                  <a:gd name="T22" fmla="*/ 107 w 332"/>
                  <a:gd name="T23" fmla="*/ 103 h 103"/>
                  <a:gd name="T24" fmla="*/ 107 w 332"/>
                  <a:gd name="T25" fmla="*/ 0 h 103"/>
                  <a:gd name="T26" fmla="*/ 0 w 332"/>
                  <a:gd name="T27" fmla="*/ 0 h 103"/>
                  <a:gd name="T28" fmla="*/ 0 w 332"/>
                  <a:gd name="T29" fmla="*/ 103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2"/>
                  <a:gd name="T46" fmla="*/ 0 h 103"/>
                  <a:gd name="T47" fmla="*/ 332 w 332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2" h="103">
                    <a:moveTo>
                      <a:pt x="225" y="103"/>
                    </a:moveTo>
                    <a:lnTo>
                      <a:pt x="332" y="103"/>
                    </a:lnTo>
                    <a:lnTo>
                      <a:pt x="332" y="0"/>
                    </a:lnTo>
                    <a:lnTo>
                      <a:pt x="225" y="0"/>
                    </a:lnTo>
                    <a:lnTo>
                      <a:pt x="225" y="103"/>
                    </a:lnTo>
                    <a:close/>
                    <a:moveTo>
                      <a:pt x="124" y="103"/>
                    </a:moveTo>
                    <a:lnTo>
                      <a:pt x="206" y="103"/>
                    </a:lnTo>
                    <a:lnTo>
                      <a:pt x="206" y="17"/>
                    </a:lnTo>
                    <a:lnTo>
                      <a:pt x="124" y="17"/>
                    </a:lnTo>
                    <a:lnTo>
                      <a:pt x="124" y="103"/>
                    </a:lnTo>
                    <a:close/>
                    <a:moveTo>
                      <a:pt x="0" y="103"/>
                    </a:moveTo>
                    <a:lnTo>
                      <a:pt x="107" y="103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668" y="3085"/>
                <a:ext cx="50" cy="6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Line 146"/>
              <p:cNvSpPr>
                <a:spLocks noChangeAspect="1" noChangeShapeType="1"/>
              </p:cNvSpPr>
              <p:nvPr/>
            </p:nvSpPr>
            <p:spPr bwMode="auto">
              <a:xfrm>
                <a:off x="3582" y="3051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Line 147"/>
              <p:cNvSpPr>
                <a:spLocks noChangeAspect="1" noChangeShapeType="1"/>
              </p:cNvSpPr>
              <p:nvPr/>
            </p:nvSpPr>
            <p:spPr bwMode="auto">
              <a:xfrm>
                <a:off x="3528" y="3085"/>
                <a:ext cx="107" cy="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3668" y="3085"/>
                <a:ext cx="50" cy="69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7" name="Line 149"/>
              <p:cNvSpPr>
                <a:spLocks noChangeAspect="1" noChangeShapeType="1"/>
              </p:cNvSpPr>
              <p:nvPr/>
            </p:nvSpPr>
            <p:spPr bwMode="auto">
              <a:xfrm>
                <a:off x="3693" y="3085"/>
                <a:ext cx="1" cy="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8" name="Line 150"/>
              <p:cNvSpPr>
                <a:spLocks noChangeAspect="1" noChangeShapeType="1"/>
              </p:cNvSpPr>
              <p:nvPr/>
            </p:nvSpPr>
            <p:spPr bwMode="auto">
              <a:xfrm>
                <a:off x="3806" y="3051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9" name="Line 151"/>
              <p:cNvSpPr>
                <a:spLocks noChangeAspect="1" noChangeShapeType="1"/>
              </p:cNvSpPr>
              <p:nvPr/>
            </p:nvSpPr>
            <p:spPr bwMode="auto">
              <a:xfrm>
                <a:off x="3753" y="3085"/>
                <a:ext cx="107" cy="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52"/>
              <p:cNvSpPr>
                <a:spLocks noChangeAspect="1" noEditPoints="1"/>
              </p:cNvSpPr>
              <p:nvPr/>
            </p:nvSpPr>
            <p:spPr bwMode="auto">
              <a:xfrm>
                <a:off x="3485" y="2982"/>
                <a:ext cx="416" cy="86"/>
              </a:xfrm>
              <a:custGeom>
                <a:avLst/>
                <a:gdLst>
                  <a:gd name="T0" fmla="*/ 0 w 416"/>
                  <a:gd name="T1" fmla="*/ 43 h 86"/>
                  <a:gd name="T2" fmla="*/ 416 w 416"/>
                  <a:gd name="T3" fmla="*/ 43 h 86"/>
                  <a:gd name="T4" fmla="*/ 416 w 416"/>
                  <a:gd name="T5" fmla="*/ 0 h 86"/>
                  <a:gd name="T6" fmla="*/ 0 w 416"/>
                  <a:gd name="T7" fmla="*/ 0 h 86"/>
                  <a:gd name="T8" fmla="*/ 0 w 416"/>
                  <a:gd name="T9" fmla="*/ 43 h 86"/>
                  <a:gd name="T10" fmla="*/ 35 w 416"/>
                  <a:gd name="T11" fmla="*/ 86 h 86"/>
                  <a:gd name="T12" fmla="*/ 159 w 416"/>
                  <a:gd name="T13" fmla="*/ 86 h 86"/>
                  <a:gd name="T14" fmla="*/ 159 w 416"/>
                  <a:gd name="T15" fmla="*/ 61 h 86"/>
                  <a:gd name="T16" fmla="*/ 35 w 416"/>
                  <a:gd name="T17" fmla="*/ 61 h 86"/>
                  <a:gd name="T18" fmla="*/ 35 w 416"/>
                  <a:gd name="T19" fmla="*/ 86 h 86"/>
                  <a:gd name="T20" fmla="*/ 257 w 416"/>
                  <a:gd name="T21" fmla="*/ 86 h 86"/>
                  <a:gd name="T22" fmla="*/ 383 w 416"/>
                  <a:gd name="T23" fmla="*/ 86 h 86"/>
                  <a:gd name="T24" fmla="*/ 383 w 416"/>
                  <a:gd name="T25" fmla="*/ 61 h 86"/>
                  <a:gd name="T26" fmla="*/ 257 w 416"/>
                  <a:gd name="T27" fmla="*/ 61 h 86"/>
                  <a:gd name="T28" fmla="*/ 257 w 416"/>
                  <a:gd name="T29" fmla="*/ 86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86"/>
                  <a:gd name="T47" fmla="*/ 416 w 416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86">
                    <a:moveTo>
                      <a:pt x="0" y="43"/>
                    </a:moveTo>
                    <a:lnTo>
                      <a:pt x="416" y="43"/>
                    </a:lnTo>
                    <a:lnTo>
                      <a:pt x="416" y="0"/>
                    </a:lnTo>
                    <a:lnTo>
                      <a:pt x="0" y="0"/>
                    </a:lnTo>
                    <a:lnTo>
                      <a:pt x="0" y="43"/>
                    </a:lnTo>
                    <a:close/>
                    <a:moveTo>
                      <a:pt x="35" y="86"/>
                    </a:moveTo>
                    <a:lnTo>
                      <a:pt x="159" y="86"/>
                    </a:lnTo>
                    <a:lnTo>
                      <a:pt x="159" y="61"/>
                    </a:lnTo>
                    <a:lnTo>
                      <a:pt x="35" y="61"/>
                    </a:lnTo>
                    <a:lnTo>
                      <a:pt x="35" y="86"/>
                    </a:lnTo>
                    <a:close/>
                    <a:moveTo>
                      <a:pt x="257" y="86"/>
                    </a:moveTo>
                    <a:lnTo>
                      <a:pt x="383" y="86"/>
                    </a:lnTo>
                    <a:lnTo>
                      <a:pt x="383" y="61"/>
                    </a:lnTo>
                    <a:lnTo>
                      <a:pt x="257" y="61"/>
                    </a:lnTo>
                    <a:lnTo>
                      <a:pt x="257" y="86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" name="TextBox 133"/>
            <p:cNvSpPr txBox="1">
              <a:spLocks noChangeArrowheads="1"/>
            </p:cNvSpPr>
            <p:nvPr/>
          </p:nvSpPr>
          <p:spPr bwMode="auto">
            <a:xfrm>
              <a:off x="5643335" y="4484081"/>
              <a:ext cx="735013" cy="2305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供应商</a:t>
              </a:r>
              <a:endParaRPr lang="zh-CN" alt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484651" y="4352194"/>
              <a:ext cx="1071195" cy="39828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换头耗时：</a:t>
              </a:r>
              <a:r>
                <a:rPr lang="en-US" altLang="zh-CN" dirty="0"/>
                <a:t>15min</a:t>
              </a:r>
              <a:endParaRPr lang="zh-CN" altLang="en-US" dirty="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737743" y="4754226"/>
              <a:ext cx="626345" cy="169842"/>
              <a:chOff x="2123728" y="2849555"/>
              <a:chExt cx="3867810" cy="1257309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pic>
            <p:nvPicPr>
              <p:cNvPr id="139" name="Picture 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3542848" y="2849555"/>
                <a:ext cx="2448690" cy="1257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23728" y="3356984"/>
                <a:ext cx="1455296" cy="72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9" name="TextBox 188"/>
          <p:cNvSpPr txBox="1"/>
          <p:nvPr/>
        </p:nvSpPr>
        <p:spPr>
          <a:xfrm>
            <a:off x="2639681" y="4241803"/>
            <a:ext cx="10597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 eaLnBrk="0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拖车内物料自带轮盘，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DOCK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接收由拖车替代传统叉车操作，节约装卸时间；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拖车直接上线，节省叉车翻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DOLLY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对于不能够堆垛的零件，拖车运营成本低于卡车运营成本；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拖车运作模式与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运作模式有一定差异，其余管理模式等同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0" y="11663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园区短驳运输模式</a:t>
            </a:r>
            <a:endParaRPr lang="zh-CN" altLang="en-US" dirty="0"/>
          </a:p>
        </p:txBody>
      </p:sp>
      <p:cxnSp>
        <p:nvCxnSpPr>
          <p:cNvPr id="210" name="直接连接符 209"/>
          <p:cNvCxnSpPr/>
          <p:nvPr/>
        </p:nvCxnSpPr>
        <p:spPr>
          <a:xfrm>
            <a:off x="9911700" y="1781200"/>
            <a:ext cx="0" cy="1800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/>
          <p:nvPr/>
        </p:nvCxnSpPr>
        <p:spPr>
          <a:xfrm>
            <a:off x="2750957" y="1628409"/>
            <a:ext cx="0" cy="1800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2806293" y="3216798"/>
            <a:ext cx="1113184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/>
        </p:nvCxnSpPr>
        <p:spPr>
          <a:xfrm>
            <a:off x="8798516" y="3267598"/>
            <a:ext cx="111318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5575378" y="3072782"/>
            <a:ext cx="1768761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/>
              <a:t>60min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4"/>
          <p:cNvSpPr/>
          <p:nvPr/>
        </p:nvSpPr>
        <p:spPr>
          <a:xfrm>
            <a:off x="2960914" y="-106111"/>
            <a:ext cx="6720115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93277" y="2059077"/>
            <a:ext cx="6824792" cy="1300507"/>
            <a:chOff x="2452279" y="1549957"/>
            <a:chExt cx="6824792" cy="1300507"/>
          </a:xfrm>
        </p:grpSpPr>
        <p:sp>
          <p:nvSpPr>
            <p:cNvPr id="41" name="等腰三角形 75"/>
            <p:cNvSpPr/>
            <p:nvPr/>
          </p:nvSpPr>
          <p:spPr>
            <a:xfrm rot="16200000">
              <a:off x="3665493" y="878566"/>
              <a:ext cx="808080" cy="3135715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56000"/>
                  </a:schemeClr>
                </a:gs>
                <a:gs pos="100000">
                  <a:srgbClr val="E3E4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2"/>
            <p:cNvSpPr/>
            <p:nvPr/>
          </p:nvSpPr>
          <p:spPr>
            <a:xfrm>
              <a:off x="2452279" y="1549957"/>
              <a:ext cx="6824792" cy="894998"/>
            </a:xfrm>
            <a:custGeom>
              <a:avLst/>
              <a:gdLst/>
              <a:ahLst/>
              <a:cxnLst/>
              <a:rect l="l" t="t" r="r" b="b"/>
              <a:pathLst>
                <a:path w="5328592" h="1008112">
                  <a:moveTo>
                    <a:pt x="0" y="0"/>
                  </a:moveTo>
                  <a:lnTo>
                    <a:pt x="4824536" y="0"/>
                  </a:lnTo>
                  <a:cubicBezTo>
                    <a:pt x="5102918" y="0"/>
                    <a:pt x="5328592" y="225674"/>
                    <a:pt x="5328592" y="504056"/>
                  </a:cubicBezTo>
                  <a:cubicBezTo>
                    <a:pt x="5328592" y="782438"/>
                    <a:pt x="5102918" y="1008112"/>
                    <a:pt x="4824536" y="1008112"/>
                  </a:cubicBezTo>
                  <a:lnTo>
                    <a:pt x="0" y="1008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77"/>
            <p:cNvSpPr/>
            <p:nvPr/>
          </p:nvSpPr>
          <p:spPr>
            <a:xfrm>
              <a:off x="8093371" y="1709778"/>
              <a:ext cx="830042" cy="5753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27250" y="1651008"/>
              <a:ext cx="599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5" name="Rectangle 42"/>
            <p:cNvSpPr/>
            <p:nvPr/>
          </p:nvSpPr>
          <p:spPr>
            <a:xfrm>
              <a:off x="2595458" y="1665436"/>
              <a:ext cx="4421345" cy="61969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altLang="zh-CN" sz="40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MR</a:t>
              </a:r>
              <a:r>
                <a:rPr lang="zh-CN" altLang="en-US" sz="40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业务简介</a:t>
              </a:r>
              <a:endParaRPr lang="en-US" altLang="zh-CN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4846" y="3653635"/>
            <a:ext cx="6824793" cy="1314205"/>
            <a:chOff x="3532398" y="2592983"/>
            <a:chExt cx="6824793" cy="1314205"/>
          </a:xfrm>
        </p:grpSpPr>
        <p:sp>
          <p:nvSpPr>
            <p:cNvPr id="64" name="等腰三角形 75"/>
            <p:cNvSpPr/>
            <p:nvPr/>
          </p:nvSpPr>
          <p:spPr>
            <a:xfrm rot="16200000">
              <a:off x="4696216" y="1935290"/>
              <a:ext cx="808080" cy="3135715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56000"/>
                  </a:schemeClr>
                </a:gs>
                <a:gs pos="100000">
                  <a:srgbClr val="E3E4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2"/>
            <p:cNvSpPr/>
            <p:nvPr/>
          </p:nvSpPr>
          <p:spPr>
            <a:xfrm>
              <a:off x="3532399" y="2592983"/>
              <a:ext cx="6824792" cy="894998"/>
            </a:xfrm>
            <a:custGeom>
              <a:avLst/>
              <a:gdLst/>
              <a:ahLst/>
              <a:cxnLst/>
              <a:rect l="l" t="t" r="r" b="b"/>
              <a:pathLst>
                <a:path w="5328592" h="1008112">
                  <a:moveTo>
                    <a:pt x="0" y="0"/>
                  </a:moveTo>
                  <a:lnTo>
                    <a:pt x="4824536" y="0"/>
                  </a:lnTo>
                  <a:cubicBezTo>
                    <a:pt x="5102918" y="0"/>
                    <a:pt x="5328592" y="225674"/>
                    <a:pt x="5328592" y="504056"/>
                  </a:cubicBezTo>
                  <a:cubicBezTo>
                    <a:pt x="5328592" y="782438"/>
                    <a:pt x="5102918" y="1008112"/>
                    <a:pt x="4824536" y="1008112"/>
                  </a:cubicBezTo>
                  <a:lnTo>
                    <a:pt x="0" y="1008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1524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70"/>
            <p:cNvSpPr/>
            <p:nvPr/>
          </p:nvSpPr>
          <p:spPr>
            <a:xfrm>
              <a:off x="9245499" y="2752928"/>
              <a:ext cx="830042" cy="5753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79378" y="2680303"/>
              <a:ext cx="599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Rectangle 42"/>
            <p:cNvSpPr/>
            <p:nvPr/>
          </p:nvSpPr>
          <p:spPr>
            <a:xfrm>
              <a:off x="3742803" y="2752928"/>
              <a:ext cx="4421345" cy="61969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4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拖</a:t>
              </a:r>
              <a:r>
                <a:rPr lang="zh-CN" altLang="en-US" sz="40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车业务简介</a:t>
              </a:r>
              <a:endParaRPr lang="en-US" altLang="zh-CN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88333" y="1371600"/>
            <a:ext cx="8641626" cy="4231129"/>
            <a:chOff x="1566250" y="1371600"/>
            <a:chExt cx="6237395" cy="3754756"/>
          </a:xfrm>
        </p:grpSpPr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1566250" y="3009825"/>
              <a:ext cx="1008062" cy="30043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车间</a:t>
              </a:r>
              <a:endParaRPr lang="zh-CN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7" name="Group 39"/>
            <p:cNvGrpSpPr/>
            <p:nvPr/>
          </p:nvGrpSpPr>
          <p:grpSpPr bwMode="auto">
            <a:xfrm>
              <a:off x="1776865" y="1371600"/>
              <a:ext cx="6026780" cy="3754756"/>
              <a:chOff x="602" y="1008"/>
              <a:chExt cx="4582" cy="3128"/>
            </a:xfrm>
          </p:grpSpPr>
          <p:grpSp>
            <p:nvGrpSpPr>
              <p:cNvPr id="8" name="Group 40"/>
              <p:cNvGrpSpPr/>
              <p:nvPr/>
            </p:nvGrpSpPr>
            <p:grpSpPr bwMode="auto">
              <a:xfrm>
                <a:off x="3205" y="3504"/>
                <a:ext cx="877" cy="632"/>
                <a:chOff x="1557" y="637"/>
                <a:chExt cx="891" cy="932"/>
              </a:xfrm>
            </p:grpSpPr>
            <p:sp>
              <p:nvSpPr>
                <p:cNvPr id="797" name="Rectangle 41"/>
                <p:cNvSpPr>
                  <a:spLocks noChangeArrowheads="1"/>
                </p:cNvSpPr>
                <p:nvPr/>
              </p:nvSpPr>
              <p:spPr bwMode="auto">
                <a:xfrm>
                  <a:off x="1557" y="1065"/>
                  <a:ext cx="891" cy="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pt-B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零部件供应商 1</a:t>
                  </a:r>
                  <a:endPara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798" name="Group 42"/>
                <p:cNvGrpSpPr/>
                <p:nvPr/>
              </p:nvGrpSpPr>
              <p:grpSpPr bwMode="auto">
                <a:xfrm>
                  <a:off x="1905" y="816"/>
                  <a:ext cx="412" cy="214"/>
                  <a:chOff x="2526" y="3443"/>
                  <a:chExt cx="365" cy="221"/>
                </a:xfrm>
              </p:grpSpPr>
              <p:grpSp>
                <p:nvGrpSpPr>
                  <p:cNvPr id="904" name="Group 43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906" name="Group 44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1006" name="Freeform 45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007" name="Freeform 46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07" name="Group 47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995" name="Group 48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1000" name="Group 49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1004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05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01" name="Group 52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1002" name="Rectangl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03" name="Rectangl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96" name="Group 55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997" name="Rectangl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98" name="Rectangle 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99" name="Rectangle 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08" name="Group 59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986" name="Group 60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991" name="Rectangle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992" name="Group 62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993" name="Rectangl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94" name="Rectangl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87" name="Group 65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988" name="Rectangl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89" name="Rectangl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90" name="Rectangl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09" name="Group 69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910" name="Group 70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981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82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83" name="Rectangle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84" name="Rectangle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85" name="Rectangle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911" name="Group 76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916" name="Group 77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977" name="Rectangl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8" name="Rectangl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9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80" name="Lin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17" name="Group 82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973" name="Rectangl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4" name="Rectangl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5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6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18" name="Group 87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969" name="Rectangl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0" name="Rectangl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1" name="Line 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2" name="Line 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19" name="Group 92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965" name="Rectangle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66" name="Rectangle 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67" name="Line 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68" name="Line 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0" name="Group 97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961" name="Rectangl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62" name="Rectangl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63" name="Line 1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64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1" name="Group 102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957" name="Rectangl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8" name="Rectangle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9" name="Line 1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60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2" name="Group 107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953" name="Rectangl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4" name="Rectangl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5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6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3" name="Group 112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949" name="Rectangle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0" name="Rectangle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1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2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4" name="Group 117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945" name="Rectangle 1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6" name="Rectangle 1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7" name="Line 1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8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5" name="Group 122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941" name="Rectangl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2" name="Rectangl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3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4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6" name="Group 127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937" name="Rectangl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8" name="Rectangle 1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9" name="Line 1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0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7" name="Group 132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933" name="Rectangl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4" name="Rectangl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5" name="Lin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6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8" name="Group 137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929" name="Rectangle 1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0" name="Rectangle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1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2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12" name="Group 142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913" name="Rectangl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14" name="Rectangle 1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15" name="Oval 1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905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799" name="Group 147"/>
                <p:cNvGrpSpPr/>
                <p:nvPr/>
              </p:nvGrpSpPr>
              <p:grpSpPr bwMode="auto">
                <a:xfrm>
                  <a:off x="1740" y="637"/>
                  <a:ext cx="412" cy="215"/>
                  <a:chOff x="2526" y="3443"/>
                  <a:chExt cx="365" cy="221"/>
                </a:xfrm>
              </p:grpSpPr>
              <p:grpSp>
                <p:nvGrpSpPr>
                  <p:cNvPr id="800" name="Group 148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802" name="Group 149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902" name="Freeform 150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03" name="Freeform 151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803" name="Group 152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891" name="Group 153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896" name="Group 154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900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01" name="Rectangl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97" name="Group 157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898" name="Rectangl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99" name="Rectangl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92" name="Group 160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893" name="Rectangle 1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94" name="Rectangle 1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95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04" name="Group 164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882" name="Group 165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887" name="Rectangl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888" name="Group 167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889" name="Rectangle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90" name="Rectangle 1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83" name="Group 170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884" name="Rectangle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85" name="Rectangle 1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86" name="Rectangle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05" name="Group 174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806" name="Group 175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877" name="Rectangle 1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78" name="Rectangle 1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79" name="Rectangle 1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80" name="Rectangle 1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81" name="Rectangle 1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07" name="Group 181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812" name="Group 182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873" name="Rectangl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74" name="Rectangl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75" name="Line 1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76" name="Line 1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3" name="Group 187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869" name="Rectangle 1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70" name="Rectangle 1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71" name="Line 1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72" name="Line 1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4" name="Group 192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865" name="Rectangle 1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6" name="Rectangle 1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7" name="Line 1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8" name="Line 1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5" name="Group 197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861" name="Rectangl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2" name="Rectangl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3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4" name="Line 2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6" name="Group 202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857" name="Rectangl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8" name="Rectangle 2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9" name="Line 2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0" name="Line 2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7" name="Group 207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853" name="Rectangl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4" name="Rectangl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5" name="Line 2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6" name="Line 2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8" name="Group 212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849" name="Rectangle 2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0" name="Rectangle 2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1" name="Line 2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2" name="Line 2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" name="Group 217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845" name="Rectangle 2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46" name="Rectangle 2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47" name="Line 2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48" name="Line 2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0" name="Group 222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841" name="Rectangl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42" name="Rectangl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43" name="Line 2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44" name="Line 2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1" name="Group 227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837" name="Rectangl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8" name="Rectangle 2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9" name="Line 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40" name="Line 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2" name="Group 232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833" name="Rectangl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4" name="Rectangl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5" name="Line 2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6" name="Line 2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3" name="Group 237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829" name="Rectangle 2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0" name="Rectangle 2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1" name="Line 2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2" name="Line 2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4" name="Group 242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825" name="Rectangle 2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26" name="Rectangle 2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27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28" name="Line 2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08" name="Group 247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809" name="Rectangle 2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10" name="Rectangle 2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11" name="Oval 2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801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9" name="Group 252"/>
              <p:cNvGrpSpPr/>
              <p:nvPr/>
            </p:nvGrpSpPr>
            <p:grpSpPr bwMode="auto">
              <a:xfrm>
                <a:off x="4258" y="1536"/>
                <a:ext cx="876" cy="632"/>
                <a:chOff x="1605" y="637"/>
                <a:chExt cx="892" cy="932"/>
              </a:xfrm>
            </p:grpSpPr>
            <p:sp>
              <p:nvSpPr>
                <p:cNvPr id="586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05" y="1065"/>
                  <a:ext cx="892" cy="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pt-B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零部件供应商 3</a:t>
                  </a:r>
                  <a:endPara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87" name="Group 254"/>
                <p:cNvGrpSpPr/>
                <p:nvPr/>
              </p:nvGrpSpPr>
              <p:grpSpPr bwMode="auto">
                <a:xfrm>
                  <a:off x="1905" y="816"/>
                  <a:ext cx="412" cy="214"/>
                  <a:chOff x="2526" y="3443"/>
                  <a:chExt cx="365" cy="221"/>
                </a:xfrm>
              </p:grpSpPr>
              <p:grpSp>
                <p:nvGrpSpPr>
                  <p:cNvPr id="693" name="Group 255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695" name="Group 256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795" name="Freeform 257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96" name="Freeform 258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696" name="Group 259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784" name="Group 260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789" name="Group 261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793" name="Rectangl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94" name="Rectangle 2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0" name="Group 264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791" name="Rectangle 2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92" name="Rectangle 2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5" name="Group 267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786" name="Rectangl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87" name="Rectangle 2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88" name="Rectangle 2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97" name="Group 271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775" name="Group 272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780" name="Rectangle 2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781" name="Group 274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782" name="Rectangl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83" name="Rectangl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6" name="Group 277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777" name="Rectangle 2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78" name="Rectangle 2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79" name="Rectangle 2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98" name="Group 281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699" name="Group 282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770" name="Rectangle 2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71" name="Rectangle 2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72" name="Rectangle 2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73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74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0" name="Group 288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705" name="Group 289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766" name="Rectangle 2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7" name="Rectangle 2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8" name="Line 2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9" name="Line 2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6" name="Group 294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762" name="Rectangle 2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3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4" name="Line 2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5" name="Line 2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7" name="Group 299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758" name="Rectangl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9" name="Rectangl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0" name="Line 3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61" name="Line 3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8" name="Group 304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754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5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6" name="Line 3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7" name="Line 3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9" name="Group 309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750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1" name="Rectangl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2" name="Line 3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3" name="Line 3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0" name="Group 314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746" name="Rectangle 3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7" name="Rectangle 3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8" name="Line 3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9" name="Line 3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1" name="Group 319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742" name="Rectangle 3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3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4" name="Line 3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5" name="Line 3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2" name="Group 324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738" name="Rectangl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9" name="Rectangl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0" name="Line 3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1" name="Line 3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3" name="Group 329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734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5" name="Rectangl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6" name="Line 3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7" name="Line 3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4" name="Group 334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730" name="Rectangl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1" name="Rectangl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2" name="Line 3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3" name="Line 3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5" name="Group 339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726" name="Rectangle 3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7" name="Rectangle 3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8" name="Line 3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9" name="Line 3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6" name="Group 344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722" name="Rectangle 3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3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4" name="Line 3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5" name="Line 3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7" name="Group 349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718" name="Rectangl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19" name="Rectangl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0" name="Line 3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21" name="Line 3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01" name="Group 354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702" name="Rectangle 3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03" name="Rectangle 3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04" name="Oval 3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694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588" name="Group 359"/>
                <p:cNvGrpSpPr/>
                <p:nvPr/>
              </p:nvGrpSpPr>
              <p:grpSpPr bwMode="auto">
                <a:xfrm>
                  <a:off x="1740" y="637"/>
                  <a:ext cx="412" cy="215"/>
                  <a:chOff x="2526" y="3443"/>
                  <a:chExt cx="365" cy="221"/>
                </a:xfrm>
              </p:grpSpPr>
              <p:grpSp>
                <p:nvGrpSpPr>
                  <p:cNvPr id="589" name="Group 360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591" name="Group 361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691" name="Freeform 362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92" name="Freeform 363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92" name="Group 364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680" name="Group 365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685" name="Group 366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689" name="Rectangle 3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90" name="Rectangle 3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86" name="Group 369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687" name="Rectangle 3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88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81" name="Group 372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682" name="Rectangle 3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83" name="Rectangle 3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84" name="Rectangle 3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93" name="Group 376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671" name="Group 377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676" name="Rectangle 3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677" name="Group 379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678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79" name="Rectangl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72" name="Group 382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673" name="Rectangle 3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74" name="Rectangle 3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75" name="Rectangle 3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94" name="Group 386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595" name="Group 387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666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67" name="Rectangl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68" name="Rectangl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69" name="Rectangl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70" name="Rectangl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6" name="Group 393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601" name="Group 394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662" name="Rectangle 3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63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64" name="Line 3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65" name="Line 3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2" name="Group 399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658" name="Rectangl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9" name="Rectangl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60" name="Line 4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61" name="Line 4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3" name="Group 404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654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5" name="Rectangl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6" name="Line 4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7" name="Line 4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4" name="Group 409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650" name="Rectangl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1" name="Rectangl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2" name="Line 4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3" name="Line 4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5" name="Group 414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646" name="Rectangle 4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7" name="Rectangle 4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8" name="Line 4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9" name="Line 4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6" name="Group 419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642" name="Rectangle 4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3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4" name="Line 4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5" name="Line 4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7" name="Group 424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638" name="Rectangl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9" name="Rectangl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0" name="Line 4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41" name="Line 4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8" name="Group 429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634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5" name="Rectangl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6" name="Line 4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7" name="Line 4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09" name="Group 434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630" name="Rectangl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1" name="Rectangl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2" name="Line 4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3" name="Line 4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10" name="Group 439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626" name="Rectangle 4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7" name="Rectangle 4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8" name="Line 4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9" name="Line 4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11" name="Group 444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622" name="Rectangle 4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3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4" name="Line 4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5" name="Line 4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12" name="Group 449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618" name="Rectangl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19" name="Rectangl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0" name="Line 4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1" name="Line 4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13" name="Group 454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614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15" name="Rectangl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16" name="Line 4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17" name="Line 4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97" name="Group 459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598" name="Rectangle 4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99" name="Rectangle 4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00" name="Oval 4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90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0" name="Group 464"/>
              <p:cNvGrpSpPr/>
              <p:nvPr/>
            </p:nvGrpSpPr>
            <p:grpSpPr bwMode="auto">
              <a:xfrm>
                <a:off x="4308" y="2544"/>
                <a:ext cx="876" cy="630"/>
                <a:chOff x="1594" y="637"/>
                <a:chExt cx="890" cy="932"/>
              </a:xfrm>
            </p:grpSpPr>
            <p:sp>
              <p:nvSpPr>
                <p:cNvPr id="375" name="Rectangle 465"/>
                <p:cNvSpPr>
                  <a:spLocks noChangeArrowheads="1"/>
                </p:cNvSpPr>
                <p:nvPr/>
              </p:nvSpPr>
              <p:spPr bwMode="auto">
                <a:xfrm>
                  <a:off x="1594" y="1064"/>
                  <a:ext cx="890" cy="5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pt-B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零部件供应商 2</a:t>
                  </a:r>
                  <a:endPara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76" name="Group 466"/>
                <p:cNvGrpSpPr/>
                <p:nvPr/>
              </p:nvGrpSpPr>
              <p:grpSpPr bwMode="auto">
                <a:xfrm>
                  <a:off x="1905" y="816"/>
                  <a:ext cx="412" cy="214"/>
                  <a:chOff x="2526" y="3443"/>
                  <a:chExt cx="365" cy="221"/>
                </a:xfrm>
              </p:grpSpPr>
              <p:grpSp>
                <p:nvGrpSpPr>
                  <p:cNvPr id="482" name="Group 467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484" name="Group 468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584" name="Freeform 469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85" name="Freeform 470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85" name="Group 471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573" name="Group 472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578" name="Group 473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582" name="Rectangl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83" name="Rectangl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79" name="Group 476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580" name="Rectangl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81" name="Rectangl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74" name="Group 479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575" name="Rectangle 4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76" name="Rectangle 4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77" name="Rectangle 4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86" name="Group 483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564" name="Group 484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569" name="Rectangle 4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570" name="Group 486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571" name="Rectangl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72" name="Rectangle 4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65" name="Group 489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566" name="Rectangl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67" name="Rectangl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68" name="Rectangl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87" name="Group 493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488" name="Group 494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559" name="Rectangle 4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60" name="Rectangle 4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61" name="Rectangle 4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62" name="Rectangle 4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63" name="Rectangle 4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89" name="Group 500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494" name="Group 501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555" name="Rectangl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56" name="Rectangl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57" name="Line 5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58" name="Line 5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5" name="Group 506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551" name="Rectangl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52" name="Rectangl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53" name="Line 5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54" name="Line 5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6" name="Group 511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547" name="Rectangl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8" name="Rectangle 5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9" name="Line 5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50" name="Line 5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7" name="Group 516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543" name="Rectangle 5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4" name="Rectangle 5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5" name="Line 5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6" name="Line 5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8" name="Group 521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539" name="Rectangl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0" name="Rectangl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1" name="Line 5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42" name="Line 5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9" name="Group 526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535" name="Rectangl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36" name="Rectangl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37" name="Line 5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38" name="Line 5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0" name="Group 531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531" name="Rectangl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32" name="Rectangl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33" name="Line 5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34" name="Line 5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1" name="Group 536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527" name="Rectangl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8" name="Rectangle 5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9" name="Line 5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30" name="Line 5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2" name="Group 541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523" name="Rectangle 5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4" name="Rectangle 5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5" name="Line 5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6" name="Line 5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3" name="Group 546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519" name="Rectangl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0" name="Rectangl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1" name="Line 5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22" name="Line 5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4" name="Group 551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515" name="Rectangl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16" name="Rectangl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17" name="Line 5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18" name="Line 5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5" name="Group 556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511" name="Rectangl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12" name="Rectangl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13" name="Line 5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14" name="Line 5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6" name="Group 561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507" name="Rectangl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08" name="Rectangle 5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09" name="Line 5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510" name="Line 5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90" name="Group 566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491" name="Rectangl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92" name="Rectangl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93" name="Oval 5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83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377" name="Group 571"/>
                <p:cNvGrpSpPr/>
                <p:nvPr/>
              </p:nvGrpSpPr>
              <p:grpSpPr bwMode="auto">
                <a:xfrm>
                  <a:off x="1740" y="637"/>
                  <a:ext cx="412" cy="215"/>
                  <a:chOff x="2526" y="3443"/>
                  <a:chExt cx="365" cy="221"/>
                </a:xfrm>
              </p:grpSpPr>
              <p:grpSp>
                <p:nvGrpSpPr>
                  <p:cNvPr id="378" name="Group 572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380" name="Group 573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480" name="Freeform 574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81" name="Freeform 575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81" name="Group 576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469" name="Group 577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474" name="Group 578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478" name="Rectangle 5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79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5" name="Group 581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476" name="Rectangl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77" name="Rectangl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0" name="Group 584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471" name="Rectangle 5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72" name="Rectangle 5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73" name="Rectangle 5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82" name="Group 588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460" name="Group 589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465" name="Rectangl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466" name="Group 591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467" name="Rectangle 5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68" name="Rectangle 5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1" name="Group 594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462" name="Rectangle 5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63" name="Rectangle 5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64" name="Rectangle 5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83" name="Group 598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384" name="Group 599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455" name="Rectangle 6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56" name="Rectangle 6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57" name="Rectangle 6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58" name="Rectangle 6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59" name="Rectangle 6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5" name="Group 605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390" name="Group 606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451" name="Rectangl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52" name="Rectangl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53" name="Line 6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54" name="Line 6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1" name="Group 611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447" name="Rectangl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8" name="Rectangle 6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9" name="Line 6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50" name="Line 6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2" name="Group 616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443" name="Rectangle 6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4" name="Rectangle 6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5" name="Line 6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6" name="Line 6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3" name="Group 621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439" name="Rectangl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0" name="Rectangl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1" name="Line 6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42" name="Line 6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4" name="Group 626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435" name="Rectangl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6" name="Rectangl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7" name="Line 6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8" name="Line 6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5" name="Group 631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431" name="Rectangl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2" name="Rectangl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3" name="Line 6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4" name="Line 6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6" name="Group 636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427" name="Rectangl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8" name="Rectangle 6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9" name="Line 6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0" name="Line 6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7" name="Group 641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423" name="Rectangle 6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4" name="Rectangle 6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5" name="Line 6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6" name="Line 6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8" name="Group 646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419" name="Rectangl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0" name="Rectangl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1" name="Line 6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22" name="Line 6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9" name="Group 651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415" name="Rectangl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" name="Rectangl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" name="Line 6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8" name="Line 6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0" name="Group 656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411" name="Rectangl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" name="Rectangl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" name="Line 6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" name="Line 6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1" name="Group 661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407" name="Rectangl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08" name="Rectangle 6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09" name="Line 6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0" name="Line 6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2" name="Group 666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403" name="Rectangle 6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04" name="Rectangle 6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05" name="Line 6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06" name="Line 6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86" name="Group 671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387" name="Rectangle 6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88" name="Rectangle 6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89" name="Oval 6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79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1" name="Group 676"/>
              <p:cNvGrpSpPr/>
              <p:nvPr/>
            </p:nvGrpSpPr>
            <p:grpSpPr bwMode="auto">
              <a:xfrm>
                <a:off x="602" y="1982"/>
                <a:ext cx="691" cy="796"/>
                <a:chOff x="4539" y="1038"/>
                <a:chExt cx="1079" cy="754"/>
              </a:xfrm>
            </p:grpSpPr>
            <p:graphicFrame>
              <p:nvGraphicFramePr>
                <p:cNvPr id="373" name="Object 677">
                  <a:hlinkClick r:id="" action="ppaction://ole?verb=0"/>
                </p:cNvPr>
                <p:cNvGraphicFramePr/>
                <p:nvPr/>
              </p:nvGraphicFramePr>
              <p:xfrm>
                <a:off x="4539" y="1038"/>
                <a:ext cx="1079" cy="3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54" name="剪辑" r:id="rId1" imgW="1710055" imgH="617855" progId="MS_ClipArt_Gallery">
                        <p:embed/>
                      </p:oleObj>
                    </mc:Choice>
                    <mc:Fallback>
                      <p:oleObj name="剪辑" r:id="rId1" imgW="1710055" imgH="617855" progId="MS_ClipArt_Gallery">
                        <p:embed/>
                        <p:pic>
                          <p:nvPicPr>
                            <p:cNvPr id="0" name="图片 1253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39" y="1038"/>
                              <a:ext cx="1079" cy="39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>
                                      <a:alpha val="50000"/>
                                    </a:schemeClr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4" name="Rectangle 678"/>
                <p:cNvSpPr>
                  <a:spLocks noChangeArrowheads="1"/>
                </p:cNvSpPr>
                <p:nvPr/>
              </p:nvSpPr>
              <p:spPr bwMode="auto">
                <a:xfrm>
                  <a:off x="4604" y="1444"/>
                  <a:ext cx="223" cy="3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ES_tradnl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endParaRPr lang="es-ES_tradnl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Line 679"/>
              <p:cNvSpPr>
                <a:spLocks noChangeShapeType="1"/>
              </p:cNvSpPr>
              <p:nvPr/>
            </p:nvSpPr>
            <p:spPr bwMode="auto">
              <a:xfrm flipH="1">
                <a:off x="1248" y="1824"/>
                <a:ext cx="110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13" name="Group 680"/>
              <p:cNvGrpSpPr/>
              <p:nvPr/>
            </p:nvGrpSpPr>
            <p:grpSpPr bwMode="auto">
              <a:xfrm rot="20400000" flipH="1">
                <a:off x="1440" y="1728"/>
                <a:ext cx="568" cy="155"/>
                <a:chOff x="2927" y="3465"/>
                <a:chExt cx="411" cy="72"/>
              </a:xfrm>
            </p:grpSpPr>
            <p:sp>
              <p:nvSpPr>
                <p:cNvPr id="310" name="Line 681"/>
                <p:cNvSpPr>
                  <a:spLocks noChangeShapeType="1"/>
                </p:cNvSpPr>
                <p:nvPr/>
              </p:nvSpPr>
              <p:spPr bwMode="auto">
                <a:xfrm flipH="1">
                  <a:off x="3052" y="352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1" name="Rectangle 682"/>
                <p:cNvSpPr>
                  <a:spLocks noChangeArrowheads="1"/>
                </p:cNvSpPr>
                <p:nvPr/>
              </p:nvSpPr>
              <p:spPr bwMode="auto">
                <a:xfrm>
                  <a:off x="3073" y="3466"/>
                  <a:ext cx="46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312" name="Group 683"/>
                <p:cNvGrpSpPr/>
                <p:nvPr/>
              </p:nvGrpSpPr>
              <p:grpSpPr bwMode="auto">
                <a:xfrm>
                  <a:off x="3200" y="3478"/>
                  <a:ext cx="138" cy="59"/>
                  <a:chOff x="3743" y="3555"/>
                  <a:chExt cx="167" cy="72"/>
                </a:xfrm>
              </p:grpSpPr>
              <p:grpSp>
                <p:nvGrpSpPr>
                  <p:cNvPr id="352" name="Group 684"/>
                  <p:cNvGrpSpPr/>
                  <p:nvPr/>
                </p:nvGrpSpPr>
                <p:grpSpPr bwMode="auto">
                  <a:xfrm>
                    <a:off x="3743" y="3555"/>
                    <a:ext cx="167" cy="72"/>
                    <a:chOff x="3743" y="3555"/>
                    <a:chExt cx="167" cy="72"/>
                  </a:xfrm>
                </p:grpSpPr>
                <p:sp>
                  <p:nvSpPr>
                    <p:cNvPr id="354" name="AutoShape 685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3765" y="3585"/>
                      <a:ext cx="8" cy="52"/>
                    </a:xfrm>
                    <a:prstGeom prst="triangle">
                      <a:avLst>
                        <a:gd name="adj" fmla="val 49995"/>
                      </a:avLst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grpSp>
                  <p:nvGrpSpPr>
                    <p:cNvPr id="355" name="Group 686"/>
                    <p:cNvGrpSpPr/>
                    <p:nvPr/>
                  </p:nvGrpSpPr>
                  <p:grpSpPr bwMode="auto">
                    <a:xfrm>
                      <a:off x="3816" y="3600"/>
                      <a:ext cx="87" cy="15"/>
                      <a:chOff x="3816" y="3600"/>
                      <a:chExt cx="87" cy="15"/>
                    </a:xfrm>
                  </p:grpSpPr>
                  <p:sp>
                    <p:nvSpPr>
                      <p:cNvPr id="370" name="Freeform 687"/>
                      <p:cNvSpPr/>
                      <p:nvPr/>
                    </p:nvSpPr>
                    <p:spPr bwMode="auto">
                      <a:xfrm>
                        <a:off x="3816" y="3602"/>
                        <a:ext cx="43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2" y="0"/>
                          </a:cxn>
                          <a:cxn ang="0">
                            <a:pos x="42" y="5"/>
                          </a:cxn>
                          <a:cxn ang="0">
                            <a:pos x="26" y="5"/>
                          </a:cxn>
                          <a:cxn ang="0">
                            <a:pos x="26" y="9"/>
                          </a:cxn>
                          <a:cxn ang="0">
                            <a:pos x="0" y="9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3" h="10">
                            <a:moveTo>
                              <a:pt x="0" y="0"/>
                            </a:moveTo>
                            <a:lnTo>
                              <a:pt x="42" y="0"/>
                            </a:lnTo>
                            <a:lnTo>
                              <a:pt x="42" y="5"/>
                            </a:lnTo>
                            <a:lnTo>
                              <a:pt x="26" y="5"/>
                            </a:lnTo>
                            <a:lnTo>
                              <a:pt x="26" y="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71" name="Freeform 688"/>
                      <p:cNvSpPr/>
                      <p:nvPr/>
                    </p:nvSpPr>
                    <p:spPr bwMode="auto">
                      <a:xfrm>
                        <a:off x="3888" y="3600"/>
                        <a:ext cx="15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4"/>
                          </a:cxn>
                          <a:cxn ang="0">
                            <a:pos x="14" y="4"/>
                          </a:cxn>
                          <a:cxn ang="0">
                            <a:pos x="14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5" h="5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14" y="4"/>
                            </a:lnTo>
                            <a:lnTo>
                              <a:pt x="1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72" name="Freeform 689"/>
                      <p:cNvSpPr/>
                      <p:nvPr/>
                    </p:nvSpPr>
                    <p:spPr bwMode="auto">
                      <a:xfrm>
                        <a:off x="3895" y="3600"/>
                        <a:ext cx="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4"/>
                          </a:cxn>
                          <a:cxn ang="0">
                            <a:pos x="4" y="14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" h="15">
                            <a:moveTo>
                              <a:pt x="0" y="0"/>
                            </a:moveTo>
                            <a:lnTo>
                              <a:pt x="0" y="14"/>
                            </a:lnTo>
                            <a:lnTo>
                              <a:pt x="4" y="14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E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56" name="Group 690"/>
                    <p:cNvGrpSpPr/>
                    <p:nvPr/>
                  </p:nvGrpSpPr>
                  <p:grpSpPr bwMode="auto">
                    <a:xfrm>
                      <a:off x="3815" y="3555"/>
                      <a:ext cx="95" cy="48"/>
                      <a:chOff x="3815" y="3555"/>
                      <a:chExt cx="95" cy="48"/>
                    </a:xfrm>
                  </p:grpSpPr>
                  <p:sp>
                    <p:nvSpPr>
                      <p:cNvPr id="366" name="Freeform 691"/>
                      <p:cNvSpPr/>
                      <p:nvPr/>
                    </p:nvSpPr>
                    <p:spPr bwMode="auto">
                      <a:xfrm>
                        <a:off x="3823" y="3565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"/>
                          </a:cxn>
                          <a:cxn ang="0">
                            <a:pos x="8" y="0"/>
                          </a:cxn>
                          <a:cxn ang="0">
                            <a:pos x="9" y="1"/>
                          </a:cxn>
                          <a:cxn ang="0">
                            <a:pos x="5" y="5"/>
                          </a:cxn>
                          <a:cxn ang="0">
                            <a:pos x="13" y="13"/>
                          </a:cxn>
                          <a:cxn ang="0">
                            <a:pos x="13" y="14"/>
                          </a:cxn>
                          <a:cxn ang="0">
                            <a:pos x="4" y="5"/>
                          </a:cxn>
                          <a:cxn ang="0">
                            <a:pos x="1" y="9"/>
                          </a:cxn>
                          <a:cxn ang="0">
                            <a:pos x="0" y="8"/>
                          </a:cxn>
                        </a:cxnLst>
                        <a:rect l="0" t="0" r="r" b="b"/>
                        <a:pathLst>
                          <a:path w="14" h="15">
                            <a:moveTo>
                              <a:pt x="0" y="8"/>
                            </a:moveTo>
                            <a:lnTo>
                              <a:pt x="8" y="0"/>
                            </a:lnTo>
                            <a:lnTo>
                              <a:pt x="9" y="1"/>
                            </a:lnTo>
                            <a:lnTo>
                              <a:pt x="5" y="5"/>
                            </a:lnTo>
                            <a:lnTo>
                              <a:pt x="13" y="13"/>
                            </a:lnTo>
                            <a:lnTo>
                              <a:pt x="13" y="14"/>
                            </a:lnTo>
                            <a:lnTo>
                              <a:pt x="4" y="5"/>
                            </a:lnTo>
                            <a:lnTo>
                              <a:pt x="1" y="9"/>
                            </a:lnTo>
                            <a:lnTo>
                              <a:pt x="0" y="8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7" name="Freeform 692"/>
                      <p:cNvSpPr/>
                      <p:nvPr/>
                    </p:nvSpPr>
                    <p:spPr bwMode="auto">
                      <a:xfrm>
                        <a:off x="3815" y="3568"/>
                        <a:ext cx="95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3"/>
                          </a:cxn>
                          <a:cxn ang="0">
                            <a:pos x="23" y="23"/>
                          </a:cxn>
                          <a:cxn ang="0">
                            <a:pos x="23" y="16"/>
                          </a:cxn>
                          <a:cxn ang="0">
                            <a:pos x="20" y="16"/>
                          </a:cxn>
                          <a:cxn ang="0">
                            <a:pos x="20" y="0"/>
                          </a:cxn>
                          <a:cxn ang="0">
                            <a:pos x="44" y="0"/>
                          </a:cxn>
                          <a:cxn ang="0">
                            <a:pos x="44" y="3"/>
                          </a:cxn>
                          <a:cxn ang="0">
                            <a:pos x="88" y="3"/>
                          </a:cxn>
                          <a:cxn ang="0">
                            <a:pos x="89" y="3"/>
                          </a:cxn>
                          <a:cxn ang="0">
                            <a:pos x="90" y="3"/>
                          </a:cxn>
                          <a:cxn ang="0">
                            <a:pos x="90" y="3"/>
                          </a:cxn>
                          <a:cxn ang="0">
                            <a:pos x="91" y="4"/>
                          </a:cxn>
                          <a:cxn ang="0">
                            <a:pos x="92" y="4"/>
                          </a:cxn>
                          <a:cxn ang="0">
                            <a:pos x="92" y="4"/>
                          </a:cxn>
                          <a:cxn ang="0">
                            <a:pos x="92" y="5"/>
                          </a:cxn>
                          <a:cxn ang="0">
                            <a:pos x="93" y="5"/>
                          </a:cxn>
                          <a:cxn ang="0">
                            <a:pos x="93" y="6"/>
                          </a:cxn>
                          <a:cxn ang="0">
                            <a:pos x="94" y="6"/>
                          </a:cxn>
                          <a:cxn ang="0">
                            <a:pos x="94" y="7"/>
                          </a:cxn>
                          <a:cxn ang="0">
                            <a:pos x="94" y="8"/>
                          </a:cxn>
                          <a:cxn ang="0">
                            <a:pos x="94" y="34"/>
                          </a:cxn>
                          <a:cxn ang="0">
                            <a:pos x="0" y="34"/>
                          </a:cxn>
                          <a:cxn ang="0">
                            <a:pos x="0" y="23"/>
                          </a:cxn>
                        </a:cxnLst>
                        <a:rect l="0" t="0" r="r" b="b"/>
                        <a:pathLst>
                          <a:path w="95" h="35">
                            <a:moveTo>
                              <a:pt x="0" y="23"/>
                            </a:moveTo>
                            <a:lnTo>
                              <a:pt x="23" y="23"/>
                            </a:lnTo>
                            <a:lnTo>
                              <a:pt x="23" y="16"/>
                            </a:lnTo>
                            <a:lnTo>
                              <a:pt x="20" y="16"/>
                            </a:lnTo>
                            <a:lnTo>
                              <a:pt x="20" y="0"/>
                            </a:lnTo>
                            <a:lnTo>
                              <a:pt x="44" y="0"/>
                            </a:lnTo>
                            <a:lnTo>
                              <a:pt x="44" y="3"/>
                            </a:lnTo>
                            <a:lnTo>
                              <a:pt x="88" y="3"/>
                            </a:lnTo>
                            <a:lnTo>
                              <a:pt x="89" y="3"/>
                            </a:lnTo>
                            <a:lnTo>
                              <a:pt x="90" y="3"/>
                            </a:lnTo>
                            <a:lnTo>
                              <a:pt x="90" y="3"/>
                            </a:lnTo>
                            <a:lnTo>
                              <a:pt x="91" y="4"/>
                            </a:lnTo>
                            <a:lnTo>
                              <a:pt x="92" y="4"/>
                            </a:lnTo>
                            <a:lnTo>
                              <a:pt x="92" y="4"/>
                            </a:lnTo>
                            <a:lnTo>
                              <a:pt x="92" y="5"/>
                            </a:lnTo>
                            <a:lnTo>
                              <a:pt x="93" y="5"/>
                            </a:lnTo>
                            <a:lnTo>
                              <a:pt x="93" y="6"/>
                            </a:lnTo>
                            <a:lnTo>
                              <a:pt x="94" y="6"/>
                            </a:lnTo>
                            <a:lnTo>
                              <a:pt x="94" y="7"/>
                            </a:lnTo>
                            <a:lnTo>
                              <a:pt x="94" y="8"/>
                            </a:lnTo>
                            <a:lnTo>
                              <a:pt x="94" y="34"/>
                            </a:lnTo>
                            <a:lnTo>
                              <a:pt x="0" y="34"/>
                            </a:lnTo>
                            <a:lnTo>
                              <a:pt x="0" y="23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8" name="Freeform 693"/>
                      <p:cNvSpPr/>
                      <p:nvPr/>
                    </p:nvSpPr>
                    <p:spPr bwMode="auto">
                      <a:xfrm>
                        <a:off x="3869" y="3555"/>
                        <a:ext cx="6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" y="0"/>
                          </a:cxn>
                          <a:cxn ang="0">
                            <a:pos x="5" y="16"/>
                          </a:cxn>
                          <a:cxn ang="0">
                            <a:pos x="0" y="16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" h="17">
                            <a:moveTo>
                              <a:pt x="0" y="0"/>
                            </a:moveTo>
                            <a:lnTo>
                              <a:pt x="5" y="0"/>
                            </a:lnTo>
                            <a:lnTo>
                              <a:pt x="5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9" name="Freeform 694"/>
                      <p:cNvSpPr/>
                      <p:nvPr/>
                    </p:nvSpPr>
                    <p:spPr bwMode="auto">
                      <a:xfrm>
                        <a:off x="3859" y="3582"/>
                        <a:ext cx="37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6" y="0"/>
                          </a:cxn>
                          <a:cxn ang="0">
                            <a:pos x="36" y="11"/>
                          </a:cxn>
                          <a:cxn ang="0">
                            <a:pos x="28" y="11"/>
                          </a:cxn>
                          <a:cxn ang="0">
                            <a:pos x="28" y="2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37" h="12">
                            <a:moveTo>
                              <a:pt x="0" y="0"/>
                            </a:moveTo>
                            <a:lnTo>
                              <a:pt x="36" y="0"/>
                            </a:lnTo>
                            <a:lnTo>
                              <a:pt x="36" y="11"/>
                            </a:lnTo>
                            <a:lnTo>
                              <a:pt x="28" y="11"/>
                            </a:lnTo>
                            <a:lnTo>
                              <a:pt x="28" y="2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57" name="Group 695"/>
                    <p:cNvGrpSpPr/>
                    <p:nvPr/>
                  </p:nvGrpSpPr>
                  <p:grpSpPr bwMode="auto">
                    <a:xfrm>
                      <a:off x="3776" y="3595"/>
                      <a:ext cx="38" cy="31"/>
                      <a:chOff x="3776" y="3595"/>
                      <a:chExt cx="38" cy="31"/>
                    </a:xfrm>
                  </p:grpSpPr>
                  <p:sp>
                    <p:nvSpPr>
                      <p:cNvPr id="363" name="Oval 6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76" y="3595"/>
                        <a:ext cx="38" cy="31"/>
                      </a:xfrm>
                      <a:prstGeom prst="ellipse">
                        <a:avLst/>
                      </a:prstGeom>
                      <a:solidFill>
                        <a:srgbClr val="20202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4" name="Oval 6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3" y="3609"/>
                        <a:ext cx="5" cy="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5" name="Oval 6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608"/>
                        <a:ext cx="6" cy="5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58" name="Group 699"/>
                    <p:cNvGrpSpPr/>
                    <p:nvPr/>
                  </p:nvGrpSpPr>
                  <p:grpSpPr bwMode="auto">
                    <a:xfrm>
                      <a:off x="3885" y="3615"/>
                      <a:ext cx="16" cy="12"/>
                      <a:chOff x="3885" y="3615"/>
                      <a:chExt cx="16" cy="12"/>
                    </a:xfrm>
                  </p:grpSpPr>
                  <p:sp>
                    <p:nvSpPr>
                      <p:cNvPr id="360" name="Oval 7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5" y="3615"/>
                        <a:ext cx="16" cy="12"/>
                      </a:xfrm>
                      <a:prstGeom prst="ellipse">
                        <a:avLst/>
                      </a:prstGeom>
                      <a:solidFill>
                        <a:srgbClr val="20202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1" name="Oval 7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4" y="3617"/>
                        <a:ext cx="1" cy="7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2" name="Oval 7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3" y="3620"/>
                        <a:ext cx="2" cy="1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sp>
                  <p:nvSpPr>
                    <p:cNvPr id="359" name="Line 70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6" y="3572"/>
                      <a:ext cx="23" cy="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353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612"/>
                    <a:ext cx="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313" name="Group 705"/>
                <p:cNvGrpSpPr/>
                <p:nvPr/>
              </p:nvGrpSpPr>
              <p:grpSpPr bwMode="auto">
                <a:xfrm>
                  <a:off x="3070" y="3526"/>
                  <a:ext cx="51" cy="7"/>
                  <a:chOff x="3586" y="3613"/>
                  <a:chExt cx="62" cy="9"/>
                </a:xfrm>
              </p:grpSpPr>
              <p:sp>
                <p:nvSpPr>
                  <p:cNvPr id="349" name="Rectangle 706"/>
                  <p:cNvSpPr>
                    <a:spLocks noChangeArrowheads="1"/>
                  </p:cNvSpPr>
                  <p:nvPr/>
                </p:nvSpPr>
                <p:spPr bwMode="auto">
                  <a:xfrm>
                    <a:off x="3586" y="3613"/>
                    <a:ext cx="62" cy="1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50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3589" y="3617"/>
                    <a:ext cx="8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51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3634" y="3617"/>
                    <a:ext cx="8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314" name="Group 709"/>
                <p:cNvGrpSpPr/>
                <p:nvPr/>
              </p:nvGrpSpPr>
              <p:grpSpPr bwMode="auto">
                <a:xfrm>
                  <a:off x="3143" y="3465"/>
                  <a:ext cx="50" cy="68"/>
                  <a:chOff x="3674" y="3540"/>
                  <a:chExt cx="61" cy="82"/>
                </a:xfrm>
              </p:grpSpPr>
              <p:sp>
                <p:nvSpPr>
                  <p:cNvPr id="336" name="Rectangle 710"/>
                  <p:cNvSpPr>
                    <a:spLocks noChangeArrowheads="1"/>
                  </p:cNvSpPr>
                  <p:nvPr/>
                </p:nvSpPr>
                <p:spPr bwMode="auto">
                  <a:xfrm>
                    <a:off x="3677" y="3540"/>
                    <a:ext cx="56" cy="6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337" name="Group 711"/>
                  <p:cNvGrpSpPr/>
                  <p:nvPr/>
                </p:nvGrpSpPr>
                <p:grpSpPr bwMode="auto">
                  <a:xfrm>
                    <a:off x="3674" y="3613"/>
                    <a:ext cx="61" cy="9"/>
                    <a:chOff x="3674" y="3613"/>
                    <a:chExt cx="61" cy="9"/>
                  </a:xfrm>
                </p:grpSpPr>
                <p:sp>
                  <p:nvSpPr>
                    <p:cNvPr id="346" name="Rectangle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4" y="3613"/>
                      <a:ext cx="61" cy="1"/>
                    </a:xfrm>
                    <a:prstGeom prst="rect">
                      <a:avLst/>
                    </a:prstGeom>
                    <a:solidFill>
                      <a:srgbClr val="FAFD00"/>
                    </a:solidFill>
                    <a:ln w="12700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347" name="Oval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7" y="3617"/>
                      <a:ext cx="8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348" name="Oval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3" y="3617"/>
                      <a:ext cx="7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338" name="Rectangle 715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3541"/>
                    <a:ext cx="22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39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3541"/>
                    <a:ext cx="23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40" name="Rectangle 717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3559"/>
                    <a:ext cx="22" cy="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41" name="Rectangle 718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3559"/>
                    <a:ext cx="23" cy="8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42" name="Rectangle 719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3577"/>
                    <a:ext cx="22" cy="9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43" name="Rectangle 720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3577"/>
                    <a:ext cx="23" cy="9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44" name="Rectangle 721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3594"/>
                    <a:ext cx="22" cy="8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45" name="Rectangle 722"/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3594"/>
                    <a:ext cx="22" cy="8"/>
                  </a:xfrm>
                  <a:prstGeom prst="rect">
                    <a:avLst/>
                  </a:prstGeom>
                  <a:solidFill>
                    <a:srgbClr val="00DFCA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315" name="Line 723"/>
                <p:cNvSpPr>
                  <a:spLocks noChangeShapeType="1"/>
                </p:cNvSpPr>
                <p:nvPr/>
              </p:nvSpPr>
              <p:spPr bwMode="auto">
                <a:xfrm flipH="1">
                  <a:off x="3119" y="352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6" name="Rectangle 724" descr="Dark horizontal"/>
                <p:cNvSpPr>
                  <a:spLocks noChangeArrowheads="1"/>
                </p:cNvSpPr>
                <p:nvPr/>
              </p:nvSpPr>
              <p:spPr bwMode="auto">
                <a:xfrm>
                  <a:off x="2930" y="3467"/>
                  <a:ext cx="46" cy="54"/>
                </a:xfrm>
                <a:prstGeom prst="rect">
                  <a:avLst/>
                </a:prstGeom>
                <a:pattFill prst="dkHorz">
                  <a:fgClr>
                    <a:schemeClr val="accent2"/>
                  </a:fgClr>
                  <a:bgClr>
                    <a:schemeClr val="bg1"/>
                  </a:bgClr>
                </a:patt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317" name="Group 725"/>
                <p:cNvGrpSpPr/>
                <p:nvPr/>
              </p:nvGrpSpPr>
              <p:grpSpPr bwMode="auto">
                <a:xfrm>
                  <a:off x="2927" y="3524"/>
                  <a:ext cx="51" cy="10"/>
                  <a:chOff x="3413" y="3611"/>
                  <a:chExt cx="62" cy="12"/>
                </a:xfrm>
              </p:grpSpPr>
              <p:sp>
                <p:nvSpPr>
                  <p:cNvPr id="333" name="Rectangle 726"/>
                  <p:cNvSpPr>
                    <a:spLocks noChangeArrowheads="1"/>
                  </p:cNvSpPr>
                  <p:nvPr/>
                </p:nvSpPr>
                <p:spPr bwMode="auto">
                  <a:xfrm>
                    <a:off x="3413" y="3611"/>
                    <a:ext cx="62" cy="7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34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417" y="3618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35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3618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318" name="Group 729"/>
                <p:cNvGrpSpPr/>
                <p:nvPr/>
              </p:nvGrpSpPr>
              <p:grpSpPr bwMode="auto">
                <a:xfrm>
                  <a:off x="3000" y="3466"/>
                  <a:ext cx="51" cy="68"/>
                  <a:chOff x="3501" y="3541"/>
                  <a:chExt cx="62" cy="82"/>
                </a:xfrm>
              </p:grpSpPr>
              <p:sp>
                <p:nvSpPr>
                  <p:cNvPr id="320" name="Rectangle 73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3541"/>
                    <a:ext cx="55" cy="6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321" name="Group 731"/>
                  <p:cNvGrpSpPr/>
                  <p:nvPr/>
                </p:nvGrpSpPr>
                <p:grpSpPr bwMode="auto">
                  <a:xfrm>
                    <a:off x="3501" y="3614"/>
                    <a:ext cx="62" cy="9"/>
                    <a:chOff x="3501" y="3614"/>
                    <a:chExt cx="62" cy="9"/>
                  </a:xfrm>
                </p:grpSpPr>
                <p:sp>
                  <p:nvSpPr>
                    <p:cNvPr id="330" name="Rectangle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1" y="3614"/>
                      <a:ext cx="62" cy="1"/>
                    </a:xfrm>
                    <a:prstGeom prst="rect">
                      <a:avLst/>
                    </a:prstGeom>
                    <a:solidFill>
                      <a:srgbClr val="FAFD00"/>
                    </a:solidFill>
                    <a:ln w="12700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331" name="Oval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5" y="3618"/>
                      <a:ext cx="6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332" name="Oval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3618"/>
                      <a:ext cx="7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322" name="Rectangle 735"/>
                  <p:cNvSpPr>
                    <a:spLocks noChangeArrowheads="1"/>
                  </p:cNvSpPr>
                  <p:nvPr/>
                </p:nvSpPr>
                <p:spPr bwMode="auto">
                  <a:xfrm>
                    <a:off x="3507" y="3542"/>
                    <a:ext cx="22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23" name="Rectangle 736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3542"/>
                    <a:ext cx="21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24" name="Rectangle 737"/>
                  <p:cNvSpPr>
                    <a:spLocks noChangeArrowheads="1"/>
                  </p:cNvSpPr>
                  <p:nvPr/>
                </p:nvSpPr>
                <p:spPr bwMode="auto">
                  <a:xfrm>
                    <a:off x="3506" y="3560"/>
                    <a:ext cx="22" cy="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25" name="Rectangle 738"/>
                  <p:cNvSpPr>
                    <a:spLocks noChangeArrowheads="1"/>
                  </p:cNvSpPr>
                  <p:nvPr/>
                </p:nvSpPr>
                <p:spPr bwMode="auto">
                  <a:xfrm>
                    <a:off x="3535" y="3560"/>
                    <a:ext cx="22" cy="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26" name="Rectangle 739"/>
                  <p:cNvSpPr>
                    <a:spLocks noChangeArrowheads="1"/>
                  </p:cNvSpPr>
                  <p:nvPr/>
                </p:nvSpPr>
                <p:spPr bwMode="auto">
                  <a:xfrm>
                    <a:off x="3507" y="3578"/>
                    <a:ext cx="22" cy="9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27" name="Rectangle 740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3578"/>
                    <a:ext cx="21" cy="8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28" name="Rectangle 741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3595"/>
                    <a:ext cx="22" cy="9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329" name="Rectangle 742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3595"/>
                    <a:ext cx="22" cy="9"/>
                  </a:xfrm>
                  <a:prstGeom prst="rect">
                    <a:avLst/>
                  </a:prstGeom>
                  <a:solidFill>
                    <a:srgbClr val="00DFCA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319" name="Line 743"/>
                <p:cNvSpPr>
                  <a:spLocks noChangeShapeType="1"/>
                </p:cNvSpPr>
                <p:nvPr/>
              </p:nvSpPr>
              <p:spPr bwMode="auto">
                <a:xfrm flipH="1">
                  <a:off x="2977" y="352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sp>
            <p:nvSpPr>
              <p:cNvPr id="14" name="Line 744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720" cy="48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15" name="Group 745"/>
              <p:cNvGrpSpPr/>
              <p:nvPr/>
            </p:nvGrpSpPr>
            <p:grpSpPr bwMode="auto">
              <a:xfrm rot="1800000">
                <a:off x="1152" y="2736"/>
                <a:ext cx="590" cy="205"/>
                <a:chOff x="2927" y="3465"/>
                <a:chExt cx="411" cy="72"/>
              </a:xfrm>
            </p:grpSpPr>
            <p:sp>
              <p:nvSpPr>
                <p:cNvPr id="247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3052" y="352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8" name="Rectangle 747"/>
                <p:cNvSpPr>
                  <a:spLocks noChangeArrowheads="1"/>
                </p:cNvSpPr>
                <p:nvPr/>
              </p:nvSpPr>
              <p:spPr bwMode="auto">
                <a:xfrm>
                  <a:off x="3073" y="3466"/>
                  <a:ext cx="46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249" name="Group 748"/>
                <p:cNvGrpSpPr/>
                <p:nvPr/>
              </p:nvGrpSpPr>
              <p:grpSpPr bwMode="auto">
                <a:xfrm>
                  <a:off x="3200" y="3478"/>
                  <a:ext cx="138" cy="59"/>
                  <a:chOff x="3743" y="3555"/>
                  <a:chExt cx="167" cy="72"/>
                </a:xfrm>
              </p:grpSpPr>
              <p:grpSp>
                <p:nvGrpSpPr>
                  <p:cNvPr id="289" name="Group 749"/>
                  <p:cNvGrpSpPr/>
                  <p:nvPr/>
                </p:nvGrpSpPr>
                <p:grpSpPr bwMode="auto">
                  <a:xfrm>
                    <a:off x="3743" y="3555"/>
                    <a:ext cx="167" cy="72"/>
                    <a:chOff x="3743" y="3555"/>
                    <a:chExt cx="167" cy="72"/>
                  </a:xfrm>
                </p:grpSpPr>
                <p:sp>
                  <p:nvSpPr>
                    <p:cNvPr id="291" name="AutoShape 750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3765" y="3585"/>
                      <a:ext cx="8" cy="52"/>
                    </a:xfrm>
                    <a:prstGeom prst="triangle">
                      <a:avLst>
                        <a:gd name="adj" fmla="val 49995"/>
                      </a:avLst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grpSp>
                  <p:nvGrpSpPr>
                    <p:cNvPr id="292" name="Group 751"/>
                    <p:cNvGrpSpPr/>
                    <p:nvPr/>
                  </p:nvGrpSpPr>
                  <p:grpSpPr bwMode="auto">
                    <a:xfrm>
                      <a:off x="3816" y="3600"/>
                      <a:ext cx="87" cy="15"/>
                      <a:chOff x="3816" y="3600"/>
                      <a:chExt cx="87" cy="15"/>
                    </a:xfrm>
                  </p:grpSpPr>
                  <p:sp>
                    <p:nvSpPr>
                      <p:cNvPr id="307" name="Freeform 752"/>
                      <p:cNvSpPr/>
                      <p:nvPr/>
                    </p:nvSpPr>
                    <p:spPr bwMode="auto">
                      <a:xfrm>
                        <a:off x="3816" y="3602"/>
                        <a:ext cx="43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2" y="0"/>
                          </a:cxn>
                          <a:cxn ang="0">
                            <a:pos x="42" y="5"/>
                          </a:cxn>
                          <a:cxn ang="0">
                            <a:pos x="26" y="5"/>
                          </a:cxn>
                          <a:cxn ang="0">
                            <a:pos x="26" y="9"/>
                          </a:cxn>
                          <a:cxn ang="0">
                            <a:pos x="0" y="9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3" h="10">
                            <a:moveTo>
                              <a:pt x="0" y="0"/>
                            </a:moveTo>
                            <a:lnTo>
                              <a:pt x="42" y="0"/>
                            </a:lnTo>
                            <a:lnTo>
                              <a:pt x="42" y="5"/>
                            </a:lnTo>
                            <a:lnTo>
                              <a:pt x="26" y="5"/>
                            </a:lnTo>
                            <a:lnTo>
                              <a:pt x="26" y="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08" name="Freeform 753"/>
                      <p:cNvSpPr/>
                      <p:nvPr/>
                    </p:nvSpPr>
                    <p:spPr bwMode="auto">
                      <a:xfrm>
                        <a:off x="3888" y="3600"/>
                        <a:ext cx="15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4"/>
                          </a:cxn>
                          <a:cxn ang="0">
                            <a:pos x="14" y="4"/>
                          </a:cxn>
                          <a:cxn ang="0">
                            <a:pos x="14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5" h="5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14" y="4"/>
                            </a:lnTo>
                            <a:lnTo>
                              <a:pt x="1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09" name="Freeform 754"/>
                      <p:cNvSpPr/>
                      <p:nvPr/>
                    </p:nvSpPr>
                    <p:spPr bwMode="auto">
                      <a:xfrm>
                        <a:off x="3895" y="3600"/>
                        <a:ext cx="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4"/>
                          </a:cxn>
                          <a:cxn ang="0">
                            <a:pos x="4" y="14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" h="15">
                            <a:moveTo>
                              <a:pt x="0" y="0"/>
                            </a:moveTo>
                            <a:lnTo>
                              <a:pt x="0" y="14"/>
                            </a:lnTo>
                            <a:lnTo>
                              <a:pt x="4" y="14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E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3" name="Group 755"/>
                    <p:cNvGrpSpPr/>
                    <p:nvPr/>
                  </p:nvGrpSpPr>
                  <p:grpSpPr bwMode="auto">
                    <a:xfrm>
                      <a:off x="3815" y="3555"/>
                      <a:ext cx="95" cy="48"/>
                      <a:chOff x="3815" y="3555"/>
                      <a:chExt cx="95" cy="48"/>
                    </a:xfrm>
                  </p:grpSpPr>
                  <p:sp>
                    <p:nvSpPr>
                      <p:cNvPr id="303" name="Freeform 756"/>
                      <p:cNvSpPr/>
                      <p:nvPr/>
                    </p:nvSpPr>
                    <p:spPr bwMode="auto">
                      <a:xfrm>
                        <a:off x="3823" y="3565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"/>
                          </a:cxn>
                          <a:cxn ang="0">
                            <a:pos x="8" y="0"/>
                          </a:cxn>
                          <a:cxn ang="0">
                            <a:pos x="9" y="1"/>
                          </a:cxn>
                          <a:cxn ang="0">
                            <a:pos x="5" y="5"/>
                          </a:cxn>
                          <a:cxn ang="0">
                            <a:pos x="13" y="13"/>
                          </a:cxn>
                          <a:cxn ang="0">
                            <a:pos x="13" y="14"/>
                          </a:cxn>
                          <a:cxn ang="0">
                            <a:pos x="4" y="5"/>
                          </a:cxn>
                          <a:cxn ang="0">
                            <a:pos x="1" y="9"/>
                          </a:cxn>
                          <a:cxn ang="0">
                            <a:pos x="0" y="8"/>
                          </a:cxn>
                        </a:cxnLst>
                        <a:rect l="0" t="0" r="r" b="b"/>
                        <a:pathLst>
                          <a:path w="14" h="15">
                            <a:moveTo>
                              <a:pt x="0" y="8"/>
                            </a:moveTo>
                            <a:lnTo>
                              <a:pt x="8" y="0"/>
                            </a:lnTo>
                            <a:lnTo>
                              <a:pt x="9" y="1"/>
                            </a:lnTo>
                            <a:lnTo>
                              <a:pt x="5" y="5"/>
                            </a:lnTo>
                            <a:lnTo>
                              <a:pt x="13" y="13"/>
                            </a:lnTo>
                            <a:lnTo>
                              <a:pt x="13" y="14"/>
                            </a:lnTo>
                            <a:lnTo>
                              <a:pt x="4" y="5"/>
                            </a:lnTo>
                            <a:lnTo>
                              <a:pt x="1" y="9"/>
                            </a:lnTo>
                            <a:lnTo>
                              <a:pt x="0" y="8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04" name="Freeform 757"/>
                      <p:cNvSpPr/>
                      <p:nvPr/>
                    </p:nvSpPr>
                    <p:spPr bwMode="auto">
                      <a:xfrm>
                        <a:off x="3815" y="3568"/>
                        <a:ext cx="95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3"/>
                          </a:cxn>
                          <a:cxn ang="0">
                            <a:pos x="23" y="23"/>
                          </a:cxn>
                          <a:cxn ang="0">
                            <a:pos x="23" y="16"/>
                          </a:cxn>
                          <a:cxn ang="0">
                            <a:pos x="20" y="16"/>
                          </a:cxn>
                          <a:cxn ang="0">
                            <a:pos x="20" y="0"/>
                          </a:cxn>
                          <a:cxn ang="0">
                            <a:pos x="44" y="0"/>
                          </a:cxn>
                          <a:cxn ang="0">
                            <a:pos x="44" y="3"/>
                          </a:cxn>
                          <a:cxn ang="0">
                            <a:pos x="88" y="3"/>
                          </a:cxn>
                          <a:cxn ang="0">
                            <a:pos x="89" y="3"/>
                          </a:cxn>
                          <a:cxn ang="0">
                            <a:pos x="90" y="3"/>
                          </a:cxn>
                          <a:cxn ang="0">
                            <a:pos x="90" y="3"/>
                          </a:cxn>
                          <a:cxn ang="0">
                            <a:pos x="91" y="4"/>
                          </a:cxn>
                          <a:cxn ang="0">
                            <a:pos x="92" y="4"/>
                          </a:cxn>
                          <a:cxn ang="0">
                            <a:pos x="92" y="4"/>
                          </a:cxn>
                          <a:cxn ang="0">
                            <a:pos x="92" y="5"/>
                          </a:cxn>
                          <a:cxn ang="0">
                            <a:pos x="93" y="5"/>
                          </a:cxn>
                          <a:cxn ang="0">
                            <a:pos x="93" y="6"/>
                          </a:cxn>
                          <a:cxn ang="0">
                            <a:pos x="94" y="6"/>
                          </a:cxn>
                          <a:cxn ang="0">
                            <a:pos x="94" y="7"/>
                          </a:cxn>
                          <a:cxn ang="0">
                            <a:pos x="94" y="8"/>
                          </a:cxn>
                          <a:cxn ang="0">
                            <a:pos x="94" y="34"/>
                          </a:cxn>
                          <a:cxn ang="0">
                            <a:pos x="0" y="34"/>
                          </a:cxn>
                          <a:cxn ang="0">
                            <a:pos x="0" y="23"/>
                          </a:cxn>
                        </a:cxnLst>
                        <a:rect l="0" t="0" r="r" b="b"/>
                        <a:pathLst>
                          <a:path w="95" h="35">
                            <a:moveTo>
                              <a:pt x="0" y="23"/>
                            </a:moveTo>
                            <a:lnTo>
                              <a:pt x="23" y="23"/>
                            </a:lnTo>
                            <a:lnTo>
                              <a:pt x="23" y="16"/>
                            </a:lnTo>
                            <a:lnTo>
                              <a:pt x="20" y="16"/>
                            </a:lnTo>
                            <a:lnTo>
                              <a:pt x="20" y="0"/>
                            </a:lnTo>
                            <a:lnTo>
                              <a:pt x="44" y="0"/>
                            </a:lnTo>
                            <a:lnTo>
                              <a:pt x="44" y="3"/>
                            </a:lnTo>
                            <a:lnTo>
                              <a:pt x="88" y="3"/>
                            </a:lnTo>
                            <a:lnTo>
                              <a:pt x="89" y="3"/>
                            </a:lnTo>
                            <a:lnTo>
                              <a:pt x="90" y="3"/>
                            </a:lnTo>
                            <a:lnTo>
                              <a:pt x="90" y="3"/>
                            </a:lnTo>
                            <a:lnTo>
                              <a:pt x="91" y="4"/>
                            </a:lnTo>
                            <a:lnTo>
                              <a:pt x="92" y="4"/>
                            </a:lnTo>
                            <a:lnTo>
                              <a:pt x="92" y="4"/>
                            </a:lnTo>
                            <a:lnTo>
                              <a:pt x="92" y="5"/>
                            </a:lnTo>
                            <a:lnTo>
                              <a:pt x="93" y="5"/>
                            </a:lnTo>
                            <a:lnTo>
                              <a:pt x="93" y="6"/>
                            </a:lnTo>
                            <a:lnTo>
                              <a:pt x="94" y="6"/>
                            </a:lnTo>
                            <a:lnTo>
                              <a:pt x="94" y="7"/>
                            </a:lnTo>
                            <a:lnTo>
                              <a:pt x="94" y="8"/>
                            </a:lnTo>
                            <a:lnTo>
                              <a:pt x="94" y="34"/>
                            </a:lnTo>
                            <a:lnTo>
                              <a:pt x="0" y="34"/>
                            </a:lnTo>
                            <a:lnTo>
                              <a:pt x="0" y="23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05" name="Freeform 758"/>
                      <p:cNvSpPr/>
                      <p:nvPr/>
                    </p:nvSpPr>
                    <p:spPr bwMode="auto">
                      <a:xfrm>
                        <a:off x="3869" y="3555"/>
                        <a:ext cx="6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" y="0"/>
                          </a:cxn>
                          <a:cxn ang="0">
                            <a:pos x="5" y="16"/>
                          </a:cxn>
                          <a:cxn ang="0">
                            <a:pos x="0" y="16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" h="17">
                            <a:moveTo>
                              <a:pt x="0" y="0"/>
                            </a:moveTo>
                            <a:lnTo>
                              <a:pt x="5" y="0"/>
                            </a:lnTo>
                            <a:lnTo>
                              <a:pt x="5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06" name="Freeform 759"/>
                      <p:cNvSpPr/>
                      <p:nvPr/>
                    </p:nvSpPr>
                    <p:spPr bwMode="auto">
                      <a:xfrm>
                        <a:off x="3859" y="3582"/>
                        <a:ext cx="37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6" y="0"/>
                          </a:cxn>
                          <a:cxn ang="0">
                            <a:pos x="36" y="11"/>
                          </a:cxn>
                          <a:cxn ang="0">
                            <a:pos x="28" y="11"/>
                          </a:cxn>
                          <a:cxn ang="0">
                            <a:pos x="28" y="2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37" h="12">
                            <a:moveTo>
                              <a:pt x="0" y="0"/>
                            </a:moveTo>
                            <a:lnTo>
                              <a:pt x="36" y="0"/>
                            </a:lnTo>
                            <a:lnTo>
                              <a:pt x="36" y="11"/>
                            </a:lnTo>
                            <a:lnTo>
                              <a:pt x="28" y="11"/>
                            </a:lnTo>
                            <a:lnTo>
                              <a:pt x="28" y="2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4" name="Group 760"/>
                    <p:cNvGrpSpPr/>
                    <p:nvPr/>
                  </p:nvGrpSpPr>
                  <p:grpSpPr bwMode="auto">
                    <a:xfrm>
                      <a:off x="3776" y="3595"/>
                      <a:ext cx="38" cy="31"/>
                      <a:chOff x="3776" y="3595"/>
                      <a:chExt cx="38" cy="31"/>
                    </a:xfrm>
                  </p:grpSpPr>
                  <p:sp>
                    <p:nvSpPr>
                      <p:cNvPr id="300" name="Oval 7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76" y="3595"/>
                        <a:ext cx="38" cy="31"/>
                      </a:xfrm>
                      <a:prstGeom prst="ellipse">
                        <a:avLst/>
                      </a:prstGeom>
                      <a:solidFill>
                        <a:srgbClr val="20202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01" name="Oval 7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3" y="3609"/>
                        <a:ext cx="5" cy="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02" name="Oval 7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608"/>
                        <a:ext cx="6" cy="5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5" name="Group 764"/>
                    <p:cNvGrpSpPr/>
                    <p:nvPr/>
                  </p:nvGrpSpPr>
                  <p:grpSpPr bwMode="auto">
                    <a:xfrm>
                      <a:off x="3885" y="3615"/>
                      <a:ext cx="16" cy="12"/>
                      <a:chOff x="3885" y="3615"/>
                      <a:chExt cx="16" cy="12"/>
                    </a:xfrm>
                  </p:grpSpPr>
                  <p:sp>
                    <p:nvSpPr>
                      <p:cNvPr id="297" name="Oval 7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5" y="3615"/>
                        <a:ext cx="16" cy="12"/>
                      </a:xfrm>
                      <a:prstGeom prst="ellipse">
                        <a:avLst/>
                      </a:prstGeom>
                      <a:solidFill>
                        <a:srgbClr val="20202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98" name="Oval 7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4" y="3617"/>
                        <a:ext cx="1" cy="7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99" name="Oval 7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3" y="3620"/>
                        <a:ext cx="2" cy="1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sp>
                  <p:nvSpPr>
                    <p:cNvPr id="296" name="Line 7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6" y="3572"/>
                      <a:ext cx="23" cy="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290" name="Line 76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612"/>
                    <a:ext cx="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250" name="Group 770"/>
                <p:cNvGrpSpPr/>
                <p:nvPr/>
              </p:nvGrpSpPr>
              <p:grpSpPr bwMode="auto">
                <a:xfrm>
                  <a:off x="3070" y="3526"/>
                  <a:ext cx="51" cy="7"/>
                  <a:chOff x="3586" y="3613"/>
                  <a:chExt cx="62" cy="9"/>
                </a:xfrm>
              </p:grpSpPr>
              <p:sp>
                <p:nvSpPr>
                  <p:cNvPr id="286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3586" y="3613"/>
                    <a:ext cx="62" cy="1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87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3589" y="3617"/>
                    <a:ext cx="8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88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3634" y="3617"/>
                    <a:ext cx="8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251" name="Group 774"/>
                <p:cNvGrpSpPr/>
                <p:nvPr/>
              </p:nvGrpSpPr>
              <p:grpSpPr bwMode="auto">
                <a:xfrm>
                  <a:off x="3143" y="3465"/>
                  <a:ext cx="50" cy="68"/>
                  <a:chOff x="3674" y="3540"/>
                  <a:chExt cx="61" cy="82"/>
                </a:xfrm>
              </p:grpSpPr>
              <p:sp>
                <p:nvSpPr>
                  <p:cNvPr id="273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3677" y="3540"/>
                    <a:ext cx="56" cy="6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274" name="Group 776"/>
                  <p:cNvGrpSpPr/>
                  <p:nvPr/>
                </p:nvGrpSpPr>
                <p:grpSpPr bwMode="auto">
                  <a:xfrm>
                    <a:off x="3674" y="3613"/>
                    <a:ext cx="61" cy="9"/>
                    <a:chOff x="3674" y="3613"/>
                    <a:chExt cx="61" cy="9"/>
                  </a:xfrm>
                </p:grpSpPr>
                <p:sp>
                  <p:nvSpPr>
                    <p:cNvPr id="283" name="Rectangle 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4" y="3613"/>
                      <a:ext cx="61" cy="1"/>
                    </a:xfrm>
                    <a:prstGeom prst="rect">
                      <a:avLst/>
                    </a:prstGeom>
                    <a:solidFill>
                      <a:srgbClr val="FAFD00"/>
                    </a:solidFill>
                    <a:ln w="12700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284" name="Oval 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7" y="3617"/>
                      <a:ext cx="8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285" name="Oval 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3" y="3617"/>
                      <a:ext cx="7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275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3541"/>
                    <a:ext cx="22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76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3541"/>
                    <a:ext cx="23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77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3559"/>
                    <a:ext cx="22" cy="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78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3559"/>
                    <a:ext cx="23" cy="8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79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3577"/>
                    <a:ext cx="22" cy="9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80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3577"/>
                    <a:ext cx="23" cy="9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81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3594"/>
                    <a:ext cx="22" cy="8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82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3594"/>
                    <a:ext cx="22" cy="8"/>
                  </a:xfrm>
                  <a:prstGeom prst="rect">
                    <a:avLst/>
                  </a:prstGeom>
                  <a:solidFill>
                    <a:srgbClr val="00DFCA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252" name="Line 788"/>
                <p:cNvSpPr>
                  <a:spLocks noChangeShapeType="1"/>
                </p:cNvSpPr>
                <p:nvPr/>
              </p:nvSpPr>
              <p:spPr bwMode="auto">
                <a:xfrm flipH="1">
                  <a:off x="3119" y="352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3" name="Rectangle 789" descr="Dark horizontal"/>
                <p:cNvSpPr>
                  <a:spLocks noChangeArrowheads="1"/>
                </p:cNvSpPr>
                <p:nvPr/>
              </p:nvSpPr>
              <p:spPr bwMode="auto">
                <a:xfrm>
                  <a:off x="2930" y="3467"/>
                  <a:ext cx="46" cy="54"/>
                </a:xfrm>
                <a:prstGeom prst="rect">
                  <a:avLst/>
                </a:prstGeom>
                <a:pattFill prst="dkHorz">
                  <a:fgClr>
                    <a:schemeClr val="accent2"/>
                  </a:fgClr>
                  <a:bgClr>
                    <a:schemeClr val="bg1"/>
                  </a:bgClr>
                </a:patt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254" name="Group 790"/>
                <p:cNvGrpSpPr/>
                <p:nvPr/>
              </p:nvGrpSpPr>
              <p:grpSpPr bwMode="auto">
                <a:xfrm>
                  <a:off x="2927" y="3524"/>
                  <a:ext cx="51" cy="10"/>
                  <a:chOff x="3413" y="3611"/>
                  <a:chExt cx="62" cy="12"/>
                </a:xfrm>
              </p:grpSpPr>
              <p:sp>
                <p:nvSpPr>
                  <p:cNvPr id="270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3413" y="3611"/>
                    <a:ext cx="62" cy="7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7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417" y="3618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7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3618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255" name="Group 794"/>
                <p:cNvGrpSpPr/>
                <p:nvPr/>
              </p:nvGrpSpPr>
              <p:grpSpPr bwMode="auto">
                <a:xfrm>
                  <a:off x="3000" y="3466"/>
                  <a:ext cx="51" cy="68"/>
                  <a:chOff x="3501" y="3541"/>
                  <a:chExt cx="62" cy="82"/>
                </a:xfrm>
              </p:grpSpPr>
              <p:sp>
                <p:nvSpPr>
                  <p:cNvPr id="257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3541"/>
                    <a:ext cx="55" cy="6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258" name="Group 796"/>
                  <p:cNvGrpSpPr/>
                  <p:nvPr/>
                </p:nvGrpSpPr>
                <p:grpSpPr bwMode="auto">
                  <a:xfrm>
                    <a:off x="3501" y="3614"/>
                    <a:ext cx="62" cy="9"/>
                    <a:chOff x="3501" y="3614"/>
                    <a:chExt cx="62" cy="9"/>
                  </a:xfrm>
                </p:grpSpPr>
                <p:sp>
                  <p:nvSpPr>
                    <p:cNvPr id="267" name="Rectangle 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1" y="3614"/>
                      <a:ext cx="62" cy="1"/>
                    </a:xfrm>
                    <a:prstGeom prst="rect">
                      <a:avLst/>
                    </a:prstGeom>
                    <a:solidFill>
                      <a:srgbClr val="FAFD00"/>
                    </a:solidFill>
                    <a:ln w="12700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268" name="Oval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5" y="3618"/>
                      <a:ext cx="6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269" name="Oval 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3618"/>
                      <a:ext cx="7" cy="5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259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3507" y="3542"/>
                    <a:ext cx="22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60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3542"/>
                    <a:ext cx="21" cy="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61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3506" y="3560"/>
                    <a:ext cx="22" cy="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62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3535" y="3560"/>
                    <a:ext cx="22" cy="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63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3507" y="3578"/>
                    <a:ext cx="22" cy="9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64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3578"/>
                    <a:ext cx="21" cy="8"/>
                  </a:xfrm>
                  <a:prstGeom prst="rect">
                    <a:avLst/>
                  </a:prstGeom>
                  <a:solidFill>
                    <a:srgbClr val="037C03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65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3595"/>
                    <a:ext cx="22" cy="9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266" name="Rectangle 807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3595"/>
                    <a:ext cx="22" cy="9"/>
                  </a:xfrm>
                  <a:prstGeom prst="rect">
                    <a:avLst/>
                  </a:prstGeom>
                  <a:solidFill>
                    <a:srgbClr val="00DFCA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256" name="Line 808"/>
                <p:cNvSpPr>
                  <a:spLocks noChangeShapeType="1"/>
                </p:cNvSpPr>
                <p:nvPr/>
              </p:nvSpPr>
              <p:spPr bwMode="auto">
                <a:xfrm flipH="1">
                  <a:off x="2977" y="352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6" name="Group 809"/>
              <p:cNvGrpSpPr/>
              <p:nvPr/>
            </p:nvGrpSpPr>
            <p:grpSpPr bwMode="auto">
              <a:xfrm>
                <a:off x="1866" y="2715"/>
                <a:ext cx="794" cy="659"/>
                <a:chOff x="3059" y="846"/>
                <a:chExt cx="732" cy="572"/>
              </a:xfrm>
            </p:grpSpPr>
            <p:sp>
              <p:nvSpPr>
                <p:cNvPr id="245" name="Text Box 810"/>
                <p:cNvSpPr txBox="1">
                  <a:spLocks noChangeArrowheads="1"/>
                </p:cNvSpPr>
                <p:nvPr/>
              </p:nvSpPr>
              <p:spPr bwMode="auto">
                <a:xfrm>
                  <a:off x="3059" y="1201"/>
                  <a:ext cx="732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spcBef>
                      <a:spcPct val="50000"/>
                    </a:spcBef>
                    <a:defRPr sz="16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defRPr>
                  </a:lvl1pPr>
                </a:lstStyle>
                <a:p>
                  <a:r>
                    <a:rPr lang="es-ES_tradnl" altLang="zh-CN" dirty="0"/>
                    <a:t>LCM</a:t>
                  </a:r>
                  <a:endParaRPr lang="es-ES_tradnl" altLang="zh-CN" dirty="0"/>
                </a:p>
              </p:txBody>
            </p:sp>
            <p:graphicFrame>
              <p:nvGraphicFramePr>
                <p:cNvPr id="246" name="Object 811"/>
                <p:cNvGraphicFramePr>
                  <a:graphicFrameLocks noChangeAspect="1"/>
                </p:cNvGraphicFramePr>
                <p:nvPr/>
              </p:nvGraphicFramePr>
              <p:xfrm>
                <a:off x="3192" y="846"/>
                <a:ext cx="487" cy="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55" name="剪辑" r:id="rId3" imgW="2286000" imgH="724535" progId="MS_ClipArt_Gallery">
                        <p:embed/>
                      </p:oleObj>
                    </mc:Choice>
                    <mc:Fallback>
                      <p:oleObj name="剪辑" r:id="rId3" imgW="2286000" imgH="724535" progId="MS_ClipArt_Gallery">
                        <p:embed/>
                        <p:pic>
                          <p:nvPicPr>
                            <p:cNvPr id="0" name="图片 12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92" y="846"/>
                              <a:ext cx="487" cy="4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7" name="Group 812"/>
              <p:cNvGrpSpPr/>
              <p:nvPr/>
            </p:nvGrpSpPr>
            <p:grpSpPr bwMode="auto">
              <a:xfrm>
                <a:off x="2160" y="1675"/>
                <a:ext cx="668" cy="545"/>
                <a:chOff x="2353" y="2736"/>
                <a:chExt cx="623" cy="442"/>
              </a:xfrm>
            </p:grpSpPr>
            <p:graphicFrame>
              <p:nvGraphicFramePr>
                <p:cNvPr id="243" name="Object 813"/>
                <p:cNvGraphicFramePr>
                  <a:graphicFrameLocks noChangeAspect="1"/>
                </p:cNvGraphicFramePr>
                <p:nvPr/>
              </p:nvGraphicFramePr>
              <p:xfrm>
                <a:off x="2496" y="2736"/>
                <a:ext cx="442" cy="3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56" name="VISIO" r:id="rId5" imgW="1021080" imgH="557530" progId="">
                        <p:embed/>
                      </p:oleObj>
                    </mc:Choice>
                    <mc:Fallback>
                      <p:oleObj name="VISIO" r:id="rId5" imgW="1021080" imgH="557530" progId="">
                        <p:embed/>
                        <p:pic>
                          <p:nvPicPr>
                            <p:cNvPr id="0" name="图片 12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96" y="2736"/>
                              <a:ext cx="442" cy="3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44" name="Rectangle 814"/>
                <p:cNvSpPr>
                  <a:spLocks noChangeArrowheads="1"/>
                </p:cNvSpPr>
                <p:nvPr/>
              </p:nvSpPr>
              <p:spPr bwMode="auto">
                <a:xfrm>
                  <a:off x="2353" y="2975"/>
                  <a:ext cx="623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altLang="zh-CN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LOC</a:t>
                  </a:r>
                  <a:endParaRPr lang="pt-BR" altLang="zh-C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  <p:sp>
            <p:nvSpPr>
              <p:cNvPr id="18" name="Oval 815"/>
              <p:cNvSpPr>
                <a:spLocks noChangeArrowheads="1"/>
              </p:cNvSpPr>
              <p:nvPr/>
            </p:nvSpPr>
            <p:spPr bwMode="auto">
              <a:xfrm>
                <a:off x="2265" y="1431"/>
                <a:ext cx="2391" cy="22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9" name="AutoShape 816"/>
              <p:cNvSpPr>
                <a:spLocks noChangeArrowheads="1"/>
              </p:cNvSpPr>
              <p:nvPr/>
            </p:nvSpPr>
            <p:spPr bwMode="auto">
              <a:xfrm rot="7800000">
                <a:off x="2666" y="3366"/>
                <a:ext cx="117" cy="17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0" name="AutoShape 817"/>
              <p:cNvSpPr>
                <a:spLocks noChangeArrowheads="1"/>
              </p:cNvSpPr>
              <p:nvPr/>
            </p:nvSpPr>
            <p:spPr bwMode="auto">
              <a:xfrm rot="19800000">
                <a:off x="4544" y="2112"/>
                <a:ext cx="114" cy="17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1" name="AutoShape 818"/>
              <p:cNvSpPr>
                <a:spLocks noChangeArrowheads="1"/>
              </p:cNvSpPr>
              <p:nvPr/>
            </p:nvSpPr>
            <p:spPr bwMode="auto">
              <a:xfrm rot="18000000">
                <a:off x="4012" y="1508"/>
                <a:ext cx="116" cy="17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2" name="AutoShape 819"/>
              <p:cNvSpPr>
                <a:spLocks noChangeArrowheads="1"/>
              </p:cNvSpPr>
              <p:nvPr/>
            </p:nvSpPr>
            <p:spPr bwMode="auto">
              <a:xfrm rot="10800000">
                <a:off x="2208" y="2400"/>
                <a:ext cx="114" cy="17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3" name="AutoShape 820"/>
              <p:cNvSpPr>
                <a:spLocks noChangeArrowheads="1"/>
              </p:cNvSpPr>
              <p:nvPr/>
            </p:nvSpPr>
            <p:spPr bwMode="auto">
              <a:xfrm rot="14400000">
                <a:off x="2862" y="1458"/>
                <a:ext cx="114" cy="17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4" name="AutoShape 821"/>
              <p:cNvSpPr>
                <a:spLocks noChangeArrowheads="1"/>
              </p:cNvSpPr>
              <p:nvPr/>
            </p:nvSpPr>
            <p:spPr bwMode="auto">
              <a:xfrm rot="3000000">
                <a:off x="4262" y="3258"/>
                <a:ext cx="114" cy="17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25" name="Group 822"/>
              <p:cNvGrpSpPr/>
              <p:nvPr/>
            </p:nvGrpSpPr>
            <p:grpSpPr bwMode="auto">
              <a:xfrm>
                <a:off x="3077" y="1008"/>
                <a:ext cx="880" cy="582"/>
                <a:chOff x="1625" y="637"/>
                <a:chExt cx="895" cy="858"/>
              </a:xfrm>
            </p:grpSpPr>
            <p:sp>
              <p:nvSpPr>
                <p:cNvPr id="32" name="Rectangle 823"/>
                <p:cNvSpPr>
                  <a:spLocks noChangeArrowheads="1"/>
                </p:cNvSpPr>
                <p:nvPr/>
              </p:nvSpPr>
              <p:spPr bwMode="auto">
                <a:xfrm>
                  <a:off x="1625" y="992"/>
                  <a:ext cx="895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pt-B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零部件供应商 </a:t>
                  </a:r>
                  <a:r>
                    <a:rPr lang="pt-BR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</a:t>
                  </a:r>
                  <a:endParaRPr lang="pt-BR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3" name="Group 824"/>
                <p:cNvGrpSpPr/>
                <p:nvPr/>
              </p:nvGrpSpPr>
              <p:grpSpPr bwMode="auto">
                <a:xfrm>
                  <a:off x="1905" y="816"/>
                  <a:ext cx="412" cy="214"/>
                  <a:chOff x="2526" y="3443"/>
                  <a:chExt cx="365" cy="221"/>
                </a:xfrm>
              </p:grpSpPr>
              <p:grpSp>
                <p:nvGrpSpPr>
                  <p:cNvPr id="139" name="Group 825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141" name="Group 826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241" name="Freeform 827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42" name="Freeform 828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2" name="Group 829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230" name="Group 830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235" name="Group 831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239" name="Rectangle 8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40" name="Rectangle 8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6" name="Group 834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237" name="Rectangle 8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38" name="Rectangle 8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31" name="Group 837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232" name="Rectangle 8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33" name="Rectangle 8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34" name="Rectangle 8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3" name="Group 841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221" name="Group 842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226" name="Rectangle 8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227" name="Group 844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228" name="Rectangle 8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29" name="Rectangle 8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2" name="Group 847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223" name="Rectangle 8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4" name="Rectangle 8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5" name="Rectangle 8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4" name="Group 851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145" name="Group 852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216" name="Rectangle 8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7" name="Rectangle 8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8" name="Rectangle 8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9" name="Rectangle 8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0" name="Rectangle 8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46" name="Group 858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151" name="Group 859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212" name="Rectangle 8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" name="Rectangle 8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" name="Line 8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5" name="Line 8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2" name="Group 864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208" name="Rectangle 8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09" name="Rectangle 8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" name="Line 8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" name="Line 8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3" name="Group 869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204" name="Rectangle 8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05" name="Rectangle 8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06" name="Line 8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07" name="Line 8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4" name="Group 874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200" name="Rectangle 8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01" name="Rectangle 8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02" name="Line 8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03" name="Line 8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5" name="Group 879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196" name="Rectangle 8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7" name="Rectangle 8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8" name="Line 8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9" name="Line 8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6" name="Group 884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192" name="Rectangle 8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3" name="Rectangle 8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4" name="Line 8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5" name="Line 8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7" name="Group 889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188" name="Rectangle 8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89" name="Rectangle 8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0" name="Line 8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91" name="Line 8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8" name="Group 894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184" name="Rectangle 8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85" name="Rectangle 8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86" name="Line 8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87" name="Line 8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9" name="Group 899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180" name="Rectangle 9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81" name="Rectangle 9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82" name="Line 9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83" name="Line 9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0" name="Group 904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176" name="Rectangle 9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7" name="Rectangle 9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8" name="Line 9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9" name="Line 9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1" name="Group 909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172" name="Rectangle 9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3" name="Rectangle 9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4" name="Line 9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5" name="Line 9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2" name="Group 914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168" name="Rectangle 9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69" name="Rectangle 9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0" name="Line 9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71" name="Line 9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3" name="Group 919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164" name="Rectangle 9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65" name="Rectangle 9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66" name="Line 9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67" name="Line 9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47" name="Group 924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148" name="Rectangle 9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9" name="Rectangle 9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50" name="Oval 9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40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34" name="Group 929"/>
                <p:cNvGrpSpPr/>
                <p:nvPr/>
              </p:nvGrpSpPr>
              <p:grpSpPr bwMode="auto">
                <a:xfrm>
                  <a:off x="1740" y="637"/>
                  <a:ext cx="412" cy="215"/>
                  <a:chOff x="2526" y="3443"/>
                  <a:chExt cx="365" cy="221"/>
                </a:xfrm>
              </p:grpSpPr>
              <p:grpSp>
                <p:nvGrpSpPr>
                  <p:cNvPr id="35" name="Group 930"/>
                  <p:cNvGrpSpPr/>
                  <p:nvPr/>
                </p:nvGrpSpPr>
                <p:grpSpPr bwMode="auto">
                  <a:xfrm>
                    <a:off x="2526" y="3443"/>
                    <a:ext cx="365" cy="221"/>
                    <a:chOff x="2807" y="3720"/>
                    <a:chExt cx="483" cy="293"/>
                  </a:xfrm>
                </p:grpSpPr>
                <p:grpSp>
                  <p:nvGrpSpPr>
                    <p:cNvPr id="37" name="Group 931"/>
                    <p:cNvGrpSpPr/>
                    <p:nvPr/>
                  </p:nvGrpSpPr>
                  <p:grpSpPr bwMode="auto">
                    <a:xfrm>
                      <a:off x="3171" y="3720"/>
                      <a:ext cx="55" cy="241"/>
                      <a:chOff x="3171" y="3720"/>
                      <a:chExt cx="55" cy="241"/>
                    </a:xfrm>
                  </p:grpSpPr>
                  <p:sp>
                    <p:nvSpPr>
                      <p:cNvPr id="137" name="Freeform 932"/>
                      <p:cNvSpPr/>
                      <p:nvPr/>
                    </p:nvSpPr>
                    <p:spPr bwMode="auto">
                      <a:xfrm>
                        <a:off x="3171" y="3720"/>
                        <a:ext cx="20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10" y="240"/>
                          </a:cxn>
                          <a:cxn ang="0">
                            <a:pos x="19" y="159"/>
                          </a:cxn>
                          <a:cxn ang="0">
                            <a:pos x="19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5" y="37"/>
                          </a:cxn>
                          <a:cxn ang="0">
                            <a:pos x="15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10" y="240"/>
                            </a:lnTo>
                            <a:lnTo>
                              <a:pt x="19" y="159"/>
                            </a:lnTo>
                            <a:lnTo>
                              <a:pt x="19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5" y="37"/>
                            </a:lnTo>
                            <a:lnTo>
                              <a:pt x="15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8" name="Freeform 933"/>
                      <p:cNvSpPr/>
                      <p:nvPr/>
                    </p:nvSpPr>
                    <p:spPr bwMode="auto">
                      <a:xfrm>
                        <a:off x="3204" y="3720"/>
                        <a:ext cx="22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5" y="37"/>
                          </a:cxn>
                          <a:cxn ang="0">
                            <a:pos x="4" y="37"/>
                          </a:cxn>
                          <a:cxn ang="0">
                            <a:pos x="4" y="76"/>
                          </a:cxn>
                          <a:cxn ang="0">
                            <a:pos x="2" y="76"/>
                          </a:cxn>
                          <a:cxn ang="0">
                            <a:pos x="2" y="112"/>
                          </a:cxn>
                          <a:cxn ang="0">
                            <a:pos x="1" y="112"/>
                          </a:cxn>
                          <a:cxn ang="0">
                            <a:pos x="1" y="160"/>
                          </a:cxn>
                          <a:cxn ang="0">
                            <a:pos x="0" y="160"/>
                          </a:cxn>
                          <a:cxn ang="0">
                            <a:pos x="0" y="240"/>
                          </a:cxn>
                          <a:cxn ang="0">
                            <a:pos x="21" y="240"/>
                          </a:cxn>
                          <a:cxn ang="0">
                            <a:pos x="21" y="160"/>
                          </a:cxn>
                          <a:cxn ang="0">
                            <a:pos x="20" y="160"/>
                          </a:cxn>
                          <a:cxn ang="0">
                            <a:pos x="20" y="112"/>
                          </a:cxn>
                          <a:cxn ang="0">
                            <a:pos x="18" y="112"/>
                          </a:cxn>
                          <a:cxn ang="0">
                            <a:pos x="18" y="76"/>
                          </a:cxn>
                          <a:cxn ang="0">
                            <a:pos x="17" y="76"/>
                          </a:cxn>
                          <a:cxn ang="0">
                            <a:pos x="17" y="37"/>
                          </a:cxn>
                          <a:cxn ang="0">
                            <a:pos x="16" y="37"/>
                          </a:cxn>
                          <a:cxn ang="0">
                            <a:pos x="16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2" h="241">
                            <a:moveTo>
                              <a:pt x="5" y="0"/>
                            </a:moveTo>
                            <a:lnTo>
                              <a:pt x="5" y="37"/>
                            </a:lnTo>
                            <a:lnTo>
                              <a:pt x="4" y="37"/>
                            </a:lnTo>
                            <a:lnTo>
                              <a:pt x="4" y="76"/>
                            </a:lnTo>
                            <a:lnTo>
                              <a:pt x="2" y="76"/>
                            </a:lnTo>
                            <a:lnTo>
                              <a:pt x="2" y="112"/>
                            </a:lnTo>
                            <a:lnTo>
                              <a:pt x="1" y="112"/>
                            </a:lnTo>
                            <a:lnTo>
                              <a:pt x="1" y="160"/>
                            </a:lnTo>
                            <a:lnTo>
                              <a:pt x="0" y="160"/>
                            </a:lnTo>
                            <a:lnTo>
                              <a:pt x="0" y="240"/>
                            </a:lnTo>
                            <a:lnTo>
                              <a:pt x="21" y="240"/>
                            </a:lnTo>
                            <a:lnTo>
                              <a:pt x="21" y="160"/>
                            </a:lnTo>
                            <a:lnTo>
                              <a:pt x="20" y="160"/>
                            </a:lnTo>
                            <a:lnTo>
                              <a:pt x="20" y="112"/>
                            </a:lnTo>
                            <a:lnTo>
                              <a:pt x="18" y="112"/>
                            </a:lnTo>
                            <a:lnTo>
                              <a:pt x="18" y="76"/>
                            </a:lnTo>
                            <a:lnTo>
                              <a:pt x="17" y="76"/>
                            </a:lnTo>
                            <a:lnTo>
                              <a:pt x="17" y="37"/>
                            </a:lnTo>
                            <a:lnTo>
                              <a:pt x="16" y="37"/>
                            </a:lnTo>
                            <a:lnTo>
                              <a:pt x="16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8" name="Group 934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126" name="Group 935"/>
                      <p:cNvGrpSpPr/>
                      <p:nvPr/>
                    </p:nvGrpSpPr>
                    <p:grpSpPr bwMode="auto">
                      <a:xfrm>
                        <a:off x="3215" y="3914"/>
                        <a:ext cx="75" cy="91"/>
                        <a:chOff x="3215" y="3914"/>
                        <a:chExt cx="75" cy="91"/>
                      </a:xfrm>
                    </p:grpSpPr>
                    <p:grpSp>
                      <p:nvGrpSpPr>
                        <p:cNvPr id="131" name="Group 936"/>
                        <p:cNvGrpSpPr/>
                        <p:nvPr/>
                      </p:nvGrpSpPr>
                      <p:grpSpPr bwMode="auto">
                        <a:xfrm>
                          <a:off x="3237" y="3914"/>
                          <a:ext cx="13" cy="36"/>
                          <a:chOff x="3237" y="3914"/>
                          <a:chExt cx="13" cy="36"/>
                        </a:xfrm>
                      </p:grpSpPr>
                      <p:sp>
                        <p:nvSpPr>
                          <p:cNvPr id="135" name="Rectangle 9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3914"/>
                            <a:ext cx="3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6" name="Rectangle 9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7" y="3922"/>
                            <a:ext cx="13" cy="28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2" name="Group 939"/>
                        <p:cNvGrpSpPr/>
                        <p:nvPr/>
                      </p:nvGrpSpPr>
                      <p:grpSpPr bwMode="auto">
                        <a:xfrm>
                          <a:off x="3215" y="3957"/>
                          <a:ext cx="75" cy="48"/>
                          <a:chOff x="3215" y="3957"/>
                          <a:chExt cx="75" cy="48"/>
                        </a:xfrm>
                      </p:grpSpPr>
                      <p:sp>
                        <p:nvSpPr>
                          <p:cNvPr id="133" name="Rectangle 9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9" y="3966"/>
                            <a:ext cx="69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" name="Rectangle 9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5" y="3957"/>
                            <a:ext cx="75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7" name="Group 942"/>
                      <p:cNvGrpSpPr/>
                      <p:nvPr/>
                    </p:nvGrpSpPr>
                    <p:grpSpPr bwMode="auto">
                      <a:xfrm>
                        <a:off x="3224" y="3974"/>
                        <a:ext cx="54" cy="21"/>
                        <a:chOff x="3224" y="3974"/>
                        <a:chExt cx="54" cy="21"/>
                      </a:xfrm>
                    </p:grpSpPr>
                    <p:sp>
                      <p:nvSpPr>
                        <p:cNvPr id="128" name="Rectangle 9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24" y="3974"/>
                          <a:ext cx="6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9" name="Rectangle 9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3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" name="Rectangle 9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9" y="3974"/>
                          <a:ext cx="5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" name="Group 946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grpSp>
                    <p:nvGrpSpPr>
                      <p:cNvPr id="117" name="Group 947"/>
                      <p:cNvGrpSpPr/>
                      <p:nvPr/>
                    </p:nvGrpSpPr>
                    <p:grpSpPr bwMode="auto">
                      <a:xfrm>
                        <a:off x="2807" y="3943"/>
                        <a:ext cx="76" cy="62"/>
                        <a:chOff x="2807" y="3943"/>
                        <a:chExt cx="76" cy="62"/>
                      </a:xfrm>
                    </p:grpSpPr>
                    <p:sp>
                      <p:nvSpPr>
                        <p:cNvPr id="122" name="Rectangle 9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3943"/>
                          <a:ext cx="15" cy="7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123" name="Group 949"/>
                        <p:cNvGrpSpPr/>
                        <p:nvPr/>
                      </p:nvGrpSpPr>
                      <p:grpSpPr bwMode="auto">
                        <a:xfrm>
                          <a:off x="2807" y="3957"/>
                          <a:ext cx="76" cy="48"/>
                          <a:chOff x="2807" y="3957"/>
                          <a:chExt cx="76" cy="48"/>
                        </a:xfrm>
                      </p:grpSpPr>
                      <p:sp>
                        <p:nvSpPr>
                          <p:cNvPr id="124" name="Rectangle 9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3966"/>
                            <a:ext cx="70" cy="39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25" name="Rectangle 9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7" y="3957"/>
                            <a:ext cx="76" cy="3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8" name="Group 952"/>
                      <p:cNvGrpSpPr/>
                      <p:nvPr/>
                    </p:nvGrpSpPr>
                    <p:grpSpPr bwMode="auto">
                      <a:xfrm>
                        <a:off x="2816" y="3974"/>
                        <a:ext cx="57" cy="21"/>
                        <a:chOff x="2816" y="3974"/>
                        <a:chExt cx="57" cy="21"/>
                      </a:xfrm>
                    </p:grpSpPr>
                    <p:sp>
                      <p:nvSpPr>
                        <p:cNvPr id="119" name="Rectangle 9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5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0" name="Rectangle 9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6" y="3974"/>
                          <a:ext cx="8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1" name="Rectangle 9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1" y="3974"/>
                          <a:ext cx="7" cy="21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0" name="Group 956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grpSp>
                    <p:nvGrpSpPr>
                      <p:cNvPr id="41" name="Group 957"/>
                      <p:cNvGrpSpPr/>
                      <p:nvPr/>
                    </p:nvGrpSpPr>
                    <p:grpSpPr bwMode="auto">
                      <a:xfrm>
                        <a:off x="2882" y="3852"/>
                        <a:ext cx="330" cy="161"/>
                        <a:chOff x="2882" y="3852"/>
                        <a:chExt cx="330" cy="161"/>
                      </a:xfrm>
                    </p:grpSpPr>
                    <p:sp>
                      <p:nvSpPr>
                        <p:cNvPr id="112" name="Rectangle 9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880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3" name="Rectangle 9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854"/>
                          <a:ext cx="11" cy="5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4" name="Rectangle 9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3852"/>
                          <a:ext cx="22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5" name="Rectangle 9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2" y="3867"/>
                          <a:ext cx="330" cy="7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6" name="Rectangle 9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9" y="3947"/>
                          <a:ext cx="31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2" name="Group 963"/>
                      <p:cNvGrpSpPr/>
                      <p:nvPr/>
                    </p:nvGrpSpPr>
                    <p:grpSpPr bwMode="auto">
                      <a:xfrm>
                        <a:off x="2894" y="3893"/>
                        <a:ext cx="304" cy="112"/>
                        <a:chOff x="2894" y="3893"/>
                        <a:chExt cx="304" cy="112"/>
                      </a:xfrm>
                    </p:grpSpPr>
                    <p:grpSp>
                      <p:nvGrpSpPr>
                        <p:cNvPr id="47" name="Group 964"/>
                        <p:cNvGrpSpPr/>
                        <p:nvPr/>
                      </p:nvGrpSpPr>
                      <p:grpSpPr bwMode="auto">
                        <a:xfrm>
                          <a:off x="2940" y="3964"/>
                          <a:ext cx="31" cy="41"/>
                          <a:chOff x="2940" y="3964"/>
                          <a:chExt cx="31" cy="41"/>
                        </a:xfrm>
                      </p:grpSpPr>
                      <p:sp>
                        <p:nvSpPr>
                          <p:cNvPr id="108" name="Rectangle 9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9" name="Rectangle 9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10" name="Line 9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6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11" name="Line 9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2" y="3983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" name="Group 969"/>
                        <p:cNvGrpSpPr/>
                        <p:nvPr/>
                      </p:nvGrpSpPr>
                      <p:grpSpPr bwMode="auto">
                        <a:xfrm>
                          <a:off x="2986" y="3964"/>
                          <a:ext cx="30" cy="41"/>
                          <a:chOff x="2986" y="3964"/>
                          <a:chExt cx="30" cy="41"/>
                        </a:xfrm>
                      </p:grpSpPr>
                      <p:sp>
                        <p:nvSpPr>
                          <p:cNvPr id="104" name="Rectangle 9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5" name="Rectangle 9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6" name="Line 9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2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7" name="Line 9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8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" name="Group 974"/>
                        <p:cNvGrpSpPr/>
                        <p:nvPr/>
                      </p:nvGrpSpPr>
                      <p:grpSpPr bwMode="auto">
                        <a:xfrm>
                          <a:off x="3167" y="3964"/>
                          <a:ext cx="31" cy="41"/>
                          <a:chOff x="3167" y="3964"/>
                          <a:chExt cx="31" cy="41"/>
                        </a:xfrm>
                      </p:grpSpPr>
                      <p:sp>
                        <p:nvSpPr>
                          <p:cNvPr id="100" name="Rectangle 9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8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1" name="Rectangle 9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7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2" name="Line 9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3" name="Line 9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" name="Group 979"/>
                        <p:cNvGrpSpPr/>
                        <p:nvPr/>
                      </p:nvGrpSpPr>
                      <p:grpSpPr bwMode="auto">
                        <a:xfrm>
                          <a:off x="2894" y="3964"/>
                          <a:ext cx="31" cy="41"/>
                          <a:chOff x="2894" y="3964"/>
                          <a:chExt cx="31" cy="41"/>
                        </a:xfrm>
                      </p:grpSpPr>
                      <p:sp>
                        <p:nvSpPr>
                          <p:cNvPr id="96" name="Rectangle 9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5" y="3964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7" name="Rectangle 9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4" y="4004"/>
                            <a:ext cx="28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8" name="Line 9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9" name="Line 9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7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1" name="Group 984"/>
                        <p:cNvGrpSpPr/>
                        <p:nvPr/>
                      </p:nvGrpSpPr>
                      <p:grpSpPr bwMode="auto">
                        <a:xfrm>
                          <a:off x="3032" y="3893"/>
                          <a:ext cx="31" cy="45"/>
                          <a:chOff x="3032" y="3893"/>
                          <a:chExt cx="31" cy="45"/>
                        </a:xfrm>
                      </p:grpSpPr>
                      <p:sp>
                        <p:nvSpPr>
                          <p:cNvPr id="92" name="Rectangle 9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4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3" name="Rectangle 9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32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" name="Line 9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9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5" name="Line 9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4" y="3910"/>
                            <a:ext cx="2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2" name="Group 989"/>
                        <p:cNvGrpSpPr/>
                        <p:nvPr/>
                      </p:nvGrpSpPr>
                      <p:grpSpPr bwMode="auto">
                        <a:xfrm>
                          <a:off x="3077" y="3964"/>
                          <a:ext cx="30" cy="41"/>
                          <a:chOff x="3077" y="3964"/>
                          <a:chExt cx="30" cy="41"/>
                        </a:xfrm>
                      </p:grpSpPr>
                      <p:sp>
                        <p:nvSpPr>
                          <p:cNvPr id="88" name="Rectangle 9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964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9" name="Rectangle 9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4004"/>
                            <a:ext cx="27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0" name="Line 9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3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1" name="Line 9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79" y="3983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" name="Group 994"/>
                        <p:cNvGrpSpPr/>
                        <p:nvPr/>
                      </p:nvGrpSpPr>
                      <p:grpSpPr bwMode="auto">
                        <a:xfrm>
                          <a:off x="3121" y="3964"/>
                          <a:ext cx="31" cy="41"/>
                          <a:chOff x="3121" y="3964"/>
                          <a:chExt cx="31" cy="41"/>
                        </a:xfrm>
                      </p:grpSpPr>
                      <p:sp>
                        <p:nvSpPr>
                          <p:cNvPr id="84" name="Rectangle 9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4" y="3964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5" name="Rectangle 9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1" y="4004"/>
                            <a:ext cx="29" cy="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6" name="Line 9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8" y="3965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7" name="Line 9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83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" name="Group 999"/>
                        <p:cNvGrpSpPr/>
                        <p:nvPr/>
                      </p:nvGrpSpPr>
                      <p:grpSpPr bwMode="auto">
                        <a:xfrm>
                          <a:off x="2941" y="3893"/>
                          <a:ext cx="30" cy="45"/>
                          <a:chOff x="2941" y="3893"/>
                          <a:chExt cx="30" cy="45"/>
                        </a:xfrm>
                      </p:grpSpPr>
                      <p:sp>
                        <p:nvSpPr>
                          <p:cNvPr id="80" name="Rectangle 10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2" y="3893"/>
                            <a:ext cx="26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1" name="Rectangle 10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41" y="3928"/>
                            <a:ext cx="28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2" name="Line 10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8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83" name="Line 10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3" y="3910"/>
                            <a:ext cx="2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" name="Group 1004"/>
                        <p:cNvGrpSpPr/>
                        <p:nvPr/>
                      </p:nvGrpSpPr>
                      <p:grpSpPr bwMode="auto">
                        <a:xfrm>
                          <a:off x="2986" y="3893"/>
                          <a:ext cx="31" cy="45"/>
                          <a:chOff x="2986" y="3893"/>
                          <a:chExt cx="31" cy="45"/>
                        </a:xfrm>
                      </p:grpSpPr>
                      <p:sp>
                        <p:nvSpPr>
                          <p:cNvPr id="76" name="Rectangle 10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" y="3893"/>
                            <a:ext cx="25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7" name="Rectangle 10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986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8" name="Line 10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3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9" name="Line 10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9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6" name="Group 1009"/>
                        <p:cNvGrpSpPr/>
                        <p:nvPr/>
                      </p:nvGrpSpPr>
                      <p:grpSpPr bwMode="auto">
                        <a:xfrm>
                          <a:off x="3167" y="3893"/>
                          <a:ext cx="31" cy="45"/>
                          <a:chOff x="3167" y="3893"/>
                          <a:chExt cx="31" cy="45"/>
                        </a:xfrm>
                      </p:grpSpPr>
                      <p:sp>
                        <p:nvSpPr>
                          <p:cNvPr id="72" name="Rectangle 10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70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3" name="Rectangle 10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67" y="3928"/>
                            <a:ext cx="30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4" name="Line 10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5" name="Line 10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70" y="3910"/>
                            <a:ext cx="2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7" name="Group 1014"/>
                        <p:cNvGrpSpPr/>
                        <p:nvPr/>
                      </p:nvGrpSpPr>
                      <p:grpSpPr bwMode="auto">
                        <a:xfrm>
                          <a:off x="2895" y="3893"/>
                          <a:ext cx="30" cy="45"/>
                          <a:chOff x="2895" y="3893"/>
                          <a:chExt cx="30" cy="45"/>
                        </a:xfrm>
                      </p:grpSpPr>
                      <p:sp>
                        <p:nvSpPr>
                          <p:cNvPr id="68" name="Rectangle 10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9" name="Rectangle 10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895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0" name="Line 10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11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71" name="Line 10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98" y="3910"/>
                            <a:ext cx="27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8" name="Group 1019"/>
                        <p:cNvGrpSpPr/>
                        <p:nvPr/>
                      </p:nvGrpSpPr>
                      <p:grpSpPr bwMode="auto">
                        <a:xfrm>
                          <a:off x="3077" y="3893"/>
                          <a:ext cx="30" cy="45"/>
                          <a:chOff x="3077" y="3893"/>
                          <a:chExt cx="30" cy="45"/>
                        </a:xfrm>
                      </p:grpSpPr>
                      <p:sp>
                        <p:nvSpPr>
                          <p:cNvPr id="64" name="Rectangle 10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5" name="Rectangle 10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077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6" name="Line 10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4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7" name="Line 10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0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9" name="Group 1024"/>
                        <p:cNvGrpSpPr/>
                        <p:nvPr/>
                      </p:nvGrpSpPr>
                      <p:grpSpPr bwMode="auto">
                        <a:xfrm>
                          <a:off x="3121" y="3893"/>
                          <a:ext cx="31" cy="45"/>
                          <a:chOff x="3121" y="3893"/>
                          <a:chExt cx="31" cy="45"/>
                        </a:xfrm>
                      </p:grpSpPr>
                      <p:sp>
                        <p:nvSpPr>
                          <p:cNvPr id="60" name="Rectangle 10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5" y="3893"/>
                            <a:ext cx="24" cy="31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1" name="Rectangle 10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3121" y="3928"/>
                            <a:ext cx="29" cy="10"/>
                          </a:xfrm>
                          <a:prstGeom prst="rect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2" name="Line 10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40" y="3893"/>
                            <a:ext cx="0" cy="3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63" name="Line 10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25" y="3910"/>
                            <a:ext cx="2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3" name="Group 1029"/>
                      <p:cNvGrpSpPr/>
                      <p:nvPr/>
                    </p:nvGrpSpPr>
                    <p:grpSpPr bwMode="auto">
                      <a:xfrm>
                        <a:off x="3033" y="3961"/>
                        <a:ext cx="27" cy="52"/>
                        <a:chOff x="3033" y="3961"/>
                        <a:chExt cx="27" cy="52"/>
                      </a:xfrm>
                    </p:grpSpPr>
                    <p:sp>
                      <p:nvSpPr>
                        <p:cNvPr id="44" name="Rectangle 10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3" y="3961"/>
                          <a:ext cx="26" cy="52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5" name="Rectangle 10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3966"/>
                          <a:ext cx="17" cy="44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6" name="Oval 10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3051" y="3984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6" name="Line 1033"/>
                  <p:cNvSpPr>
                    <a:spLocks noChangeShapeType="1"/>
                  </p:cNvSpPr>
                  <p:nvPr/>
                </p:nvSpPr>
                <p:spPr bwMode="auto">
                  <a:xfrm>
                    <a:off x="2841" y="3598"/>
                    <a:ext cx="0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</p:grpSp>
          <p:sp>
            <p:nvSpPr>
              <p:cNvPr id="26" name="Text Box 1034"/>
              <p:cNvSpPr txBox="1">
                <a:spLocks noChangeArrowheads="1"/>
              </p:cNvSpPr>
              <p:nvPr/>
            </p:nvSpPr>
            <p:spPr bwMode="auto">
              <a:xfrm rot="20400000">
                <a:off x="1366" y="1389"/>
                <a:ext cx="911" cy="3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spcBef>
                    <a:spcPct val="50000"/>
                  </a:spcBef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物料上线</a:t>
                </a:r>
                <a:endParaRPr lang="zh-CN" altLang="en-US" dirty="0"/>
              </a:p>
            </p:txBody>
          </p:sp>
          <p:sp>
            <p:nvSpPr>
              <p:cNvPr id="27" name="Text Box 1035"/>
              <p:cNvSpPr txBox="1">
                <a:spLocks noChangeArrowheads="1"/>
              </p:cNvSpPr>
              <p:nvPr/>
            </p:nvSpPr>
            <p:spPr bwMode="auto">
              <a:xfrm rot="2400000">
                <a:off x="1362" y="2474"/>
                <a:ext cx="686" cy="3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spcBef>
                    <a:spcPct val="50000"/>
                  </a:spcBef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料箱返回</a:t>
                </a:r>
                <a:endParaRPr lang="zh-CN" altLang="en-US" dirty="0"/>
              </a:p>
            </p:txBody>
          </p:sp>
          <p:sp>
            <p:nvSpPr>
              <p:cNvPr id="28" name="Text Box 1036"/>
              <p:cNvSpPr txBox="1">
                <a:spLocks noChangeArrowheads="1"/>
              </p:cNvSpPr>
              <p:nvPr/>
            </p:nvSpPr>
            <p:spPr bwMode="auto">
              <a:xfrm>
                <a:off x="2224" y="1392"/>
                <a:ext cx="668" cy="2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spcBef>
                    <a:spcPct val="50000"/>
                  </a:spcBef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交货</a:t>
                </a:r>
                <a:endParaRPr lang="zh-CN" altLang="en-US" dirty="0"/>
              </a:p>
            </p:txBody>
          </p:sp>
          <p:sp>
            <p:nvSpPr>
              <p:cNvPr id="29" name="Text Box 1037"/>
              <p:cNvSpPr txBox="1">
                <a:spLocks noChangeArrowheads="1"/>
              </p:cNvSpPr>
              <p:nvPr/>
            </p:nvSpPr>
            <p:spPr bwMode="auto">
              <a:xfrm>
                <a:off x="2432" y="2832"/>
                <a:ext cx="790" cy="2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spcBef>
                    <a:spcPct val="50000"/>
                  </a:spcBef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取料箱</a:t>
                </a:r>
                <a:endParaRPr lang="zh-CN" altLang="en-US" dirty="0"/>
              </a:p>
            </p:txBody>
          </p:sp>
          <p:graphicFrame>
            <p:nvGraphicFramePr>
              <p:cNvPr id="30" name="Object 1038"/>
              <p:cNvGraphicFramePr>
                <a:graphicFrameLocks noChangeAspect="1"/>
              </p:cNvGraphicFramePr>
              <p:nvPr/>
            </p:nvGraphicFramePr>
            <p:xfrm>
              <a:off x="3167" y="2461"/>
              <a:ext cx="678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7" name="位图图像" r:id="rId7" imgW="1076325" imgH="409575" progId="PBrush">
                      <p:embed/>
                    </p:oleObj>
                  </mc:Choice>
                  <mc:Fallback>
                    <p:oleObj name="位图图像" r:id="rId7" imgW="1076325" imgH="409575" progId="PBrush">
                      <p:embed/>
                      <p:pic>
                        <p:nvPicPr>
                          <p:cNvPr id="0" name="图片 12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7" y="2461"/>
                            <a:ext cx="678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1039"/>
              <p:cNvSpPr txBox="1">
                <a:spLocks noChangeArrowheads="1"/>
              </p:cNvSpPr>
              <p:nvPr/>
            </p:nvSpPr>
            <p:spPr bwMode="auto">
              <a:xfrm>
                <a:off x="3056" y="2149"/>
                <a:ext cx="1008" cy="3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spcBef>
                    <a:spcPct val="50000"/>
                  </a:spcBef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MR</a:t>
                </a:r>
                <a:r>
                  <a:rPr lang="zh-CN" altLang="en-US" dirty="0"/>
                  <a:t>车辆循环取货</a:t>
                </a:r>
                <a:endParaRPr lang="zh-CN" altLang="en-US" dirty="0"/>
              </a:p>
            </p:txBody>
          </p:sp>
        </p:grpSp>
        <p:sp>
          <p:nvSpPr>
            <p:cNvPr id="1008" name="Line 1040"/>
            <p:cNvSpPr>
              <a:spLocks noChangeShapeType="1"/>
            </p:cNvSpPr>
            <p:nvPr/>
          </p:nvSpPr>
          <p:spPr bwMode="auto">
            <a:xfrm flipH="1">
              <a:off x="2700440" y="4799847"/>
              <a:ext cx="75609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09" name="Text Box 1041"/>
            <p:cNvSpPr txBox="1">
              <a:spLocks noChangeArrowheads="1"/>
            </p:cNvSpPr>
            <p:nvPr/>
          </p:nvSpPr>
          <p:spPr bwMode="auto">
            <a:xfrm>
              <a:off x="1885647" y="4252487"/>
              <a:ext cx="914400" cy="37110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物料运输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0" name="Line 1042"/>
            <p:cNvSpPr>
              <a:spLocks noChangeShapeType="1"/>
            </p:cNvSpPr>
            <p:nvPr/>
          </p:nvSpPr>
          <p:spPr bwMode="auto">
            <a:xfrm flipH="1">
              <a:off x="2710199" y="4471510"/>
              <a:ext cx="7270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11" name="Text Box 1043"/>
            <p:cNvSpPr txBox="1">
              <a:spLocks noChangeArrowheads="1"/>
            </p:cNvSpPr>
            <p:nvPr/>
          </p:nvSpPr>
          <p:spPr bwMode="auto">
            <a:xfrm>
              <a:off x="1885647" y="4557287"/>
              <a:ext cx="914400" cy="37110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50000"/>
                </a:spcBef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空箱返回</a:t>
              </a:r>
              <a:endParaRPr lang="zh-CN" altLang="en-US" dirty="0"/>
            </a:p>
          </p:txBody>
        </p:sp>
      </p:grpSp>
      <p:sp>
        <p:nvSpPr>
          <p:cNvPr id="1012" name="Text Box 5"/>
          <p:cNvSpPr txBox="1">
            <a:spLocks noChangeArrowheads="1"/>
          </p:cNvSpPr>
          <p:nvPr/>
        </p:nvSpPr>
        <p:spPr bwMode="auto">
          <a:xfrm>
            <a:off x="459317" y="914400"/>
            <a:ext cx="9601200" cy="5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循环取料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(A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类零件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4" name="Text Box 12"/>
          <p:cNvSpPr txBox="1">
            <a:spLocks noChangeArrowheads="1"/>
          </p:cNvSpPr>
          <p:nvPr/>
        </p:nvSpPr>
        <p:spPr bwMode="auto">
          <a:xfrm>
            <a:off x="0" y="15240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0" hangingPunct="0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MILKRUN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简介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7"/>
          <p:cNvGrpSpPr/>
          <p:nvPr/>
        </p:nvGrpSpPr>
        <p:grpSpPr bwMode="auto">
          <a:xfrm>
            <a:off x="194211" y="1524001"/>
            <a:ext cx="11828776" cy="4807443"/>
            <a:chOff x="44" y="720"/>
            <a:chExt cx="5562" cy="3403"/>
          </a:xfrm>
        </p:grpSpPr>
        <p:grpSp>
          <p:nvGrpSpPr>
            <p:cNvPr id="5" name="Group 388"/>
            <p:cNvGrpSpPr/>
            <p:nvPr/>
          </p:nvGrpSpPr>
          <p:grpSpPr bwMode="auto">
            <a:xfrm>
              <a:off x="2695" y="1296"/>
              <a:ext cx="751" cy="617"/>
              <a:chOff x="1615" y="637"/>
              <a:chExt cx="764" cy="910"/>
            </a:xfrm>
          </p:grpSpPr>
          <p:sp>
            <p:nvSpPr>
              <p:cNvPr id="1271" name="Rectangle 389"/>
              <p:cNvSpPr>
                <a:spLocks noChangeArrowheads="1"/>
              </p:cNvSpPr>
              <p:nvPr/>
            </p:nvSpPr>
            <p:spPr bwMode="auto">
              <a:xfrm>
                <a:off x="1615" y="1065"/>
                <a:ext cx="764" cy="4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零部件供应商 4</a:t>
                </a:r>
                <a:endParaRPr lang="zh-CN" alt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72" name="Group 390"/>
              <p:cNvGrpSpPr/>
              <p:nvPr/>
            </p:nvGrpSpPr>
            <p:grpSpPr bwMode="auto">
              <a:xfrm>
                <a:off x="1905" y="816"/>
                <a:ext cx="412" cy="214"/>
                <a:chOff x="2526" y="3443"/>
                <a:chExt cx="365" cy="221"/>
              </a:xfrm>
            </p:grpSpPr>
            <p:grpSp>
              <p:nvGrpSpPr>
                <p:cNvPr id="1378" name="Group 391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1380" name="Group 392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1480" name="Freeform 393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481" name="Freeform 394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381" name="Group 395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1469" name="Group 396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1474" name="Group 397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1478" name="Rectangle 3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79" name="Rectangle 3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475" name="Group 400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1476" name="Rectangle 4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77" name="Rectangle 4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0" name="Group 403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1471" name="Rectangle 4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72" name="Rectangle 4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73" name="Rectangle 4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82" name="Group 407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1460" name="Group 408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1465" name="Rectangle 4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1466" name="Group 410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1467" name="Rectangle 4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68" name="Rectangle 4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61" name="Group 413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1462" name="Rectangle 4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63" name="Rectangle 4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64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83" name="Group 417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1384" name="Group 418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1455" name="Rectangle 4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56" name="Rectangle 4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57" name="Rectangle 4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58" name="Rectangle 4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59" name="Rectangle 4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85" name="Group 424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1390" name="Group 425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1451" name="Rectangle 4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52" name="Rectangle 4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53" name="Line 4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54" name="Line 4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1" name="Group 430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1447" name="Rectangle 4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8" name="Rectangle 4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9" name="Line 4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50" name="Line 4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2" name="Group 435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1443" name="Rectangle 4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4" name="Rectangle 4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5" name="Line 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6" name="Line 4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3" name="Group 440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1439" name="Rectangl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0" name="Rectangl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1" name="Line 4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2" name="Line 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4" name="Group 445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1435" name="Rectangle 4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6" name="Rectangle 4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7" name="Line 4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8" name="Line 4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5" name="Group 450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1431" name="Rectangle 4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2" name="Rectangle 4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3" name="Line 4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4" name="Line 4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6" name="Group 455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1427" name="Rectangle 4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8" name="Rectangle 4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9" name="Line 4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0" name="Line 4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7" name="Group 460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1423" name="Rectangle 4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4" name="Rectangle 4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5" name="Line 4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6" name="Line 4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8" name="Group 465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1419" name="Rectangl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0" name="Rectangl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1" name="Line 4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22" name="Line 4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99" name="Group 470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1415" name="Rectangle 4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6" name="Rectangle 4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7" name="Line 4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8" name="Line 4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400" name="Group 475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1411" name="Rectangle 4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2" name="Rectangle 4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3" name="Line 4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4" name="Line 4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401" name="Group 480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1407" name="Rectangle 4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08" name="Rectangle 4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09" name="Line 4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0" name="Line 4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402" name="Group 485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1403" name="Rectangle 4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04" name="Rectangle 4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05" name="Line 4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06" name="Line 4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86" name="Group 490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1387" name="Rectangle 4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88" name="Rectangle 4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89" name="Oval 493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79" name="Line 494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273" name="Group 495"/>
              <p:cNvGrpSpPr/>
              <p:nvPr/>
            </p:nvGrpSpPr>
            <p:grpSpPr bwMode="auto">
              <a:xfrm>
                <a:off x="1740" y="637"/>
                <a:ext cx="412" cy="215"/>
                <a:chOff x="2526" y="3443"/>
                <a:chExt cx="365" cy="221"/>
              </a:xfrm>
            </p:grpSpPr>
            <p:grpSp>
              <p:nvGrpSpPr>
                <p:cNvPr id="1274" name="Group 496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1276" name="Group 497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1376" name="Freeform 498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377" name="Freeform 499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277" name="Group 500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1365" name="Group 501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1370" name="Group 502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1374" name="Rectangle 5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75" name="Rectangle 5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71" name="Group 505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1372" name="Rectangle 5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73" name="Rectangle 5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66" name="Group 508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1367" name="Rectangle 5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68" name="Rectangle 5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69" name="Rectangle 5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278" name="Group 512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1356" name="Group 513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1361" name="Rectangle 5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1362" name="Group 515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1363" name="Rectangl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64" name="Rectangl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57" name="Group 518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1358" name="Rectangle 5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59" name="Rectangle 5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60" name="Rectangle 5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279" name="Group 522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1280" name="Group 523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1351" name="Rectangle 5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52" name="Rectangle 5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53" name="Rectangle 5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54" name="Rectangle 5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55" name="Rectangle 5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281" name="Group 529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1286" name="Group 530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1347" name="Rectangle 5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8" name="Rectangle 5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9" name="Line 5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50" name="Line 5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87" name="Group 535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1343" name="Rectangle 5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4" name="Rectangle 5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5" name="Line 5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6" name="Line 5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88" name="Group 540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1339" name="Rectangl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0" name="Rectangl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1" name="Line 5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42" name="Line 5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89" name="Group 545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1335" name="Rectangle 5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6" name="Rectangle 5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7" name="Line 5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8" name="Line 5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0" name="Group 550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1331" name="Rectangle 5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2" name="Rectangle 5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3" name="Line 5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4" name="Line 5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1" name="Group 555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1327" name="Rectangle 5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8" name="Rectangle 5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9" name="Line 5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0" name="Line 5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2" name="Group 560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1323" name="Rectangle 5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4" name="Rectangle 5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5" name="Line 5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6" name="Line 5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3" name="Group 565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1319" name="Rectangl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0" name="Rectangl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1" name="Line 5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22" name="Line 5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4" name="Group 570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1315" name="Rectangle 5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6" name="Rectangle 5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7" name="Line 5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8" name="Line 5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5" name="Group 575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1311" name="Rectangle 5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2" name="Rectangle 5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3" name="Line 5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4" name="Line 5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6" name="Group 580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1307" name="Rectangle 5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8" name="Rectangle 5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9" name="Line 5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0" name="Line 5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7" name="Group 585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1303" name="Rectangle 5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4" name="Rectangle 5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5" name="Line 5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6" name="Line 5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8" name="Group 590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1299" name="Rectangl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0" name="Rectangl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1" name="Line 5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2" name="Line 5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82" name="Group 595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1283" name="Rectangle 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284" name="Rectangle 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285" name="Oval 598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275" name="Line 599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  <p:grpSp>
          <p:nvGrpSpPr>
            <p:cNvPr id="6" name="Group 600"/>
            <p:cNvGrpSpPr/>
            <p:nvPr/>
          </p:nvGrpSpPr>
          <p:grpSpPr bwMode="auto">
            <a:xfrm>
              <a:off x="348" y="1211"/>
              <a:ext cx="720" cy="649"/>
              <a:chOff x="4512" y="1056"/>
              <a:chExt cx="1079" cy="581"/>
            </a:xfrm>
          </p:grpSpPr>
          <p:graphicFrame>
            <p:nvGraphicFramePr>
              <p:cNvPr id="1269" name="Object 601">
                <a:hlinkClick r:id="" action="ppaction://ole?verb=0"/>
              </p:cNvPr>
              <p:cNvGraphicFramePr/>
              <p:nvPr/>
            </p:nvGraphicFramePr>
            <p:xfrm>
              <a:off x="4512" y="1056"/>
              <a:ext cx="1079" cy="3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" name="剪辑" r:id="rId1" imgW="1710055" imgH="617855" progId="MS_ClipArt_Gallery">
                      <p:embed/>
                    </p:oleObj>
                  </mc:Choice>
                  <mc:Fallback>
                    <p:oleObj name="剪辑" r:id="rId1" imgW="1710055" imgH="617855" progId="MS_ClipArt_Gallery">
                      <p:embed/>
                      <p:pic>
                        <p:nvPicPr>
                          <p:cNvPr id="0" name="图片 257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2" y="1056"/>
                            <a:ext cx="1079" cy="3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>
                                    <a:alpha val="50000"/>
                                  </a:schemeClr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0" name="Rectangle 602"/>
              <p:cNvSpPr>
                <a:spLocks noChangeArrowheads="1"/>
              </p:cNvSpPr>
              <p:nvPr/>
            </p:nvSpPr>
            <p:spPr bwMode="auto">
              <a:xfrm>
                <a:off x="4604" y="1444"/>
                <a:ext cx="192" cy="1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kumimoji="1" lang="es-ES_tradnl" altLang="en-US" sz="14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endParaRPr kumimoji="1" lang="es-ES_tradnl" altLang="en-US" sz="14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7" name="Rectangle 603"/>
            <p:cNvSpPr>
              <a:spLocks noChangeArrowheads="1"/>
            </p:cNvSpPr>
            <p:nvPr/>
          </p:nvSpPr>
          <p:spPr bwMode="auto">
            <a:xfrm>
              <a:off x="44" y="1597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车间</a:t>
              </a:r>
              <a:endParaRPr lang="zh-CN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8" name="Group 604"/>
            <p:cNvGrpSpPr/>
            <p:nvPr/>
          </p:nvGrpSpPr>
          <p:grpSpPr bwMode="auto">
            <a:xfrm rot="5357932" flipH="1">
              <a:off x="250" y="2584"/>
              <a:ext cx="1004" cy="159"/>
              <a:chOff x="2927" y="3465"/>
              <a:chExt cx="411" cy="72"/>
            </a:xfrm>
          </p:grpSpPr>
          <p:sp>
            <p:nvSpPr>
              <p:cNvPr id="1206" name="Line 605"/>
              <p:cNvSpPr>
                <a:spLocks noChangeShapeType="1"/>
              </p:cNvSpPr>
              <p:nvPr/>
            </p:nvSpPr>
            <p:spPr bwMode="auto">
              <a:xfrm flipH="1">
                <a:off x="3052" y="3527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207" name="Rectangle 606"/>
              <p:cNvSpPr>
                <a:spLocks noChangeArrowheads="1"/>
              </p:cNvSpPr>
              <p:nvPr/>
            </p:nvSpPr>
            <p:spPr bwMode="auto">
              <a:xfrm>
                <a:off x="3073" y="3466"/>
                <a:ext cx="46" cy="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1208" name="Group 607"/>
              <p:cNvGrpSpPr/>
              <p:nvPr/>
            </p:nvGrpSpPr>
            <p:grpSpPr bwMode="auto">
              <a:xfrm>
                <a:off x="3200" y="3478"/>
                <a:ext cx="138" cy="59"/>
                <a:chOff x="3743" y="3555"/>
                <a:chExt cx="167" cy="72"/>
              </a:xfrm>
            </p:grpSpPr>
            <p:grpSp>
              <p:nvGrpSpPr>
                <p:cNvPr id="1248" name="Group 608"/>
                <p:cNvGrpSpPr/>
                <p:nvPr/>
              </p:nvGrpSpPr>
              <p:grpSpPr bwMode="auto">
                <a:xfrm>
                  <a:off x="3743" y="3555"/>
                  <a:ext cx="167" cy="72"/>
                  <a:chOff x="3743" y="3555"/>
                  <a:chExt cx="167" cy="72"/>
                </a:xfrm>
              </p:grpSpPr>
              <p:sp>
                <p:nvSpPr>
                  <p:cNvPr id="1250" name="AutoShape 60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65" y="3585"/>
                    <a:ext cx="8" cy="52"/>
                  </a:xfrm>
                  <a:prstGeom prst="triangle">
                    <a:avLst>
                      <a:gd name="adj" fmla="val 49995"/>
                    </a:avLst>
                  </a:prstGeom>
                  <a:noFill/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1251" name="Group 610"/>
                  <p:cNvGrpSpPr/>
                  <p:nvPr/>
                </p:nvGrpSpPr>
                <p:grpSpPr bwMode="auto">
                  <a:xfrm>
                    <a:off x="3816" y="3600"/>
                    <a:ext cx="87" cy="15"/>
                    <a:chOff x="3816" y="3600"/>
                    <a:chExt cx="87" cy="15"/>
                  </a:xfrm>
                </p:grpSpPr>
                <p:sp>
                  <p:nvSpPr>
                    <p:cNvPr id="1266" name="Freeform 611"/>
                    <p:cNvSpPr/>
                    <p:nvPr/>
                  </p:nvSpPr>
                  <p:spPr bwMode="auto">
                    <a:xfrm>
                      <a:off x="3816" y="3602"/>
                      <a:ext cx="43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2" y="0"/>
                        </a:cxn>
                        <a:cxn ang="0">
                          <a:pos x="42" y="5"/>
                        </a:cxn>
                        <a:cxn ang="0">
                          <a:pos x="26" y="5"/>
                        </a:cxn>
                        <a:cxn ang="0">
                          <a:pos x="26" y="9"/>
                        </a:cxn>
                        <a:cxn ang="0">
                          <a:pos x="0" y="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1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"/>
                          </a:lnTo>
                          <a:lnTo>
                            <a:pt x="26" y="5"/>
                          </a:lnTo>
                          <a:lnTo>
                            <a:pt x="26" y="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67" name="Freeform 612"/>
                    <p:cNvSpPr/>
                    <p:nvPr/>
                  </p:nvSpPr>
                  <p:spPr bwMode="auto">
                    <a:xfrm>
                      <a:off x="3888" y="3600"/>
                      <a:ext cx="15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14" y="4"/>
                        </a:cxn>
                        <a:cxn ang="0">
                          <a:pos x="14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" h="5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14" y="4"/>
                          </a:lnTo>
                          <a:lnTo>
                            <a:pt x="1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68" name="Freeform 613"/>
                    <p:cNvSpPr/>
                    <p:nvPr/>
                  </p:nvSpPr>
                  <p:spPr bwMode="auto">
                    <a:xfrm>
                      <a:off x="3895" y="3600"/>
                      <a:ext cx="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4"/>
                        </a:cxn>
                        <a:cxn ang="0">
                          <a:pos x="4" y="1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" h="15">
                          <a:moveTo>
                            <a:pt x="0" y="0"/>
                          </a:moveTo>
                          <a:lnTo>
                            <a:pt x="0" y="14"/>
                          </a:lnTo>
                          <a:lnTo>
                            <a:pt x="4" y="1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252" name="Group 614"/>
                  <p:cNvGrpSpPr/>
                  <p:nvPr/>
                </p:nvGrpSpPr>
                <p:grpSpPr bwMode="auto">
                  <a:xfrm>
                    <a:off x="3815" y="3555"/>
                    <a:ext cx="95" cy="48"/>
                    <a:chOff x="3815" y="3555"/>
                    <a:chExt cx="95" cy="48"/>
                  </a:xfrm>
                </p:grpSpPr>
                <p:sp>
                  <p:nvSpPr>
                    <p:cNvPr id="1262" name="Freeform 615"/>
                    <p:cNvSpPr/>
                    <p:nvPr/>
                  </p:nvSpPr>
                  <p:spPr bwMode="auto">
                    <a:xfrm>
                      <a:off x="3823" y="3565"/>
                      <a:ext cx="1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8" y="0"/>
                        </a:cxn>
                        <a:cxn ang="0">
                          <a:pos x="9" y="1"/>
                        </a:cxn>
                        <a:cxn ang="0">
                          <a:pos x="5" y="5"/>
                        </a:cxn>
                        <a:cxn ang="0">
                          <a:pos x="13" y="13"/>
                        </a:cxn>
                        <a:cxn ang="0">
                          <a:pos x="13" y="14"/>
                        </a:cxn>
                        <a:cxn ang="0">
                          <a:pos x="4" y="5"/>
                        </a:cxn>
                        <a:cxn ang="0">
                          <a:pos x="1" y="9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14" h="15">
                          <a:moveTo>
                            <a:pt x="0" y="8"/>
                          </a:moveTo>
                          <a:lnTo>
                            <a:pt x="8" y="0"/>
                          </a:lnTo>
                          <a:lnTo>
                            <a:pt x="9" y="1"/>
                          </a:lnTo>
                          <a:lnTo>
                            <a:pt x="5" y="5"/>
                          </a:lnTo>
                          <a:lnTo>
                            <a:pt x="13" y="13"/>
                          </a:lnTo>
                          <a:lnTo>
                            <a:pt x="13" y="14"/>
                          </a:lnTo>
                          <a:lnTo>
                            <a:pt x="4" y="5"/>
                          </a:lnTo>
                          <a:lnTo>
                            <a:pt x="1" y="9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63" name="Freeform 616"/>
                    <p:cNvSpPr/>
                    <p:nvPr/>
                  </p:nvSpPr>
                  <p:spPr bwMode="auto">
                    <a:xfrm>
                      <a:off x="3815" y="3568"/>
                      <a:ext cx="9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3"/>
                        </a:cxn>
                        <a:cxn ang="0">
                          <a:pos x="23" y="23"/>
                        </a:cxn>
                        <a:cxn ang="0">
                          <a:pos x="23" y="16"/>
                        </a:cxn>
                        <a:cxn ang="0">
                          <a:pos x="20" y="16"/>
                        </a:cxn>
                        <a:cxn ang="0">
                          <a:pos x="20" y="0"/>
                        </a:cxn>
                        <a:cxn ang="0">
                          <a:pos x="44" y="0"/>
                        </a:cxn>
                        <a:cxn ang="0">
                          <a:pos x="44" y="3"/>
                        </a:cxn>
                        <a:cxn ang="0">
                          <a:pos x="88" y="3"/>
                        </a:cxn>
                        <a:cxn ang="0">
                          <a:pos x="89" y="3"/>
                        </a:cxn>
                        <a:cxn ang="0">
                          <a:pos x="90" y="3"/>
                        </a:cxn>
                        <a:cxn ang="0">
                          <a:pos x="90" y="3"/>
                        </a:cxn>
                        <a:cxn ang="0">
                          <a:pos x="91" y="4"/>
                        </a:cxn>
                        <a:cxn ang="0">
                          <a:pos x="92" y="4"/>
                        </a:cxn>
                        <a:cxn ang="0">
                          <a:pos x="92" y="4"/>
                        </a:cxn>
                        <a:cxn ang="0">
                          <a:pos x="92" y="5"/>
                        </a:cxn>
                        <a:cxn ang="0">
                          <a:pos x="93" y="5"/>
                        </a:cxn>
                        <a:cxn ang="0">
                          <a:pos x="93" y="6"/>
                        </a:cxn>
                        <a:cxn ang="0">
                          <a:pos x="94" y="6"/>
                        </a:cxn>
                        <a:cxn ang="0">
                          <a:pos x="94" y="7"/>
                        </a:cxn>
                        <a:cxn ang="0">
                          <a:pos x="94" y="8"/>
                        </a:cxn>
                        <a:cxn ang="0">
                          <a:pos x="94" y="34"/>
                        </a:cxn>
                        <a:cxn ang="0">
                          <a:pos x="0" y="34"/>
                        </a:cxn>
                        <a:cxn ang="0">
                          <a:pos x="0" y="23"/>
                        </a:cxn>
                      </a:cxnLst>
                      <a:rect l="0" t="0" r="r" b="b"/>
                      <a:pathLst>
                        <a:path w="95" h="35">
                          <a:moveTo>
                            <a:pt x="0" y="23"/>
                          </a:moveTo>
                          <a:lnTo>
                            <a:pt x="23" y="23"/>
                          </a:lnTo>
                          <a:lnTo>
                            <a:pt x="23" y="16"/>
                          </a:lnTo>
                          <a:lnTo>
                            <a:pt x="20" y="16"/>
                          </a:lnTo>
                          <a:lnTo>
                            <a:pt x="20" y="0"/>
                          </a:lnTo>
                          <a:lnTo>
                            <a:pt x="44" y="0"/>
                          </a:lnTo>
                          <a:lnTo>
                            <a:pt x="44" y="3"/>
                          </a:lnTo>
                          <a:lnTo>
                            <a:pt x="88" y="3"/>
                          </a:lnTo>
                          <a:lnTo>
                            <a:pt x="89" y="3"/>
                          </a:lnTo>
                          <a:lnTo>
                            <a:pt x="90" y="3"/>
                          </a:lnTo>
                          <a:lnTo>
                            <a:pt x="90" y="3"/>
                          </a:lnTo>
                          <a:lnTo>
                            <a:pt x="91" y="4"/>
                          </a:lnTo>
                          <a:lnTo>
                            <a:pt x="92" y="4"/>
                          </a:lnTo>
                          <a:lnTo>
                            <a:pt x="92" y="4"/>
                          </a:lnTo>
                          <a:lnTo>
                            <a:pt x="92" y="5"/>
                          </a:lnTo>
                          <a:lnTo>
                            <a:pt x="93" y="5"/>
                          </a:lnTo>
                          <a:lnTo>
                            <a:pt x="93" y="6"/>
                          </a:lnTo>
                          <a:lnTo>
                            <a:pt x="94" y="6"/>
                          </a:lnTo>
                          <a:lnTo>
                            <a:pt x="94" y="7"/>
                          </a:lnTo>
                          <a:lnTo>
                            <a:pt x="94" y="8"/>
                          </a:lnTo>
                          <a:lnTo>
                            <a:pt x="94" y="34"/>
                          </a:lnTo>
                          <a:lnTo>
                            <a:pt x="0" y="34"/>
                          </a:lnTo>
                          <a:lnTo>
                            <a:pt x="0" y="23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64" name="Freeform 617"/>
                    <p:cNvSpPr/>
                    <p:nvPr/>
                  </p:nvSpPr>
                  <p:spPr bwMode="auto">
                    <a:xfrm>
                      <a:off x="3869" y="3555"/>
                      <a:ext cx="6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" y="0"/>
                        </a:cxn>
                        <a:cxn ang="0">
                          <a:pos x="5" y="16"/>
                        </a:cxn>
                        <a:cxn ang="0">
                          <a:pos x="0" y="1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" h="17">
                          <a:moveTo>
                            <a:pt x="0" y="0"/>
                          </a:moveTo>
                          <a:lnTo>
                            <a:pt x="5" y="0"/>
                          </a:lnTo>
                          <a:lnTo>
                            <a:pt x="5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65" name="Freeform 618"/>
                    <p:cNvSpPr/>
                    <p:nvPr/>
                  </p:nvSpPr>
                  <p:spPr bwMode="auto">
                    <a:xfrm>
                      <a:off x="3859" y="3582"/>
                      <a:ext cx="37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36" y="11"/>
                        </a:cxn>
                        <a:cxn ang="0">
                          <a:pos x="28" y="11"/>
                        </a:cxn>
                        <a:cxn ang="0">
                          <a:pos x="28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7" h="12">
                          <a:moveTo>
                            <a:pt x="0" y="0"/>
                          </a:moveTo>
                          <a:lnTo>
                            <a:pt x="36" y="0"/>
                          </a:lnTo>
                          <a:lnTo>
                            <a:pt x="36" y="11"/>
                          </a:lnTo>
                          <a:lnTo>
                            <a:pt x="28" y="11"/>
                          </a:lnTo>
                          <a:lnTo>
                            <a:pt x="28" y="2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253" name="Group 619"/>
                  <p:cNvGrpSpPr/>
                  <p:nvPr/>
                </p:nvGrpSpPr>
                <p:grpSpPr bwMode="auto">
                  <a:xfrm>
                    <a:off x="3776" y="3595"/>
                    <a:ext cx="38" cy="31"/>
                    <a:chOff x="3776" y="3595"/>
                    <a:chExt cx="38" cy="31"/>
                  </a:xfrm>
                </p:grpSpPr>
                <p:sp>
                  <p:nvSpPr>
                    <p:cNvPr id="1259" name="Oval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6" y="3595"/>
                      <a:ext cx="38" cy="31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60" name="Oval 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3" y="3609"/>
                      <a:ext cx="5" cy="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61" name="Oval 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3608"/>
                      <a:ext cx="6" cy="5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254" name="Group 623"/>
                  <p:cNvGrpSpPr/>
                  <p:nvPr/>
                </p:nvGrpSpPr>
                <p:grpSpPr bwMode="auto">
                  <a:xfrm>
                    <a:off x="3885" y="3615"/>
                    <a:ext cx="16" cy="12"/>
                    <a:chOff x="3885" y="3615"/>
                    <a:chExt cx="16" cy="12"/>
                  </a:xfrm>
                </p:grpSpPr>
                <p:sp>
                  <p:nvSpPr>
                    <p:cNvPr id="1256" name="Oval 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3615"/>
                      <a:ext cx="16" cy="12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57" name="Oval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4" y="3617"/>
                      <a:ext cx="1" cy="7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58" name="Oval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3620"/>
                      <a:ext cx="2" cy="1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1255" name="Line 6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96" y="3572"/>
                    <a:ext cx="23" cy="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1249" name="Line 628"/>
                <p:cNvSpPr>
                  <a:spLocks noChangeShapeType="1"/>
                </p:cNvSpPr>
                <p:nvPr/>
              </p:nvSpPr>
              <p:spPr bwMode="auto">
                <a:xfrm>
                  <a:off x="3744" y="3612"/>
                  <a:ext cx="0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209" name="Group 629"/>
              <p:cNvGrpSpPr/>
              <p:nvPr/>
            </p:nvGrpSpPr>
            <p:grpSpPr bwMode="auto">
              <a:xfrm>
                <a:off x="3070" y="3526"/>
                <a:ext cx="51" cy="7"/>
                <a:chOff x="3586" y="3613"/>
                <a:chExt cx="62" cy="9"/>
              </a:xfrm>
            </p:grpSpPr>
            <p:sp>
              <p:nvSpPr>
                <p:cNvPr id="1245" name="Rectangle 630"/>
                <p:cNvSpPr>
                  <a:spLocks noChangeArrowheads="1"/>
                </p:cNvSpPr>
                <p:nvPr/>
              </p:nvSpPr>
              <p:spPr bwMode="auto">
                <a:xfrm>
                  <a:off x="3586" y="3613"/>
                  <a:ext cx="62" cy="1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46" name="Oval 631"/>
                <p:cNvSpPr>
                  <a:spLocks noChangeArrowheads="1"/>
                </p:cNvSpPr>
                <p:nvPr/>
              </p:nvSpPr>
              <p:spPr bwMode="auto">
                <a:xfrm>
                  <a:off x="3589" y="3617"/>
                  <a:ext cx="8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47" name="Oval 632"/>
                <p:cNvSpPr>
                  <a:spLocks noChangeArrowheads="1"/>
                </p:cNvSpPr>
                <p:nvPr/>
              </p:nvSpPr>
              <p:spPr bwMode="auto">
                <a:xfrm>
                  <a:off x="3634" y="3617"/>
                  <a:ext cx="8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210" name="Group 633"/>
              <p:cNvGrpSpPr/>
              <p:nvPr/>
            </p:nvGrpSpPr>
            <p:grpSpPr bwMode="auto">
              <a:xfrm>
                <a:off x="3143" y="3465"/>
                <a:ext cx="50" cy="68"/>
                <a:chOff x="3674" y="3540"/>
                <a:chExt cx="61" cy="82"/>
              </a:xfrm>
            </p:grpSpPr>
            <p:sp>
              <p:nvSpPr>
                <p:cNvPr id="1232" name="Rectangle 634"/>
                <p:cNvSpPr>
                  <a:spLocks noChangeArrowheads="1"/>
                </p:cNvSpPr>
                <p:nvPr/>
              </p:nvSpPr>
              <p:spPr bwMode="auto">
                <a:xfrm>
                  <a:off x="3677" y="3540"/>
                  <a:ext cx="56" cy="6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1233" name="Group 635"/>
                <p:cNvGrpSpPr/>
                <p:nvPr/>
              </p:nvGrpSpPr>
              <p:grpSpPr bwMode="auto">
                <a:xfrm>
                  <a:off x="3674" y="3613"/>
                  <a:ext cx="61" cy="9"/>
                  <a:chOff x="3674" y="3613"/>
                  <a:chExt cx="61" cy="9"/>
                </a:xfrm>
              </p:grpSpPr>
              <p:sp>
                <p:nvSpPr>
                  <p:cNvPr id="1242" name="Rectangle 636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3613"/>
                    <a:ext cx="61" cy="1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243" name="Oval 637"/>
                  <p:cNvSpPr>
                    <a:spLocks noChangeArrowheads="1"/>
                  </p:cNvSpPr>
                  <p:nvPr/>
                </p:nvSpPr>
                <p:spPr bwMode="auto">
                  <a:xfrm>
                    <a:off x="3677" y="3617"/>
                    <a:ext cx="8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244" name="Oval 638"/>
                  <p:cNvSpPr>
                    <a:spLocks noChangeArrowheads="1"/>
                  </p:cNvSpPr>
                  <p:nvPr/>
                </p:nvSpPr>
                <p:spPr bwMode="auto">
                  <a:xfrm>
                    <a:off x="3723" y="3617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1234" name="Rectangle 639"/>
                <p:cNvSpPr>
                  <a:spLocks noChangeArrowheads="1"/>
                </p:cNvSpPr>
                <p:nvPr/>
              </p:nvSpPr>
              <p:spPr bwMode="auto">
                <a:xfrm>
                  <a:off x="3680" y="3541"/>
                  <a:ext cx="22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5" name="Rectangle 640"/>
                <p:cNvSpPr>
                  <a:spLocks noChangeArrowheads="1"/>
                </p:cNvSpPr>
                <p:nvPr/>
              </p:nvSpPr>
              <p:spPr bwMode="auto">
                <a:xfrm>
                  <a:off x="3709" y="3541"/>
                  <a:ext cx="23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6" name="Rectangle 641"/>
                <p:cNvSpPr>
                  <a:spLocks noChangeArrowheads="1"/>
                </p:cNvSpPr>
                <p:nvPr/>
              </p:nvSpPr>
              <p:spPr bwMode="auto">
                <a:xfrm>
                  <a:off x="3679" y="3559"/>
                  <a:ext cx="22" cy="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7" name="Rectangle 642"/>
                <p:cNvSpPr>
                  <a:spLocks noChangeArrowheads="1"/>
                </p:cNvSpPr>
                <p:nvPr/>
              </p:nvSpPr>
              <p:spPr bwMode="auto">
                <a:xfrm>
                  <a:off x="3708" y="3559"/>
                  <a:ext cx="23" cy="8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8" name="Rectangle 643"/>
                <p:cNvSpPr>
                  <a:spLocks noChangeArrowheads="1"/>
                </p:cNvSpPr>
                <p:nvPr/>
              </p:nvSpPr>
              <p:spPr bwMode="auto">
                <a:xfrm>
                  <a:off x="3680" y="3577"/>
                  <a:ext cx="22" cy="9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9" name="Rectangle 644"/>
                <p:cNvSpPr>
                  <a:spLocks noChangeArrowheads="1"/>
                </p:cNvSpPr>
                <p:nvPr/>
              </p:nvSpPr>
              <p:spPr bwMode="auto">
                <a:xfrm>
                  <a:off x="3709" y="3577"/>
                  <a:ext cx="23" cy="9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40" name="Rectangle 645"/>
                <p:cNvSpPr>
                  <a:spLocks noChangeArrowheads="1"/>
                </p:cNvSpPr>
                <p:nvPr/>
              </p:nvSpPr>
              <p:spPr bwMode="auto">
                <a:xfrm>
                  <a:off x="3680" y="3594"/>
                  <a:ext cx="22" cy="8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41" name="Rectangle 646"/>
                <p:cNvSpPr>
                  <a:spLocks noChangeArrowheads="1"/>
                </p:cNvSpPr>
                <p:nvPr/>
              </p:nvSpPr>
              <p:spPr bwMode="auto">
                <a:xfrm>
                  <a:off x="3710" y="3594"/>
                  <a:ext cx="22" cy="8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sp>
            <p:nvSpPr>
              <p:cNvPr id="1211" name="Line 647"/>
              <p:cNvSpPr>
                <a:spLocks noChangeShapeType="1"/>
              </p:cNvSpPr>
              <p:nvPr/>
            </p:nvSpPr>
            <p:spPr bwMode="auto">
              <a:xfrm flipH="1">
                <a:off x="3119" y="3526"/>
                <a:ext cx="2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212" name="Rectangle 648" descr="Dark horizontal"/>
              <p:cNvSpPr>
                <a:spLocks noChangeArrowheads="1"/>
              </p:cNvSpPr>
              <p:nvPr/>
            </p:nvSpPr>
            <p:spPr bwMode="auto">
              <a:xfrm>
                <a:off x="2930" y="3467"/>
                <a:ext cx="46" cy="54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1213" name="Group 649"/>
              <p:cNvGrpSpPr/>
              <p:nvPr/>
            </p:nvGrpSpPr>
            <p:grpSpPr bwMode="auto">
              <a:xfrm>
                <a:off x="2927" y="3524"/>
                <a:ext cx="51" cy="10"/>
                <a:chOff x="3413" y="3611"/>
                <a:chExt cx="62" cy="12"/>
              </a:xfrm>
            </p:grpSpPr>
            <p:sp>
              <p:nvSpPr>
                <p:cNvPr id="1229" name="Rectangle 650"/>
                <p:cNvSpPr>
                  <a:spLocks noChangeArrowheads="1"/>
                </p:cNvSpPr>
                <p:nvPr/>
              </p:nvSpPr>
              <p:spPr bwMode="auto">
                <a:xfrm>
                  <a:off x="3413" y="3611"/>
                  <a:ext cx="62" cy="7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0" name="Oval 651"/>
                <p:cNvSpPr>
                  <a:spLocks noChangeArrowheads="1"/>
                </p:cNvSpPr>
                <p:nvPr/>
              </p:nvSpPr>
              <p:spPr bwMode="auto">
                <a:xfrm>
                  <a:off x="3417" y="3618"/>
                  <a:ext cx="7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1" name="Oval 652"/>
                <p:cNvSpPr>
                  <a:spLocks noChangeArrowheads="1"/>
                </p:cNvSpPr>
                <p:nvPr/>
              </p:nvSpPr>
              <p:spPr bwMode="auto">
                <a:xfrm>
                  <a:off x="3462" y="3618"/>
                  <a:ext cx="7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214" name="Group 653"/>
              <p:cNvGrpSpPr/>
              <p:nvPr/>
            </p:nvGrpSpPr>
            <p:grpSpPr bwMode="auto">
              <a:xfrm>
                <a:off x="3000" y="3466"/>
                <a:ext cx="51" cy="68"/>
                <a:chOff x="3501" y="3541"/>
                <a:chExt cx="62" cy="82"/>
              </a:xfrm>
            </p:grpSpPr>
            <p:sp>
              <p:nvSpPr>
                <p:cNvPr id="1216" name="Rectangle 654"/>
                <p:cNvSpPr>
                  <a:spLocks noChangeArrowheads="1"/>
                </p:cNvSpPr>
                <p:nvPr/>
              </p:nvSpPr>
              <p:spPr bwMode="auto">
                <a:xfrm>
                  <a:off x="3505" y="3541"/>
                  <a:ext cx="55" cy="6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1217" name="Group 655"/>
                <p:cNvGrpSpPr/>
                <p:nvPr/>
              </p:nvGrpSpPr>
              <p:grpSpPr bwMode="auto">
                <a:xfrm>
                  <a:off x="3501" y="3614"/>
                  <a:ext cx="62" cy="9"/>
                  <a:chOff x="3501" y="3614"/>
                  <a:chExt cx="62" cy="9"/>
                </a:xfrm>
              </p:grpSpPr>
              <p:sp>
                <p:nvSpPr>
                  <p:cNvPr id="1226" name="Rectangle 656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3614"/>
                    <a:ext cx="62" cy="1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227" name="Oval 657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3618"/>
                    <a:ext cx="6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228" name="Oval 658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3618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1218" name="Rectangle 659"/>
                <p:cNvSpPr>
                  <a:spLocks noChangeArrowheads="1"/>
                </p:cNvSpPr>
                <p:nvPr/>
              </p:nvSpPr>
              <p:spPr bwMode="auto">
                <a:xfrm>
                  <a:off x="3507" y="3542"/>
                  <a:ext cx="22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19" name="Rectangle 660"/>
                <p:cNvSpPr>
                  <a:spLocks noChangeArrowheads="1"/>
                </p:cNvSpPr>
                <p:nvPr/>
              </p:nvSpPr>
              <p:spPr bwMode="auto">
                <a:xfrm>
                  <a:off x="3537" y="3542"/>
                  <a:ext cx="21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20" name="Rectangle 661"/>
                <p:cNvSpPr>
                  <a:spLocks noChangeArrowheads="1"/>
                </p:cNvSpPr>
                <p:nvPr/>
              </p:nvSpPr>
              <p:spPr bwMode="auto">
                <a:xfrm>
                  <a:off x="3506" y="3560"/>
                  <a:ext cx="22" cy="9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21" name="Rectangle 662"/>
                <p:cNvSpPr>
                  <a:spLocks noChangeArrowheads="1"/>
                </p:cNvSpPr>
                <p:nvPr/>
              </p:nvSpPr>
              <p:spPr bwMode="auto">
                <a:xfrm>
                  <a:off x="3535" y="3560"/>
                  <a:ext cx="22" cy="9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22" name="Rectangle 663"/>
                <p:cNvSpPr>
                  <a:spLocks noChangeArrowheads="1"/>
                </p:cNvSpPr>
                <p:nvPr/>
              </p:nvSpPr>
              <p:spPr bwMode="auto">
                <a:xfrm>
                  <a:off x="3507" y="3578"/>
                  <a:ext cx="22" cy="9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23" name="Rectangle 664"/>
                <p:cNvSpPr>
                  <a:spLocks noChangeArrowheads="1"/>
                </p:cNvSpPr>
                <p:nvPr/>
              </p:nvSpPr>
              <p:spPr bwMode="auto">
                <a:xfrm>
                  <a:off x="3537" y="3578"/>
                  <a:ext cx="21" cy="8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24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08" y="3595"/>
                  <a:ext cx="22" cy="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25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37" y="3595"/>
                  <a:ext cx="22" cy="9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sp>
            <p:nvSpPr>
              <p:cNvPr id="1215" name="Line 667"/>
              <p:cNvSpPr>
                <a:spLocks noChangeShapeType="1"/>
              </p:cNvSpPr>
              <p:nvPr/>
            </p:nvSpPr>
            <p:spPr bwMode="auto">
              <a:xfrm flipH="1">
                <a:off x="2977" y="3527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9" name="Line 668"/>
            <p:cNvSpPr>
              <a:spLocks noChangeShapeType="1"/>
            </p:cNvSpPr>
            <p:nvPr/>
          </p:nvSpPr>
          <p:spPr bwMode="auto">
            <a:xfrm flipH="1">
              <a:off x="2544" y="3718"/>
              <a:ext cx="2139" cy="2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Line 669"/>
            <p:cNvSpPr>
              <a:spLocks noChangeShapeType="1"/>
            </p:cNvSpPr>
            <p:nvPr/>
          </p:nvSpPr>
          <p:spPr bwMode="auto">
            <a:xfrm flipH="1" flipV="1">
              <a:off x="634" y="1762"/>
              <a:ext cx="0" cy="16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Line 670"/>
            <p:cNvSpPr>
              <a:spLocks noChangeShapeType="1"/>
            </p:cNvSpPr>
            <p:nvPr/>
          </p:nvSpPr>
          <p:spPr bwMode="auto">
            <a:xfrm flipH="1">
              <a:off x="1029" y="3668"/>
              <a:ext cx="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2" name="Group 671"/>
            <p:cNvGrpSpPr/>
            <p:nvPr/>
          </p:nvGrpSpPr>
          <p:grpSpPr bwMode="auto">
            <a:xfrm rot="47577">
              <a:off x="1128" y="3367"/>
              <a:ext cx="740" cy="249"/>
              <a:chOff x="3120" y="3552"/>
              <a:chExt cx="322" cy="132"/>
            </a:xfrm>
          </p:grpSpPr>
          <p:grpSp>
            <p:nvGrpSpPr>
              <p:cNvPr id="1087" name="Group 672"/>
              <p:cNvGrpSpPr/>
              <p:nvPr/>
            </p:nvGrpSpPr>
            <p:grpSpPr bwMode="auto">
              <a:xfrm>
                <a:off x="3193" y="3552"/>
                <a:ext cx="249" cy="132"/>
                <a:chOff x="1447" y="3090"/>
                <a:chExt cx="782" cy="338"/>
              </a:xfrm>
            </p:grpSpPr>
            <p:grpSp>
              <p:nvGrpSpPr>
                <p:cNvPr id="1163" name="Group 673"/>
                <p:cNvGrpSpPr/>
                <p:nvPr/>
              </p:nvGrpSpPr>
              <p:grpSpPr bwMode="auto">
                <a:xfrm>
                  <a:off x="1447" y="3090"/>
                  <a:ext cx="782" cy="259"/>
                  <a:chOff x="1447" y="3090"/>
                  <a:chExt cx="782" cy="259"/>
                </a:xfrm>
              </p:grpSpPr>
              <p:grpSp>
                <p:nvGrpSpPr>
                  <p:cNvPr id="1200" name="Group 674"/>
                  <p:cNvGrpSpPr/>
                  <p:nvPr/>
                </p:nvGrpSpPr>
                <p:grpSpPr bwMode="auto">
                  <a:xfrm>
                    <a:off x="1447" y="3090"/>
                    <a:ext cx="782" cy="259"/>
                    <a:chOff x="1447" y="3090"/>
                    <a:chExt cx="782" cy="259"/>
                  </a:xfrm>
                </p:grpSpPr>
                <p:sp>
                  <p:nvSpPr>
                    <p:cNvPr id="1204" name="Rectangle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090"/>
                      <a:ext cx="782" cy="2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05" name="Rectangle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090"/>
                      <a:ext cx="782" cy="259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201" name="Group 677"/>
                  <p:cNvGrpSpPr/>
                  <p:nvPr/>
                </p:nvGrpSpPr>
                <p:grpSpPr bwMode="auto">
                  <a:xfrm>
                    <a:off x="1447" y="3102"/>
                    <a:ext cx="782" cy="235"/>
                    <a:chOff x="1447" y="3102"/>
                    <a:chExt cx="782" cy="235"/>
                  </a:xfrm>
                </p:grpSpPr>
                <p:sp>
                  <p:nvSpPr>
                    <p:cNvPr id="1202" name="Rectangle 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102"/>
                      <a:ext cx="782" cy="2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203" name="Rectangle 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102"/>
                      <a:ext cx="782" cy="23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164" name="Group 680"/>
                <p:cNvGrpSpPr/>
                <p:nvPr/>
              </p:nvGrpSpPr>
              <p:grpSpPr bwMode="auto">
                <a:xfrm>
                  <a:off x="1663" y="3349"/>
                  <a:ext cx="542" cy="79"/>
                  <a:chOff x="1663" y="3349"/>
                  <a:chExt cx="542" cy="79"/>
                </a:xfrm>
              </p:grpSpPr>
              <p:grpSp>
                <p:nvGrpSpPr>
                  <p:cNvPr id="1165" name="Group 681"/>
                  <p:cNvGrpSpPr/>
                  <p:nvPr/>
                </p:nvGrpSpPr>
                <p:grpSpPr bwMode="auto">
                  <a:xfrm>
                    <a:off x="1663" y="3349"/>
                    <a:ext cx="542" cy="73"/>
                    <a:chOff x="1663" y="3349"/>
                    <a:chExt cx="542" cy="73"/>
                  </a:xfrm>
                </p:grpSpPr>
                <p:grpSp>
                  <p:nvGrpSpPr>
                    <p:cNvPr id="1174" name="Group 682"/>
                    <p:cNvGrpSpPr/>
                    <p:nvPr/>
                  </p:nvGrpSpPr>
                  <p:grpSpPr bwMode="auto">
                    <a:xfrm>
                      <a:off x="1663" y="3349"/>
                      <a:ext cx="67" cy="67"/>
                      <a:chOff x="1663" y="3349"/>
                      <a:chExt cx="67" cy="67"/>
                    </a:xfrm>
                  </p:grpSpPr>
                  <p:grpSp>
                    <p:nvGrpSpPr>
                      <p:cNvPr id="1191" name="Group 683"/>
                      <p:cNvGrpSpPr/>
                      <p:nvPr/>
                    </p:nvGrpSpPr>
                    <p:grpSpPr bwMode="auto">
                      <a:xfrm>
                        <a:off x="1663" y="3349"/>
                        <a:ext cx="67" cy="31"/>
                        <a:chOff x="1663" y="3349"/>
                        <a:chExt cx="67" cy="31"/>
                      </a:xfrm>
                    </p:grpSpPr>
                    <p:sp>
                      <p:nvSpPr>
                        <p:cNvPr id="1198" name="Freeform 684"/>
                        <p:cNvSpPr/>
                        <p:nvPr/>
                      </p:nvSpPr>
                      <p:spPr bwMode="auto">
                        <a:xfrm>
                          <a:off x="1663" y="3349"/>
                          <a:ext cx="6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7" y="0"/>
                            </a:cxn>
                            <a:cxn ang="0">
                              <a:pos x="54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7" h="31">
                              <a:moveTo>
                                <a:pt x="0" y="0"/>
                              </a:moveTo>
                              <a:lnTo>
                                <a:pt x="67" y="0"/>
                              </a:lnTo>
                              <a:lnTo>
                                <a:pt x="54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99" name="Freeform 685"/>
                        <p:cNvSpPr/>
                        <p:nvPr/>
                      </p:nvSpPr>
                      <p:spPr bwMode="auto">
                        <a:xfrm>
                          <a:off x="1663" y="3349"/>
                          <a:ext cx="6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7" y="0"/>
                            </a:cxn>
                            <a:cxn ang="0">
                              <a:pos x="54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7" h="31">
                              <a:moveTo>
                                <a:pt x="0" y="0"/>
                              </a:moveTo>
                              <a:lnTo>
                                <a:pt x="67" y="0"/>
                              </a:lnTo>
                              <a:lnTo>
                                <a:pt x="54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192" name="Group 686"/>
                      <p:cNvGrpSpPr/>
                      <p:nvPr/>
                    </p:nvGrpSpPr>
                    <p:grpSpPr bwMode="auto">
                      <a:xfrm>
                        <a:off x="1681" y="3356"/>
                        <a:ext cx="30" cy="36"/>
                        <a:chOff x="1681" y="3356"/>
                        <a:chExt cx="30" cy="36"/>
                      </a:xfrm>
                    </p:grpSpPr>
                    <p:sp>
                      <p:nvSpPr>
                        <p:cNvPr id="1196" name="Freeform 687"/>
                        <p:cNvSpPr/>
                        <p:nvPr/>
                      </p:nvSpPr>
                      <p:spPr bwMode="auto">
                        <a:xfrm>
                          <a:off x="1681" y="3356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8"/>
                            </a:cxn>
                            <a:cxn ang="0">
                              <a:pos x="30" y="0"/>
                            </a:cxn>
                            <a:cxn ang="0">
                              <a:pos x="24" y="36"/>
                            </a:cxn>
                            <a:cxn ang="0">
                              <a:pos x="6" y="36"/>
                            </a:cxn>
                            <a:cxn ang="0">
                              <a:pos x="0" y="18"/>
                            </a:cxn>
                          </a:cxnLst>
                          <a:rect l="0" t="0" r="r" b="b"/>
                          <a:pathLst>
                            <a:path w="30" h="36">
                              <a:moveTo>
                                <a:pt x="0" y="18"/>
                              </a:moveTo>
                              <a:lnTo>
                                <a:pt x="30" y="0"/>
                              </a:lnTo>
                              <a:lnTo>
                                <a:pt x="24" y="36"/>
                              </a:lnTo>
                              <a:lnTo>
                                <a:pt x="6" y="36"/>
                              </a:lnTo>
                              <a:lnTo>
                                <a:pt x="0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97" name="Freeform 688"/>
                        <p:cNvSpPr/>
                        <p:nvPr/>
                      </p:nvSpPr>
                      <p:spPr bwMode="auto">
                        <a:xfrm>
                          <a:off x="1681" y="3356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8"/>
                            </a:cxn>
                            <a:cxn ang="0">
                              <a:pos x="30" y="0"/>
                            </a:cxn>
                            <a:cxn ang="0">
                              <a:pos x="24" y="36"/>
                            </a:cxn>
                            <a:cxn ang="0">
                              <a:pos x="6" y="36"/>
                            </a:cxn>
                            <a:cxn ang="0">
                              <a:pos x="0" y="18"/>
                            </a:cxn>
                          </a:cxnLst>
                          <a:rect l="0" t="0" r="r" b="b"/>
                          <a:pathLst>
                            <a:path w="30" h="36">
                              <a:moveTo>
                                <a:pt x="0" y="18"/>
                              </a:moveTo>
                              <a:lnTo>
                                <a:pt x="30" y="0"/>
                              </a:lnTo>
                              <a:lnTo>
                                <a:pt x="24" y="36"/>
                              </a:lnTo>
                              <a:lnTo>
                                <a:pt x="6" y="36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193" name="Group 689"/>
                      <p:cNvGrpSpPr/>
                      <p:nvPr/>
                    </p:nvGrpSpPr>
                    <p:grpSpPr bwMode="auto">
                      <a:xfrm>
                        <a:off x="1693" y="3362"/>
                        <a:ext cx="31" cy="54"/>
                        <a:chOff x="1693" y="3362"/>
                        <a:chExt cx="31" cy="54"/>
                      </a:xfrm>
                    </p:grpSpPr>
                    <p:sp>
                      <p:nvSpPr>
                        <p:cNvPr id="1194" name="Rectangl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93" y="3362"/>
                          <a:ext cx="31" cy="54"/>
                        </a:xfrm>
                        <a:prstGeom prst="rect">
                          <a:avLst/>
                        </a:prstGeom>
                        <a:solidFill>
                          <a:srgbClr val="606060"/>
                        </a:solidFill>
                        <a:ln w="9525">
                          <a:noFill/>
                          <a:miter lim="800000"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95" name="Rectangl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93" y="3362"/>
                          <a:ext cx="31" cy="5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miter lim="800000"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75" name="Group 692"/>
                    <p:cNvGrpSpPr/>
                    <p:nvPr/>
                  </p:nvGrpSpPr>
                  <p:grpSpPr bwMode="auto">
                    <a:xfrm>
                      <a:off x="1982" y="3349"/>
                      <a:ext cx="115" cy="73"/>
                      <a:chOff x="1982" y="3349"/>
                      <a:chExt cx="115" cy="73"/>
                    </a:xfrm>
                  </p:grpSpPr>
                  <p:grpSp>
                    <p:nvGrpSpPr>
                      <p:cNvPr id="1184" name="Group 693"/>
                      <p:cNvGrpSpPr/>
                      <p:nvPr/>
                    </p:nvGrpSpPr>
                    <p:grpSpPr bwMode="auto">
                      <a:xfrm>
                        <a:off x="1982" y="3349"/>
                        <a:ext cx="97" cy="31"/>
                        <a:chOff x="1982" y="3349"/>
                        <a:chExt cx="97" cy="31"/>
                      </a:xfrm>
                    </p:grpSpPr>
                    <p:sp>
                      <p:nvSpPr>
                        <p:cNvPr id="1189" name="Freeform 694"/>
                        <p:cNvSpPr/>
                        <p:nvPr/>
                      </p:nvSpPr>
                      <p:spPr bwMode="auto">
                        <a:xfrm>
                          <a:off x="1982" y="3349"/>
                          <a:ext cx="9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97" y="0"/>
                            </a:cxn>
                            <a:cxn ang="0">
                              <a:pos x="97" y="31"/>
                            </a:cxn>
                            <a:cxn ang="0">
                              <a:pos x="6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7" h="31">
                              <a:moveTo>
                                <a:pt x="0" y="0"/>
                              </a:moveTo>
                              <a:lnTo>
                                <a:pt x="97" y="0"/>
                              </a:lnTo>
                              <a:lnTo>
                                <a:pt x="97" y="31"/>
                              </a:lnTo>
                              <a:lnTo>
                                <a:pt x="6" y="3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90" name="Freeform 695"/>
                        <p:cNvSpPr/>
                        <p:nvPr/>
                      </p:nvSpPr>
                      <p:spPr bwMode="auto">
                        <a:xfrm>
                          <a:off x="1982" y="3349"/>
                          <a:ext cx="9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97" y="0"/>
                            </a:cxn>
                            <a:cxn ang="0">
                              <a:pos x="97" y="31"/>
                            </a:cxn>
                            <a:cxn ang="0">
                              <a:pos x="6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7" h="31">
                              <a:moveTo>
                                <a:pt x="0" y="0"/>
                              </a:moveTo>
                              <a:lnTo>
                                <a:pt x="97" y="0"/>
                              </a:lnTo>
                              <a:lnTo>
                                <a:pt x="97" y="31"/>
                              </a:lnTo>
                              <a:lnTo>
                                <a:pt x="6" y="3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185" name="Group 696"/>
                      <p:cNvGrpSpPr/>
                      <p:nvPr/>
                    </p:nvGrpSpPr>
                    <p:grpSpPr bwMode="auto">
                      <a:xfrm>
                        <a:off x="1988" y="3356"/>
                        <a:ext cx="109" cy="30"/>
                        <a:chOff x="1988" y="3356"/>
                        <a:chExt cx="109" cy="30"/>
                      </a:xfrm>
                    </p:grpSpPr>
                    <p:sp>
                      <p:nvSpPr>
                        <p:cNvPr id="1187" name="Freeform 697"/>
                        <p:cNvSpPr/>
                        <p:nvPr/>
                      </p:nvSpPr>
                      <p:spPr bwMode="auto">
                        <a:xfrm>
                          <a:off x="1988" y="3356"/>
                          <a:ext cx="78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0"/>
                            </a:cxn>
                            <a:cxn ang="0">
                              <a:pos x="12" y="0"/>
                            </a:cxn>
                            <a:cxn ang="0">
                              <a:pos x="78" y="0"/>
                            </a:cxn>
                            <a:cxn ang="0">
                              <a:pos x="78" y="30"/>
                            </a:cxn>
                          </a:cxnLst>
                          <a:rect l="0" t="0" r="r" b="b"/>
                          <a:pathLst>
                            <a:path w="78" h="30">
                              <a:moveTo>
                                <a:pt x="0" y="30"/>
                              </a:moveTo>
                              <a:lnTo>
                                <a:pt x="12" y="0"/>
                              </a:lnTo>
                              <a:lnTo>
                                <a:pt x="78" y="0"/>
                              </a:lnTo>
                              <a:lnTo>
                                <a:pt x="78" y="3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88" name="Line 6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79" y="3362"/>
                          <a:ext cx="18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1186" name="Line 6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79" y="3386"/>
                        <a:ext cx="1" cy="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20202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176" name="Group 700"/>
                    <p:cNvGrpSpPr/>
                    <p:nvPr/>
                  </p:nvGrpSpPr>
                  <p:grpSpPr bwMode="auto">
                    <a:xfrm>
                      <a:off x="2085" y="3349"/>
                      <a:ext cx="120" cy="73"/>
                      <a:chOff x="2085" y="3349"/>
                      <a:chExt cx="120" cy="73"/>
                    </a:xfrm>
                  </p:grpSpPr>
                  <p:grpSp>
                    <p:nvGrpSpPr>
                      <p:cNvPr id="1177" name="Group 701"/>
                      <p:cNvGrpSpPr/>
                      <p:nvPr/>
                    </p:nvGrpSpPr>
                    <p:grpSpPr bwMode="auto">
                      <a:xfrm>
                        <a:off x="2085" y="3349"/>
                        <a:ext cx="102" cy="31"/>
                        <a:chOff x="2085" y="3349"/>
                        <a:chExt cx="102" cy="31"/>
                      </a:xfrm>
                    </p:grpSpPr>
                    <p:sp>
                      <p:nvSpPr>
                        <p:cNvPr id="1182" name="Freeform 702"/>
                        <p:cNvSpPr/>
                        <p:nvPr/>
                      </p:nvSpPr>
                      <p:spPr bwMode="auto">
                        <a:xfrm>
                          <a:off x="2085" y="3349"/>
                          <a:ext cx="102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2" y="0"/>
                            </a:cxn>
                            <a:cxn ang="0">
                              <a:pos x="102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02" h="31">
                              <a:moveTo>
                                <a:pt x="0" y="0"/>
                              </a:moveTo>
                              <a:lnTo>
                                <a:pt x="102" y="0"/>
                              </a:lnTo>
                              <a:lnTo>
                                <a:pt x="102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83" name="Freeform 703"/>
                        <p:cNvSpPr/>
                        <p:nvPr/>
                      </p:nvSpPr>
                      <p:spPr bwMode="auto">
                        <a:xfrm>
                          <a:off x="2085" y="3349"/>
                          <a:ext cx="102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2" y="0"/>
                            </a:cxn>
                            <a:cxn ang="0">
                              <a:pos x="102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02" h="31">
                              <a:moveTo>
                                <a:pt x="0" y="0"/>
                              </a:moveTo>
                              <a:lnTo>
                                <a:pt x="102" y="0"/>
                              </a:lnTo>
                              <a:lnTo>
                                <a:pt x="102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178" name="Group 704"/>
                      <p:cNvGrpSpPr/>
                      <p:nvPr/>
                    </p:nvGrpSpPr>
                    <p:grpSpPr bwMode="auto">
                      <a:xfrm>
                        <a:off x="2097" y="3356"/>
                        <a:ext cx="108" cy="30"/>
                        <a:chOff x="2097" y="3356"/>
                        <a:chExt cx="108" cy="30"/>
                      </a:xfrm>
                    </p:grpSpPr>
                    <p:sp>
                      <p:nvSpPr>
                        <p:cNvPr id="1180" name="Freeform 705"/>
                        <p:cNvSpPr/>
                        <p:nvPr/>
                      </p:nvSpPr>
                      <p:spPr bwMode="auto">
                        <a:xfrm>
                          <a:off x="2097" y="3356"/>
                          <a:ext cx="7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0"/>
                            </a:cxn>
                            <a:cxn ang="0">
                              <a:pos x="12" y="0"/>
                            </a:cxn>
                            <a:cxn ang="0">
                              <a:pos x="72" y="0"/>
                            </a:cxn>
                            <a:cxn ang="0">
                              <a:pos x="72" y="30"/>
                            </a:cxn>
                          </a:cxnLst>
                          <a:rect l="0" t="0" r="r" b="b"/>
                          <a:pathLst>
                            <a:path w="72" h="30">
                              <a:moveTo>
                                <a:pt x="0" y="30"/>
                              </a:moveTo>
                              <a:lnTo>
                                <a:pt x="12" y="0"/>
                              </a:lnTo>
                              <a:lnTo>
                                <a:pt x="72" y="0"/>
                              </a:lnTo>
                              <a:lnTo>
                                <a:pt x="72" y="3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81" name="Line 7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87" y="3362"/>
                          <a:ext cx="18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1179" name="Line 7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87" y="3386"/>
                        <a:ext cx="1" cy="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20202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166" name="Group 708"/>
                  <p:cNvGrpSpPr/>
                  <p:nvPr/>
                </p:nvGrpSpPr>
                <p:grpSpPr bwMode="auto">
                  <a:xfrm>
                    <a:off x="2000" y="3368"/>
                    <a:ext cx="48" cy="60"/>
                    <a:chOff x="2000" y="3368"/>
                    <a:chExt cx="48" cy="60"/>
                  </a:xfrm>
                </p:grpSpPr>
                <p:sp>
                  <p:nvSpPr>
                    <p:cNvPr id="1171" name="Oval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3368"/>
                      <a:ext cx="48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72" name="Oval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6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73" name="Oval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167" name="Group 712"/>
                  <p:cNvGrpSpPr/>
                  <p:nvPr/>
                </p:nvGrpSpPr>
                <p:grpSpPr bwMode="auto">
                  <a:xfrm>
                    <a:off x="2109" y="3368"/>
                    <a:ext cx="48" cy="60"/>
                    <a:chOff x="2109" y="3368"/>
                    <a:chExt cx="48" cy="60"/>
                  </a:xfrm>
                </p:grpSpPr>
                <p:sp>
                  <p:nvSpPr>
                    <p:cNvPr id="1168" name="Oval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9" y="3368"/>
                      <a:ext cx="48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69" name="Oval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5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70" name="Oval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7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088" name="Group 716"/>
              <p:cNvGrpSpPr/>
              <p:nvPr/>
            </p:nvGrpSpPr>
            <p:grpSpPr bwMode="auto">
              <a:xfrm>
                <a:off x="3120" y="3588"/>
                <a:ext cx="125" cy="96"/>
                <a:chOff x="1218" y="3181"/>
                <a:chExt cx="392" cy="247"/>
              </a:xfrm>
            </p:grpSpPr>
            <p:grpSp>
              <p:nvGrpSpPr>
                <p:cNvPr id="1089" name="Group 717"/>
                <p:cNvGrpSpPr/>
                <p:nvPr/>
              </p:nvGrpSpPr>
              <p:grpSpPr bwMode="auto">
                <a:xfrm>
                  <a:off x="1218" y="3181"/>
                  <a:ext cx="187" cy="211"/>
                  <a:chOff x="1218" y="3181"/>
                  <a:chExt cx="187" cy="211"/>
                </a:xfrm>
              </p:grpSpPr>
              <p:grpSp>
                <p:nvGrpSpPr>
                  <p:cNvPr id="1131" name="Group 718"/>
                  <p:cNvGrpSpPr/>
                  <p:nvPr/>
                </p:nvGrpSpPr>
                <p:grpSpPr bwMode="auto">
                  <a:xfrm>
                    <a:off x="1368" y="3283"/>
                    <a:ext cx="37" cy="30"/>
                    <a:chOff x="1368" y="3283"/>
                    <a:chExt cx="37" cy="30"/>
                  </a:xfrm>
                </p:grpSpPr>
                <p:sp>
                  <p:nvSpPr>
                    <p:cNvPr id="1161" name="Rectangle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283"/>
                      <a:ext cx="37" cy="30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62" name="Rectangle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283"/>
                      <a:ext cx="37" cy="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132" name="Group 721"/>
                  <p:cNvGrpSpPr/>
                  <p:nvPr/>
                </p:nvGrpSpPr>
                <p:grpSpPr bwMode="auto">
                  <a:xfrm>
                    <a:off x="1224" y="3181"/>
                    <a:ext cx="151" cy="168"/>
                    <a:chOff x="1224" y="3181"/>
                    <a:chExt cx="151" cy="168"/>
                  </a:xfrm>
                </p:grpSpPr>
                <p:sp>
                  <p:nvSpPr>
                    <p:cNvPr id="1159" name="Freeform 722"/>
                    <p:cNvSpPr/>
                    <p:nvPr/>
                  </p:nvSpPr>
                  <p:spPr bwMode="auto">
                    <a:xfrm>
                      <a:off x="1224" y="3181"/>
                      <a:ext cx="151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6"/>
                        </a:cxn>
                        <a:cxn ang="0">
                          <a:pos x="36" y="0"/>
                        </a:cxn>
                        <a:cxn ang="0">
                          <a:pos x="138" y="0"/>
                        </a:cxn>
                        <a:cxn ang="0">
                          <a:pos x="144" y="6"/>
                        </a:cxn>
                        <a:cxn ang="0">
                          <a:pos x="144" y="66"/>
                        </a:cxn>
                        <a:cxn ang="0">
                          <a:pos x="151" y="78"/>
                        </a:cxn>
                        <a:cxn ang="0">
                          <a:pos x="151" y="168"/>
                        </a:cxn>
                        <a:cxn ang="0">
                          <a:pos x="0" y="168"/>
                        </a:cxn>
                        <a:cxn ang="0">
                          <a:pos x="0" y="90"/>
                        </a:cxn>
                        <a:cxn ang="0">
                          <a:pos x="12" y="78"/>
                        </a:cxn>
                        <a:cxn ang="0">
                          <a:pos x="24" y="24"/>
                        </a:cxn>
                        <a:cxn ang="0">
                          <a:pos x="30" y="24"/>
                        </a:cxn>
                        <a:cxn ang="0">
                          <a:pos x="12" y="78"/>
                        </a:cxn>
                        <a:cxn ang="0">
                          <a:pos x="42" y="78"/>
                        </a:cxn>
                        <a:cxn ang="0">
                          <a:pos x="30" y="24"/>
                        </a:cxn>
                        <a:cxn ang="0">
                          <a:pos x="36" y="24"/>
                        </a:cxn>
                        <a:cxn ang="0">
                          <a:pos x="48" y="78"/>
                        </a:cxn>
                        <a:cxn ang="0">
                          <a:pos x="96" y="78"/>
                        </a:cxn>
                        <a:cxn ang="0">
                          <a:pos x="78" y="24"/>
                        </a:cxn>
                        <a:cxn ang="0">
                          <a:pos x="90" y="24"/>
                        </a:cxn>
                        <a:cxn ang="0">
                          <a:pos x="102" y="78"/>
                        </a:cxn>
                        <a:cxn ang="0">
                          <a:pos x="144" y="78"/>
                        </a:cxn>
                        <a:cxn ang="0">
                          <a:pos x="126" y="24"/>
                        </a:cxn>
                        <a:cxn ang="0">
                          <a:pos x="90" y="24"/>
                        </a:cxn>
                        <a:cxn ang="0">
                          <a:pos x="78" y="24"/>
                        </a:cxn>
                        <a:cxn ang="0">
                          <a:pos x="36" y="24"/>
                        </a:cxn>
                        <a:cxn ang="0">
                          <a:pos x="30" y="24"/>
                        </a:cxn>
                        <a:cxn ang="0">
                          <a:pos x="24" y="24"/>
                        </a:cxn>
                        <a:cxn ang="0">
                          <a:pos x="30" y="12"/>
                        </a:cxn>
                        <a:cxn ang="0">
                          <a:pos x="30" y="6"/>
                        </a:cxn>
                      </a:cxnLst>
                      <a:rect l="0" t="0" r="r" b="b"/>
                      <a:pathLst>
                        <a:path w="151" h="168">
                          <a:moveTo>
                            <a:pt x="30" y="6"/>
                          </a:moveTo>
                          <a:lnTo>
                            <a:pt x="36" y="0"/>
                          </a:lnTo>
                          <a:lnTo>
                            <a:pt x="138" y="0"/>
                          </a:lnTo>
                          <a:lnTo>
                            <a:pt x="144" y="6"/>
                          </a:lnTo>
                          <a:lnTo>
                            <a:pt x="144" y="66"/>
                          </a:lnTo>
                          <a:lnTo>
                            <a:pt x="151" y="78"/>
                          </a:lnTo>
                          <a:lnTo>
                            <a:pt x="151" y="168"/>
                          </a:lnTo>
                          <a:lnTo>
                            <a:pt x="0" y="168"/>
                          </a:lnTo>
                          <a:lnTo>
                            <a:pt x="0" y="90"/>
                          </a:lnTo>
                          <a:lnTo>
                            <a:pt x="12" y="78"/>
                          </a:lnTo>
                          <a:lnTo>
                            <a:pt x="24" y="24"/>
                          </a:lnTo>
                          <a:lnTo>
                            <a:pt x="30" y="24"/>
                          </a:lnTo>
                          <a:lnTo>
                            <a:pt x="12" y="78"/>
                          </a:lnTo>
                          <a:lnTo>
                            <a:pt x="42" y="78"/>
                          </a:lnTo>
                          <a:lnTo>
                            <a:pt x="30" y="24"/>
                          </a:lnTo>
                          <a:lnTo>
                            <a:pt x="36" y="24"/>
                          </a:lnTo>
                          <a:lnTo>
                            <a:pt x="48" y="78"/>
                          </a:lnTo>
                          <a:lnTo>
                            <a:pt x="96" y="78"/>
                          </a:lnTo>
                          <a:lnTo>
                            <a:pt x="78" y="24"/>
                          </a:lnTo>
                          <a:lnTo>
                            <a:pt x="90" y="24"/>
                          </a:lnTo>
                          <a:lnTo>
                            <a:pt x="102" y="78"/>
                          </a:lnTo>
                          <a:lnTo>
                            <a:pt x="144" y="78"/>
                          </a:lnTo>
                          <a:lnTo>
                            <a:pt x="126" y="24"/>
                          </a:lnTo>
                          <a:lnTo>
                            <a:pt x="90" y="24"/>
                          </a:lnTo>
                          <a:lnTo>
                            <a:pt x="78" y="24"/>
                          </a:lnTo>
                          <a:lnTo>
                            <a:pt x="36" y="24"/>
                          </a:lnTo>
                          <a:lnTo>
                            <a:pt x="30" y="24"/>
                          </a:lnTo>
                          <a:lnTo>
                            <a:pt x="24" y="24"/>
                          </a:lnTo>
                          <a:lnTo>
                            <a:pt x="30" y="12"/>
                          </a:lnTo>
                          <a:lnTo>
                            <a:pt x="30" y="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60" name="Freeform 723"/>
                    <p:cNvSpPr/>
                    <p:nvPr/>
                  </p:nvSpPr>
                  <p:spPr bwMode="auto">
                    <a:xfrm>
                      <a:off x="1224" y="3181"/>
                      <a:ext cx="151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6"/>
                        </a:cxn>
                        <a:cxn ang="0">
                          <a:pos x="36" y="0"/>
                        </a:cxn>
                        <a:cxn ang="0">
                          <a:pos x="138" y="0"/>
                        </a:cxn>
                        <a:cxn ang="0">
                          <a:pos x="144" y="6"/>
                        </a:cxn>
                        <a:cxn ang="0">
                          <a:pos x="144" y="66"/>
                        </a:cxn>
                        <a:cxn ang="0">
                          <a:pos x="151" y="78"/>
                        </a:cxn>
                        <a:cxn ang="0">
                          <a:pos x="151" y="168"/>
                        </a:cxn>
                        <a:cxn ang="0">
                          <a:pos x="0" y="168"/>
                        </a:cxn>
                        <a:cxn ang="0">
                          <a:pos x="0" y="90"/>
                        </a:cxn>
                        <a:cxn ang="0">
                          <a:pos x="12" y="78"/>
                        </a:cxn>
                        <a:cxn ang="0">
                          <a:pos x="24" y="24"/>
                        </a:cxn>
                        <a:cxn ang="0">
                          <a:pos x="30" y="24"/>
                        </a:cxn>
                        <a:cxn ang="0">
                          <a:pos x="12" y="78"/>
                        </a:cxn>
                        <a:cxn ang="0">
                          <a:pos x="42" y="78"/>
                        </a:cxn>
                        <a:cxn ang="0">
                          <a:pos x="30" y="24"/>
                        </a:cxn>
                        <a:cxn ang="0">
                          <a:pos x="36" y="24"/>
                        </a:cxn>
                        <a:cxn ang="0">
                          <a:pos x="48" y="78"/>
                        </a:cxn>
                        <a:cxn ang="0">
                          <a:pos x="96" y="78"/>
                        </a:cxn>
                        <a:cxn ang="0">
                          <a:pos x="78" y="24"/>
                        </a:cxn>
                        <a:cxn ang="0">
                          <a:pos x="90" y="24"/>
                        </a:cxn>
                        <a:cxn ang="0">
                          <a:pos x="102" y="78"/>
                        </a:cxn>
                        <a:cxn ang="0">
                          <a:pos x="144" y="78"/>
                        </a:cxn>
                        <a:cxn ang="0">
                          <a:pos x="126" y="24"/>
                        </a:cxn>
                        <a:cxn ang="0">
                          <a:pos x="90" y="24"/>
                        </a:cxn>
                        <a:cxn ang="0">
                          <a:pos x="78" y="24"/>
                        </a:cxn>
                        <a:cxn ang="0">
                          <a:pos x="36" y="24"/>
                        </a:cxn>
                        <a:cxn ang="0">
                          <a:pos x="30" y="24"/>
                        </a:cxn>
                        <a:cxn ang="0">
                          <a:pos x="24" y="24"/>
                        </a:cxn>
                        <a:cxn ang="0">
                          <a:pos x="30" y="12"/>
                        </a:cxn>
                        <a:cxn ang="0">
                          <a:pos x="30" y="6"/>
                        </a:cxn>
                      </a:cxnLst>
                      <a:rect l="0" t="0" r="r" b="b"/>
                      <a:pathLst>
                        <a:path w="151" h="168">
                          <a:moveTo>
                            <a:pt x="30" y="6"/>
                          </a:moveTo>
                          <a:lnTo>
                            <a:pt x="36" y="0"/>
                          </a:lnTo>
                          <a:lnTo>
                            <a:pt x="138" y="0"/>
                          </a:lnTo>
                          <a:lnTo>
                            <a:pt x="144" y="6"/>
                          </a:lnTo>
                          <a:lnTo>
                            <a:pt x="144" y="66"/>
                          </a:lnTo>
                          <a:lnTo>
                            <a:pt x="151" y="78"/>
                          </a:lnTo>
                          <a:lnTo>
                            <a:pt x="151" y="168"/>
                          </a:lnTo>
                          <a:lnTo>
                            <a:pt x="0" y="168"/>
                          </a:lnTo>
                          <a:lnTo>
                            <a:pt x="0" y="90"/>
                          </a:lnTo>
                          <a:lnTo>
                            <a:pt x="12" y="78"/>
                          </a:lnTo>
                          <a:lnTo>
                            <a:pt x="24" y="24"/>
                          </a:lnTo>
                          <a:lnTo>
                            <a:pt x="30" y="24"/>
                          </a:lnTo>
                          <a:lnTo>
                            <a:pt x="12" y="78"/>
                          </a:lnTo>
                          <a:lnTo>
                            <a:pt x="42" y="78"/>
                          </a:lnTo>
                          <a:lnTo>
                            <a:pt x="30" y="24"/>
                          </a:lnTo>
                          <a:lnTo>
                            <a:pt x="36" y="24"/>
                          </a:lnTo>
                          <a:lnTo>
                            <a:pt x="48" y="78"/>
                          </a:lnTo>
                          <a:lnTo>
                            <a:pt x="96" y="78"/>
                          </a:lnTo>
                          <a:lnTo>
                            <a:pt x="78" y="24"/>
                          </a:lnTo>
                          <a:lnTo>
                            <a:pt x="90" y="24"/>
                          </a:lnTo>
                          <a:lnTo>
                            <a:pt x="102" y="78"/>
                          </a:lnTo>
                          <a:lnTo>
                            <a:pt x="144" y="78"/>
                          </a:lnTo>
                          <a:lnTo>
                            <a:pt x="126" y="24"/>
                          </a:lnTo>
                          <a:lnTo>
                            <a:pt x="90" y="24"/>
                          </a:lnTo>
                          <a:lnTo>
                            <a:pt x="78" y="24"/>
                          </a:lnTo>
                          <a:lnTo>
                            <a:pt x="36" y="24"/>
                          </a:lnTo>
                          <a:lnTo>
                            <a:pt x="30" y="24"/>
                          </a:lnTo>
                          <a:lnTo>
                            <a:pt x="24" y="24"/>
                          </a:lnTo>
                          <a:lnTo>
                            <a:pt x="30" y="12"/>
                          </a:lnTo>
                          <a:lnTo>
                            <a:pt x="30" y="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1133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266" y="3277"/>
                    <a:ext cx="1" cy="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134" name="Freeform 725"/>
                  <p:cNvSpPr/>
                  <p:nvPr/>
                </p:nvSpPr>
                <p:spPr bwMode="auto">
                  <a:xfrm>
                    <a:off x="1302" y="3193"/>
                    <a:ext cx="36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66"/>
                      </a:cxn>
                      <a:cxn ang="0">
                        <a:pos x="36" y="132"/>
                      </a:cxn>
                    </a:cxnLst>
                    <a:rect l="0" t="0" r="r" b="b"/>
                    <a:pathLst>
                      <a:path w="36" h="132">
                        <a:moveTo>
                          <a:pt x="0" y="0"/>
                        </a:moveTo>
                        <a:lnTo>
                          <a:pt x="36" y="66"/>
                        </a:lnTo>
                        <a:lnTo>
                          <a:pt x="36" y="13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1135" name="Group 726"/>
                  <p:cNvGrpSpPr/>
                  <p:nvPr/>
                </p:nvGrpSpPr>
                <p:grpSpPr bwMode="auto">
                  <a:xfrm>
                    <a:off x="1218" y="3349"/>
                    <a:ext cx="157" cy="43"/>
                    <a:chOff x="1218" y="3349"/>
                    <a:chExt cx="157" cy="43"/>
                  </a:xfrm>
                </p:grpSpPr>
                <p:grpSp>
                  <p:nvGrpSpPr>
                    <p:cNvPr id="1153" name="Group 727"/>
                    <p:cNvGrpSpPr/>
                    <p:nvPr/>
                  </p:nvGrpSpPr>
                  <p:grpSpPr bwMode="auto">
                    <a:xfrm>
                      <a:off x="1218" y="3349"/>
                      <a:ext cx="157" cy="43"/>
                      <a:chOff x="1218" y="3349"/>
                      <a:chExt cx="157" cy="43"/>
                    </a:xfrm>
                  </p:grpSpPr>
                  <p:sp>
                    <p:nvSpPr>
                      <p:cNvPr id="1157" name="Rectangle 7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8" y="3349"/>
                        <a:ext cx="157" cy="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158" name="Rectangle 7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8" y="3349"/>
                        <a:ext cx="157" cy="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154" name="Group 730"/>
                    <p:cNvGrpSpPr/>
                    <p:nvPr/>
                  </p:nvGrpSpPr>
                  <p:grpSpPr bwMode="auto">
                    <a:xfrm>
                      <a:off x="1230" y="3356"/>
                      <a:ext cx="36" cy="1"/>
                      <a:chOff x="1230" y="3356"/>
                      <a:chExt cx="36" cy="1"/>
                    </a:xfrm>
                  </p:grpSpPr>
                  <p:sp>
                    <p:nvSpPr>
                      <p:cNvPr id="1155" name="Line 7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0" y="3356"/>
                        <a:ext cx="36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156" name="Line 7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0" y="3356"/>
                        <a:ext cx="36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136" name="Group 733"/>
                  <p:cNvGrpSpPr/>
                  <p:nvPr/>
                </p:nvGrpSpPr>
                <p:grpSpPr bwMode="auto">
                  <a:xfrm>
                    <a:off x="1224" y="3325"/>
                    <a:ext cx="138" cy="7"/>
                    <a:chOff x="1224" y="3325"/>
                    <a:chExt cx="138" cy="7"/>
                  </a:xfrm>
                </p:grpSpPr>
                <p:sp>
                  <p:nvSpPr>
                    <p:cNvPr id="1151" name="Line 7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24" y="3331"/>
                      <a:ext cx="4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20202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52" name="Line 7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24" y="3325"/>
                      <a:ext cx="138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20202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1137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3277"/>
                    <a:ext cx="1" cy="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1138" name="Group 737"/>
                  <p:cNvGrpSpPr/>
                  <p:nvPr/>
                </p:nvGrpSpPr>
                <p:grpSpPr bwMode="auto">
                  <a:xfrm>
                    <a:off x="1260" y="3229"/>
                    <a:ext cx="24" cy="54"/>
                    <a:chOff x="1260" y="3229"/>
                    <a:chExt cx="24" cy="54"/>
                  </a:xfrm>
                </p:grpSpPr>
                <p:sp>
                  <p:nvSpPr>
                    <p:cNvPr id="1145" name="Freeform 738"/>
                    <p:cNvSpPr/>
                    <p:nvPr/>
                  </p:nvSpPr>
                  <p:spPr bwMode="auto">
                    <a:xfrm>
                      <a:off x="1266" y="3229"/>
                      <a:ext cx="6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lnTo>
                            <a:pt x="0" y="3"/>
                          </a:lnTo>
                          <a:cubicBezTo>
                            <a:pt x="0" y="3"/>
                            <a:pt x="0" y="3"/>
                            <a:pt x="1" y="3"/>
                          </a:cubicBezTo>
                          <a:lnTo>
                            <a:pt x="1" y="3"/>
                          </a:lnTo>
                          <a:cubicBezTo>
                            <a:pt x="1" y="3"/>
                            <a:pt x="1" y="3"/>
                            <a:pt x="1" y="3"/>
                          </a:cubicBezTo>
                          <a:lnTo>
                            <a:pt x="1" y="1"/>
                          </a:ln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46" name="Freeform 739"/>
                    <p:cNvSpPr/>
                    <p:nvPr/>
                  </p:nvSpPr>
                  <p:spPr bwMode="auto">
                    <a:xfrm>
                      <a:off x="1260" y="3271"/>
                      <a:ext cx="1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lnTo>
                            <a:pt x="0" y="1"/>
                          </a:lnTo>
                          <a:cubicBezTo>
                            <a:pt x="0" y="1"/>
                            <a:pt x="1" y="1"/>
                            <a:pt x="1" y="1"/>
                          </a:cubicBezTo>
                          <a:lnTo>
                            <a:pt x="1" y="1"/>
                          </a:lnTo>
                          <a:cubicBezTo>
                            <a:pt x="2" y="1"/>
                            <a:pt x="2" y="1"/>
                            <a:pt x="2" y="1"/>
                          </a:cubicBezTo>
                          <a:lnTo>
                            <a:pt x="2" y="0"/>
                          </a:lnTo>
                          <a:cubicBezTo>
                            <a:pt x="2" y="0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47" name="Freeform 740"/>
                    <p:cNvSpPr/>
                    <p:nvPr/>
                  </p:nvSpPr>
                  <p:spPr bwMode="auto">
                    <a:xfrm>
                      <a:off x="1272" y="3265"/>
                      <a:ext cx="1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lnTo>
                            <a:pt x="0" y="1"/>
                          </a:lnTo>
                          <a:cubicBezTo>
                            <a:pt x="0" y="1"/>
                            <a:pt x="0" y="2"/>
                            <a:pt x="1" y="2"/>
                          </a:cubicBezTo>
                          <a:lnTo>
                            <a:pt x="1" y="2"/>
                          </a:lnTo>
                          <a:cubicBezTo>
                            <a:pt x="2" y="2"/>
                            <a:pt x="2" y="1"/>
                            <a:pt x="2" y="1"/>
                          </a:cubicBezTo>
                          <a:lnTo>
                            <a:pt x="2" y="1"/>
                          </a:lnTo>
                          <a:cubicBezTo>
                            <a:pt x="2" y="0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grpSp>
                  <p:nvGrpSpPr>
                    <p:cNvPr id="1148" name="Group 741"/>
                    <p:cNvGrpSpPr/>
                    <p:nvPr/>
                  </p:nvGrpSpPr>
                  <p:grpSpPr bwMode="auto">
                    <a:xfrm>
                      <a:off x="1272" y="3247"/>
                      <a:ext cx="12" cy="36"/>
                      <a:chOff x="1272" y="3247"/>
                      <a:chExt cx="12" cy="36"/>
                    </a:xfrm>
                  </p:grpSpPr>
                  <p:sp>
                    <p:nvSpPr>
                      <p:cNvPr id="1149" name="Freeform 742"/>
                      <p:cNvSpPr/>
                      <p:nvPr/>
                    </p:nvSpPr>
                    <p:spPr bwMode="auto">
                      <a:xfrm>
                        <a:off x="1272" y="3247"/>
                        <a:ext cx="1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36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h="36">
                            <a:moveTo>
                              <a:pt x="0" y="0"/>
                            </a:moveTo>
                            <a:lnTo>
                              <a:pt x="0" y="36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150" name="Line 7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8" y="3271"/>
                        <a:ext cx="6" cy="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139" name="Group 744"/>
                  <p:cNvGrpSpPr/>
                  <p:nvPr/>
                </p:nvGrpSpPr>
                <p:grpSpPr bwMode="auto">
                  <a:xfrm>
                    <a:off x="1302" y="3259"/>
                    <a:ext cx="36" cy="36"/>
                    <a:chOff x="1302" y="3259"/>
                    <a:chExt cx="36" cy="36"/>
                  </a:xfrm>
                </p:grpSpPr>
                <p:sp>
                  <p:nvSpPr>
                    <p:cNvPr id="1143" name="Freeform 745"/>
                    <p:cNvSpPr/>
                    <p:nvPr/>
                  </p:nvSpPr>
                  <p:spPr bwMode="auto">
                    <a:xfrm>
                      <a:off x="1302" y="3259"/>
                      <a:ext cx="36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36" y="24"/>
                        </a:cxn>
                        <a:cxn ang="0">
                          <a:pos x="36" y="36"/>
                        </a:cxn>
                        <a:cxn ang="0">
                          <a:pos x="24" y="36"/>
                        </a:cxn>
                        <a:cxn ang="0">
                          <a:pos x="24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6" h="36">
                          <a:moveTo>
                            <a:pt x="0" y="0"/>
                          </a:moveTo>
                          <a:lnTo>
                            <a:pt x="36" y="0"/>
                          </a:lnTo>
                          <a:lnTo>
                            <a:pt x="36" y="24"/>
                          </a:lnTo>
                          <a:lnTo>
                            <a:pt x="36" y="36"/>
                          </a:lnTo>
                          <a:lnTo>
                            <a:pt x="24" y="36"/>
                          </a:lnTo>
                          <a:lnTo>
                            <a:pt x="24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44" name="Freeform 746"/>
                    <p:cNvSpPr/>
                    <p:nvPr/>
                  </p:nvSpPr>
                  <p:spPr bwMode="auto">
                    <a:xfrm>
                      <a:off x="1302" y="3259"/>
                      <a:ext cx="36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36" y="24"/>
                        </a:cxn>
                        <a:cxn ang="0">
                          <a:pos x="36" y="36"/>
                        </a:cxn>
                        <a:cxn ang="0">
                          <a:pos x="24" y="36"/>
                        </a:cxn>
                        <a:cxn ang="0">
                          <a:pos x="24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6" h="36">
                          <a:moveTo>
                            <a:pt x="0" y="0"/>
                          </a:moveTo>
                          <a:lnTo>
                            <a:pt x="36" y="0"/>
                          </a:lnTo>
                          <a:lnTo>
                            <a:pt x="36" y="24"/>
                          </a:lnTo>
                          <a:lnTo>
                            <a:pt x="36" y="36"/>
                          </a:lnTo>
                          <a:lnTo>
                            <a:pt x="24" y="36"/>
                          </a:lnTo>
                          <a:lnTo>
                            <a:pt x="24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140" name="Group 747"/>
                  <p:cNvGrpSpPr/>
                  <p:nvPr/>
                </p:nvGrpSpPr>
                <p:grpSpPr bwMode="auto">
                  <a:xfrm>
                    <a:off x="1254" y="3187"/>
                    <a:ext cx="114" cy="36"/>
                    <a:chOff x="1254" y="3187"/>
                    <a:chExt cx="114" cy="36"/>
                  </a:xfrm>
                </p:grpSpPr>
                <p:sp>
                  <p:nvSpPr>
                    <p:cNvPr id="1141" name="Rectangle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4" y="3187"/>
                      <a:ext cx="114" cy="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42" name="Rectangle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4" y="3187"/>
                      <a:ext cx="114" cy="36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090" name="Group 750"/>
                <p:cNvGrpSpPr/>
                <p:nvPr/>
              </p:nvGrpSpPr>
              <p:grpSpPr bwMode="auto">
                <a:xfrm>
                  <a:off x="1254" y="3331"/>
                  <a:ext cx="127" cy="61"/>
                  <a:chOff x="1254" y="3331"/>
                  <a:chExt cx="127" cy="61"/>
                </a:xfrm>
              </p:grpSpPr>
              <p:grpSp>
                <p:nvGrpSpPr>
                  <p:cNvPr id="1125" name="Group 751"/>
                  <p:cNvGrpSpPr/>
                  <p:nvPr/>
                </p:nvGrpSpPr>
                <p:grpSpPr bwMode="auto">
                  <a:xfrm>
                    <a:off x="1254" y="3331"/>
                    <a:ext cx="127" cy="61"/>
                    <a:chOff x="1254" y="3331"/>
                    <a:chExt cx="127" cy="61"/>
                  </a:xfrm>
                </p:grpSpPr>
                <p:sp>
                  <p:nvSpPr>
                    <p:cNvPr id="1129" name="Freeform 752"/>
                    <p:cNvSpPr/>
                    <p:nvPr/>
                  </p:nvSpPr>
                  <p:spPr bwMode="auto">
                    <a:xfrm>
                      <a:off x="1254" y="3331"/>
                      <a:ext cx="127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1"/>
                        </a:cxn>
                        <a:cxn ang="0">
                          <a:pos x="0" y="55"/>
                        </a:cxn>
                        <a:cxn ang="0">
                          <a:pos x="0" y="49"/>
                        </a:cxn>
                        <a:cxn ang="0">
                          <a:pos x="6" y="43"/>
                        </a:cxn>
                        <a:cxn ang="0">
                          <a:pos x="6" y="31"/>
                        </a:cxn>
                        <a:cxn ang="0">
                          <a:pos x="12" y="31"/>
                        </a:cxn>
                        <a:cxn ang="0">
                          <a:pos x="18" y="25"/>
                        </a:cxn>
                        <a:cxn ang="0">
                          <a:pos x="24" y="12"/>
                        </a:cxn>
                        <a:cxn ang="0">
                          <a:pos x="30" y="6"/>
                        </a:cxn>
                        <a:cxn ang="0">
                          <a:pos x="36" y="6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60" y="0"/>
                        </a:cxn>
                        <a:cxn ang="0">
                          <a:pos x="66" y="0"/>
                        </a:cxn>
                        <a:cxn ang="0">
                          <a:pos x="72" y="0"/>
                        </a:cxn>
                        <a:cxn ang="0">
                          <a:pos x="84" y="0"/>
                        </a:cxn>
                        <a:cxn ang="0">
                          <a:pos x="90" y="6"/>
                        </a:cxn>
                        <a:cxn ang="0">
                          <a:pos x="96" y="6"/>
                        </a:cxn>
                        <a:cxn ang="0">
                          <a:pos x="102" y="12"/>
                        </a:cxn>
                        <a:cxn ang="0">
                          <a:pos x="108" y="18"/>
                        </a:cxn>
                        <a:cxn ang="0">
                          <a:pos x="114" y="25"/>
                        </a:cxn>
                        <a:cxn ang="0">
                          <a:pos x="114" y="31"/>
                        </a:cxn>
                        <a:cxn ang="0">
                          <a:pos x="121" y="37"/>
                        </a:cxn>
                        <a:cxn ang="0">
                          <a:pos x="121" y="37"/>
                        </a:cxn>
                        <a:cxn ang="0">
                          <a:pos x="127" y="43"/>
                        </a:cxn>
                        <a:cxn ang="0">
                          <a:pos x="127" y="49"/>
                        </a:cxn>
                        <a:cxn ang="0">
                          <a:pos x="127" y="55"/>
                        </a:cxn>
                        <a:cxn ang="0">
                          <a:pos x="127" y="61"/>
                        </a:cxn>
                        <a:cxn ang="0">
                          <a:pos x="127" y="61"/>
                        </a:cxn>
                        <a:cxn ang="0">
                          <a:pos x="0" y="61"/>
                        </a:cxn>
                      </a:cxnLst>
                      <a:rect l="0" t="0" r="r" b="b"/>
                      <a:pathLst>
                        <a:path w="127" h="61">
                          <a:moveTo>
                            <a:pt x="0" y="61"/>
                          </a:moveTo>
                          <a:lnTo>
                            <a:pt x="0" y="55"/>
                          </a:lnTo>
                          <a:lnTo>
                            <a:pt x="0" y="49"/>
                          </a:lnTo>
                          <a:lnTo>
                            <a:pt x="6" y="43"/>
                          </a:lnTo>
                          <a:lnTo>
                            <a:pt x="6" y="31"/>
                          </a:lnTo>
                          <a:lnTo>
                            <a:pt x="12" y="31"/>
                          </a:lnTo>
                          <a:lnTo>
                            <a:pt x="18" y="25"/>
                          </a:lnTo>
                          <a:lnTo>
                            <a:pt x="24" y="12"/>
                          </a:lnTo>
                          <a:lnTo>
                            <a:pt x="30" y="6"/>
                          </a:lnTo>
                          <a:lnTo>
                            <a:pt x="36" y="6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60" y="0"/>
                          </a:lnTo>
                          <a:lnTo>
                            <a:pt x="66" y="0"/>
                          </a:lnTo>
                          <a:lnTo>
                            <a:pt x="72" y="0"/>
                          </a:lnTo>
                          <a:lnTo>
                            <a:pt x="84" y="0"/>
                          </a:lnTo>
                          <a:lnTo>
                            <a:pt x="90" y="6"/>
                          </a:lnTo>
                          <a:lnTo>
                            <a:pt x="96" y="6"/>
                          </a:lnTo>
                          <a:lnTo>
                            <a:pt x="102" y="12"/>
                          </a:lnTo>
                          <a:lnTo>
                            <a:pt x="108" y="18"/>
                          </a:lnTo>
                          <a:lnTo>
                            <a:pt x="114" y="25"/>
                          </a:lnTo>
                          <a:lnTo>
                            <a:pt x="114" y="31"/>
                          </a:lnTo>
                          <a:lnTo>
                            <a:pt x="121" y="37"/>
                          </a:lnTo>
                          <a:lnTo>
                            <a:pt x="121" y="37"/>
                          </a:lnTo>
                          <a:lnTo>
                            <a:pt x="127" y="43"/>
                          </a:lnTo>
                          <a:lnTo>
                            <a:pt x="127" y="49"/>
                          </a:lnTo>
                          <a:lnTo>
                            <a:pt x="127" y="55"/>
                          </a:lnTo>
                          <a:lnTo>
                            <a:pt x="127" y="61"/>
                          </a:lnTo>
                          <a:lnTo>
                            <a:pt x="127" y="61"/>
                          </a:lnTo>
                          <a:lnTo>
                            <a:pt x="0" y="6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30" name="Freeform 753"/>
                    <p:cNvSpPr/>
                    <p:nvPr/>
                  </p:nvSpPr>
                  <p:spPr bwMode="auto">
                    <a:xfrm>
                      <a:off x="1254" y="3331"/>
                      <a:ext cx="127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1"/>
                        </a:cxn>
                        <a:cxn ang="0">
                          <a:pos x="0" y="55"/>
                        </a:cxn>
                        <a:cxn ang="0">
                          <a:pos x="0" y="49"/>
                        </a:cxn>
                        <a:cxn ang="0">
                          <a:pos x="6" y="43"/>
                        </a:cxn>
                        <a:cxn ang="0">
                          <a:pos x="6" y="31"/>
                        </a:cxn>
                        <a:cxn ang="0">
                          <a:pos x="12" y="31"/>
                        </a:cxn>
                        <a:cxn ang="0">
                          <a:pos x="18" y="25"/>
                        </a:cxn>
                        <a:cxn ang="0">
                          <a:pos x="24" y="12"/>
                        </a:cxn>
                        <a:cxn ang="0">
                          <a:pos x="30" y="6"/>
                        </a:cxn>
                        <a:cxn ang="0">
                          <a:pos x="36" y="6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60" y="0"/>
                        </a:cxn>
                        <a:cxn ang="0">
                          <a:pos x="66" y="0"/>
                        </a:cxn>
                        <a:cxn ang="0">
                          <a:pos x="72" y="0"/>
                        </a:cxn>
                        <a:cxn ang="0">
                          <a:pos x="84" y="0"/>
                        </a:cxn>
                        <a:cxn ang="0">
                          <a:pos x="90" y="6"/>
                        </a:cxn>
                        <a:cxn ang="0">
                          <a:pos x="96" y="6"/>
                        </a:cxn>
                        <a:cxn ang="0">
                          <a:pos x="102" y="12"/>
                        </a:cxn>
                        <a:cxn ang="0">
                          <a:pos x="108" y="18"/>
                        </a:cxn>
                        <a:cxn ang="0">
                          <a:pos x="114" y="25"/>
                        </a:cxn>
                        <a:cxn ang="0">
                          <a:pos x="114" y="31"/>
                        </a:cxn>
                        <a:cxn ang="0">
                          <a:pos x="121" y="37"/>
                        </a:cxn>
                        <a:cxn ang="0">
                          <a:pos x="121" y="37"/>
                        </a:cxn>
                        <a:cxn ang="0">
                          <a:pos x="127" y="43"/>
                        </a:cxn>
                        <a:cxn ang="0">
                          <a:pos x="127" y="49"/>
                        </a:cxn>
                        <a:cxn ang="0">
                          <a:pos x="127" y="55"/>
                        </a:cxn>
                        <a:cxn ang="0">
                          <a:pos x="127" y="61"/>
                        </a:cxn>
                        <a:cxn ang="0">
                          <a:pos x="127" y="61"/>
                        </a:cxn>
                        <a:cxn ang="0">
                          <a:pos x="0" y="61"/>
                        </a:cxn>
                      </a:cxnLst>
                      <a:rect l="0" t="0" r="r" b="b"/>
                      <a:pathLst>
                        <a:path w="127" h="61">
                          <a:moveTo>
                            <a:pt x="0" y="61"/>
                          </a:moveTo>
                          <a:lnTo>
                            <a:pt x="0" y="55"/>
                          </a:lnTo>
                          <a:lnTo>
                            <a:pt x="0" y="49"/>
                          </a:lnTo>
                          <a:lnTo>
                            <a:pt x="6" y="43"/>
                          </a:lnTo>
                          <a:lnTo>
                            <a:pt x="6" y="31"/>
                          </a:lnTo>
                          <a:lnTo>
                            <a:pt x="12" y="31"/>
                          </a:lnTo>
                          <a:lnTo>
                            <a:pt x="18" y="25"/>
                          </a:lnTo>
                          <a:lnTo>
                            <a:pt x="24" y="12"/>
                          </a:lnTo>
                          <a:lnTo>
                            <a:pt x="30" y="6"/>
                          </a:lnTo>
                          <a:lnTo>
                            <a:pt x="36" y="6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60" y="0"/>
                          </a:lnTo>
                          <a:lnTo>
                            <a:pt x="66" y="0"/>
                          </a:lnTo>
                          <a:lnTo>
                            <a:pt x="72" y="0"/>
                          </a:lnTo>
                          <a:lnTo>
                            <a:pt x="84" y="0"/>
                          </a:lnTo>
                          <a:lnTo>
                            <a:pt x="90" y="6"/>
                          </a:lnTo>
                          <a:lnTo>
                            <a:pt x="96" y="6"/>
                          </a:lnTo>
                          <a:lnTo>
                            <a:pt x="102" y="12"/>
                          </a:lnTo>
                          <a:lnTo>
                            <a:pt x="108" y="18"/>
                          </a:lnTo>
                          <a:lnTo>
                            <a:pt x="114" y="25"/>
                          </a:lnTo>
                          <a:lnTo>
                            <a:pt x="114" y="31"/>
                          </a:lnTo>
                          <a:lnTo>
                            <a:pt x="121" y="37"/>
                          </a:lnTo>
                          <a:lnTo>
                            <a:pt x="121" y="37"/>
                          </a:lnTo>
                          <a:lnTo>
                            <a:pt x="127" y="43"/>
                          </a:lnTo>
                          <a:lnTo>
                            <a:pt x="127" y="49"/>
                          </a:lnTo>
                          <a:lnTo>
                            <a:pt x="127" y="55"/>
                          </a:lnTo>
                          <a:lnTo>
                            <a:pt x="127" y="61"/>
                          </a:lnTo>
                          <a:lnTo>
                            <a:pt x="127" y="61"/>
                          </a:lnTo>
                          <a:lnTo>
                            <a:pt x="0" y="61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126" name="Group 754"/>
                  <p:cNvGrpSpPr/>
                  <p:nvPr/>
                </p:nvGrpSpPr>
                <p:grpSpPr bwMode="auto">
                  <a:xfrm>
                    <a:off x="1272" y="3349"/>
                    <a:ext cx="90" cy="43"/>
                    <a:chOff x="1272" y="3349"/>
                    <a:chExt cx="90" cy="43"/>
                  </a:xfrm>
                </p:grpSpPr>
                <p:sp>
                  <p:nvSpPr>
                    <p:cNvPr id="1127" name="Freeform 755"/>
                    <p:cNvSpPr/>
                    <p:nvPr/>
                  </p:nvSpPr>
                  <p:spPr bwMode="auto">
                    <a:xfrm>
                      <a:off x="1272" y="3349"/>
                      <a:ext cx="9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3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6" y="31"/>
                        </a:cxn>
                        <a:cxn ang="0">
                          <a:pos x="6" y="25"/>
                        </a:cxn>
                        <a:cxn ang="0">
                          <a:pos x="6" y="19"/>
                        </a:cxn>
                        <a:cxn ang="0">
                          <a:pos x="12" y="19"/>
                        </a:cxn>
                        <a:cxn ang="0">
                          <a:pos x="18" y="13"/>
                        </a:cxn>
                        <a:cxn ang="0">
                          <a:pos x="24" y="7"/>
                        </a:cxn>
                        <a:cxn ang="0">
                          <a:pos x="24" y="7"/>
                        </a:cxn>
                        <a:cxn ang="0">
                          <a:pos x="30" y="0"/>
                        </a:cxn>
                        <a:cxn ang="0">
                          <a:pos x="36" y="0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54" y="0"/>
                        </a:cxn>
                        <a:cxn ang="0">
                          <a:pos x="60" y="0"/>
                        </a:cxn>
                        <a:cxn ang="0">
                          <a:pos x="66" y="7"/>
                        </a:cxn>
                        <a:cxn ang="0">
                          <a:pos x="66" y="7"/>
                        </a:cxn>
                        <a:cxn ang="0">
                          <a:pos x="72" y="13"/>
                        </a:cxn>
                        <a:cxn ang="0">
                          <a:pos x="78" y="13"/>
                        </a:cxn>
                        <a:cxn ang="0">
                          <a:pos x="78" y="19"/>
                        </a:cxn>
                        <a:cxn ang="0">
                          <a:pos x="84" y="19"/>
                        </a:cxn>
                        <a:cxn ang="0">
                          <a:pos x="84" y="25"/>
                        </a:cxn>
                        <a:cxn ang="0">
                          <a:pos x="84" y="31"/>
                        </a:cxn>
                        <a:cxn ang="0">
                          <a:pos x="90" y="31"/>
                        </a:cxn>
                        <a:cxn ang="0">
                          <a:pos x="90" y="37"/>
                        </a:cxn>
                        <a:cxn ang="0">
                          <a:pos x="90" y="37"/>
                        </a:cxn>
                        <a:cxn ang="0">
                          <a:pos x="90" y="43"/>
                        </a:cxn>
                        <a:cxn ang="0">
                          <a:pos x="90" y="43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90" h="43">
                          <a:moveTo>
                            <a:pt x="0" y="43"/>
                          </a:move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6" y="31"/>
                          </a:lnTo>
                          <a:lnTo>
                            <a:pt x="6" y="25"/>
                          </a:lnTo>
                          <a:lnTo>
                            <a:pt x="6" y="19"/>
                          </a:lnTo>
                          <a:lnTo>
                            <a:pt x="12" y="19"/>
                          </a:lnTo>
                          <a:lnTo>
                            <a:pt x="18" y="13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30" y="0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54" y="0"/>
                          </a:lnTo>
                          <a:lnTo>
                            <a:pt x="60" y="0"/>
                          </a:lnTo>
                          <a:lnTo>
                            <a:pt x="66" y="7"/>
                          </a:lnTo>
                          <a:lnTo>
                            <a:pt x="66" y="7"/>
                          </a:lnTo>
                          <a:lnTo>
                            <a:pt x="72" y="13"/>
                          </a:lnTo>
                          <a:lnTo>
                            <a:pt x="78" y="13"/>
                          </a:lnTo>
                          <a:lnTo>
                            <a:pt x="78" y="19"/>
                          </a:lnTo>
                          <a:lnTo>
                            <a:pt x="84" y="19"/>
                          </a:lnTo>
                          <a:lnTo>
                            <a:pt x="84" y="25"/>
                          </a:lnTo>
                          <a:lnTo>
                            <a:pt x="84" y="31"/>
                          </a:lnTo>
                          <a:lnTo>
                            <a:pt x="90" y="31"/>
                          </a:lnTo>
                          <a:lnTo>
                            <a:pt x="90" y="37"/>
                          </a:lnTo>
                          <a:lnTo>
                            <a:pt x="90" y="37"/>
                          </a:lnTo>
                          <a:lnTo>
                            <a:pt x="90" y="43"/>
                          </a:lnTo>
                          <a:lnTo>
                            <a:pt x="90" y="43"/>
                          </a:lnTo>
                          <a:lnTo>
                            <a:pt x="0" y="4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28" name="Freeform 756"/>
                    <p:cNvSpPr/>
                    <p:nvPr/>
                  </p:nvSpPr>
                  <p:spPr bwMode="auto">
                    <a:xfrm>
                      <a:off x="1272" y="3349"/>
                      <a:ext cx="9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3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6" y="31"/>
                        </a:cxn>
                        <a:cxn ang="0">
                          <a:pos x="6" y="25"/>
                        </a:cxn>
                        <a:cxn ang="0">
                          <a:pos x="6" y="19"/>
                        </a:cxn>
                        <a:cxn ang="0">
                          <a:pos x="12" y="19"/>
                        </a:cxn>
                        <a:cxn ang="0">
                          <a:pos x="18" y="13"/>
                        </a:cxn>
                        <a:cxn ang="0">
                          <a:pos x="24" y="7"/>
                        </a:cxn>
                        <a:cxn ang="0">
                          <a:pos x="24" y="7"/>
                        </a:cxn>
                        <a:cxn ang="0">
                          <a:pos x="30" y="0"/>
                        </a:cxn>
                        <a:cxn ang="0">
                          <a:pos x="36" y="0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54" y="0"/>
                        </a:cxn>
                        <a:cxn ang="0">
                          <a:pos x="60" y="0"/>
                        </a:cxn>
                        <a:cxn ang="0">
                          <a:pos x="66" y="7"/>
                        </a:cxn>
                        <a:cxn ang="0">
                          <a:pos x="66" y="7"/>
                        </a:cxn>
                        <a:cxn ang="0">
                          <a:pos x="72" y="13"/>
                        </a:cxn>
                        <a:cxn ang="0">
                          <a:pos x="78" y="13"/>
                        </a:cxn>
                        <a:cxn ang="0">
                          <a:pos x="78" y="19"/>
                        </a:cxn>
                        <a:cxn ang="0">
                          <a:pos x="84" y="19"/>
                        </a:cxn>
                        <a:cxn ang="0">
                          <a:pos x="84" y="25"/>
                        </a:cxn>
                        <a:cxn ang="0">
                          <a:pos x="84" y="31"/>
                        </a:cxn>
                        <a:cxn ang="0">
                          <a:pos x="90" y="31"/>
                        </a:cxn>
                        <a:cxn ang="0">
                          <a:pos x="90" y="37"/>
                        </a:cxn>
                        <a:cxn ang="0">
                          <a:pos x="90" y="37"/>
                        </a:cxn>
                        <a:cxn ang="0">
                          <a:pos x="90" y="43"/>
                        </a:cxn>
                        <a:cxn ang="0">
                          <a:pos x="90" y="43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90" h="43">
                          <a:moveTo>
                            <a:pt x="0" y="43"/>
                          </a:move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6" y="31"/>
                          </a:lnTo>
                          <a:lnTo>
                            <a:pt x="6" y="25"/>
                          </a:lnTo>
                          <a:lnTo>
                            <a:pt x="6" y="19"/>
                          </a:lnTo>
                          <a:lnTo>
                            <a:pt x="12" y="19"/>
                          </a:lnTo>
                          <a:lnTo>
                            <a:pt x="18" y="13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30" y="0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54" y="0"/>
                          </a:lnTo>
                          <a:lnTo>
                            <a:pt x="60" y="0"/>
                          </a:lnTo>
                          <a:lnTo>
                            <a:pt x="66" y="7"/>
                          </a:lnTo>
                          <a:lnTo>
                            <a:pt x="66" y="7"/>
                          </a:lnTo>
                          <a:lnTo>
                            <a:pt x="72" y="13"/>
                          </a:lnTo>
                          <a:lnTo>
                            <a:pt x="78" y="13"/>
                          </a:lnTo>
                          <a:lnTo>
                            <a:pt x="78" y="19"/>
                          </a:lnTo>
                          <a:lnTo>
                            <a:pt x="84" y="19"/>
                          </a:lnTo>
                          <a:lnTo>
                            <a:pt x="84" y="25"/>
                          </a:lnTo>
                          <a:lnTo>
                            <a:pt x="84" y="31"/>
                          </a:lnTo>
                          <a:lnTo>
                            <a:pt x="90" y="31"/>
                          </a:lnTo>
                          <a:lnTo>
                            <a:pt x="90" y="37"/>
                          </a:lnTo>
                          <a:lnTo>
                            <a:pt x="90" y="37"/>
                          </a:lnTo>
                          <a:lnTo>
                            <a:pt x="90" y="43"/>
                          </a:lnTo>
                          <a:lnTo>
                            <a:pt x="90" y="43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091" name="Group 757"/>
                <p:cNvGrpSpPr/>
                <p:nvPr/>
              </p:nvGrpSpPr>
              <p:grpSpPr bwMode="auto">
                <a:xfrm>
                  <a:off x="1381" y="3223"/>
                  <a:ext cx="72" cy="114"/>
                  <a:chOff x="1381" y="3223"/>
                  <a:chExt cx="72" cy="114"/>
                </a:xfrm>
              </p:grpSpPr>
              <p:sp>
                <p:nvSpPr>
                  <p:cNvPr id="1122" name="Freeform 758"/>
                  <p:cNvSpPr/>
                  <p:nvPr/>
                </p:nvSpPr>
                <p:spPr bwMode="auto">
                  <a:xfrm>
                    <a:off x="1381" y="3247"/>
                    <a:ext cx="72" cy="78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6" y="48"/>
                      </a:cxn>
                      <a:cxn ang="0">
                        <a:pos x="6" y="54"/>
                      </a:cxn>
                      <a:cxn ang="0">
                        <a:pos x="12" y="60"/>
                      </a:cxn>
                      <a:cxn ang="0">
                        <a:pos x="18" y="60"/>
                      </a:cxn>
                      <a:cxn ang="0">
                        <a:pos x="18" y="66"/>
                      </a:cxn>
                      <a:cxn ang="0">
                        <a:pos x="24" y="72"/>
                      </a:cxn>
                      <a:cxn ang="0">
                        <a:pos x="24" y="72"/>
                      </a:cxn>
                      <a:cxn ang="0">
                        <a:pos x="24" y="72"/>
                      </a:cxn>
                      <a:cxn ang="0">
                        <a:pos x="24" y="78"/>
                      </a:cxn>
                      <a:cxn ang="0">
                        <a:pos x="30" y="78"/>
                      </a:cxn>
                      <a:cxn ang="0">
                        <a:pos x="30" y="78"/>
                      </a:cxn>
                      <a:cxn ang="0">
                        <a:pos x="36" y="78"/>
                      </a:cxn>
                      <a:cxn ang="0">
                        <a:pos x="36" y="78"/>
                      </a:cxn>
                      <a:cxn ang="0">
                        <a:pos x="42" y="78"/>
                      </a:cxn>
                      <a:cxn ang="0">
                        <a:pos x="42" y="72"/>
                      </a:cxn>
                      <a:cxn ang="0">
                        <a:pos x="48" y="72"/>
                      </a:cxn>
                      <a:cxn ang="0">
                        <a:pos x="48" y="66"/>
                      </a:cxn>
                      <a:cxn ang="0">
                        <a:pos x="48" y="60"/>
                      </a:cxn>
                      <a:cxn ang="0">
                        <a:pos x="48" y="60"/>
                      </a:cxn>
                      <a:cxn ang="0">
                        <a:pos x="54" y="54"/>
                      </a:cxn>
                      <a:cxn ang="0">
                        <a:pos x="54" y="48"/>
                      </a:cxn>
                      <a:cxn ang="0">
                        <a:pos x="60" y="42"/>
                      </a:cxn>
                      <a:cxn ang="0">
                        <a:pos x="60" y="36"/>
                      </a:cxn>
                      <a:cxn ang="0">
                        <a:pos x="60" y="36"/>
                      </a:cxn>
                      <a:cxn ang="0">
                        <a:pos x="60" y="30"/>
                      </a:cxn>
                      <a:cxn ang="0">
                        <a:pos x="60" y="24"/>
                      </a:cxn>
                      <a:cxn ang="0">
                        <a:pos x="60" y="18"/>
                      </a:cxn>
                      <a:cxn ang="0">
                        <a:pos x="60" y="18"/>
                      </a:cxn>
                      <a:cxn ang="0">
                        <a:pos x="60" y="12"/>
                      </a:cxn>
                      <a:cxn ang="0">
                        <a:pos x="66" y="6"/>
                      </a:cxn>
                      <a:cxn ang="0">
                        <a:pos x="66" y="0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78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6" y="48"/>
                        </a:lnTo>
                        <a:lnTo>
                          <a:pt x="6" y="54"/>
                        </a:lnTo>
                        <a:lnTo>
                          <a:pt x="12" y="60"/>
                        </a:lnTo>
                        <a:lnTo>
                          <a:pt x="18" y="60"/>
                        </a:lnTo>
                        <a:lnTo>
                          <a:pt x="18" y="66"/>
                        </a:lnTo>
                        <a:lnTo>
                          <a:pt x="24" y="72"/>
                        </a:lnTo>
                        <a:lnTo>
                          <a:pt x="24" y="72"/>
                        </a:lnTo>
                        <a:lnTo>
                          <a:pt x="24" y="72"/>
                        </a:lnTo>
                        <a:lnTo>
                          <a:pt x="24" y="78"/>
                        </a:lnTo>
                        <a:lnTo>
                          <a:pt x="30" y="78"/>
                        </a:lnTo>
                        <a:lnTo>
                          <a:pt x="30" y="78"/>
                        </a:lnTo>
                        <a:lnTo>
                          <a:pt x="36" y="78"/>
                        </a:lnTo>
                        <a:lnTo>
                          <a:pt x="36" y="78"/>
                        </a:lnTo>
                        <a:lnTo>
                          <a:pt x="42" y="78"/>
                        </a:lnTo>
                        <a:lnTo>
                          <a:pt x="42" y="72"/>
                        </a:lnTo>
                        <a:lnTo>
                          <a:pt x="48" y="72"/>
                        </a:lnTo>
                        <a:lnTo>
                          <a:pt x="48" y="66"/>
                        </a:lnTo>
                        <a:lnTo>
                          <a:pt x="48" y="60"/>
                        </a:lnTo>
                        <a:lnTo>
                          <a:pt x="48" y="60"/>
                        </a:lnTo>
                        <a:lnTo>
                          <a:pt x="54" y="54"/>
                        </a:lnTo>
                        <a:lnTo>
                          <a:pt x="54" y="48"/>
                        </a:lnTo>
                        <a:lnTo>
                          <a:pt x="60" y="42"/>
                        </a:lnTo>
                        <a:lnTo>
                          <a:pt x="60" y="36"/>
                        </a:lnTo>
                        <a:lnTo>
                          <a:pt x="60" y="36"/>
                        </a:lnTo>
                        <a:lnTo>
                          <a:pt x="60" y="30"/>
                        </a:lnTo>
                        <a:lnTo>
                          <a:pt x="60" y="24"/>
                        </a:lnTo>
                        <a:lnTo>
                          <a:pt x="60" y="18"/>
                        </a:lnTo>
                        <a:lnTo>
                          <a:pt x="60" y="18"/>
                        </a:lnTo>
                        <a:lnTo>
                          <a:pt x="60" y="12"/>
                        </a:lnTo>
                        <a:lnTo>
                          <a:pt x="66" y="6"/>
                        </a:lnTo>
                        <a:lnTo>
                          <a:pt x="66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123" name="Freeform 759"/>
                  <p:cNvSpPr/>
                  <p:nvPr/>
                </p:nvSpPr>
                <p:spPr bwMode="auto">
                  <a:xfrm>
                    <a:off x="1381" y="3223"/>
                    <a:ext cx="72" cy="11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0" y="78"/>
                      </a:cxn>
                      <a:cxn ang="0">
                        <a:pos x="6" y="78"/>
                      </a:cxn>
                      <a:cxn ang="0">
                        <a:pos x="6" y="84"/>
                      </a:cxn>
                      <a:cxn ang="0">
                        <a:pos x="6" y="84"/>
                      </a:cxn>
                      <a:cxn ang="0">
                        <a:pos x="6" y="90"/>
                      </a:cxn>
                      <a:cxn ang="0">
                        <a:pos x="6" y="90"/>
                      </a:cxn>
                      <a:cxn ang="0">
                        <a:pos x="12" y="96"/>
                      </a:cxn>
                      <a:cxn ang="0">
                        <a:pos x="18" y="102"/>
                      </a:cxn>
                      <a:cxn ang="0">
                        <a:pos x="18" y="108"/>
                      </a:cxn>
                      <a:cxn ang="0">
                        <a:pos x="24" y="108"/>
                      </a:cxn>
                      <a:cxn ang="0">
                        <a:pos x="24" y="114"/>
                      </a:cxn>
                      <a:cxn ang="0">
                        <a:pos x="24" y="114"/>
                      </a:cxn>
                      <a:cxn ang="0">
                        <a:pos x="24" y="114"/>
                      </a:cxn>
                      <a:cxn ang="0">
                        <a:pos x="30" y="114"/>
                      </a:cxn>
                      <a:cxn ang="0">
                        <a:pos x="30" y="114"/>
                      </a:cxn>
                      <a:cxn ang="0">
                        <a:pos x="36" y="114"/>
                      </a:cxn>
                      <a:cxn ang="0">
                        <a:pos x="36" y="114"/>
                      </a:cxn>
                      <a:cxn ang="0">
                        <a:pos x="42" y="114"/>
                      </a:cxn>
                      <a:cxn ang="0">
                        <a:pos x="42" y="114"/>
                      </a:cxn>
                      <a:cxn ang="0">
                        <a:pos x="48" y="114"/>
                      </a:cxn>
                      <a:cxn ang="0">
                        <a:pos x="48" y="108"/>
                      </a:cxn>
                      <a:cxn ang="0">
                        <a:pos x="48" y="108"/>
                      </a:cxn>
                      <a:cxn ang="0">
                        <a:pos x="48" y="108"/>
                      </a:cxn>
                      <a:cxn ang="0">
                        <a:pos x="48" y="108"/>
                      </a:cxn>
                      <a:cxn ang="0">
                        <a:pos x="54" y="102"/>
                      </a:cxn>
                      <a:cxn ang="0">
                        <a:pos x="54" y="102"/>
                      </a:cxn>
                      <a:cxn ang="0">
                        <a:pos x="54" y="96"/>
                      </a:cxn>
                      <a:cxn ang="0">
                        <a:pos x="60" y="90"/>
                      </a:cxn>
                      <a:cxn ang="0">
                        <a:pos x="60" y="90"/>
                      </a:cxn>
                      <a:cxn ang="0">
                        <a:pos x="60" y="84"/>
                      </a:cxn>
                      <a:cxn ang="0">
                        <a:pos x="60" y="78"/>
                      </a:cxn>
                      <a:cxn ang="0">
                        <a:pos x="60" y="78"/>
                      </a:cxn>
                      <a:cxn ang="0">
                        <a:pos x="60" y="72"/>
                      </a:cxn>
                      <a:cxn ang="0">
                        <a:pos x="60" y="66"/>
                      </a:cxn>
                      <a:cxn ang="0">
                        <a:pos x="66" y="66"/>
                      </a:cxn>
                      <a:cxn ang="0">
                        <a:pos x="66" y="60"/>
                      </a:cxn>
                      <a:cxn ang="0">
                        <a:pos x="66" y="60"/>
                      </a:cxn>
                      <a:cxn ang="0">
                        <a:pos x="66" y="54"/>
                      </a:cxn>
                      <a:cxn ang="0">
                        <a:pos x="66" y="48"/>
                      </a:cxn>
                      <a:cxn ang="0">
                        <a:pos x="66" y="24"/>
                      </a:cxn>
                      <a:cxn ang="0">
                        <a:pos x="66" y="12"/>
                      </a:cxn>
                      <a:cxn ang="0">
                        <a:pos x="66" y="6"/>
                      </a:cxn>
                      <a:cxn ang="0">
                        <a:pos x="66" y="6"/>
                      </a:cxn>
                      <a:cxn ang="0">
                        <a:pos x="66" y="6"/>
                      </a:cxn>
                      <a:cxn ang="0">
                        <a:pos x="66" y="0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114">
                        <a:moveTo>
                          <a:pt x="0" y="78"/>
                        </a:moveTo>
                        <a:lnTo>
                          <a:pt x="0" y="78"/>
                        </a:lnTo>
                        <a:lnTo>
                          <a:pt x="6" y="78"/>
                        </a:lnTo>
                        <a:lnTo>
                          <a:pt x="6" y="84"/>
                        </a:lnTo>
                        <a:lnTo>
                          <a:pt x="6" y="84"/>
                        </a:lnTo>
                        <a:lnTo>
                          <a:pt x="6" y="90"/>
                        </a:lnTo>
                        <a:lnTo>
                          <a:pt x="6" y="90"/>
                        </a:lnTo>
                        <a:lnTo>
                          <a:pt x="12" y="96"/>
                        </a:lnTo>
                        <a:lnTo>
                          <a:pt x="18" y="102"/>
                        </a:lnTo>
                        <a:lnTo>
                          <a:pt x="18" y="108"/>
                        </a:lnTo>
                        <a:lnTo>
                          <a:pt x="24" y="108"/>
                        </a:lnTo>
                        <a:lnTo>
                          <a:pt x="24" y="114"/>
                        </a:lnTo>
                        <a:lnTo>
                          <a:pt x="24" y="114"/>
                        </a:lnTo>
                        <a:lnTo>
                          <a:pt x="24" y="114"/>
                        </a:lnTo>
                        <a:lnTo>
                          <a:pt x="30" y="114"/>
                        </a:lnTo>
                        <a:lnTo>
                          <a:pt x="30" y="114"/>
                        </a:lnTo>
                        <a:lnTo>
                          <a:pt x="36" y="114"/>
                        </a:lnTo>
                        <a:lnTo>
                          <a:pt x="36" y="114"/>
                        </a:lnTo>
                        <a:lnTo>
                          <a:pt x="42" y="114"/>
                        </a:lnTo>
                        <a:lnTo>
                          <a:pt x="42" y="114"/>
                        </a:lnTo>
                        <a:lnTo>
                          <a:pt x="48" y="114"/>
                        </a:lnTo>
                        <a:lnTo>
                          <a:pt x="48" y="108"/>
                        </a:lnTo>
                        <a:lnTo>
                          <a:pt x="48" y="108"/>
                        </a:lnTo>
                        <a:lnTo>
                          <a:pt x="48" y="108"/>
                        </a:lnTo>
                        <a:lnTo>
                          <a:pt x="48" y="108"/>
                        </a:lnTo>
                        <a:lnTo>
                          <a:pt x="54" y="102"/>
                        </a:lnTo>
                        <a:lnTo>
                          <a:pt x="54" y="102"/>
                        </a:lnTo>
                        <a:lnTo>
                          <a:pt x="54" y="96"/>
                        </a:lnTo>
                        <a:lnTo>
                          <a:pt x="60" y="90"/>
                        </a:lnTo>
                        <a:lnTo>
                          <a:pt x="60" y="90"/>
                        </a:lnTo>
                        <a:lnTo>
                          <a:pt x="60" y="84"/>
                        </a:lnTo>
                        <a:lnTo>
                          <a:pt x="60" y="78"/>
                        </a:lnTo>
                        <a:lnTo>
                          <a:pt x="60" y="78"/>
                        </a:lnTo>
                        <a:lnTo>
                          <a:pt x="60" y="72"/>
                        </a:lnTo>
                        <a:lnTo>
                          <a:pt x="60" y="66"/>
                        </a:lnTo>
                        <a:lnTo>
                          <a:pt x="66" y="66"/>
                        </a:lnTo>
                        <a:lnTo>
                          <a:pt x="66" y="60"/>
                        </a:lnTo>
                        <a:lnTo>
                          <a:pt x="66" y="60"/>
                        </a:lnTo>
                        <a:lnTo>
                          <a:pt x="66" y="54"/>
                        </a:lnTo>
                        <a:lnTo>
                          <a:pt x="66" y="48"/>
                        </a:lnTo>
                        <a:lnTo>
                          <a:pt x="66" y="24"/>
                        </a:lnTo>
                        <a:lnTo>
                          <a:pt x="66" y="12"/>
                        </a:lnTo>
                        <a:lnTo>
                          <a:pt x="66" y="6"/>
                        </a:lnTo>
                        <a:lnTo>
                          <a:pt x="66" y="6"/>
                        </a:lnTo>
                        <a:lnTo>
                          <a:pt x="66" y="6"/>
                        </a:lnTo>
                        <a:lnTo>
                          <a:pt x="66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124" name="Freeform 760"/>
                  <p:cNvSpPr/>
                  <p:nvPr/>
                </p:nvSpPr>
                <p:spPr bwMode="auto">
                  <a:xfrm>
                    <a:off x="1435" y="3259"/>
                    <a:ext cx="12" cy="48"/>
                  </a:xfrm>
                  <a:custGeom>
                    <a:avLst/>
                    <a:gdLst/>
                    <a:ahLst/>
                    <a:cxnLst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0" y="4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8">
                        <a:moveTo>
                          <a:pt x="2" y="8"/>
                        </a:moveTo>
                        <a:cubicBezTo>
                          <a:pt x="2" y="8"/>
                          <a:pt x="1" y="8"/>
                          <a:pt x="1" y="8"/>
                        </a:cubicBezTo>
                        <a:cubicBezTo>
                          <a:pt x="1" y="8"/>
                          <a:pt x="0" y="6"/>
                          <a:pt x="0" y="4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1092" name="Group 761"/>
                <p:cNvGrpSpPr/>
                <p:nvPr/>
              </p:nvGrpSpPr>
              <p:grpSpPr bwMode="auto">
                <a:xfrm>
                  <a:off x="1368" y="3349"/>
                  <a:ext cx="242" cy="67"/>
                  <a:chOff x="1368" y="3349"/>
                  <a:chExt cx="242" cy="67"/>
                </a:xfrm>
              </p:grpSpPr>
              <p:sp>
                <p:nvSpPr>
                  <p:cNvPr id="1106" name="Line 762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3398"/>
                    <a:ext cx="1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20202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1107" name="Group 763"/>
                  <p:cNvGrpSpPr/>
                  <p:nvPr/>
                </p:nvGrpSpPr>
                <p:grpSpPr bwMode="auto">
                  <a:xfrm>
                    <a:off x="1368" y="3356"/>
                    <a:ext cx="241" cy="36"/>
                    <a:chOff x="1368" y="3356"/>
                    <a:chExt cx="241" cy="36"/>
                  </a:xfrm>
                </p:grpSpPr>
                <p:sp>
                  <p:nvSpPr>
                    <p:cNvPr id="1120" name="Rectangle 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356"/>
                      <a:ext cx="241" cy="36"/>
                    </a:xfrm>
                    <a:prstGeom prst="rect">
                      <a:avLst/>
                    </a:prstGeom>
                    <a:solidFill>
                      <a:srgbClr val="A0000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21" name="Rectangle 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356"/>
                      <a:ext cx="241" cy="36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108" name="Group 766"/>
                  <p:cNvGrpSpPr/>
                  <p:nvPr/>
                </p:nvGrpSpPr>
                <p:grpSpPr bwMode="auto">
                  <a:xfrm>
                    <a:off x="1381" y="3356"/>
                    <a:ext cx="54" cy="48"/>
                    <a:chOff x="1381" y="3356"/>
                    <a:chExt cx="54" cy="48"/>
                  </a:xfrm>
                </p:grpSpPr>
                <p:grpSp>
                  <p:nvGrpSpPr>
                    <p:cNvPr id="1112" name="Group 767"/>
                    <p:cNvGrpSpPr/>
                    <p:nvPr/>
                  </p:nvGrpSpPr>
                  <p:grpSpPr bwMode="auto">
                    <a:xfrm>
                      <a:off x="1381" y="3356"/>
                      <a:ext cx="54" cy="48"/>
                      <a:chOff x="1381" y="3356"/>
                      <a:chExt cx="54" cy="48"/>
                    </a:xfrm>
                  </p:grpSpPr>
                  <p:sp>
                    <p:nvSpPr>
                      <p:cNvPr id="1118" name="Rectangle 7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81" y="3356"/>
                        <a:ext cx="54" cy="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119" name="Rectangle 7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81" y="3356"/>
                        <a:ext cx="54" cy="4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113" name="Group 770"/>
                    <p:cNvGrpSpPr/>
                    <p:nvPr/>
                  </p:nvGrpSpPr>
                  <p:grpSpPr bwMode="auto">
                    <a:xfrm>
                      <a:off x="1387" y="3374"/>
                      <a:ext cx="37" cy="12"/>
                      <a:chOff x="1387" y="3374"/>
                      <a:chExt cx="37" cy="12"/>
                    </a:xfrm>
                  </p:grpSpPr>
                  <p:sp>
                    <p:nvSpPr>
                      <p:cNvPr id="1114" name="Line 7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87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115" name="Line 7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93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116" name="Line 7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17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117" name="Line 7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3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109" name="Group 775"/>
                  <p:cNvGrpSpPr/>
                  <p:nvPr/>
                </p:nvGrpSpPr>
                <p:grpSpPr bwMode="auto">
                  <a:xfrm>
                    <a:off x="1483" y="3349"/>
                    <a:ext cx="60" cy="31"/>
                    <a:chOff x="1483" y="3349"/>
                    <a:chExt cx="60" cy="31"/>
                  </a:xfrm>
                </p:grpSpPr>
                <p:sp>
                  <p:nvSpPr>
                    <p:cNvPr id="1110" name="Freeform 776"/>
                    <p:cNvSpPr/>
                    <p:nvPr/>
                  </p:nvSpPr>
                  <p:spPr bwMode="auto">
                    <a:xfrm>
                      <a:off x="1483" y="3349"/>
                      <a:ext cx="60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0"/>
                        </a:cxn>
                        <a:cxn ang="0">
                          <a:pos x="60" y="19"/>
                        </a:cxn>
                        <a:cxn ang="0">
                          <a:pos x="42" y="19"/>
                        </a:cxn>
                        <a:cxn ang="0">
                          <a:pos x="42" y="31"/>
                        </a:cxn>
                        <a:cxn ang="0">
                          <a:pos x="12" y="31"/>
                        </a:cxn>
                        <a:cxn ang="0">
                          <a:pos x="12" y="19"/>
                        </a:cxn>
                        <a:cxn ang="0">
                          <a:pos x="0" y="1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31">
                          <a:moveTo>
                            <a:pt x="0" y="0"/>
                          </a:moveTo>
                          <a:lnTo>
                            <a:pt x="60" y="0"/>
                          </a:lnTo>
                          <a:lnTo>
                            <a:pt x="60" y="19"/>
                          </a:lnTo>
                          <a:lnTo>
                            <a:pt x="42" y="19"/>
                          </a:lnTo>
                          <a:lnTo>
                            <a:pt x="42" y="31"/>
                          </a:lnTo>
                          <a:lnTo>
                            <a:pt x="12" y="31"/>
                          </a:lnTo>
                          <a:lnTo>
                            <a:pt x="12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11" name="Freeform 777"/>
                    <p:cNvSpPr/>
                    <p:nvPr/>
                  </p:nvSpPr>
                  <p:spPr bwMode="auto">
                    <a:xfrm>
                      <a:off x="1483" y="3349"/>
                      <a:ext cx="60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0"/>
                        </a:cxn>
                        <a:cxn ang="0">
                          <a:pos x="60" y="19"/>
                        </a:cxn>
                        <a:cxn ang="0">
                          <a:pos x="42" y="19"/>
                        </a:cxn>
                        <a:cxn ang="0">
                          <a:pos x="42" y="31"/>
                        </a:cxn>
                        <a:cxn ang="0">
                          <a:pos x="12" y="31"/>
                        </a:cxn>
                        <a:cxn ang="0">
                          <a:pos x="12" y="19"/>
                        </a:cxn>
                        <a:cxn ang="0">
                          <a:pos x="0" y="1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31">
                          <a:moveTo>
                            <a:pt x="0" y="0"/>
                          </a:moveTo>
                          <a:lnTo>
                            <a:pt x="60" y="0"/>
                          </a:lnTo>
                          <a:lnTo>
                            <a:pt x="60" y="19"/>
                          </a:lnTo>
                          <a:lnTo>
                            <a:pt x="42" y="19"/>
                          </a:lnTo>
                          <a:lnTo>
                            <a:pt x="42" y="31"/>
                          </a:lnTo>
                          <a:lnTo>
                            <a:pt x="12" y="31"/>
                          </a:lnTo>
                          <a:lnTo>
                            <a:pt x="12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093" name="Group 778"/>
                <p:cNvGrpSpPr/>
                <p:nvPr/>
              </p:nvGrpSpPr>
              <p:grpSpPr bwMode="auto">
                <a:xfrm>
                  <a:off x="1284" y="3368"/>
                  <a:ext cx="289" cy="60"/>
                  <a:chOff x="1284" y="3368"/>
                  <a:chExt cx="289" cy="60"/>
                </a:xfrm>
              </p:grpSpPr>
              <p:grpSp>
                <p:nvGrpSpPr>
                  <p:cNvPr id="1094" name="Group 779"/>
                  <p:cNvGrpSpPr/>
                  <p:nvPr/>
                </p:nvGrpSpPr>
                <p:grpSpPr bwMode="auto">
                  <a:xfrm>
                    <a:off x="1441" y="3368"/>
                    <a:ext cx="54" cy="60"/>
                    <a:chOff x="1441" y="3368"/>
                    <a:chExt cx="54" cy="60"/>
                  </a:xfrm>
                </p:grpSpPr>
                <p:sp>
                  <p:nvSpPr>
                    <p:cNvPr id="1103" name="Oval 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3368"/>
                      <a:ext cx="54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04" name="Oval 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3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05" name="Oval 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5" y="3392"/>
                      <a:ext cx="6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095" name="Group 783"/>
                  <p:cNvGrpSpPr/>
                  <p:nvPr/>
                </p:nvGrpSpPr>
                <p:grpSpPr bwMode="auto">
                  <a:xfrm>
                    <a:off x="1519" y="3368"/>
                    <a:ext cx="54" cy="60"/>
                    <a:chOff x="1519" y="3368"/>
                    <a:chExt cx="54" cy="60"/>
                  </a:xfrm>
                </p:grpSpPr>
                <p:sp>
                  <p:nvSpPr>
                    <p:cNvPr id="1100" name="Oval 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3368"/>
                      <a:ext cx="54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01" name="Oval 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1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102" name="Oval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7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096" name="Group 787"/>
                  <p:cNvGrpSpPr/>
                  <p:nvPr/>
                </p:nvGrpSpPr>
                <p:grpSpPr bwMode="auto">
                  <a:xfrm>
                    <a:off x="1284" y="3368"/>
                    <a:ext cx="54" cy="60"/>
                    <a:chOff x="1284" y="3368"/>
                    <a:chExt cx="54" cy="60"/>
                  </a:xfrm>
                </p:grpSpPr>
                <p:sp>
                  <p:nvSpPr>
                    <p:cNvPr id="1097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4" y="3368"/>
                      <a:ext cx="54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98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99" name="Oval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2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</p:grpSp>
        </p:grpSp>
        <p:graphicFrame>
          <p:nvGraphicFramePr>
            <p:cNvPr id="13" name="Object 791"/>
            <p:cNvGraphicFramePr>
              <a:graphicFrameLocks noChangeAspect="1"/>
            </p:cNvGraphicFramePr>
            <p:nvPr/>
          </p:nvGraphicFramePr>
          <p:xfrm>
            <a:off x="3613" y="2496"/>
            <a:ext cx="525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" name="剪辑" r:id="rId3" imgW="1362075" imgH="628650" progId="MS_ClipArt_Gallery">
                    <p:embed/>
                  </p:oleObj>
                </mc:Choice>
                <mc:Fallback>
                  <p:oleObj name="剪辑" r:id="rId3" imgW="1362075" imgH="628650" progId="MS_ClipArt_Gallery">
                    <p:embed/>
                    <p:pic>
                      <p:nvPicPr>
                        <p:cNvPr id="0" name="图片 25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2496"/>
                          <a:ext cx="525" cy="2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92"/>
            <p:cNvSpPr txBox="1">
              <a:spLocks noChangeArrowheads="1"/>
            </p:cNvSpPr>
            <p:nvPr/>
          </p:nvSpPr>
          <p:spPr bwMode="auto">
            <a:xfrm>
              <a:off x="3264" y="2784"/>
              <a:ext cx="890" cy="2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s-ES_tradnl" dirty="0"/>
                <a:t>上海</a:t>
              </a:r>
              <a:r>
                <a:rPr lang="es-ES_tradnl" altLang="zh-CN" dirty="0"/>
                <a:t>CC</a:t>
              </a:r>
              <a:endParaRPr lang="es-ES_tradnl" altLang="zh-CN" dirty="0"/>
            </a:p>
          </p:txBody>
        </p:sp>
        <p:sp>
          <p:nvSpPr>
            <p:cNvPr id="15" name="Line 793"/>
            <p:cNvSpPr>
              <a:spLocks noChangeShapeType="1"/>
            </p:cNvSpPr>
            <p:nvPr/>
          </p:nvSpPr>
          <p:spPr bwMode="auto">
            <a:xfrm>
              <a:off x="3744" y="2736"/>
              <a:ext cx="894" cy="7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6" name="Group 794"/>
            <p:cNvGrpSpPr/>
            <p:nvPr/>
          </p:nvGrpSpPr>
          <p:grpSpPr bwMode="auto">
            <a:xfrm>
              <a:off x="1654" y="3405"/>
              <a:ext cx="931" cy="577"/>
              <a:chOff x="1829" y="1392"/>
              <a:chExt cx="905" cy="554"/>
            </a:xfrm>
          </p:grpSpPr>
          <p:sp>
            <p:nvSpPr>
              <p:cNvPr id="1085" name="Text Box 795"/>
              <p:cNvSpPr txBox="1">
                <a:spLocks noChangeArrowheads="1"/>
              </p:cNvSpPr>
              <p:nvPr/>
            </p:nvSpPr>
            <p:spPr bwMode="auto">
              <a:xfrm>
                <a:off x="1829" y="1717"/>
                <a:ext cx="905" cy="2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n-US" dirty="0"/>
                  <a:t>武汉</a:t>
                </a:r>
                <a:r>
                  <a:rPr lang="zh-CN" altLang="es-ES_tradnl" dirty="0"/>
                  <a:t>港口</a:t>
                </a:r>
                <a:endParaRPr lang="zh-CN" altLang="es-ES_tradnl" dirty="0"/>
              </a:p>
            </p:txBody>
          </p:sp>
          <p:graphicFrame>
            <p:nvGraphicFramePr>
              <p:cNvPr id="1086" name="Object 796"/>
              <p:cNvGraphicFramePr>
                <a:graphicFrameLocks noChangeAspect="1"/>
              </p:cNvGraphicFramePr>
              <p:nvPr/>
            </p:nvGraphicFramePr>
            <p:xfrm>
              <a:off x="2171" y="1392"/>
              <a:ext cx="487" cy="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4" name="剪辑" r:id="rId5" imgW="2286000" imgH="724535" progId="MS_ClipArt_Gallery">
                      <p:embed/>
                    </p:oleObj>
                  </mc:Choice>
                  <mc:Fallback>
                    <p:oleObj name="剪辑" r:id="rId5" imgW="2286000" imgH="724535" progId="MS_ClipArt_Gallery">
                      <p:embed/>
                      <p:pic>
                        <p:nvPicPr>
                          <p:cNvPr id="0" name="图片 25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1" y="1392"/>
                            <a:ext cx="487" cy="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797"/>
            <p:cNvGrpSpPr/>
            <p:nvPr/>
          </p:nvGrpSpPr>
          <p:grpSpPr bwMode="auto">
            <a:xfrm>
              <a:off x="336" y="3359"/>
              <a:ext cx="698" cy="552"/>
              <a:chOff x="2352" y="2736"/>
              <a:chExt cx="624" cy="421"/>
            </a:xfrm>
          </p:grpSpPr>
          <p:graphicFrame>
            <p:nvGraphicFramePr>
              <p:cNvPr id="1083" name="Object 798"/>
              <p:cNvGraphicFramePr>
                <a:graphicFrameLocks noChangeAspect="1"/>
              </p:cNvGraphicFramePr>
              <p:nvPr/>
            </p:nvGraphicFramePr>
            <p:xfrm>
              <a:off x="2496" y="2736"/>
              <a:ext cx="442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5" name="VISIO" r:id="rId7" imgW="1021080" imgH="557530" progId="">
                      <p:embed/>
                    </p:oleObj>
                  </mc:Choice>
                  <mc:Fallback>
                    <p:oleObj name="VISIO" r:id="rId7" imgW="1021080" imgH="557530" progId="">
                      <p:embed/>
                      <p:pic>
                        <p:nvPicPr>
                          <p:cNvPr id="0" name="图片 25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2736"/>
                            <a:ext cx="442" cy="3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84" name="Rectangle 799"/>
              <p:cNvSpPr>
                <a:spLocks noChangeArrowheads="1"/>
              </p:cNvSpPr>
              <p:nvPr/>
            </p:nvSpPr>
            <p:spPr bwMode="auto">
              <a:xfrm>
                <a:off x="2352" y="2974"/>
                <a:ext cx="624" cy="1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zh-C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LOC</a:t>
                </a:r>
                <a:endParaRPr lang="pt-BR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aphicFrame>
          <p:nvGraphicFramePr>
            <p:cNvPr id="18" name="Object 800"/>
            <p:cNvGraphicFramePr>
              <a:graphicFrameLocks noChangeAspect="1"/>
            </p:cNvGraphicFramePr>
            <p:nvPr/>
          </p:nvGraphicFramePr>
          <p:xfrm>
            <a:off x="2928" y="3360"/>
            <a:ext cx="513" cy="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" name="位图图像" r:id="rId9" imgW="1352550" imgH="1133475" progId="PBrush">
                    <p:embed/>
                  </p:oleObj>
                </mc:Choice>
                <mc:Fallback>
                  <p:oleObj name="位图图像" r:id="rId9" imgW="1352550" imgH="1133475" progId="PBrush">
                    <p:embed/>
                    <p:pic>
                      <p:nvPicPr>
                        <p:cNvPr id="0" name="图片 25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80D9FF"/>
                            </a:clrFrom>
                            <a:clrTo>
                              <a:srgbClr val="80D9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360"/>
                          <a:ext cx="513" cy="6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801"/>
            <p:cNvSpPr txBox="1">
              <a:spLocks noChangeArrowheads="1"/>
            </p:cNvSpPr>
            <p:nvPr/>
          </p:nvSpPr>
          <p:spPr bwMode="auto">
            <a:xfrm>
              <a:off x="1062" y="1296"/>
              <a:ext cx="508" cy="2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空料架</a:t>
              </a:r>
              <a:endParaRPr lang="zh-CN" altLang="en-US" dirty="0"/>
            </a:p>
          </p:txBody>
        </p:sp>
        <p:grpSp>
          <p:nvGrpSpPr>
            <p:cNvPr id="20" name="Group 802"/>
            <p:cNvGrpSpPr/>
            <p:nvPr/>
          </p:nvGrpSpPr>
          <p:grpSpPr bwMode="auto">
            <a:xfrm>
              <a:off x="1536" y="1440"/>
              <a:ext cx="753" cy="591"/>
              <a:chOff x="2976" y="864"/>
              <a:chExt cx="732" cy="566"/>
            </a:xfrm>
          </p:grpSpPr>
          <p:sp>
            <p:nvSpPr>
              <p:cNvPr id="1081" name="Text Box 803"/>
              <p:cNvSpPr txBox="1">
                <a:spLocks noChangeArrowheads="1"/>
              </p:cNvSpPr>
              <p:nvPr/>
            </p:nvSpPr>
            <p:spPr bwMode="auto">
              <a:xfrm>
                <a:off x="2976" y="1200"/>
                <a:ext cx="732" cy="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es-ES_tradnl" altLang="zh-CN" dirty="0"/>
                  <a:t>LCM</a:t>
                </a:r>
                <a:endParaRPr lang="es-ES_tradnl" altLang="zh-CN" dirty="0"/>
              </a:p>
            </p:txBody>
          </p:sp>
          <p:graphicFrame>
            <p:nvGraphicFramePr>
              <p:cNvPr id="1082" name="Object 804"/>
              <p:cNvGraphicFramePr>
                <a:graphicFrameLocks noChangeAspect="1"/>
              </p:cNvGraphicFramePr>
              <p:nvPr/>
            </p:nvGraphicFramePr>
            <p:xfrm>
              <a:off x="3153" y="864"/>
              <a:ext cx="487" cy="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7" name="剪辑" r:id="rId11" imgW="2286000" imgH="724535" progId="MS_ClipArt_Gallery">
                      <p:embed/>
                    </p:oleObj>
                  </mc:Choice>
                  <mc:Fallback>
                    <p:oleObj name="剪辑" r:id="rId11" imgW="2286000" imgH="724535" progId="MS_ClipArt_Gallery">
                      <p:embed/>
                      <p:pic>
                        <p:nvPicPr>
                          <p:cNvPr id="0" name="图片 25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3" y="864"/>
                            <a:ext cx="487" cy="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Line 805"/>
            <p:cNvSpPr>
              <a:spLocks noChangeShapeType="1"/>
            </p:cNvSpPr>
            <p:nvPr/>
          </p:nvSpPr>
          <p:spPr bwMode="auto">
            <a:xfrm>
              <a:off x="930" y="1762"/>
              <a:ext cx="79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Line 806"/>
            <p:cNvSpPr>
              <a:spLocks noChangeShapeType="1"/>
            </p:cNvSpPr>
            <p:nvPr/>
          </p:nvSpPr>
          <p:spPr bwMode="auto">
            <a:xfrm>
              <a:off x="1872" y="2016"/>
              <a:ext cx="144" cy="13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23" name="Group 807"/>
            <p:cNvGrpSpPr/>
            <p:nvPr/>
          </p:nvGrpSpPr>
          <p:grpSpPr bwMode="auto">
            <a:xfrm rot="-21663508">
              <a:off x="1008" y="1536"/>
              <a:ext cx="568" cy="159"/>
              <a:chOff x="2927" y="3465"/>
              <a:chExt cx="411" cy="72"/>
            </a:xfrm>
          </p:grpSpPr>
          <p:sp>
            <p:nvSpPr>
              <p:cNvPr id="1018" name="Line 808"/>
              <p:cNvSpPr>
                <a:spLocks noChangeShapeType="1"/>
              </p:cNvSpPr>
              <p:nvPr/>
            </p:nvSpPr>
            <p:spPr bwMode="auto">
              <a:xfrm flipH="1">
                <a:off x="3052" y="3527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019" name="Rectangle 809"/>
              <p:cNvSpPr>
                <a:spLocks noChangeArrowheads="1"/>
              </p:cNvSpPr>
              <p:nvPr/>
            </p:nvSpPr>
            <p:spPr bwMode="auto">
              <a:xfrm>
                <a:off x="3073" y="3466"/>
                <a:ext cx="46" cy="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1020" name="Group 810"/>
              <p:cNvGrpSpPr/>
              <p:nvPr/>
            </p:nvGrpSpPr>
            <p:grpSpPr bwMode="auto">
              <a:xfrm>
                <a:off x="3200" y="3478"/>
                <a:ext cx="138" cy="59"/>
                <a:chOff x="3743" y="3555"/>
                <a:chExt cx="167" cy="72"/>
              </a:xfrm>
            </p:grpSpPr>
            <p:grpSp>
              <p:nvGrpSpPr>
                <p:cNvPr id="1060" name="Group 811"/>
                <p:cNvGrpSpPr/>
                <p:nvPr/>
              </p:nvGrpSpPr>
              <p:grpSpPr bwMode="auto">
                <a:xfrm>
                  <a:off x="3743" y="3555"/>
                  <a:ext cx="167" cy="72"/>
                  <a:chOff x="3743" y="3555"/>
                  <a:chExt cx="167" cy="72"/>
                </a:xfrm>
              </p:grpSpPr>
              <p:sp>
                <p:nvSpPr>
                  <p:cNvPr id="1062" name="AutoShape 81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65" y="3585"/>
                    <a:ext cx="8" cy="52"/>
                  </a:xfrm>
                  <a:prstGeom prst="triangle">
                    <a:avLst>
                      <a:gd name="adj" fmla="val 49995"/>
                    </a:avLst>
                  </a:prstGeom>
                  <a:noFill/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1063" name="Group 813"/>
                  <p:cNvGrpSpPr/>
                  <p:nvPr/>
                </p:nvGrpSpPr>
                <p:grpSpPr bwMode="auto">
                  <a:xfrm>
                    <a:off x="3816" y="3600"/>
                    <a:ext cx="87" cy="15"/>
                    <a:chOff x="3816" y="3600"/>
                    <a:chExt cx="87" cy="15"/>
                  </a:xfrm>
                </p:grpSpPr>
                <p:sp>
                  <p:nvSpPr>
                    <p:cNvPr id="1078" name="Freeform 814"/>
                    <p:cNvSpPr/>
                    <p:nvPr/>
                  </p:nvSpPr>
                  <p:spPr bwMode="auto">
                    <a:xfrm>
                      <a:off x="3816" y="3602"/>
                      <a:ext cx="43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2" y="0"/>
                        </a:cxn>
                        <a:cxn ang="0">
                          <a:pos x="42" y="5"/>
                        </a:cxn>
                        <a:cxn ang="0">
                          <a:pos x="26" y="5"/>
                        </a:cxn>
                        <a:cxn ang="0">
                          <a:pos x="26" y="9"/>
                        </a:cxn>
                        <a:cxn ang="0">
                          <a:pos x="0" y="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1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"/>
                          </a:lnTo>
                          <a:lnTo>
                            <a:pt x="26" y="5"/>
                          </a:lnTo>
                          <a:lnTo>
                            <a:pt x="26" y="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79" name="Freeform 815"/>
                    <p:cNvSpPr/>
                    <p:nvPr/>
                  </p:nvSpPr>
                  <p:spPr bwMode="auto">
                    <a:xfrm>
                      <a:off x="3888" y="3600"/>
                      <a:ext cx="15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14" y="4"/>
                        </a:cxn>
                        <a:cxn ang="0">
                          <a:pos x="14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" h="5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14" y="4"/>
                          </a:lnTo>
                          <a:lnTo>
                            <a:pt x="1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80" name="Freeform 816"/>
                    <p:cNvSpPr/>
                    <p:nvPr/>
                  </p:nvSpPr>
                  <p:spPr bwMode="auto">
                    <a:xfrm>
                      <a:off x="3895" y="3600"/>
                      <a:ext cx="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4"/>
                        </a:cxn>
                        <a:cxn ang="0">
                          <a:pos x="4" y="1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" h="15">
                          <a:moveTo>
                            <a:pt x="0" y="0"/>
                          </a:moveTo>
                          <a:lnTo>
                            <a:pt x="0" y="14"/>
                          </a:lnTo>
                          <a:lnTo>
                            <a:pt x="4" y="1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064" name="Group 817"/>
                  <p:cNvGrpSpPr/>
                  <p:nvPr/>
                </p:nvGrpSpPr>
                <p:grpSpPr bwMode="auto">
                  <a:xfrm>
                    <a:off x="3815" y="3555"/>
                    <a:ext cx="95" cy="48"/>
                    <a:chOff x="3815" y="3555"/>
                    <a:chExt cx="95" cy="48"/>
                  </a:xfrm>
                </p:grpSpPr>
                <p:sp>
                  <p:nvSpPr>
                    <p:cNvPr id="1074" name="Freeform 818"/>
                    <p:cNvSpPr/>
                    <p:nvPr/>
                  </p:nvSpPr>
                  <p:spPr bwMode="auto">
                    <a:xfrm>
                      <a:off x="3823" y="3565"/>
                      <a:ext cx="1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8" y="0"/>
                        </a:cxn>
                        <a:cxn ang="0">
                          <a:pos x="9" y="1"/>
                        </a:cxn>
                        <a:cxn ang="0">
                          <a:pos x="5" y="5"/>
                        </a:cxn>
                        <a:cxn ang="0">
                          <a:pos x="13" y="13"/>
                        </a:cxn>
                        <a:cxn ang="0">
                          <a:pos x="13" y="14"/>
                        </a:cxn>
                        <a:cxn ang="0">
                          <a:pos x="4" y="5"/>
                        </a:cxn>
                        <a:cxn ang="0">
                          <a:pos x="1" y="9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14" h="15">
                          <a:moveTo>
                            <a:pt x="0" y="8"/>
                          </a:moveTo>
                          <a:lnTo>
                            <a:pt x="8" y="0"/>
                          </a:lnTo>
                          <a:lnTo>
                            <a:pt x="9" y="1"/>
                          </a:lnTo>
                          <a:lnTo>
                            <a:pt x="5" y="5"/>
                          </a:lnTo>
                          <a:lnTo>
                            <a:pt x="13" y="13"/>
                          </a:lnTo>
                          <a:lnTo>
                            <a:pt x="13" y="14"/>
                          </a:lnTo>
                          <a:lnTo>
                            <a:pt x="4" y="5"/>
                          </a:lnTo>
                          <a:lnTo>
                            <a:pt x="1" y="9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75" name="Freeform 819"/>
                    <p:cNvSpPr/>
                    <p:nvPr/>
                  </p:nvSpPr>
                  <p:spPr bwMode="auto">
                    <a:xfrm>
                      <a:off x="3815" y="3568"/>
                      <a:ext cx="9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3"/>
                        </a:cxn>
                        <a:cxn ang="0">
                          <a:pos x="23" y="23"/>
                        </a:cxn>
                        <a:cxn ang="0">
                          <a:pos x="23" y="16"/>
                        </a:cxn>
                        <a:cxn ang="0">
                          <a:pos x="20" y="16"/>
                        </a:cxn>
                        <a:cxn ang="0">
                          <a:pos x="20" y="0"/>
                        </a:cxn>
                        <a:cxn ang="0">
                          <a:pos x="44" y="0"/>
                        </a:cxn>
                        <a:cxn ang="0">
                          <a:pos x="44" y="3"/>
                        </a:cxn>
                        <a:cxn ang="0">
                          <a:pos x="88" y="3"/>
                        </a:cxn>
                        <a:cxn ang="0">
                          <a:pos x="89" y="3"/>
                        </a:cxn>
                        <a:cxn ang="0">
                          <a:pos x="90" y="3"/>
                        </a:cxn>
                        <a:cxn ang="0">
                          <a:pos x="90" y="3"/>
                        </a:cxn>
                        <a:cxn ang="0">
                          <a:pos x="91" y="4"/>
                        </a:cxn>
                        <a:cxn ang="0">
                          <a:pos x="92" y="4"/>
                        </a:cxn>
                        <a:cxn ang="0">
                          <a:pos x="92" y="4"/>
                        </a:cxn>
                        <a:cxn ang="0">
                          <a:pos x="92" y="5"/>
                        </a:cxn>
                        <a:cxn ang="0">
                          <a:pos x="93" y="5"/>
                        </a:cxn>
                        <a:cxn ang="0">
                          <a:pos x="93" y="6"/>
                        </a:cxn>
                        <a:cxn ang="0">
                          <a:pos x="94" y="6"/>
                        </a:cxn>
                        <a:cxn ang="0">
                          <a:pos x="94" y="7"/>
                        </a:cxn>
                        <a:cxn ang="0">
                          <a:pos x="94" y="8"/>
                        </a:cxn>
                        <a:cxn ang="0">
                          <a:pos x="94" y="34"/>
                        </a:cxn>
                        <a:cxn ang="0">
                          <a:pos x="0" y="34"/>
                        </a:cxn>
                        <a:cxn ang="0">
                          <a:pos x="0" y="23"/>
                        </a:cxn>
                      </a:cxnLst>
                      <a:rect l="0" t="0" r="r" b="b"/>
                      <a:pathLst>
                        <a:path w="95" h="35">
                          <a:moveTo>
                            <a:pt x="0" y="23"/>
                          </a:moveTo>
                          <a:lnTo>
                            <a:pt x="23" y="23"/>
                          </a:lnTo>
                          <a:lnTo>
                            <a:pt x="23" y="16"/>
                          </a:lnTo>
                          <a:lnTo>
                            <a:pt x="20" y="16"/>
                          </a:lnTo>
                          <a:lnTo>
                            <a:pt x="20" y="0"/>
                          </a:lnTo>
                          <a:lnTo>
                            <a:pt x="44" y="0"/>
                          </a:lnTo>
                          <a:lnTo>
                            <a:pt x="44" y="3"/>
                          </a:lnTo>
                          <a:lnTo>
                            <a:pt x="88" y="3"/>
                          </a:lnTo>
                          <a:lnTo>
                            <a:pt x="89" y="3"/>
                          </a:lnTo>
                          <a:lnTo>
                            <a:pt x="90" y="3"/>
                          </a:lnTo>
                          <a:lnTo>
                            <a:pt x="90" y="3"/>
                          </a:lnTo>
                          <a:lnTo>
                            <a:pt x="91" y="4"/>
                          </a:lnTo>
                          <a:lnTo>
                            <a:pt x="92" y="4"/>
                          </a:lnTo>
                          <a:lnTo>
                            <a:pt x="92" y="4"/>
                          </a:lnTo>
                          <a:lnTo>
                            <a:pt x="92" y="5"/>
                          </a:lnTo>
                          <a:lnTo>
                            <a:pt x="93" y="5"/>
                          </a:lnTo>
                          <a:lnTo>
                            <a:pt x="93" y="6"/>
                          </a:lnTo>
                          <a:lnTo>
                            <a:pt x="94" y="6"/>
                          </a:lnTo>
                          <a:lnTo>
                            <a:pt x="94" y="7"/>
                          </a:lnTo>
                          <a:lnTo>
                            <a:pt x="94" y="8"/>
                          </a:lnTo>
                          <a:lnTo>
                            <a:pt x="94" y="34"/>
                          </a:lnTo>
                          <a:lnTo>
                            <a:pt x="0" y="34"/>
                          </a:lnTo>
                          <a:lnTo>
                            <a:pt x="0" y="23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76" name="Freeform 820"/>
                    <p:cNvSpPr/>
                    <p:nvPr/>
                  </p:nvSpPr>
                  <p:spPr bwMode="auto">
                    <a:xfrm>
                      <a:off x="3869" y="3555"/>
                      <a:ext cx="6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" y="0"/>
                        </a:cxn>
                        <a:cxn ang="0">
                          <a:pos x="5" y="16"/>
                        </a:cxn>
                        <a:cxn ang="0">
                          <a:pos x="0" y="1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" h="17">
                          <a:moveTo>
                            <a:pt x="0" y="0"/>
                          </a:moveTo>
                          <a:lnTo>
                            <a:pt x="5" y="0"/>
                          </a:lnTo>
                          <a:lnTo>
                            <a:pt x="5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77" name="Freeform 821"/>
                    <p:cNvSpPr/>
                    <p:nvPr/>
                  </p:nvSpPr>
                  <p:spPr bwMode="auto">
                    <a:xfrm>
                      <a:off x="3859" y="3582"/>
                      <a:ext cx="37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36" y="11"/>
                        </a:cxn>
                        <a:cxn ang="0">
                          <a:pos x="28" y="11"/>
                        </a:cxn>
                        <a:cxn ang="0">
                          <a:pos x="28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7" h="12">
                          <a:moveTo>
                            <a:pt x="0" y="0"/>
                          </a:moveTo>
                          <a:lnTo>
                            <a:pt x="36" y="0"/>
                          </a:lnTo>
                          <a:lnTo>
                            <a:pt x="36" y="11"/>
                          </a:lnTo>
                          <a:lnTo>
                            <a:pt x="28" y="11"/>
                          </a:lnTo>
                          <a:lnTo>
                            <a:pt x="28" y="2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065" name="Group 822"/>
                  <p:cNvGrpSpPr/>
                  <p:nvPr/>
                </p:nvGrpSpPr>
                <p:grpSpPr bwMode="auto">
                  <a:xfrm>
                    <a:off x="3776" y="3595"/>
                    <a:ext cx="38" cy="31"/>
                    <a:chOff x="3776" y="3595"/>
                    <a:chExt cx="38" cy="31"/>
                  </a:xfrm>
                </p:grpSpPr>
                <p:sp>
                  <p:nvSpPr>
                    <p:cNvPr id="1071" name="Oval 8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6" y="3595"/>
                      <a:ext cx="38" cy="31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72" name="Oval 8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3" y="3609"/>
                      <a:ext cx="5" cy="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73" name="Oval 8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3608"/>
                      <a:ext cx="6" cy="5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066" name="Group 826"/>
                  <p:cNvGrpSpPr/>
                  <p:nvPr/>
                </p:nvGrpSpPr>
                <p:grpSpPr bwMode="auto">
                  <a:xfrm>
                    <a:off x="3885" y="3615"/>
                    <a:ext cx="16" cy="12"/>
                    <a:chOff x="3885" y="3615"/>
                    <a:chExt cx="16" cy="12"/>
                  </a:xfrm>
                </p:grpSpPr>
                <p:sp>
                  <p:nvSpPr>
                    <p:cNvPr id="1068" name="Oval 8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3615"/>
                      <a:ext cx="16" cy="12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69" name="Oval 8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4" y="3617"/>
                      <a:ext cx="1" cy="7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70" name="Oval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3620"/>
                      <a:ext cx="2" cy="1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1067" name="Line 8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96" y="3572"/>
                    <a:ext cx="23" cy="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1061" name="Line 831"/>
                <p:cNvSpPr>
                  <a:spLocks noChangeShapeType="1"/>
                </p:cNvSpPr>
                <p:nvPr/>
              </p:nvSpPr>
              <p:spPr bwMode="auto">
                <a:xfrm>
                  <a:off x="3744" y="3612"/>
                  <a:ext cx="0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021" name="Group 832"/>
              <p:cNvGrpSpPr/>
              <p:nvPr/>
            </p:nvGrpSpPr>
            <p:grpSpPr bwMode="auto">
              <a:xfrm>
                <a:off x="3070" y="3526"/>
                <a:ext cx="51" cy="7"/>
                <a:chOff x="3586" y="3613"/>
                <a:chExt cx="62" cy="9"/>
              </a:xfrm>
            </p:grpSpPr>
            <p:sp>
              <p:nvSpPr>
                <p:cNvPr id="1057" name="Rectangle 833"/>
                <p:cNvSpPr>
                  <a:spLocks noChangeArrowheads="1"/>
                </p:cNvSpPr>
                <p:nvPr/>
              </p:nvSpPr>
              <p:spPr bwMode="auto">
                <a:xfrm>
                  <a:off x="3586" y="3613"/>
                  <a:ext cx="62" cy="1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58" name="Oval 834"/>
                <p:cNvSpPr>
                  <a:spLocks noChangeArrowheads="1"/>
                </p:cNvSpPr>
                <p:nvPr/>
              </p:nvSpPr>
              <p:spPr bwMode="auto">
                <a:xfrm>
                  <a:off x="3589" y="3617"/>
                  <a:ext cx="8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59" name="Oval 835"/>
                <p:cNvSpPr>
                  <a:spLocks noChangeArrowheads="1"/>
                </p:cNvSpPr>
                <p:nvPr/>
              </p:nvSpPr>
              <p:spPr bwMode="auto">
                <a:xfrm>
                  <a:off x="3634" y="3617"/>
                  <a:ext cx="8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022" name="Group 836"/>
              <p:cNvGrpSpPr/>
              <p:nvPr/>
            </p:nvGrpSpPr>
            <p:grpSpPr bwMode="auto">
              <a:xfrm>
                <a:off x="3143" y="3465"/>
                <a:ext cx="50" cy="68"/>
                <a:chOff x="3674" y="3540"/>
                <a:chExt cx="61" cy="82"/>
              </a:xfrm>
            </p:grpSpPr>
            <p:sp>
              <p:nvSpPr>
                <p:cNvPr id="1044" name="Rectangle 837"/>
                <p:cNvSpPr>
                  <a:spLocks noChangeArrowheads="1"/>
                </p:cNvSpPr>
                <p:nvPr/>
              </p:nvSpPr>
              <p:spPr bwMode="auto">
                <a:xfrm>
                  <a:off x="3677" y="3540"/>
                  <a:ext cx="56" cy="6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1045" name="Group 838"/>
                <p:cNvGrpSpPr/>
                <p:nvPr/>
              </p:nvGrpSpPr>
              <p:grpSpPr bwMode="auto">
                <a:xfrm>
                  <a:off x="3674" y="3613"/>
                  <a:ext cx="61" cy="9"/>
                  <a:chOff x="3674" y="3613"/>
                  <a:chExt cx="61" cy="9"/>
                </a:xfrm>
              </p:grpSpPr>
              <p:sp>
                <p:nvSpPr>
                  <p:cNvPr id="1054" name="Rectangle 839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3613"/>
                    <a:ext cx="61" cy="1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05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3677" y="3617"/>
                    <a:ext cx="8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056" name="Oval 841"/>
                  <p:cNvSpPr>
                    <a:spLocks noChangeArrowheads="1"/>
                  </p:cNvSpPr>
                  <p:nvPr/>
                </p:nvSpPr>
                <p:spPr bwMode="auto">
                  <a:xfrm>
                    <a:off x="3723" y="3617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1046" name="Rectangle 842"/>
                <p:cNvSpPr>
                  <a:spLocks noChangeArrowheads="1"/>
                </p:cNvSpPr>
                <p:nvPr/>
              </p:nvSpPr>
              <p:spPr bwMode="auto">
                <a:xfrm>
                  <a:off x="3680" y="3541"/>
                  <a:ext cx="22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47" name="Rectangle 843"/>
                <p:cNvSpPr>
                  <a:spLocks noChangeArrowheads="1"/>
                </p:cNvSpPr>
                <p:nvPr/>
              </p:nvSpPr>
              <p:spPr bwMode="auto">
                <a:xfrm>
                  <a:off x="3709" y="3541"/>
                  <a:ext cx="23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48" name="Rectangle 844"/>
                <p:cNvSpPr>
                  <a:spLocks noChangeArrowheads="1"/>
                </p:cNvSpPr>
                <p:nvPr/>
              </p:nvSpPr>
              <p:spPr bwMode="auto">
                <a:xfrm>
                  <a:off x="3679" y="3559"/>
                  <a:ext cx="22" cy="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49" name="Rectangle 845"/>
                <p:cNvSpPr>
                  <a:spLocks noChangeArrowheads="1"/>
                </p:cNvSpPr>
                <p:nvPr/>
              </p:nvSpPr>
              <p:spPr bwMode="auto">
                <a:xfrm>
                  <a:off x="3708" y="3559"/>
                  <a:ext cx="23" cy="8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50" name="Rectangle 846"/>
                <p:cNvSpPr>
                  <a:spLocks noChangeArrowheads="1"/>
                </p:cNvSpPr>
                <p:nvPr/>
              </p:nvSpPr>
              <p:spPr bwMode="auto">
                <a:xfrm>
                  <a:off x="3680" y="3577"/>
                  <a:ext cx="22" cy="9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51" name="Rectangle 847"/>
                <p:cNvSpPr>
                  <a:spLocks noChangeArrowheads="1"/>
                </p:cNvSpPr>
                <p:nvPr/>
              </p:nvSpPr>
              <p:spPr bwMode="auto">
                <a:xfrm>
                  <a:off x="3709" y="3577"/>
                  <a:ext cx="23" cy="9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52" name="Rectangle 848"/>
                <p:cNvSpPr>
                  <a:spLocks noChangeArrowheads="1"/>
                </p:cNvSpPr>
                <p:nvPr/>
              </p:nvSpPr>
              <p:spPr bwMode="auto">
                <a:xfrm>
                  <a:off x="3680" y="3594"/>
                  <a:ext cx="22" cy="8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53" name="Rectangle 849"/>
                <p:cNvSpPr>
                  <a:spLocks noChangeArrowheads="1"/>
                </p:cNvSpPr>
                <p:nvPr/>
              </p:nvSpPr>
              <p:spPr bwMode="auto">
                <a:xfrm>
                  <a:off x="3710" y="3594"/>
                  <a:ext cx="22" cy="8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sp>
            <p:nvSpPr>
              <p:cNvPr id="1023" name="Line 850"/>
              <p:cNvSpPr>
                <a:spLocks noChangeShapeType="1"/>
              </p:cNvSpPr>
              <p:nvPr/>
            </p:nvSpPr>
            <p:spPr bwMode="auto">
              <a:xfrm flipH="1">
                <a:off x="3119" y="3526"/>
                <a:ext cx="2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024" name="Rectangle 851" descr="Dark horizontal"/>
              <p:cNvSpPr>
                <a:spLocks noChangeArrowheads="1"/>
              </p:cNvSpPr>
              <p:nvPr/>
            </p:nvSpPr>
            <p:spPr bwMode="auto">
              <a:xfrm>
                <a:off x="2930" y="3467"/>
                <a:ext cx="46" cy="54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1025" name="Group 852"/>
              <p:cNvGrpSpPr/>
              <p:nvPr/>
            </p:nvGrpSpPr>
            <p:grpSpPr bwMode="auto">
              <a:xfrm>
                <a:off x="2927" y="3524"/>
                <a:ext cx="51" cy="10"/>
                <a:chOff x="3413" y="3611"/>
                <a:chExt cx="62" cy="12"/>
              </a:xfrm>
            </p:grpSpPr>
            <p:sp>
              <p:nvSpPr>
                <p:cNvPr id="1041" name="Rectangle 853"/>
                <p:cNvSpPr>
                  <a:spLocks noChangeArrowheads="1"/>
                </p:cNvSpPr>
                <p:nvPr/>
              </p:nvSpPr>
              <p:spPr bwMode="auto">
                <a:xfrm>
                  <a:off x="3413" y="3611"/>
                  <a:ext cx="62" cy="7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42" name="Oval 854"/>
                <p:cNvSpPr>
                  <a:spLocks noChangeArrowheads="1"/>
                </p:cNvSpPr>
                <p:nvPr/>
              </p:nvSpPr>
              <p:spPr bwMode="auto">
                <a:xfrm>
                  <a:off x="3417" y="3618"/>
                  <a:ext cx="7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43" name="Oval 855"/>
                <p:cNvSpPr>
                  <a:spLocks noChangeArrowheads="1"/>
                </p:cNvSpPr>
                <p:nvPr/>
              </p:nvSpPr>
              <p:spPr bwMode="auto">
                <a:xfrm>
                  <a:off x="3462" y="3618"/>
                  <a:ext cx="7" cy="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026" name="Group 856"/>
              <p:cNvGrpSpPr/>
              <p:nvPr/>
            </p:nvGrpSpPr>
            <p:grpSpPr bwMode="auto">
              <a:xfrm>
                <a:off x="3000" y="3466"/>
                <a:ext cx="51" cy="68"/>
                <a:chOff x="3501" y="3541"/>
                <a:chExt cx="62" cy="82"/>
              </a:xfrm>
            </p:grpSpPr>
            <p:sp>
              <p:nvSpPr>
                <p:cNvPr id="1028" name="Rectangle 857"/>
                <p:cNvSpPr>
                  <a:spLocks noChangeArrowheads="1"/>
                </p:cNvSpPr>
                <p:nvPr/>
              </p:nvSpPr>
              <p:spPr bwMode="auto">
                <a:xfrm>
                  <a:off x="3505" y="3541"/>
                  <a:ext cx="55" cy="6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grpSp>
              <p:nvGrpSpPr>
                <p:cNvPr id="1029" name="Group 858"/>
                <p:cNvGrpSpPr/>
                <p:nvPr/>
              </p:nvGrpSpPr>
              <p:grpSpPr bwMode="auto">
                <a:xfrm>
                  <a:off x="3501" y="3614"/>
                  <a:ext cx="62" cy="9"/>
                  <a:chOff x="3501" y="3614"/>
                  <a:chExt cx="62" cy="9"/>
                </a:xfrm>
              </p:grpSpPr>
              <p:sp>
                <p:nvSpPr>
                  <p:cNvPr id="1038" name="Rectangle 859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3614"/>
                    <a:ext cx="62" cy="1"/>
                  </a:xfrm>
                  <a:prstGeom prst="rect">
                    <a:avLst/>
                  </a:prstGeom>
                  <a:solidFill>
                    <a:srgbClr val="FAFD00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039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3618"/>
                    <a:ext cx="6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1040" name="Oval 861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3618"/>
                    <a:ext cx="7" cy="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sp>
              <p:nvSpPr>
                <p:cNvPr id="1030" name="Rectangle 862"/>
                <p:cNvSpPr>
                  <a:spLocks noChangeArrowheads="1"/>
                </p:cNvSpPr>
                <p:nvPr/>
              </p:nvSpPr>
              <p:spPr bwMode="auto">
                <a:xfrm>
                  <a:off x="3507" y="3542"/>
                  <a:ext cx="22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1" name="Rectangle 863"/>
                <p:cNvSpPr>
                  <a:spLocks noChangeArrowheads="1"/>
                </p:cNvSpPr>
                <p:nvPr/>
              </p:nvSpPr>
              <p:spPr bwMode="auto">
                <a:xfrm>
                  <a:off x="3537" y="3542"/>
                  <a:ext cx="21" cy="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2" name="Rectangle 864"/>
                <p:cNvSpPr>
                  <a:spLocks noChangeArrowheads="1"/>
                </p:cNvSpPr>
                <p:nvPr/>
              </p:nvSpPr>
              <p:spPr bwMode="auto">
                <a:xfrm>
                  <a:off x="3506" y="3560"/>
                  <a:ext cx="22" cy="9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3" name="Rectangle 865"/>
                <p:cNvSpPr>
                  <a:spLocks noChangeArrowheads="1"/>
                </p:cNvSpPr>
                <p:nvPr/>
              </p:nvSpPr>
              <p:spPr bwMode="auto">
                <a:xfrm>
                  <a:off x="3535" y="3560"/>
                  <a:ext cx="22" cy="9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4" name="Rectangle 866"/>
                <p:cNvSpPr>
                  <a:spLocks noChangeArrowheads="1"/>
                </p:cNvSpPr>
                <p:nvPr/>
              </p:nvSpPr>
              <p:spPr bwMode="auto">
                <a:xfrm>
                  <a:off x="3507" y="3578"/>
                  <a:ext cx="22" cy="9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5" name="Rectangle 867"/>
                <p:cNvSpPr>
                  <a:spLocks noChangeArrowheads="1"/>
                </p:cNvSpPr>
                <p:nvPr/>
              </p:nvSpPr>
              <p:spPr bwMode="auto">
                <a:xfrm>
                  <a:off x="3537" y="3578"/>
                  <a:ext cx="21" cy="8"/>
                </a:xfrm>
                <a:prstGeom prst="rect">
                  <a:avLst/>
                </a:prstGeom>
                <a:solidFill>
                  <a:srgbClr val="037C03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6" name="Rectangle 868"/>
                <p:cNvSpPr>
                  <a:spLocks noChangeArrowheads="1"/>
                </p:cNvSpPr>
                <p:nvPr/>
              </p:nvSpPr>
              <p:spPr bwMode="auto">
                <a:xfrm>
                  <a:off x="3508" y="3595"/>
                  <a:ext cx="22" cy="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7" name="Rectangle 869"/>
                <p:cNvSpPr>
                  <a:spLocks noChangeArrowheads="1"/>
                </p:cNvSpPr>
                <p:nvPr/>
              </p:nvSpPr>
              <p:spPr bwMode="auto">
                <a:xfrm>
                  <a:off x="3537" y="3595"/>
                  <a:ext cx="22" cy="9"/>
                </a:xfrm>
                <a:prstGeom prst="rect">
                  <a:avLst/>
                </a:prstGeom>
                <a:solidFill>
                  <a:srgbClr val="00DFCA"/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sp>
            <p:nvSpPr>
              <p:cNvPr id="1027" name="Line 870"/>
              <p:cNvSpPr>
                <a:spLocks noChangeShapeType="1"/>
              </p:cNvSpPr>
              <p:nvPr/>
            </p:nvSpPr>
            <p:spPr bwMode="auto">
              <a:xfrm flipH="1">
                <a:off x="2977" y="3527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24" name="Group 871"/>
            <p:cNvGrpSpPr/>
            <p:nvPr/>
          </p:nvGrpSpPr>
          <p:grpSpPr bwMode="auto">
            <a:xfrm rot="16242573" flipV="1">
              <a:off x="1855" y="2561"/>
              <a:ext cx="487" cy="166"/>
              <a:chOff x="3120" y="3552"/>
              <a:chExt cx="322" cy="132"/>
            </a:xfrm>
          </p:grpSpPr>
          <p:grpSp>
            <p:nvGrpSpPr>
              <p:cNvPr id="899" name="Group 872"/>
              <p:cNvGrpSpPr/>
              <p:nvPr/>
            </p:nvGrpSpPr>
            <p:grpSpPr bwMode="auto">
              <a:xfrm>
                <a:off x="3193" y="3552"/>
                <a:ext cx="249" cy="132"/>
                <a:chOff x="1447" y="3090"/>
                <a:chExt cx="782" cy="338"/>
              </a:xfrm>
            </p:grpSpPr>
            <p:grpSp>
              <p:nvGrpSpPr>
                <p:cNvPr id="975" name="Group 873"/>
                <p:cNvGrpSpPr/>
                <p:nvPr/>
              </p:nvGrpSpPr>
              <p:grpSpPr bwMode="auto">
                <a:xfrm>
                  <a:off x="1447" y="3090"/>
                  <a:ext cx="782" cy="259"/>
                  <a:chOff x="1447" y="3090"/>
                  <a:chExt cx="782" cy="259"/>
                </a:xfrm>
              </p:grpSpPr>
              <p:grpSp>
                <p:nvGrpSpPr>
                  <p:cNvPr id="1012" name="Group 874"/>
                  <p:cNvGrpSpPr/>
                  <p:nvPr/>
                </p:nvGrpSpPr>
                <p:grpSpPr bwMode="auto">
                  <a:xfrm>
                    <a:off x="1447" y="3090"/>
                    <a:ext cx="782" cy="259"/>
                    <a:chOff x="1447" y="3090"/>
                    <a:chExt cx="782" cy="259"/>
                  </a:xfrm>
                </p:grpSpPr>
                <p:sp>
                  <p:nvSpPr>
                    <p:cNvPr id="1016" name="Rectangle 8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090"/>
                      <a:ext cx="782" cy="2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17" name="Rectangle 8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090"/>
                      <a:ext cx="782" cy="259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013" name="Group 877"/>
                  <p:cNvGrpSpPr/>
                  <p:nvPr/>
                </p:nvGrpSpPr>
                <p:grpSpPr bwMode="auto">
                  <a:xfrm>
                    <a:off x="1447" y="3102"/>
                    <a:ext cx="782" cy="235"/>
                    <a:chOff x="1447" y="3102"/>
                    <a:chExt cx="782" cy="235"/>
                  </a:xfrm>
                </p:grpSpPr>
                <p:sp>
                  <p:nvSpPr>
                    <p:cNvPr id="1014" name="Rectangle 8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102"/>
                      <a:ext cx="782" cy="2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015" name="Rectangle 8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7" y="3102"/>
                      <a:ext cx="782" cy="23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76" name="Group 880"/>
                <p:cNvGrpSpPr/>
                <p:nvPr/>
              </p:nvGrpSpPr>
              <p:grpSpPr bwMode="auto">
                <a:xfrm>
                  <a:off x="1663" y="3349"/>
                  <a:ext cx="542" cy="79"/>
                  <a:chOff x="1663" y="3349"/>
                  <a:chExt cx="542" cy="79"/>
                </a:xfrm>
              </p:grpSpPr>
              <p:grpSp>
                <p:nvGrpSpPr>
                  <p:cNvPr id="977" name="Group 881"/>
                  <p:cNvGrpSpPr/>
                  <p:nvPr/>
                </p:nvGrpSpPr>
                <p:grpSpPr bwMode="auto">
                  <a:xfrm>
                    <a:off x="1663" y="3349"/>
                    <a:ext cx="542" cy="73"/>
                    <a:chOff x="1663" y="3349"/>
                    <a:chExt cx="542" cy="73"/>
                  </a:xfrm>
                </p:grpSpPr>
                <p:grpSp>
                  <p:nvGrpSpPr>
                    <p:cNvPr id="986" name="Group 882"/>
                    <p:cNvGrpSpPr/>
                    <p:nvPr/>
                  </p:nvGrpSpPr>
                  <p:grpSpPr bwMode="auto">
                    <a:xfrm>
                      <a:off x="1663" y="3349"/>
                      <a:ext cx="67" cy="67"/>
                      <a:chOff x="1663" y="3349"/>
                      <a:chExt cx="67" cy="67"/>
                    </a:xfrm>
                  </p:grpSpPr>
                  <p:grpSp>
                    <p:nvGrpSpPr>
                      <p:cNvPr id="1003" name="Group 883"/>
                      <p:cNvGrpSpPr/>
                      <p:nvPr/>
                    </p:nvGrpSpPr>
                    <p:grpSpPr bwMode="auto">
                      <a:xfrm>
                        <a:off x="1663" y="3349"/>
                        <a:ext cx="67" cy="31"/>
                        <a:chOff x="1663" y="3349"/>
                        <a:chExt cx="67" cy="31"/>
                      </a:xfrm>
                    </p:grpSpPr>
                    <p:sp>
                      <p:nvSpPr>
                        <p:cNvPr id="1010" name="Freeform 884"/>
                        <p:cNvSpPr/>
                        <p:nvPr/>
                      </p:nvSpPr>
                      <p:spPr bwMode="auto">
                        <a:xfrm>
                          <a:off x="1663" y="3349"/>
                          <a:ext cx="6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7" y="0"/>
                            </a:cxn>
                            <a:cxn ang="0">
                              <a:pos x="54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7" h="31">
                              <a:moveTo>
                                <a:pt x="0" y="0"/>
                              </a:moveTo>
                              <a:lnTo>
                                <a:pt x="67" y="0"/>
                              </a:lnTo>
                              <a:lnTo>
                                <a:pt x="54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11" name="Freeform 885"/>
                        <p:cNvSpPr/>
                        <p:nvPr/>
                      </p:nvSpPr>
                      <p:spPr bwMode="auto">
                        <a:xfrm>
                          <a:off x="1663" y="3349"/>
                          <a:ext cx="6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7" y="0"/>
                            </a:cxn>
                            <a:cxn ang="0">
                              <a:pos x="54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7" h="31">
                              <a:moveTo>
                                <a:pt x="0" y="0"/>
                              </a:moveTo>
                              <a:lnTo>
                                <a:pt x="67" y="0"/>
                              </a:lnTo>
                              <a:lnTo>
                                <a:pt x="54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004" name="Group 886"/>
                      <p:cNvGrpSpPr/>
                      <p:nvPr/>
                    </p:nvGrpSpPr>
                    <p:grpSpPr bwMode="auto">
                      <a:xfrm>
                        <a:off x="1681" y="3356"/>
                        <a:ext cx="30" cy="36"/>
                        <a:chOff x="1681" y="3356"/>
                        <a:chExt cx="30" cy="36"/>
                      </a:xfrm>
                    </p:grpSpPr>
                    <p:sp>
                      <p:nvSpPr>
                        <p:cNvPr id="1008" name="Freeform 887"/>
                        <p:cNvSpPr/>
                        <p:nvPr/>
                      </p:nvSpPr>
                      <p:spPr bwMode="auto">
                        <a:xfrm>
                          <a:off x="1681" y="3356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8"/>
                            </a:cxn>
                            <a:cxn ang="0">
                              <a:pos x="30" y="0"/>
                            </a:cxn>
                            <a:cxn ang="0">
                              <a:pos x="24" y="36"/>
                            </a:cxn>
                            <a:cxn ang="0">
                              <a:pos x="6" y="36"/>
                            </a:cxn>
                            <a:cxn ang="0">
                              <a:pos x="0" y="18"/>
                            </a:cxn>
                          </a:cxnLst>
                          <a:rect l="0" t="0" r="r" b="b"/>
                          <a:pathLst>
                            <a:path w="30" h="36">
                              <a:moveTo>
                                <a:pt x="0" y="18"/>
                              </a:moveTo>
                              <a:lnTo>
                                <a:pt x="30" y="0"/>
                              </a:lnTo>
                              <a:lnTo>
                                <a:pt x="24" y="36"/>
                              </a:lnTo>
                              <a:lnTo>
                                <a:pt x="6" y="36"/>
                              </a:lnTo>
                              <a:lnTo>
                                <a:pt x="0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09" name="Freeform 888"/>
                        <p:cNvSpPr/>
                        <p:nvPr/>
                      </p:nvSpPr>
                      <p:spPr bwMode="auto">
                        <a:xfrm>
                          <a:off x="1681" y="3356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8"/>
                            </a:cxn>
                            <a:cxn ang="0">
                              <a:pos x="30" y="0"/>
                            </a:cxn>
                            <a:cxn ang="0">
                              <a:pos x="24" y="36"/>
                            </a:cxn>
                            <a:cxn ang="0">
                              <a:pos x="6" y="36"/>
                            </a:cxn>
                            <a:cxn ang="0">
                              <a:pos x="0" y="18"/>
                            </a:cxn>
                          </a:cxnLst>
                          <a:rect l="0" t="0" r="r" b="b"/>
                          <a:pathLst>
                            <a:path w="30" h="36">
                              <a:moveTo>
                                <a:pt x="0" y="18"/>
                              </a:moveTo>
                              <a:lnTo>
                                <a:pt x="30" y="0"/>
                              </a:lnTo>
                              <a:lnTo>
                                <a:pt x="24" y="36"/>
                              </a:lnTo>
                              <a:lnTo>
                                <a:pt x="6" y="36"/>
                              </a:lnTo>
                              <a:lnTo>
                                <a:pt x="0" y="18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005" name="Group 889"/>
                      <p:cNvGrpSpPr/>
                      <p:nvPr/>
                    </p:nvGrpSpPr>
                    <p:grpSpPr bwMode="auto">
                      <a:xfrm>
                        <a:off x="1693" y="3362"/>
                        <a:ext cx="31" cy="54"/>
                        <a:chOff x="1693" y="3362"/>
                        <a:chExt cx="31" cy="54"/>
                      </a:xfrm>
                    </p:grpSpPr>
                    <p:sp>
                      <p:nvSpPr>
                        <p:cNvPr id="1006" name="Rectangle 8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93" y="3362"/>
                          <a:ext cx="31" cy="54"/>
                        </a:xfrm>
                        <a:prstGeom prst="rect">
                          <a:avLst/>
                        </a:prstGeom>
                        <a:solidFill>
                          <a:srgbClr val="606060"/>
                        </a:solidFill>
                        <a:ln w="9525">
                          <a:noFill/>
                          <a:miter lim="800000"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07" name="Rectangle 8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93" y="3362"/>
                          <a:ext cx="31" cy="5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miter lim="800000"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87" name="Group 892"/>
                    <p:cNvGrpSpPr/>
                    <p:nvPr/>
                  </p:nvGrpSpPr>
                  <p:grpSpPr bwMode="auto">
                    <a:xfrm>
                      <a:off x="1982" y="3349"/>
                      <a:ext cx="115" cy="73"/>
                      <a:chOff x="1982" y="3349"/>
                      <a:chExt cx="115" cy="73"/>
                    </a:xfrm>
                  </p:grpSpPr>
                  <p:grpSp>
                    <p:nvGrpSpPr>
                      <p:cNvPr id="996" name="Group 893"/>
                      <p:cNvGrpSpPr/>
                      <p:nvPr/>
                    </p:nvGrpSpPr>
                    <p:grpSpPr bwMode="auto">
                      <a:xfrm>
                        <a:off x="1982" y="3349"/>
                        <a:ext cx="97" cy="31"/>
                        <a:chOff x="1982" y="3349"/>
                        <a:chExt cx="97" cy="31"/>
                      </a:xfrm>
                    </p:grpSpPr>
                    <p:sp>
                      <p:nvSpPr>
                        <p:cNvPr id="1001" name="Freeform 894"/>
                        <p:cNvSpPr/>
                        <p:nvPr/>
                      </p:nvSpPr>
                      <p:spPr bwMode="auto">
                        <a:xfrm>
                          <a:off x="1982" y="3349"/>
                          <a:ext cx="9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97" y="0"/>
                            </a:cxn>
                            <a:cxn ang="0">
                              <a:pos x="97" y="31"/>
                            </a:cxn>
                            <a:cxn ang="0">
                              <a:pos x="6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7" h="31">
                              <a:moveTo>
                                <a:pt x="0" y="0"/>
                              </a:moveTo>
                              <a:lnTo>
                                <a:pt x="97" y="0"/>
                              </a:lnTo>
                              <a:lnTo>
                                <a:pt x="97" y="31"/>
                              </a:lnTo>
                              <a:lnTo>
                                <a:pt x="6" y="3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02" name="Freeform 895"/>
                        <p:cNvSpPr/>
                        <p:nvPr/>
                      </p:nvSpPr>
                      <p:spPr bwMode="auto">
                        <a:xfrm>
                          <a:off x="1982" y="3349"/>
                          <a:ext cx="97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97" y="0"/>
                            </a:cxn>
                            <a:cxn ang="0">
                              <a:pos x="97" y="31"/>
                            </a:cxn>
                            <a:cxn ang="0">
                              <a:pos x="6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7" h="31">
                              <a:moveTo>
                                <a:pt x="0" y="0"/>
                              </a:moveTo>
                              <a:lnTo>
                                <a:pt x="97" y="0"/>
                              </a:lnTo>
                              <a:lnTo>
                                <a:pt x="97" y="31"/>
                              </a:lnTo>
                              <a:lnTo>
                                <a:pt x="6" y="3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997" name="Group 896"/>
                      <p:cNvGrpSpPr/>
                      <p:nvPr/>
                    </p:nvGrpSpPr>
                    <p:grpSpPr bwMode="auto">
                      <a:xfrm>
                        <a:off x="1988" y="3356"/>
                        <a:ext cx="109" cy="30"/>
                        <a:chOff x="1988" y="3356"/>
                        <a:chExt cx="109" cy="30"/>
                      </a:xfrm>
                    </p:grpSpPr>
                    <p:sp>
                      <p:nvSpPr>
                        <p:cNvPr id="999" name="Freeform 897"/>
                        <p:cNvSpPr/>
                        <p:nvPr/>
                      </p:nvSpPr>
                      <p:spPr bwMode="auto">
                        <a:xfrm>
                          <a:off x="1988" y="3356"/>
                          <a:ext cx="78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0"/>
                            </a:cxn>
                            <a:cxn ang="0">
                              <a:pos x="12" y="0"/>
                            </a:cxn>
                            <a:cxn ang="0">
                              <a:pos x="78" y="0"/>
                            </a:cxn>
                            <a:cxn ang="0">
                              <a:pos x="78" y="30"/>
                            </a:cxn>
                          </a:cxnLst>
                          <a:rect l="0" t="0" r="r" b="b"/>
                          <a:pathLst>
                            <a:path w="78" h="30">
                              <a:moveTo>
                                <a:pt x="0" y="30"/>
                              </a:moveTo>
                              <a:lnTo>
                                <a:pt x="12" y="0"/>
                              </a:lnTo>
                              <a:lnTo>
                                <a:pt x="78" y="0"/>
                              </a:lnTo>
                              <a:lnTo>
                                <a:pt x="78" y="3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00" name="Line 8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79" y="3362"/>
                          <a:ext cx="18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998" name="Line 8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79" y="3386"/>
                        <a:ext cx="1" cy="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20202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88" name="Group 900"/>
                    <p:cNvGrpSpPr/>
                    <p:nvPr/>
                  </p:nvGrpSpPr>
                  <p:grpSpPr bwMode="auto">
                    <a:xfrm>
                      <a:off x="2085" y="3349"/>
                      <a:ext cx="120" cy="73"/>
                      <a:chOff x="2085" y="3349"/>
                      <a:chExt cx="120" cy="73"/>
                    </a:xfrm>
                  </p:grpSpPr>
                  <p:grpSp>
                    <p:nvGrpSpPr>
                      <p:cNvPr id="989" name="Group 901"/>
                      <p:cNvGrpSpPr/>
                      <p:nvPr/>
                    </p:nvGrpSpPr>
                    <p:grpSpPr bwMode="auto">
                      <a:xfrm>
                        <a:off x="2085" y="3349"/>
                        <a:ext cx="102" cy="31"/>
                        <a:chOff x="2085" y="3349"/>
                        <a:chExt cx="102" cy="31"/>
                      </a:xfrm>
                    </p:grpSpPr>
                    <p:sp>
                      <p:nvSpPr>
                        <p:cNvPr id="994" name="Freeform 902"/>
                        <p:cNvSpPr/>
                        <p:nvPr/>
                      </p:nvSpPr>
                      <p:spPr bwMode="auto">
                        <a:xfrm>
                          <a:off x="2085" y="3349"/>
                          <a:ext cx="102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2" y="0"/>
                            </a:cxn>
                            <a:cxn ang="0">
                              <a:pos x="102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02" h="31">
                              <a:moveTo>
                                <a:pt x="0" y="0"/>
                              </a:moveTo>
                              <a:lnTo>
                                <a:pt x="102" y="0"/>
                              </a:lnTo>
                              <a:lnTo>
                                <a:pt x="102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95" name="Freeform 903"/>
                        <p:cNvSpPr/>
                        <p:nvPr/>
                      </p:nvSpPr>
                      <p:spPr bwMode="auto">
                        <a:xfrm>
                          <a:off x="2085" y="3349"/>
                          <a:ext cx="102" cy="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2" y="0"/>
                            </a:cxn>
                            <a:cxn ang="0">
                              <a:pos x="102" y="31"/>
                            </a:cxn>
                            <a:cxn ang="0">
                              <a:pos x="12" y="3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02" h="31">
                              <a:moveTo>
                                <a:pt x="0" y="0"/>
                              </a:moveTo>
                              <a:lnTo>
                                <a:pt x="102" y="0"/>
                              </a:lnTo>
                              <a:lnTo>
                                <a:pt x="102" y="31"/>
                              </a:lnTo>
                              <a:lnTo>
                                <a:pt x="12" y="3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990" name="Group 904"/>
                      <p:cNvGrpSpPr/>
                      <p:nvPr/>
                    </p:nvGrpSpPr>
                    <p:grpSpPr bwMode="auto">
                      <a:xfrm>
                        <a:off x="2097" y="3356"/>
                        <a:ext cx="108" cy="30"/>
                        <a:chOff x="2097" y="3356"/>
                        <a:chExt cx="108" cy="30"/>
                      </a:xfrm>
                    </p:grpSpPr>
                    <p:sp>
                      <p:nvSpPr>
                        <p:cNvPr id="992" name="Freeform 905"/>
                        <p:cNvSpPr/>
                        <p:nvPr/>
                      </p:nvSpPr>
                      <p:spPr bwMode="auto">
                        <a:xfrm>
                          <a:off x="2097" y="3356"/>
                          <a:ext cx="7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0"/>
                            </a:cxn>
                            <a:cxn ang="0">
                              <a:pos x="12" y="0"/>
                            </a:cxn>
                            <a:cxn ang="0">
                              <a:pos x="72" y="0"/>
                            </a:cxn>
                            <a:cxn ang="0">
                              <a:pos x="72" y="30"/>
                            </a:cxn>
                          </a:cxnLst>
                          <a:rect l="0" t="0" r="r" b="b"/>
                          <a:pathLst>
                            <a:path w="72" h="30">
                              <a:moveTo>
                                <a:pt x="0" y="30"/>
                              </a:moveTo>
                              <a:lnTo>
                                <a:pt x="12" y="0"/>
                              </a:lnTo>
                              <a:lnTo>
                                <a:pt x="72" y="0"/>
                              </a:lnTo>
                              <a:lnTo>
                                <a:pt x="72" y="3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40404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93" name="Line 9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87" y="3362"/>
                          <a:ext cx="18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991" name="Line 9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87" y="3386"/>
                        <a:ext cx="1" cy="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20202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978" name="Group 908"/>
                  <p:cNvGrpSpPr/>
                  <p:nvPr/>
                </p:nvGrpSpPr>
                <p:grpSpPr bwMode="auto">
                  <a:xfrm>
                    <a:off x="2000" y="3368"/>
                    <a:ext cx="48" cy="60"/>
                    <a:chOff x="2000" y="3368"/>
                    <a:chExt cx="48" cy="60"/>
                  </a:xfrm>
                </p:grpSpPr>
                <p:sp>
                  <p:nvSpPr>
                    <p:cNvPr id="983" name="Oval 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0" y="3368"/>
                      <a:ext cx="48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84" name="Oval 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6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85" name="Oval 9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79" name="Group 912"/>
                  <p:cNvGrpSpPr/>
                  <p:nvPr/>
                </p:nvGrpSpPr>
                <p:grpSpPr bwMode="auto">
                  <a:xfrm>
                    <a:off x="2109" y="3368"/>
                    <a:ext cx="48" cy="60"/>
                    <a:chOff x="2109" y="3368"/>
                    <a:chExt cx="48" cy="60"/>
                  </a:xfrm>
                </p:grpSpPr>
                <p:sp>
                  <p:nvSpPr>
                    <p:cNvPr id="980" name="Oval 9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9" y="3368"/>
                      <a:ext cx="48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81" name="Oval 9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5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82" name="Oval 9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7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900" name="Group 916"/>
              <p:cNvGrpSpPr/>
              <p:nvPr/>
            </p:nvGrpSpPr>
            <p:grpSpPr bwMode="auto">
              <a:xfrm>
                <a:off x="3120" y="3588"/>
                <a:ext cx="125" cy="96"/>
                <a:chOff x="1218" y="3181"/>
                <a:chExt cx="392" cy="247"/>
              </a:xfrm>
            </p:grpSpPr>
            <p:grpSp>
              <p:nvGrpSpPr>
                <p:cNvPr id="901" name="Group 917"/>
                <p:cNvGrpSpPr/>
                <p:nvPr/>
              </p:nvGrpSpPr>
              <p:grpSpPr bwMode="auto">
                <a:xfrm>
                  <a:off x="1218" y="3181"/>
                  <a:ext cx="187" cy="211"/>
                  <a:chOff x="1218" y="3181"/>
                  <a:chExt cx="187" cy="211"/>
                </a:xfrm>
              </p:grpSpPr>
              <p:grpSp>
                <p:nvGrpSpPr>
                  <p:cNvPr id="943" name="Group 918"/>
                  <p:cNvGrpSpPr/>
                  <p:nvPr/>
                </p:nvGrpSpPr>
                <p:grpSpPr bwMode="auto">
                  <a:xfrm>
                    <a:off x="1368" y="3283"/>
                    <a:ext cx="37" cy="30"/>
                    <a:chOff x="1368" y="3283"/>
                    <a:chExt cx="37" cy="30"/>
                  </a:xfrm>
                </p:grpSpPr>
                <p:sp>
                  <p:nvSpPr>
                    <p:cNvPr id="973" name="Rectangle 9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283"/>
                      <a:ext cx="37" cy="30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74" name="Rectangle 9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283"/>
                      <a:ext cx="37" cy="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44" name="Group 921"/>
                  <p:cNvGrpSpPr/>
                  <p:nvPr/>
                </p:nvGrpSpPr>
                <p:grpSpPr bwMode="auto">
                  <a:xfrm>
                    <a:off x="1224" y="3181"/>
                    <a:ext cx="151" cy="168"/>
                    <a:chOff x="1224" y="3181"/>
                    <a:chExt cx="151" cy="168"/>
                  </a:xfrm>
                </p:grpSpPr>
                <p:sp>
                  <p:nvSpPr>
                    <p:cNvPr id="971" name="Freeform 922"/>
                    <p:cNvSpPr/>
                    <p:nvPr/>
                  </p:nvSpPr>
                  <p:spPr bwMode="auto">
                    <a:xfrm>
                      <a:off x="1224" y="3181"/>
                      <a:ext cx="151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6"/>
                        </a:cxn>
                        <a:cxn ang="0">
                          <a:pos x="36" y="0"/>
                        </a:cxn>
                        <a:cxn ang="0">
                          <a:pos x="138" y="0"/>
                        </a:cxn>
                        <a:cxn ang="0">
                          <a:pos x="144" y="6"/>
                        </a:cxn>
                        <a:cxn ang="0">
                          <a:pos x="144" y="66"/>
                        </a:cxn>
                        <a:cxn ang="0">
                          <a:pos x="151" y="78"/>
                        </a:cxn>
                        <a:cxn ang="0">
                          <a:pos x="151" y="168"/>
                        </a:cxn>
                        <a:cxn ang="0">
                          <a:pos x="0" y="168"/>
                        </a:cxn>
                        <a:cxn ang="0">
                          <a:pos x="0" y="90"/>
                        </a:cxn>
                        <a:cxn ang="0">
                          <a:pos x="12" y="78"/>
                        </a:cxn>
                        <a:cxn ang="0">
                          <a:pos x="24" y="24"/>
                        </a:cxn>
                        <a:cxn ang="0">
                          <a:pos x="30" y="24"/>
                        </a:cxn>
                        <a:cxn ang="0">
                          <a:pos x="12" y="78"/>
                        </a:cxn>
                        <a:cxn ang="0">
                          <a:pos x="42" y="78"/>
                        </a:cxn>
                        <a:cxn ang="0">
                          <a:pos x="30" y="24"/>
                        </a:cxn>
                        <a:cxn ang="0">
                          <a:pos x="36" y="24"/>
                        </a:cxn>
                        <a:cxn ang="0">
                          <a:pos x="48" y="78"/>
                        </a:cxn>
                        <a:cxn ang="0">
                          <a:pos x="96" y="78"/>
                        </a:cxn>
                        <a:cxn ang="0">
                          <a:pos x="78" y="24"/>
                        </a:cxn>
                        <a:cxn ang="0">
                          <a:pos x="90" y="24"/>
                        </a:cxn>
                        <a:cxn ang="0">
                          <a:pos x="102" y="78"/>
                        </a:cxn>
                        <a:cxn ang="0">
                          <a:pos x="144" y="78"/>
                        </a:cxn>
                        <a:cxn ang="0">
                          <a:pos x="126" y="24"/>
                        </a:cxn>
                        <a:cxn ang="0">
                          <a:pos x="90" y="24"/>
                        </a:cxn>
                        <a:cxn ang="0">
                          <a:pos x="78" y="24"/>
                        </a:cxn>
                        <a:cxn ang="0">
                          <a:pos x="36" y="24"/>
                        </a:cxn>
                        <a:cxn ang="0">
                          <a:pos x="30" y="24"/>
                        </a:cxn>
                        <a:cxn ang="0">
                          <a:pos x="24" y="24"/>
                        </a:cxn>
                        <a:cxn ang="0">
                          <a:pos x="30" y="12"/>
                        </a:cxn>
                        <a:cxn ang="0">
                          <a:pos x="30" y="6"/>
                        </a:cxn>
                      </a:cxnLst>
                      <a:rect l="0" t="0" r="r" b="b"/>
                      <a:pathLst>
                        <a:path w="151" h="168">
                          <a:moveTo>
                            <a:pt x="30" y="6"/>
                          </a:moveTo>
                          <a:lnTo>
                            <a:pt x="36" y="0"/>
                          </a:lnTo>
                          <a:lnTo>
                            <a:pt x="138" y="0"/>
                          </a:lnTo>
                          <a:lnTo>
                            <a:pt x="144" y="6"/>
                          </a:lnTo>
                          <a:lnTo>
                            <a:pt x="144" y="66"/>
                          </a:lnTo>
                          <a:lnTo>
                            <a:pt x="151" y="78"/>
                          </a:lnTo>
                          <a:lnTo>
                            <a:pt x="151" y="168"/>
                          </a:lnTo>
                          <a:lnTo>
                            <a:pt x="0" y="168"/>
                          </a:lnTo>
                          <a:lnTo>
                            <a:pt x="0" y="90"/>
                          </a:lnTo>
                          <a:lnTo>
                            <a:pt x="12" y="78"/>
                          </a:lnTo>
                          <a:lnTo>
                            <a:pt x="24" y="24"/>
                          </a:lnTo>
                          <a:lnTo>
                            <a:pt x="30" y="24"/>
                          </a:lnTo>
                          <a:lnTo>
                            <a:pt x="12" y="78"/>
                          </a:lnTo>
                          <a:lnTo>
                            <a:pt x="42" y="78"/>
                          </a:lnTo>
                          <a:lnTo>
                            <a:pt x="30" y="24"/>
                          </a:lnTo>
                          <a:lnTo>
                            <a:pt x="36" y="24"/>
                          </a:lnTo>
                          <a:lnTo>
                            <a:pt x="48" y="78"/>
                          </a:lnTo>
                          <a:lnTo>
                            <a:pt x="96" y="78"/>
                          </a:lnTo>
                          <a:lnTo>
                            <a:pt x="78" y="24"/>
                          </a:lnTo>
                          <a:lnTo>
                            <a:pt x="90" y="24"/>
                          </a:lnTo>
                          <a:lnTo>
                            <a:pt x="102" y="78"/>
                          </a:lnTo>
                          <a:lnTo>
                            <a:pt x="144" y="78"/>
                          </a:lnTo>
                          <a:lnTo>
                            <a:pt x="126" y="24"/>
                          </a:lnTo>
                          <a:lnTo>
                            <a:pt x="90" y="24"/>
                          </a:lnTo>
                          <a:lnTo>
                            <a:pt x="78" y="24"/>
                          </a:lnTo>
                          <a:lnTo>
                            <a:pt x="36" y="24"/>
                          </a:lnTo>
                          <a:lnTo>
                            <a:pt x="30" y="24"/>
                          </a:lnTo>
                          <a:lnTo>
                            <a:pt x="24" y="24"/>
                          </a:lnTo>
                          <a:lnTo>
                            <a:pt x="30" y="12"/>
                          </a:lnTo>
                          <a:lnTo>
                            <a:pt x="30" y="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72" name="Freeform 923"/>
                    <p:cNvSpPr/>
                    <p:nvPr/>
                  </p:nvSpPr>
                  <p:spPr bwMode="auto">
                    <a:xfrm>
                      <a:off x="1224" y="3181"/>
                      <a:ext cx="151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6"/>
                        </a:cxn>
                        <a:cxn ang="0">
                          <a:pos x="36" y="0"/>
                        </a:cxn>
                        <a:cxn ang="0">
                          <a:pos x="138" y="0"/>
                        </a:cxn>
                        <a:cxn ang="0">
                          <a:pos x="144" y="6"/>
                        </a:cxn>
                        <a:cxn ang="0">
                          <a:pos x="144" y="66"/>
                        </a:cxn>
                        <a:cxn ang="0">
                          <a:pos x="151" y="78"/>
                        </a:cxn>
                        <a:cxn ang="0">
                          <a:pos x="151" y="168"/>
                        </a:cxn>
                        <a:cxn ang="0">
                          <a:pos x="0" y="168"/>
                        </a:cxn>
                        <a:cxn ang="0">
                          <a:pos x="0" y="90"/>
                        </a:cxn>
                        <a:cxn ang="0">
                          <a:pos x="12" y="78"/>
                        </a:cxn>
                        <a:cxn ang="0">
                          <a:pos x="24" y="24"/>
                        </a:cxn>
                        <a:cxn ang="0">
                          <a:pos x="30" y="24"/>
                        </a:cxn>
                        <a:cxn ang="0">
                          <a:pos x="12" y="78"/>
                        </a:cxn>
                        <a:cxn ang="0">
                          <a:pos x="42" y="78"/>
                        </a:cxn>
                        <a:cxn ang="0">
                          <a:pos x="30" y="24"/>
                        </a:cxn>
                        <a:cxn ang="0">
                          <a:pos x="36" y="24"/>
                        </a:cxn>
                        <a:cxn ang="0">
                          <a:pos x="48" y="78"/>
                        </a:cxn>
                        <a:cxn ang="0">
                          <a:pos x="96" y="78"/>
                        </a:cxn>
                        <a:cxn ang="0">
                          <a:pos x="78" y="24"/>
                        </a:cxn>
                        <a:cxn ang="0">
                          <a:pos x="90" y="24"/>
                        </a:cxn>
                        <a:cxn ang="0">
                          <a:pos x="102" y="78"/>
                        </a:cxn>
                        <a:cxn ang="0">
                          <a:pos x="144" y="78"/>
                        </a:cxn>
                        <a:cxn ang="0">
                          <a:pos x="126" y="24"/>
                        </a:cxn>
                        <a:cxn ang="0">
                          <a:pos x="90" y="24"/>
                        </a:cxn>
                        <a:cxn ang="0">
                          <a:pos x="78" y="24"/>
                        </a:cxn>
                        <a:cxn ang="0">
                          <a:pos x="36" y="24"/>
                        </a:cxn>
                        <a:cxn ang="0">
                          <a:pos x="30" y="24"/>
                        </a:cxn>
                        <a:cxn ang="0">
                          <a:pos x="24" y="24"/>
                        </a:cxn>
                        <a:cxn ang="0">
                          <a:pos x="30" y="12"/>
                        </a:cxn>
                        <a:cxn ang="0">
                          <a:pos x="30" y="6"/>
                        </a:cxn>
                      </a:cxnLst>
                      <a:rect l="0" t="0" r="r" b="b"/>
                      <a:pathLst>
                        <a:path w="151" h="168">
                          <a:moveTo>
                            <a:pt x="30" y="6"/>
                          </a:moveTo>
                          <a:lnTo>
                            <a:pt x="36" y="0"/>
                          </a:lnTo>
                          <a:lnTo>
                            <a:pt x="138" y="0"/>
                          </a:lnTo>
                          <a:lnTo>
                            <a:pt x="144" y="6"/>
                          </a:lnTo>
                          <a:lnTo>
                            <a:pt x="144" y="66"/>
                          </a:lnTo>
                          <a:lnTo>
                            <a:pt x="151" y="78"/>
                          </a:lnTo>
                          <a:lnTo>
                            <a:pt x="151" y="168"/>
                          </a:lnTo>
                          <a:lnTo>
                            <a:pt x="0" y="168"/>
                          </a:lnTo>
                          <a:lnTo>
                            <a:pt x="0" y="90"/>
                          </a:lnTo>
                          <a:lnTo>
                            <a:pt x="12" y="78"/>
                          </a:lnTo>
                          <a:lnTo>
                            <a:pt x="24" y="24"/>
                          </a:lnTo>
                          <a:lnTo>
                            <a:pt x="30" y="24"/>
                          </a:lnTo>
                          <a:lnTo>
                            <a:pt x="12" y="78"/>
                          </a:lnTo>
                          <a:lnTo>
                            <a:pt x="42" y="78"/>
                          </a:lnTo>
                          <a:lnTo>
                            <a:pt x="30" y="24"/>
                          </a:lnTo>
                          <a:lnTo>
                            <a:pt x="36" y="24"/>
                          </a:lnTo>
                          <a:lnTo>
                            <a:pt x="48" y="78"/>
                          </a:lnTo>
                          <a:lnTo>
                            <a:pt x="96" y="78"/>
                          </a:lnTo>
                          <a:lnTo>
                            <a:pt x="78" y="24"/>
                          </a:lnTo>
                          <a:lnTo>
                            <a:pt x="90" y="24"/>
                          </a:lnTo>
                          <a:lnTo>
                            <a:pt x="102" y="78"/>
                          </a:lnTo>
                          <a:lnTo>
                            <a:pt x="144" y="78"/>
                          </a:lnTo>
                          <a:lnTo>
                            <a:pt x="126" y="24"/>
                          </a:lnTo>
                          <a:lnTo>
                            <a:pt x="90" y="24"/>
                          </a:lnTo>
                          <a:lnTo>
                            <a:pt x="78" y="24"/>
                          </a:lnTo>
                          <a:lnTo>
                            <a:pt x="36" y="24"/>
                          </a:lnTo>
                          <a:lnTo>
                            <a:pt x="30" y="24"/>
                          </a:lnTo>
                          <a:lnTo>
                            <a:pt x="24" y="24"/>
                          </a:lnTo>
                          <a:lnTo>
                            <a:pt x="30" y="12"/>
                          </a:lnTo>
                          <a:lnTo>
                            <a:pt x="30" y="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945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266" y="3277"/>
                    <a:ext cx="1" cy="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946" name="Freeform 925"/>
                  <p:cNvSpPr/>
                  <p:nvPr/>
                </p:nvSpPr>
                <p:spPr bwMode="auto">
                  <a:xfrm>
                    <a:off x="1302" y="3193"/>
                    <a:ext cx="36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66"/>
                      </a:cxn>
                      <a:cxn ang="0">
                        <a:pos x="36" y="132"/>
                      </a:cxn>
                    </a:cxnLst>
                    <a:rect l="0" t="0" r="r" b="b"/>
                    <a:pathLst>
                      <a:path w="36" h="132">
                        <a:moveTo>
                          <a:pt x="0" y="0"/>
                        </a:moveTo>
                        <a:lnTo>
                          <a:pt x="36" y="66"/>
                        </a:lnTo>
                        <a:lnTo>
                          <a:pt x="36" y="13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947" name="Group 926"/>
                  <p:cNvGrpSpPr/>
                  <p:nvPr/>
                </p:nvGrpSpPr>
                <p:grpSpPr bwMode="auto">
                  <a:xfrm>
                    <a:off x="1218" y="3349"/>
                    <a:ext cx="157" cy="43"/>
                    <a:chOff x="1218" y="3349"/>
                    <a:chExt cx="157" cy="43"/>
                  </a:xfrm>
                </p:grpSpPr>
                <p:grpSp>
                  <p:nvGrpSpPr>
                    <p:cNvPr id="965" name="Group 927"/>
                    <p:cNvGrpSpPr/>
                    <p:nvPr/>
                  </p:nvGrpSpPr>
                  <p:grpSpPr bwMode="auto">
                    <a:xfrm>
                      <a:off x="1218" y="3349"/>
                      <a:ext cx="157" cy="43"/>
                      <a:chOff x="1218" y="3349"/>
                      <a:chExt cx="157" cy="43"/>
                    </a:xfrm>
                  </p:grpSpPr>
                  <p:sp>
                    <p:nvSpPr>
                      <p:cNvPr id="969" name="Rectangle 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8" y="3349"/>
                        <a:ext cx="157" cy="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70" name="Rectangle 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8" y="3349"/>
                        <a:ext cx="157" cy="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66" name="Group 930"/>
                    <p:cNvGrpSpPr/>
                    <p:nvPr/>
                  </p:nvGrpSpPr>
                  <p:grpSpPr bwMode="auto">
                    <a:xfrm>
                      <a:off x="1230" y="3356"/>
                      <a:ext cx="36" cy="1"/>
                      <a:chOff x="1230" y="3356"/>
                      <a:chExt cx="36" cy="1"/>
                    </a:xfrm>
                  </p:grpSpPr>
                  <p:sp>
                    <p:nvSpPr>
                      <p:cNvPr id="967" name="Line 9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0" y="3356"/>
                        <a:ext cx="36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68" name="Line 9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0" y="3356"/>
                        <a:ext cx="36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948" name="Group 933"/>
                  <p:cNvGrpSpPr/>
                  <p:nvPr/>
                </p:nvGrpSpPr>
                <p:grpSpPr bwMode="auto">
                  <a:xfrm>
                    <a:off x="1224" y="3325"/>
                    <a:ext cx="138" cy="7"/>
                    <a:chOff x="1224" y="3325"/>
                    <a:chExt cx="138" cy="7"/>
                  </a:xfrm>
                </p:grpSpPr>
                <p:sp>
                  <p:nvSpPr>
                    <p:cNvPr id="963" name="Line 9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24" y="3331"/>
                      <a:ext cx="4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20202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64" name="Line 9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24" y="3325"/>
                      <a:ext cx="138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20202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949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3277"/>
                    <a:ext cx="1" cy="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950" name="Group 937"/>
                  <p:cNvGrpSpPr/>
                  <p:nvPr/>
                </p:nvGrpSpPr>
                <p:grpSpPr bwMode="auto">
                  <a:xfrm>
                    <a:off x="1260" y="3229"/>
                    <a:ext cx="24" cy="54"/>
                    <a:chOff x="1260" y="3229"/>
                    <a:chExt cx="24" cy="54"/>
                  </a:xfrm>
                </p:grpSpPr>
                <p:sp>
                  <p:nvSpPr>
                    <p:cNvPr id="957" name="Freeform 938"/>
                    <p:cNvSpPr/>
                    <p:nvPr/>
                  </p:nvSpPr>
                  <p:spPr bwMode="auto">
                    <a:xfrm>
                      <a:off x="1266" y="3229"/>
                      <a:ext cx="6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lnTo>
                            <a:pt x="0" y="3"/>
                          </a:lnTo>
                          <a:cubicBezTo>
                            <a:pt x="0" y="3"/>
                            <a:pt x="0" y="3"/>
                            <a:pt x="1" y="3"/>
                          </a:cubicBezTo>
                          <a:lnTo>
                            <a:pt x="1" y="3"/>
                          </a:lnTo>
                          <a:cubicBezTo>
                            <a:pt x="1" y="3"/>
                            <a:pt x="1" y="3"/>
                            <a:pt x="1" y="3"/>
                          </a:cubicBezTo>
                          <a:lnTo>
                            <a:pt x="1" y="1"/>
                          </a:ln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58" name="Freeform 939"/>
                    <p:cNvSpPr/>
                    <p:nvPr/>
                  </p:nvSpPr>
                  <p:spPr bwMode="auto">
                    <a:xfrm>
                      <a:off x="1260" y="3271"/>
                      <a:ext cx="1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lnTo>
                            <a:pt x="0" y="1"/>
                          </a:lnTo>
                          <a:cubicBezTo>
                            <a:pt x="0" y="1"/>
                            <a:pt x="1" y="1"/>
                            <a:pt x="1" y="1"/>
                          </a:cubicBezTo>
                          <a:lnTo>
                            <a:pt x="1" y="1"/>
                          </a:lnTo>
                          <a:cubicBezTo>
                            <a:pt x="2" y="1"/>
                            <a:pt x="2" y="1"/>
                            <a:pt x="2" y="1"/>
                          </a:cubicBezTo>
                          <a:lnTo>
                            <a:pt x="2" y="0"/>
                          </a:lnTo>
                          <a:cubicBezTo>
                            <a:pt x="2" y="0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59" name="Freeform 940"/>
                    <p:cNvSpPr/>
                    <p:nvPr/>
                  </p:nvSpPr>
                  <p:spPr bwMode="auto">
                    <a:xfrm>
                      <a:off x="1272" y="3265"/>
                      <a:ext cx="1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lnTo>
                            <a:pt x="0" y="1"/>
                          </a:lnTo>
                          <a:cubicBezTo>
                            <a:pt x="0" y="1"/>
                            <a:pt x="0" y="2"/>
                            <a:pt x="1" y="2"/>
                          </a:cubicBezTo>
                          <a:lnTo>
                            <a:pt x="1" y="2"/>
                          </a:lnTo>
                          <a:cubicBezTo>
                            <a:pt x="2" y="2"/>
                            <a:pt x="2" y="1"/>
                            <a:pt x="2" y="1"/>
                          </a:cubicBezTo>
                          <a:lnTo>
                            <a:pt x="2" y="1"/>
                          </a:lnTo>
                          <a:cubicBezTo>
                            <a:pt x="2" y="0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grpSp>
                  <p:nvGrpSpPr>
                    <p:cNvPr id="960" name="Group 941"/>
                    <p:cNvGrpSpPr/>
                    <p:nvPr/>
                  </p:nvGrpSpPr>
                  <p:grpSpPr bwMode="auto">
                    <a:xfrm>
                      <a:off x="1272" y="3247"/>
                      <a:ext cx="12" cy="36"/>
                      <a:chOff x="1272" y="3247"/>
                      <a:chExt cx="12" cy="36"/>
                    </a:xfrm>
                  </p:grpSpPr>
                  <p:sp>
                    <p:nvSpPr>
                      <p:cNvPr id="961" name="Freeform 942"/>
                      <p:cNvSpPr/>
                      <p:nvPr/>
                    </p:nvSpPr>
                    <p:spPr bwMode="auto">
                      <a:xfrm>
                        <a:off x="1272" y="3247"/>
                        <a:ext cx="1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36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h="36">
                            <a:moveTo>
                              <a:pt x="0" y="0"/>
                            </a:moveTo>
                            <a:lnTo>
                              <a:pt x="0" y="36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62" name="Line 9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8" y="3271"/>
                        <a:ext cx="6" cy="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951" name="Group 944"/>
                  <p:cNvGrpSpPr/>
                  <p:nvPr/>
                </p:nvGrpSpPr>
                <p:grpSpPr bwMode="auto">
                  <a:xfrm>
                    <a:off x="1302" y="3259"/>
                    <a:ext cx="36" cy="36"/>
                    <a:chOff x="1302" y="3259"/>
                    <a:chExt cx="36" cy="36"/>
                  </a:xfrm>
                </p:grpSpPr>
                <p:sp>
                  <p:nvSpPr>
                    <p:cNvPr id="955" name="Freeform 945"/>
                    <p:cNvSpPr/>
                    <p:nvPr/>
                  </p:nvSpPr>
                  <p:spPr bwMode="auto">
                    <a:xfrm>
                      <a:off x="1302" y="3259"/>
                      <a:ext cx="36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36" y="24"/>
                        </a:cxn>
                        <a:cxn ang="0">
                          <a:pos x="36" y="36"/>
                        </a:cxn>
                        <a:cxn ang="0">
                          <a:pos x="24" y="36"/>
                        </a:cxn>
                        <a:cxn ang="0">
                          <a:pos x="24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6" h="36">
                          <a:moveTo>
                            <a:pt x="0" y="0"/>
                          </a:moveTo>
                          <a:lnTo>
                            <a:pt x="36" y="0"/>
                          </a:lnTo>
                          <a:lnTo>
                            <a:pt x="36" y="24"/>
                          </a:lnTo>
                          <a:lnTo>
                            <a:pt x="36" y="36"/>
                          </a:lnTo>
                          <a:lnTo>
                            <a:pt x="24" y="36"/>
                          </a:lnTo>
                          <a:lnTo>
                            <a:pt x="24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56" name="Freeform 946"/>
                    <p:cNvSpPr/>
                    <p:nvPr/>
                  </p:nvSpPr>
                  <p:spPr bwMode="auto">
                    <a:xfrm>
                      <a:off x="1302" y="3259"/>
                      <a:ext cx="36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36" y="24"/>
                        </a:cxn>
                        <a:cxn ang="0">
                          <a:pos x="36" y="36"/>
                        </a:cxn>
                        <a:cxn ang="0">
                          <a:pos x="24" y="36"/>
                        </a:cxn>
                        <a:cxn ang="0">
                          <a:pos x="24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6" h="36">
                          <a:moveTo>
                            <a:pt x="0" y="0"/>
                          </a:moveTo>
                          <a:lnTo>
                            <a:pt x="36" y="0"/>
                          </a:lnTo>
                          <a:lnTo>
                            <a:pt x="36" y="24"/>
                          </a:lnTo>
                          <a:lnTo>
                            <a:pt x="36" y="36"/>
                          </a:lnTo>
                          <a:lnTo>
                            <a:pt x="24" y="36"/>
                          </a:lnTo>
                          <a:lnTo>
                            <a:pt x="24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52" name="Group 947"/>
                  <p:cNvGrpSpPr/>
                  <p:nvPr/>
                </p:nvGrpSpPr>
                <p:grpSpPr bwMode="auto">
                  <a:xfrm>
                    <a:off x="1254" y="3187"/>
                    <a:ext cx="114" cy="36"/>
                    <a:chOff x="1254" y="3187"/>
                    <a:chExt cx="114" cy="36"/>
                  </a:xfrm>
                </p:grpSpPr>
                <p:sp>
                  <p:nvSpPr>
                    <p:cNvPr id="953" name="Rectangle 9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4" y="3187"/>
                      <a:ext cx="114" cy="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54" name="Rectangle 9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4" y="3187"/>
                      <a:ext cx="114" cy="36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02" name="Group 950"/>
                <p:cNvGrpSpPr/>
                <p:nvPr/>
              </p:nvGrpSpPr>
              <p:grpSpPr bwMode="auto">
                <a:xfrm>
                  <a:off x="1254" y="3331"/>
                  <a:ext cx="127" cy="61"/>
                  <a:chOff x="1254" y="3331"/>
                  <a:chExt cx="127" cy="61"/>
                </a:xfrm>
              </p:grpSpPr>
              <p:grpSp>
                <p:nvGrpSpPr>
                  <p:cNvPr id="937" name="Group 951"/>
                  <p:cNvGrpSpPr/>
                  <p:nvPr/>
                </p:nvGrpSpPr>
                <p:grpSpPr bwMode="auto">
                  <a:xfrm>
                    <a:off x="1254" y="3331"/>
                    <a:ext cx="127" cy="61"/>
                    <a:chOff x="1254" y="3331"/>
                    <a:chExt cx="127" cy="61"/>
                  </a:xfrm>
                </p:grpSpPr>
                <p:sp>
                  <p:nvSpPr>
                    <p:cNvPr id="941" name="Freeform 952"/>
                    <p:cNvSpPr/>
                    <p:nvPr/>
                  </p:nvSpPr>
                  <p:spPr bwMode="auto">
                    <a:xfrm>
                      <a:off x="1254" y="3331"/>
                      <a:ext cx="127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1"/>
                        </a:cxn>
                        <a:cxn ang="0">
                          <a:pos x="0" y="55"/>
                        </a:cxn>
                        <a:cxn ang="0">
                          <a:pos x="0" y="49"/>
                        </a:cxn>
                        <a:cxn ang="0">
                          <a:pos x="6" y="43"/>
                        </a:cxn>
                        <a:cxn ang="0">
                          <a:pos x="6" y="31"/>
                        </a:cxn>
                        <a:cxn ang="0">
                          <a:pos x="12" y="31"/>
                        </a:cxn>
                        <a:cxn ang="0">
                          <a:pos x="18" y="25"/>
                        </a:cxn>
                        <a:cxn ang="0">
                          <a:pos x="24" y="12"/>
                        </a:cxn>
                        <a:cxn ang="0">
                          <a:pos x="30" y="6"/>
                        </a:cxn>
                        <a:cxn ang="0">
                          <a:pos x="36" y="6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60" y="0"/>
                        </a:cxn>
                        <a:cxn ang="0">
                          <a:pos x="66" y="0"/>
                        </a:cxn>
                        <a:cxn ang="0">
                          <a:pos x="72" y="0"/>
                        </a:cxn>
                        <a:cxn ang="0">
                          <a:pos x="84" y="0"/>
                        </a:cxn>
                        <a:cxn ang="0">
                          <a:pos x="90" y="6"/>
                        </a:cxn>
                        <a:cxn ang="0">
                          <a:pos x="96" y="6"/>
                        </a:cxn>
                        <a:cxn ang="0">
                          <a:pos x="102" y="12"/>
                        </a:cxn>
                        <a:cxn ang="0">
                          <a:pos x="108" y="18"/>
                        </a:cxn>
                        <a:cxn ang="0">
                          <a:pos x="114" y="25"/>
                        </a:cxn>
                        <a:cxn ang="0">
                          <a:pos x="114" y="31"/>
                        </a:cxn>
                        <a:cxn ang="0">
                          <a:pos x="121" y="37"/>
                        </a:cxn>
                        <a:cxn ang="0">
                          <a:pos x="121" y="37"/>
                        </a:cxn>
                        <a:cxn ang="0">
                          <a:pos x="127" y="43"/>
                        </a:cxn>
                        <a:cxn ang="0">
                          <a:pos x="127" y="49"/>
                        </a:cxn>
                        <a:cxn ang="0">
                          <a:pos x="127" y="55"/>
                        </a:cxn>
                        <a:cxn ang="0">
                          <a:pos x="127" y="61"/>
                        </a:cxn>
                        <a:cxn ang="0">
                          <a:pos x="127" y="61"/>
                        </a:cxn>
                        <a:cxn ang="0">
                          <a:pos x="0" y="61"/>
                        </a:cxn>
                      </a:cxnLst>
                      <a:rect l="0" t="0" r="r" b="b"/>
                      <a:pathLst>
                        <a:path w="127" h="61">
                          <a:moveTo>
                            <a:pt x="0" y="61"/>
                          </a:moveTo>
                          <a:lnTo>
                            <a:pt x="0" y="55"/>
                          </a:lnTo>
                          <a:lnTo>
                            <a:pt x="0" y="49"/>
                          </a:lnTo>
                          <a:lnTo>
                            <a:pt x="6" y="43"/>
                          </a:lnTo>
                          <a:lnTo>
                            <a:pt x="6" y="31"/>
                          </a:lnTo>
                          <a:lnTo>
                            <a:pt x="12" y="31"/>
                          </a:lnTo>
                          <a:lnTo>
                            <a:pt x="18" y="25"/>
                          </a:lnTo>
                          <a:lnTo>
                            <a:pt x="24" y="12"/>
                          </a:lnTo>
                          <a:lnTo>
                            <a:pt x="30" y="6"/>
                          </a:lnTo>
                          <a:lnTo>
                            <a:pt x="36" y="6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60" y="0"/>
                          </a:lnTo>
                          <a:lnTo>
                            <a:pt x="66" y="0"/>
                          </a:lnTo>
                          <a:lnTo>
                            <a:pt x="72" y="0"/>
                          </a:lnTo>
                          <a:lnTo>
                            <a:pt x="84" y="0"/>
                          </a:lnTo>
                          <a:lnTo>
                            <a:pt x="90" y="6"/>
                          </a:lnTo>
                          <a:lnTo>
                            <a:pt x="96" y="6"/>
                          </a:lnTo>
                          <a:lnTo>
                            <a:pt x="102" y="12"/>
                          </a:lnTo>
                          <a:lnTo>
                            <a:pt x="108" y="18"/>
                          </a:lnTo>
                          <a:lnTo>
                            <a:pt x="114" y="25"/>
                          </a:lnTo>
                          <a:lnTo>
                            <a:pt x="114" y="31"/>
                          </a:lnTo>
                          <a:lnTo>
                            <a:pt x="121" y="37"/>
                          </a:lnTo>
                          <a:lnTo>
                            <a:pt x="121" y="37"/>
                          </a:lnTo>
                          <a:lnTo>
                            <a:pt x="127" y="43"/>
                          </a:lnTo>
                          <a:lnTo>
                            <a:pt x="127" y="49"/>
                          </a:lnTo>
                          <a:lnTo>
                            <a:pt x="127" y="55"/>
                          </a:lnTo>
                          <a:lnTo>
                            <a:pt x="127" y="61"/>
                          </a:lnTo>
                          <a:lnTo>
                            <a:pt x="127" y="61"/>
                          </a:lnTo>
                          <a:lnTo>
                            <a:pt x="0" y="6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42" name="Freeform 953"/>
                    <p:cNvSpPr/>
                    <p:nvPr/>
                  </p:nvSpPr>
                  <p:spPr bwMode="auto">
                    <a:xfrm>
                      <a:off x="1254" y="3331"/>
                      <a:ext cx="127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1"/>
                        </a:cxn>
                        <a:cxn ang="0">
                          <a:pos x="0" y="55"/>
                        </a:cxn>
                        <a:cxn ang="0">
                          <a:pos x="0" y="49"/>
                        </a:cxn>
                        <a:cxn ang="0">
                          <a:pos x="6" y="43"/>
                        </a:cxn>
                        <a:cxn ang="0">
                          <a:pos x="6" y="31"/>
                        </a:cxn>
                        <a:cxn ang="0">
                          <a:pos x="12" y="31"/>
                        </a:cxn>
                        <a:cxn ang="0">
                          <a:pos x="18" y="25"/>
                        </a:cxn>
                        <a:cxn ang="0">
                          <a:pos x="24" y="12"/>
                        </a:cxn>
                        <a:cxn ang="0">
                          <a:pos x="30" y="6"/>
                        </a:cxn>
                        <a:cxn ang="0">
                          <a:pos x="36" y="6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60" y="0"/>
                        </a:cxn>
                        <a:cxn ang="0">
                          <a:pos x="66" y="0"/>
                        </a:cxn>
                        <a:cxn ang="0">
                          <a:pos x="72" y="0"/>
                        </a:cxn>
                        <a:cxn ang="0">
                          <a:pos x="84" y="0"/>
                        </a:cxn>
                        <a:cxn ang="0">
                          <a:pos x="90" y="6"/>
                        </a:cxn>
                        <a:cxn ang="0">
                          <a:pos x="96" y="6"/>
                        </a:cxn>
                        <a:cxn ang="0">
                          <a:pos x="102" y="12"/>
                        </a:cxn>
                        <a:cxn ang="0">
                          <a:pos x="108" y="18"/>
                        </a:cxn>
                        <a:cxn ang="0">
                          <a:pos x="114" y="25"/>
                        </a:cxn>
                        <a:cxn ang="0">
                          <a:pos x="114" y="31"/>
                        </a:cxn>
                        <a:cxn ang="0">
                          <a:pos x="121" y="37"/>
                        </a:cxn>
                        <a:cxn ang="0">
                          <a:pos x="121" y="37"/>
                        </a:cxn>
                        <a:cxn ang="0">
                          <a:pos x="127" y="43"/>
                        </a:cxn>
                        <a:cxn ang="0">
                          <a:pos x="127" y="49"/>
                        </a:cxn>
                        <a:cxn ang="0">
                          <a:pos x="127" y="55"/>
                        </a:cxn>
                        <a:cxn ang="0">
                          <a:pos x="127" y="61"/>
                        </a:cxn>
                        <a:cxn ang="0">
                          <a:pos x="127" y="61"/>
                        </a:cxn>
                        <a:cxn ang="0">
                          <a:pos x="0" y="61"/>
                        </a:cxn>
                      </a:cxnLst>
                      <a:rect l="0" t="0" r="r" b="b"/>
                      <a:pathLst>
                        <a:path w="127" h="61">
                          <a:moveTo>
                            <a:pt x="0" y="61"/>
                          </a:moveTo>
                          <a:lnTo>
                            <a:pt x="0" y="55"/>
                          </a:lnTo>
                          <a:lnTo>
                            <a:pt x="0" y="49"/>
                          </a:lnTo>
                          <a:lnTo>
                            <a:pt x="6" y="43"/>
                          </a:lnTo>
                          <a:lnTo>
                            <a:pt x="6" y="31"/>
                          </a:lnTo>
                          <a:lnTo>
                            <a:pt x="12" y="31"/>
                          </a:lnTo>
                          <a:lnTo>
                            <a:pt x="18" y="25"/>
                          </a:lnTo>
                          <a:lnTo>
                            <a:pt x="24" y="12"/>
                          </a:lnTo>
                          <a:lnTo>
                            <a:pt x="30" y="6"/>
                          </a:lnTo>
                          <a:lnTo>
                            <a:pt x="36" y="6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60" y="0"/>
                          </a:lnTo>
                          <a:lnTo>
                            <a:pt x="66" y="0"/>
                          </a:lnTo>
                          <a:lnTo>
                            <a:pt x="72" y="0"/>
                          </a:lnTo>
                          <a:lnTo>
                            <a:pt x="84" y="0"/>
                          </a:lnTo>
                          <a:lnTo>
                            <a:pt x="90" y="6"/>
                          </a:lnTo>
                          <a:lnTo>
                            <a:pt x="96" y="6"/>
                          </a:lnTo>
                          <a:lnTo>
                            <a:pt x="102" y="12"/>
                          </a:lnTo>
                          <a:lnTo>
                            <a:pt x="108" y="18"/>
                          </a:lnTo>
                          <a:lnTo>
                            <a:pt x="114" y="25"/>
                          </a:lnTo>
                          <a:lnTo>
                            <a:pt x="114" y="31"/>
                          </a:lnTo>
                          <a:lnTo>
                            <a:pt x="121" y="37"/>
                          </a:lnTo>
                          <a:lnTo>
                            <a:pt x="121" y="37"/>
                          </a:lnTo>
                          <a:lnTo>
                            <a:pt x="127" y="43"/>
                          </a:lnTo>
                          <a:lnTo>
                            <a:pt x="127" y="49"/>
                          </a:lnTo>
                          <a:lnTo>
                            <a:pt x="127" y="55"/>
                          </a:lnTo>
                          <a:lnTo>
                            <a:pt x="127" y="61"/>
                          </a:lnTo>
                          <a:lnTo>
                            <a:pt x="127" y="61"/>
                          </a:lnTo>
                          <a:lnTo>
                            <a:pt x="0" y="61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38" name="Group 954"/>
                  <p:cNvGrpSpPr/>
                  <p:nvPr/>
                </p:nvGrpSpPr>
                <p:grpSpPr bwMode="auto">
                  <a:xfrm>
                    <a:off x="1272" y="3349"/>
                    <a:ext cx="90" cy="43"/>
                    <a:chOff x="1272" y="3349"/>
                    <a:chExt cx="90" cy="43"/>
                  </a:xfrm>
                </p:grpSpPr>
                <p:sp>
                  <p:nvSpPr>
                    <p:cNvPr id="939" name="Freeform 955"/>
                    <p:cNvSpPr/>
                    <p:nvPr/>
                  </p:nvSpPr>
                  <p:spPr bwMode="auto">
                    <a:xfrm>
                      <a:off x="1272" y="3349"/>
                      <a:ext cx="9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3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6" y="31"/>
                        </a:cxn>
                        <a:cxn ang="0">
                          <a:pos x="6" y="25"/>
                        </a:cxn>
                        <a:cxn ang="0">
                          <a:pos x="6" y="19"/>
                        </a:cxn>
                        <a:cxn ang="0">
                          <a:pos x="12" y="19"/>
                        </a:cxn>
                        <a:cxn ang="0">
                          <a:pos x="18" y="13"/>
                        </a:cxn>
                        <a:cxn ang="0">
                          <a:pos x="24" y="7"/>
                        </a:cxn>
                        <a:cxn ang="0">
                          <a:pos x="24" y="7"/>
                        </a:cxn>
                        <a:cxn ang="0">
                          <a:pos x="30" y="0"/>
                        </a:cxn>
                        <a:cxn ang="0">
                          <a:pos x="36" y="0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54" y="0"/>
                        </a:cxn>
                        <a:cxn ang="0">
                          <a:pos x="60" y="0"/>
                        </a:cxn>
                        <a:cxn ang="0">
                          <a:pos x="66" y="7"/>
                        </a:cxn>
                        <a:cxn ang="0">
                          <a:pos x="66" y="7"/>
                        </a:cxn>
                        <a:cxn ang="0">
                          <a:pos x="72" y="13"/>
                        </a:cxn>
                        <a:cxn ang="0">
                          <a:pos x="78" y="13"/>
                        </a:cxn>
                        <a:cxn ang="0">
                          <a:pos x="78" y="19"/>
                        </a:cxn>
                        <a:cxn ang="0">
                          <a:pos x="84" y="19"/>
                        </a:cxn>
                        <a:cxn ang="0">
                          <a:pos x="84" y="25"/>
                        </a:cxn>
                        <a:cxn ang="0">
                          <a:pos x="84" y="31"/>
                        </a:cxn>
                        <a:cxn ang="0">
                          <a:pos x="90" y="31"/>
                        </a:cxn>
                        <a:cxn ang="0">
                          <a:pos x="90" y="37"/>
                        </a:cxn>
                        <a:cxn ang="0">
                          <a:pos x="90" y="37"/>
                        </a:cxn>
                        <a:cxn ang="0">
                          <a:pos x="90" y="43"/>
                        </a:cxn>
                        <a:cxn ang="0">
                          <a:pos x="90" y="43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90" h="43">
                          <a:moveTo>
                            <a:pt x="0" y="43"/>
                          </a:move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6" y="31"/>
                          </a:lnTo>
                          <a:lnTo>
                            <a:pt x="6" y="25"/>
                          </a:lnTo>
                          <a:lnTo>
                            <a:pt x="6" y="19"/>
                          </a:lnTo>
                          <a:lnTo>
                            <a:pt x="12" y="19"/>
                          </a:lnTo>
                          <a:lnTo>
                            <a:pt x="18" y="13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30" y="0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54" y="0"/>
                          </a:lnTo>
                          <a:lnTo>
                            <a:pt x="60" y="0"/>
                          </a:lnTo>
                          <a:lnTo>
                            <a:pt x="66" y="7"/>
                          </a:lnTo>
                          <a:lnTo>
                            <a:pt x="66" y="7"/>
                          </a:lnTo>
                          <a:lnTo>
                            <a:pt x="72" y="13"/>
                          </a:lnTo>
                          <a:lnTo>
                            <a:pt x="78" y="13"/>
                          </a:lnTo>
                          <a:lnTo>
                            <a:pt x="78" y="19"/>
                          </a:lnTo>
                          <a:lnTo>
                            <a:pt x="84" y="19"/>
                          </a:lnTo>
                          <a:lnTo>
                            <a:pt x="84" y="25"/>
                          </a:lnTo>
                          <a:lnTo>
                            <a:pt x="84" y="31"/>
                          </a:lnTo>
                          <a:lnTo>
                            <a:pt x="90" y="31"/>
                          </a:lnTo>
                          <a:lnTo>
                            <a:pt x="90" y="37"/>
                          </a:lnTo>
                          <a:lnTo>
                            <a:pt x="90" y="37"/>
                          </a:lnTo>
                          <a:lnTo>
                            <a:pt x="90" y="43"/>
                          </a:lnTo>
                          <a:lnTo>
                            <a:pt x="90" y="43"/>
                          </a:lnTo>
                          <a:lnTo>
                            <a:pt x="0" y="4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40" name="Freeform 956"/>
                    <p:cNvSpPr/>
                    <p:nvPr/>
                  </p:nvSpPr>
                  <p:spPr bwMode="auto">
                    <a:xfrm>
                      <a:off x="1272" y="3349"/>
                      <a:ext cx="9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3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6" y="31"/>
                        </a:cxn>
                        <a:cxn ang="0">
                          <a:pos x="6" y="25"/>
                        </a:cxn>
                        <a:cxn ang="0">
                          <a:pos x="6" y="19"/>
                        </a:cxn>
                        <a:cxn ang="0">
                          <a:pos x="12" y="19"/>
                        </a:cxn>
                        <a:cxn ang="0">
                          <a:pos x="18" y="13"/>
                        </a:cxn>
                        <a:cxn ang="0">
                          <a:pos x="24" y="7"/>
                        </a:cxn>
                        <a:cxn ang="0">
                          <a:pos x="24" y="7"/>
                        </a:cxn>
                        <a:cxn ang="0">
                          <a:pos x="30" y="0"/>
                        </a:cxn>
                        <a:cxn ang="0">
                          <a:pos x="36" y="0"/>
                        </a:cxn>
                        <a:cxn ang="0">
                          <a:pos x="42" y="0"/>
                        </a:cxn>
                        <a:cxn ang="0">
                          <a:pos x="48" y="0"/>
                        </a:cxn>
                        <a:cxn ang="0">
                          <a:pos x="54" y="0"/>
                        </a:cxn>
                        <a:cxn ang="0">
                          <a:pos x="60" y="0"/>
                        </a:cxn>
                        <a:cxn ang="0">
                          <a:pos x="66" y="7"/>
                        </a:cxn>
                        <a:cxn ang="0">
                          <a:pos x="66" y="7"/>
                        </a:cxn>
                        <a:cxn ang="0">
                          <a:pos x="72" y="13"/>
                        </a:cxn>
                        <a:cxn ang="0">
                          <a:pos x="78" y="13"/>
                        </a:cxn>
                        <a:cxn ang="0">
                          <a:pos x="78" y="19"/>
                        </a:cxn>
                        <a:cxn ang="0">
                          <a:pos x="84" y="19"/>
                        </a:cxn>
                        <a:cxn ang="0">
                          <a:pos x="84" y="25"/>
                        </a:cxn>
                        <a:cxn ang="0">
                          <a:pos x="84" y="31"/>
                        </a:cxn>
                        <a:cxn ang="0">
                          <a:pos x="90" y="31"/>
                        </a:cxn>
                        <a:cxn ang="0">
                          <a:pos x="90" y="37"/>
                        </a:cxn>
                        <a:cxn ang="0">
                          <a:pos x="90" y="37"/>
                        </a:cxn>
                        <a:cxn ang="0">
                          <a:pos x="90" y="43"/>
                        </a:cxn>
                        <a:cxn ang="0">
                          <a:pos x="90" y="43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90" h="43">
                          <a:moveTo>
                            <a:pt x="0" y="43"/>
                          </a:move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6" y="31"/>
                          </a:lnTo>
                          <a:lnTo>
                            <a:pt x="6" y="25"/>
                          </a:lnTo>
                          <a:lnTo>
                            <a:pt x="6" y="19"/>
                          </a:lnTo>
                          <a:lnTo>
                            <a:pt x="12" y="19"/>
                          </a:lnTo>
                          <a:lnTo>
                            <a:pt x="18" y="13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30" y="0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54" y="0"/>
                          </a:lnTo>
                          <a:lnTo>
                            <a:pt x="60" y="0"/>
                          </a:lnTo>
                          <a:lnTo>
                            <a:pt x="66" y="7"/>
                          </a:lnTo>
                          <a:lnTo>
                            <a:pt x="66" y="7"/>
                          </a:lnTo>
                          <a:lnTo>
                            <a:pt x="72" y="13"/>
                          </a:lnTo>
                          <a:lnTo>
                            <a:pt x="78" y="13"/>
                          </a:lnTo>
                          <a:lnTo>
                            <a:pt x="78" y="19"/>
                          </a:lnTo>
                          <a:lnTo>
                            <a:pt x="84" y="19"/>
                          </a:lnTo>
                          <a:lnTo>
                            <a:pt x="84" y="25"/>
                          </a:lnTo>
                          <a:lnTo>
                            <a:pt x="84" y="31"/>
                          </a:lnTo>
                          <a:lnTo>
                            <a:pt x="90" y="31"/>
                          </a:lnTo>
                          <a:lnTo>
                            <a:pt x="90" y="37"/>
                          </a:lnTo>
                          <a:lnTo>
                            <a:pt x="90" y="37"/>
                          </a:lnTo>
                          <a:lnTo>
                            <a:pt x="90" y="43"/>
                          </a:lnTo>
                          <a:lnTo>
                            <a:pt x="90" y="43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03" name="Group 957"/>
                <p:cNvGrpSpPr/>
                <p:nvPr/>
              </p:nvGrpSpPr>
              <p:grpSpPr bwMode="auto">
                <a:xfrm>
                  <a:off x="1381" y="3223"/>
                  <a:ext cx="72" cy="114"/>
                  <a:chOff x="1381" y="3223"/>
                  <a:chExt cx="72" cy="114"/>
                </a:xfrm>
              </p:grpSpPr>
              <p:sp>
                <p:nvSpPr>
                  <p:cNvPr id="934" name="Freeform 958"/>
                  <p:cNvSpPr/>
                  <p:nvPr/>
                </p:nvSpPr>
                <p:spPr bwMode="auto">
                  <a:xfrm>
                    <a:off x="1381" y="3247"/>
                    <a:ext cx="72" cy="78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6" y="48"/>
                      </a:cxn>
                      <a:cxn ang="0">
                        <a:pos x="6" y="54"/>
                      </a:cxn>
                      <a:cxn ang="0">
                        <a:pos x="12" y="60"/>
                      </a:cxn>
                      <a:cxn ang="0">
                        <a:pos x="18" y="60"/>
                      </a:cxn>
                      <a:cxn ang="0">
                        <a:pos x="18" y="66"/>
                      </a:cxn>
                      <a:cxn ang="0">
                        <a:pos x="24" y="72"/>
                      </a:cxn>
                      <a:cxn ang="0">
                        <a:pos x="24" y="72"/>
                      </a:cxn>
                      <a:cxn ang="0">
                        <a:pos x="24" y="72"/>
                      </a:cxn>
                      <a:cxn ang="0">
                        <a:pos x="24" y="78"/>
                      </a:cxn>
                      <a:cxn ang="0">
                        <a:pos x="30" y="78"/>
                      </a:cxn>
                      <a:cxn ang="0">
                        <a:pos x="30" y="78"/>
                      </a:cxn>
                      <a:cxn ang="0">
                        <a:pos x="36" y="78"/>
                      </a:cxn>
                      <a:cxn ang="0">
                        <a:pos x="36" y="78"/>
                      </a:cxn>
                      <a:cxn ang="0">
                        <a:pos x="42" y="78"/>
                      </a:cxn>
                      <a:cxn ang="0">
                        <a:pos x="42" y="72"/>
                      </a:cxn>
                      <a:cxn ang="0">
                        <a:pos x="48" y="72"/>
                      </a:cxn>
                      <a:cxn ang="0">
                        <a:pos x="48" y="66"/>
                      </a:cxn>
                      <a:cxn ang="0">
                        <a:pos x="48" y="60"/>
                      </a:cxn>
                      <a:cxn ang="0">
                        <a:pos x="48" y="60"/>
                      </a:cxn>
                      <a:cxn ang="0">
                        <a:pos x="54" y="54"/>
                      </a:cxn>
                      <a:cxn ang="0">
                        <a:pos x="54" y="48"/>
                      </a:cxn>
                      <a:cxn ang="0">
                        <a:pos x="60" y="42"/>
                      </a:cxn>
                      <a:cxn ang="0">
                        <a:pos x="60" y="36"/>
                      </a:cxn>
                      <a:cxn ang="0">
                        <a:pos x="60" y="36"/>
                      </a:cxn>
                      <a:cxn ang="0">
                        <a:pos x="60" y="30"/>
                      </a:cxn>
                      <a:cxn ang="0">
                        <a:pos x="60" y="24"/>
                      </a:cxn>
                      <a:cxn ang="0">
                        <a:pos x="60" y="18"/>
                      </a:cxn>
                      <a:cxn ang="0">
                        <a:pos x="60" y="18"/>
                      </a:cxn>
                      <a:cxn ang="0">
                        <a:pos x="60" y="12"/>
                      </a:cxn>
                      <a:cxn ang="0">
                        <a:pos x="66" y="6"/>
                      </a:cxn>
                      <a:cxn ang="0">
                        <a:pos x="66" y="0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78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6" y="48"/>
                        </a:lnTo>
                        <a:lnTo>
                          <a:pt x="6" y="54"/>
                        </a:lnTo>
                        <a:lnTo>
                          <a:pt x="12" y="60"/>
                        </a:lnTo>
                        <a:lnTo>
                          <a:pt x="18" y="60"/>
                        </a:lnTo>
                        <a:lnTo>
                          <a:pt x="18" y="66"/>
                        </a:lnTo>
                        <a:lnTo>
                          <a:pt x="24" y="72"/>
                        </a:lnTo>
                        <a:lnTo>
                          <a:pt x="24" y="72"/>
                        </a:lnTo>
                        <a:lnTo>
                          <a:pt x="24" y="72"/>
                        </a:lnTo>
                        <a:lnTo>
                          <a:pt x="24" y="78"/>
                        </a:lnTo>
                        <a:lnTo>
                          <a:pt x="30" y="78"/>
                        </a:lnTo>
                        <a:lnTo>
                          <a:pt x="30" y="78"/>
                        </a:lnTo>
                        <a:lnTo>
                          <a:pt x="36" y="78"/>
                        </a:lnTo>
                        <a:lnTo>
                          <a:pt x="36" y="78"/>
                        </a:lnTo>
                        <a:lnTo>
                          <a:pt x="42" y="78"/>
                        </a:lnTo>
                        <a:lnTo>
                          <a:pt x="42" y="72"/>
                        </a:lnTo>
                        <a:lnTo>
                          <a:pt x="48" y="72"/>
                        </a:lnTo>
                        <a:lnTo>
                          <a:pt x="48" y="66"/>
                        </a:lnTo>
                        <a:lnTo>
                          <a:pt x="48" y="60"/>
                        </a:lnTo>
                        <a:lnTo>
                          <a:pt x="48" y="60"/>
                        </a:lnTo>
                        <a:lnTo>
                          <a:pt x="54" y="54"/>
                        </a:lnTo>
                        <a:lnTo>
                          <a:pt x="54" y="48"/>
                        </a:lnTo>
                        <a:lnTo>
                          <a:pt x="60" y="42"/>
                        </a:lnTo>
                        <a:lnTo>
                          <a:pt x="60" y="36"/>
                        </a:lnTo>
                        <a:lnTo>
                          <a:pt x="60" y="36"/>
                        </a:lnTo>
                        <a:lnTo>
                          <a:pt x="60" y="30"/>
                        </a:lnTo>
                        <a:lnTo>
                          <a:pt x="60" y="24"/>
                        </a:lnTo>
                        <a:lnTo>
                          <a:pt x="60" y="18"/>
                        </a:lnTo>
                        <a:lnTo>
                          <a:pt x="60" y="18"/>
                        </a:lnTo>
                        <a:lnTo>
                          <a:pt x="60" y="12"/>
                        </a:lnTo>
                        <a:lnTo>
                          <a:pt x="66" y="6"/>
                        </a:lnTo>
                        <a:lnTo>
                          <a:pt x="66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935" name="Freeform 959"/>
                  <p:cNvSpPr/>
                  <p:nvPr/>
                </p:nvSpPr>
                <p:spPr bwMode="auto">
                  <a:xfrm>
                    <a:off x="1381" y="3223"/>
                    <a:ext cx="72" cy="11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0" y="78"/>
                      </a:cxn>
                      <a:cxn ang="0">
                        <a:pos x="6" y="78"/>
                      </a:cxn>
                      <a:cxn ang="0">
                        <a:pos x="6" y="84"/>
                      </a:cxn>
                      <a:cxn ang="0">
                        <a:pos x="6" y="84"/>
                      </a:cxn>
                      <a:cxn ang="0">
                        <a:pos x="6" y="90"/>
                      </a:cxn>
                      <a:cxn ang="0">
                        <a:pos x="6" y="90"/>
                      </a:cxn>
                      <a:cxn ang="0">
                        <a:pos x="12" y="96"/>
                      </a:cxn>
                      <a:cxn ang="0">
                        <a:pos x="18" y="102"/>
                      </a:cxn>
                      <a:cxn ang="0">
                        <a:pos x="18" y="108"/>
                      </a:cxn>
                      <a:cxn ang="0">
                        <a:pos x="24" y="108"/>
                      </a:cxn>
                      <a:cxn ang="0">
                        <a:pos x="24" y="114"/>
                      </a:cxn>
                      <a:cxn ang="0">
                        <a:pos x="24" y="114"/>
                      </a:cxn>
                      <a:cxn ang="0">
                        <a:pos x="24" y="114"/>
                      </a:cxn>
                      <a:cxn ang="0">
                        <a:pos x="30" y="114"/>
                      </a:cxn>
                      <a:cxn ang="0">
                        <a:pos x="30" y="114"/>
                      </a:cxn>
                      <a:cxn ang="0">
                        <a:pos x="36" y="114"/>
                      </a:cxn>
                      <a:cxn ang="0">
                        <a:pos x="36" y="114"/>
                      </a:cxn>
                      <a:cxn ang="0">
                        <a:pos x="42" y="114"/>
                      </a:cxn>
                      <a:cxn ang="0">
                        <a:pos x="42" y="114"/>
                      </a:cxn>
                      <a:cxn ang="0">
                        <a:pos x="48" y="114"/>
                      </a:cxn>
                      <a:cxn ang="0">
                        <a:pos x="48" y="108"/>
                      </a:cxn>
                      <a:cxn ang="0">
                        <a:pos x="48" y="108"/>
                      </a:cxn>
                      <a:cxn ang="0">
                        <a:pos x="48" y="108"/>
                      </a:cxn>
                      <a:cxn ang="0">
                        <a:pos x="48" y="108"/>
                      </a:cxn>
                      <a:cxn ang="0">
                        <a:pos x="54" y="102"/>
                      </a:cxn>
                      <a:cxn ang="0">
                        <a:pos x="54" y="102"/>
                      </a:cxn>
                      <a:cxn ang="0">
                        <a:pos x="54" y="96"/>
                      </a:cxn>
                      <a:cxn ang="0">
                        <a:pos x="60" y="90"/>
                      </a:cxn>
                      <a:cxn ang="0">
                        <a:pos x="60" y="90"/>
                      </a:cxn>
                      <a:cxn ang="0">
                        <a:pos x="60" y="84"/>
                      </a:cxn>
                      <a:cxn ang="0">
                        <a:pos x="60" y="78"/>
                      </a:cxn>
                      <a:cxn ang="0">
                        <a:pos x="60" y="78"/>
                      </a:cxn>
                      <a:cxn ang="0">
                        <a:pos x="60" y="72"/>
                      </a:cxn>
                      <a:cxn ang="0">
                        <a:pos x="60" y="66"/>
                      </a:cxn>
                      <a:cxn ang="0">
                        <a:pos x="66" y="66"/>
                      </a:cxn>
                      <a:cxn ang="0">
                        <a:pos x="66" y="60"/>
                      </a:cxn>
                      <a:cxn ang="0">
                        <a:pos x="66" y="60"/>
                      </a:cxn>
                      <a:cxn ang="0">
                        <a:pos x="66" y="54"/>
                      </a:cxn>
                      <a:cxn ang="0">
                        <a:pos x="66" y="48"/>
                      </a:cxn>
                      <a:cxn ang="0">
                        <a:pos x="66" y="24"/>
                      </a:cxn>
                      <a:cxn ang="0">
                        <a:pos x="66" y="12"/>
                      </a:cxn>
                      <a:cxn ang="0">
                        <a:pos x="66" y="6"/>
                      </a:cxn>
                      <a:cxn ang="0">
                        <a:pos x="66" y="6"/>
                      </a:cxn>
                      <a:cxn ang="0">
                        <a:pos x="66" y="6"/>
                      </a:cxn>
                      <a:cxn ang="0">
                        <a:pos x="66" y="0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114">
                        <a:moveTo>
                          <a:pt x="0" y="78"/>
                        </a:moveTo>
                        <a:lnTo>
                          <a:pt x="0" y="78"/>
                        </a:lnTo>
                        <a:lnTo>
                          <a:pt x="6" y="78"/>
                        </a:lnTo>
                        <a:lnTo>
                          <a:pt x="6" y="84"/>
                        </a:lnTo>
                        <a:lnTo>
                          <a:pt x="6" y="84"/>
                        </a:lnTo>
                        <a:lnTo>
                          <a:pt x="6" y="90"/>
                        </a:lnTo>
                        <a:lnTo>
                          <a:pt x="6" y="90"/>
                        </a:lnTo>
                        <a:lnTo>
                          <a:pt x="12" y="96"/>
                        </a:lnTo>
                        <a:lnTo>
                          <a:pt x="18" y="102"/>
                        </a:lnTo>
                        <a:lnTo>
                          <a:pt x="18" y="108"/>
                        </a:lnTo>
                        <a:lnTo>
                          <a:pt x="24" y="108"/>
                        </a:lnTo>
                        <a:lnTo>
                          <a:pt x="24" y="114"/>
                        </a:lnTo>
                        <a:lnTo>
                          <a:pt x="24" y="114"/>
                        </a:lnTo>
                        <a:lnTo>
                          <a:pt x="24" y="114"/>
                        </a:lnTo>
                        <a:lnTo>
                          <a:pt x="30" y="114"/>
                        </a:lnTo>
                        <a:lnTo>
                          <a:pt x="30" y="114"/>
                        </a:lnTo>
                        <a:lnTo>
                          <a:pt x="36" y="114"/>
                        </a:lnTo>
                        <a:lnTo>
                          <a:pt x="36" y="114"/>
                        </a:lnTo>
                        <a:lnTo>
                          <a:pt x="42" y="114"/>
                        </a:lnTo>
                        <a:lnTo>
                          <a:pt x="42" y="114"/>
                        </a:lnTo>
                        <a:lnTo>
                          <a:pt x="48" y="114"/>
                        </a:lnTo>
                        <a:lnTo>
                          <a:pt x="48" y="108"/>
                        </a:lnTo>
                        <a:lnTo>
                          <a:pt x="48" y="108"/>
                        </a:lnTo>
                        <a:lnTo>
                          <a:pt x="48" y="108"/>
                        </a:lnTo>
                        <a:lnTo>
                          <a:pt x="48" y="108"/>
                        </a:lnTo>
                        <a:lnTo>
                          <a:pt x="54" y="102"/>
                        </a:lnTo>
                        <a:lnTo>
                          <a:pt x="54" y="102"/>
                        </a:lnTo>
                        <a:lnTo>
                          <a:pt x="54" y="96"/>
                        </a:lnTo>
                        <a:lnTo>
                          <a:pt x="60" y="90"/>
                        </a:lnTo>
                        <a:lnTo>
                          <a:pt x="60" y="90"/>
                        </a:lnTo>
                        <a:lnTo>
                          <a:pt x="60" y="84"/>
                        </a:lnTo>
                        <a:lnTo>
                          <a:pt x="60" y="78"/>
                        </a:lnTo>
                        <a:lnTo>
                          <a:pt x="60" y="78"/>
                        </a:lnTo>
                        <a:lnTo>
                          <a:pt x="60" y="72"/>
                        </a:lnTo>
                        <a:lnTo>
                          <a:pt x="60" y="66"/>
                        </a:lnTo>
                        <a:lnTo>
                          <a:pt x="66" y="66"/>
                        </a:lnTo>
                        <a:lnTo>
                          <a:pt x="66" y="60"/>
                        </a:lnTo>
                        <a:lnTo>
                          <a:pt x="66" y="60"/>
                        </a:lnTo>
                        <a:lnTo>
                          <a:pt x="66" y="54"/>
                        </a:lnTo>
                        <a:lnTo>
                          <a:pt x="66" y="48"/>
                        </a:lnTo>
                        <a:lnTo>
                          <a:pt x="66" y="24"/>
                        </a:lnTo>
                        <a:lnTo>
                          <a:pt x="66" y="12"/>
                        </a:lnTo>
                        <a:lnTo>
                          <a:pt x="66" y="6"/>
                        </a:lnTo>
                        <a:lnTo>
                          <a:pt x="66" y="6"/>
                        </a:lnTo>
                        <a:lnTo>
                          <a:pt x="66" y="6"/>
                        </a:lnTo>
                        <a:lnTo>
                          <a:pt x="66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sp>
                <p:nvSpPr>
                  <p:cNvPr id="936" name="Freeform 960"/>
                  <p:cNvSpPr/>
                  <p:nvPr/>
                </p:nvSpPr>
                <p:spPr bwMode="auto">
                  <a:xfrm>
                    <a:off x="1435" y="3259"/>
                    <a:ext cx="12" cy="48"/>
                  </a:xfrm>
                  <a:custGeom>
                    <a:avLst/>
                    <a:gdLst/>
                    <a:ahLst/>
                    <a:cxnLst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0" y="4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8">
                        <a:moveTo>
                          <a:pt x="2" y="8"/>
                        </a:moveTo>
                        <a:cubicBezTo>
                          <a:pt x="2" y="8"/>
                          <a:pt x="1" y="8"/>
                          <a:pt x="1" y="8"/>
                        </a:cubicBezTo>
                        <a:cubicBezTo>
                          <a:pt x="1" y="8"/>
                          <a:pt x="0" y="6"/>
                          <a:pt x="0" y="4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</p:grpSp>
            <p:grpSp>
              <p:nvGrpSpPr>
                <p:cNvPr id="904" name="Group 961"/>
                <p:cNvGrpSpPr/>
                <p:nvPr/>
              </p:nvGrpSpPr>
              <p:grpSpPr bwMode="auto">
                <a:xfrm>
                  <a:off x="1368" y="3349"/>
                  <a:ext cx="242" cy="67"/>
                  <a:chOff x="1368" y="3349"/>
                  <a:chExt cx="242" cy="67"/>
                </a:xfrm>
              </p:grpSpPr>
              <p:sp>
                <p:nvSpPr>
                  <p:cNvPr id="918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3398"/>
                    <a:ext cx="1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20202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华文楷体" panose="02010600040101010101" pitchFamily="2" charset="-122"/>
                      <a:ea typeface="华文楷体" panose="02010600040101010101" pitchFamily="2" charset="-122"/>
                    </a:endParaRPr>
                  </a:p>
                </p:txBody>
              </p:sp>
              <p:grpSp>
                <p:nvGrpSpPr>
                  <p:cNvPr id="919" name="Group 963"/>
                  <p:cNvGrpSpPr/>
                  <p:nvPr/>
                </p:nvGrpSpPr>
                <p:grpSpPr bwMode="auto">
                  <a:xfrm>
                    <a:off x="1368" y="3356"/>
                    <a:ext cx="241" cy="36"/>
                    <a:chOff x="1368" y="3356"/>
                    <a:chExt cx="241" cy="36"/>
                  </a:xfrm>
                </p:grpSpPr>
                <p:sp>
                  <p:nvSpPr>
                    <p:cNvPr id="932" name="Rectangle 9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356"/>
                      <a:ext cx="241" cy="36"/>
                    </a:xfrm>
                    <a:prstGeom prst="rect">
                      <a:avLst/>
                    </a:prstGeom>
                    <a:solidFill>
                      <a:srgbClr val="A0000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33" name="Rectangle 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3356"/>
                      <a:ext cx="241" cy="36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20" name="Group 966"/>
                  <p:cNvGrpSpPr/>
                  <p:nvPr/>
                </p:nvGrpSpPr>
                <p:grpSpPr bwMode="auto">
                  <a:xfrm>
                    <a:off x="1381" y="3356"/>
                    <a:ext cx="54" cy="48"/>
                    <a:chOff x="1381" y="3356"/>
                    <a:chExt cx="54" cy="48"/>
                  </a:xfrm>
                </p:grpSpPr>
                <p:grpSp>
                  <p:nvGrpSpPr>
                    <p:cNvPr id="924" name="Group 967"/>
                    <p:cNvGrpSpPr/>
                    <p:nvPr/>
                  </p:nvGrpSpPr>
                  <p:grpSpPr bwMode="auto">
                    <a:xfrm>
                      <a:off x="1381" y="3356"/>
                      <a:ext cx="54" cy="48"/>
                      <a:chOff x="1381" y="3356"/>
                      <a:chExt cx="54" cy="48"/>
                    </a:xfrm>
                  </p:grpSpPr>
                  <p:sp>
                    <p:nvSpPr>
                      <p:cNvPr id="930" name="Rectangle 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81" y="3356"/>
                        <a:ext cx="54" cy="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31" name="Rectangle 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81" y="3356"/>
                        <a:ext cx="54" cy="4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25" name="Group 970"/>
                    <p:cNvGrpSpPr/>
                    <p:nvPr/>
                  </p:nvGrpSpPr>
                  <p:grpSpPr bwMode="auto">
                    <a:xfrm>
                      <a:off x="1387" y="3374"/>
                      <a:ext cx="37" cy="12"/>
                      <a:chOff x="1387" y="3374"/>
                      <a:chExt cx="37" cy="12"/>
                    </a:xfrm>
                  </p:grpSpPr>
                  <p:sp>
                    <p:nvSpPr>
                      <p:cNvPr id="926" name="Line 9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87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27" name="Line 9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93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28" name="Line 9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17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929" name="Line 9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3" y="3374"/>
                        <a:ext cx="1" cy="1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921" name="Group 975"/>
                  <p:cNvGrpSpPr/>
                  <p:nvPr/>
                </p:nvGrpSpPr>
                <p:grpSpPr bwMode="auto">
                  <a:xfrm>
                    <a:off x="1483" y="3349"/>
                    <a:ext cx="60" cy="31"/>
                    <a:chOff x="1483" y="3349"/>
                    <a:chExt cx="60" cy="31"/>
                  </a:xfrm>
                </p:grpSpPr>
                <p:sp>
                  <p:nvSpPr>
                    <p:cNvPr id="922" name="Freeform 976"/>
                    <p:cNvSpPr/>
                    <p:nvPr/>
                  </p:nvSpPr>
                  <p:spPr bwMode="auto">
                    <a:xfrm>
                      <a:off x="1483" y="3349"/>
                      <a:ext cx="60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0"/>
                        </a:cxn>
                        <a:cxn ang="0">
                          <a:pos x="60" y="19"/>
                        </a:cxn>
                        <a:cxn ang="0">
                          <a:pos x="42" y="19"/>
                        </a:cxn>
                        <a:cxn ang="0">
                          <a:pos x="42" y="31"/>
                        </a:cxn>
                        <a:cxn ang="0">
                          <a:pos x="12" y="31"/>
                        </a:cxn>
                        <a:cxn ang="0">
                          <a:pos x="12" y="19"/>
                        </a:cxn>
                        <a:cxn ang="0">
                          <a:pos x="0" y="1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31">
                          <a:moveTo>
                            <a:pt x="0" y="0"/>
                          </a:moveTo>
                          <a:lnTo>
                            <a:pt x="60" y="0"/>
                          </a:lnTo>
                          <a:lnTo>
                            <a:pt x="60" y="19"/>
                          </a:lnTo>
                          <a:lnTo>
                            <a:pt x="42" y="19"/>
                          </a:lnTo>
                          <a:lnTo>
                            <a:pt x="42" y="31"/>
                          </a:lnTo>
                          <a:lnTo>
                            <a:pt x="12" y="31"/>
                          </a:lnTo>
                          <a:lnTo>
                            <a:pt x="12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23" name="Freeform 977"/>
                    <p:cNvSpPr/>
                    <p:nvPr/>
                  </p:nvSpPr>
                  <p:spPr bwMode="auto">
                    <a:xfrm>
                      <a:off x="1483" y="3349"/>
                      <a:ext cx="60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0"/>
                        </a:cxn>
                        <a:cxn ang="0">
                          <a:pos x="60" y="19"/>
                        </a:cxn>
                        <a:cxn ang="0">
                          <a:pos x="42" y="19"/>
                        </a:cxn>
                        <a:cxn ang="0">
                          <a:pos x="42" y="31"/>
                        </a:cxn>
                        <a:cxn ang="0">
                          <a:pos x="12" y="31"/>
                        </a:cxn>
                        <a:cxn ang="0">
                          <a:pos x="12" y="19"/>
                        </a:cxn>
                        <a:cxn ang="0">
                          <a:pos x="0" y="1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31">
                          <a:moveTo>
                            <a:pt x="0" y="0"/>
                          </a:moveTo>
                          <a:lnTo>
                            <a:pt x="60" y="0"/>
                          </a:lnTo>
                          <a:lnTo>
                            <a:pt x="60" y="19"/>
                          </a:lnTo>
                          <a:lnTo>
                            <a:pt x="42" y="19"/>
                          </a:lnTo>
                          <a:lnTo>
                            <a:pt x="42" y="31"/>
                          </a:lnTo>
                          <a:lnTo>
                            <a:pt x="12" y="31"/>
                          </a:lnTo>
                          <a:lnTo>
                            <a:pt x="12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905" name="Group 978"/>
                <p:cNvGrpSpPr/>
                <p:nvPr/>
              </p:nvGrpSpPr>
              <p:grpSpPr bwMode="auto">
                <a:xfrm>
                  <a:off x="1284" y="3368"/>
                  <a:ext cx="289" cy="60"/>
                  <a:chOff x="1284" y="3368"/>
                  <a:chExt cx="289" cy="60"/>
                </a:xfrm>
              </p:grpSpPr>
              <p:grpSp>
                <p:nvGrpSpPr>
                  <p:cNvPr id="906" name="Group 979"/>
                  <p:cNvGrpSpPr/>
                  <p:nvPr/>
                </p:nvGrpSpPr>
                <p:grpSpPr bwMode="auto">
                  <a:xfrm>
                    <a:off x="1441" y="3368"/>
                    <a:ext cx="54" cy="60"/>
                    <a:chOff x="1441" y="3368"/>
                    <a:chExt cx="54" cy="60"/>
                  </a:xfrm>
                </p:grpSpPr>
                <p:sp>
                  <p:nvSpPr>
                    <p:cNvPr id="915" name="Oval 9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3368"/>
                      <a:ext cx="54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16" name="Oval 9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3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17" name="Oval 9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5" y="3392"/>
                      <a:ext cx="6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07" name="Group 983"/>
                  <p:cNvGrpSpPr/>
                  <p:nvPr/>
                </p:nvGrpSpPr>
                <p:grpSpPr bwMode="auto">
                  <a:xfrm>
                    <a:off x="1519" y="3368"/>
                    <a:ext cx="54" cy="60"/>
                    <a:chOff x="1519" y="3368"/>
                    <a:chExt cx="54" cy="60"/>
                  </a:xfrm>
                </p:grpSpPr>
                <p:sp>
                  <p:nvSpPr>
                    <p:cNvPr id="912" name="Oval 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3368"/>
                      <a:ext cx="54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13" name="Oval 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1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14" name="Oval 9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7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08" name="Group 987"/>
                  <p:cNvGrpSpPr/>
                  <p:nvPr/>
                </p:nvGrpSpPr>
                <p:grpSpPr bwMode="auto">
                  <a:xfrm>
                    <a:off x="1284" y="3368"/>
                    <a:ext cx="54" cy="60"/>
                    <a:chOff x="1284" y="3368"/>
                    <a:chExt cx="54" cy="60"/>
                  </a:xfrm>
                </p:grpSpPr>
                <p:sp>
                  <p:nvSpPr>
                    <p:cNvPr id="909" name="Oval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4" y="3368"/>
                      <a:ext cx="54" cy="60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10" name="Oval 9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3374"/>
                      <a:ext cx="30" cy="42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911" name="Oval 9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2" y="3392"/>
                      <a:ext cx="12" cy="12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25" name="Text Box 991"/>
            <p:cNvSpPr txBox="1">
              <a:spLocks noChangeArrowheads="1"/>
            </p:cNvSpPr>
            <p:nvPr/>
          </p:nvSpPr>
          <p:spPr bwMode="auto">
            <a:xfrm rot="82408">
              <a:off x="2173" y="2281"/>
              <a:ext cx="246" cy="5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空料架</a:t>
              </a:r>
              <a:endParaRPr lang="zh-CN" altLang="en-US" dirty="0"/>
            </a:p>
          </p:txBody>
        </p:sp>
        <p:sp>
          <p:nvSpPr>
            <p:cNvPr id="26" name="Line 992"/>
            <p:cNvSpPr>
              <a:spLocks noChangeShapeType="1"/>
            </p:cNvSpPr>
            <p:nvPr/>
          </p:nvSpPr>
          <p:spPr bwMode="auto">
            <a:xfrm flipH="1" flipV="1">
              <a:off x="2544" y="3552"/>
              <a:ext cx="2139" cy="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27" name="Group 993"/>
            <p:cNvGrpSpPr/>
            <p:nvPr/>
          </p:nvGrpSpPr>
          <p:grpSpPr bwMode="auto">
            <a:xfrm>
              <a:off x="4560" y="2396"/>
              <a:ext cx="890" cy="494"/>
              <a:chOff x="1872" y="2256"/>
              <a:chExt cx="816" cy="318"/>
            </a:xfrm>
          </p:grpSpPr>
          <p:graphicFrame>
            <p:nvGraphicFramePr>
              <p:cNvPr id="897" name="Object 994"/>
              <p:cNvGraphicFramePr>
                <a:graphicFrameLocks noChangeAspect="1"/>
              </p:cNvGraphicFramePr>
              <p:nvPr/>
            </p:nvGraphicFramePr>
            <p:xfrm>
              <a:off x="2016" y="2256"/>
              <a:ext cx="481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8" name="剪辑" r:id="rId12" imgW="1362075" imgH="628650" progId="MS_ClipArt_Gallery">
                      <p:embed/>
                    </p:oleObj>
                  </mc:Choice>
                  <mc:Fallback>
                    <p:oleObj name="剪辑" r:id="rId12" imgW="1362075" imgH="628650" progId="MS_ClipArt_Gallery">
                      <p:embed/>
                      <p:pic>
                        <p:nvPicPr>
                          <p:cNvPr id="0" name="图片 25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2256"/>
                            <a:ext cx="481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98" name="Text Box 995"/>
              <p:cNvSpPr txBox="1">
                <a:spLocks noChangeArrowheads="1"/>
              </p:cNvSpPr>
              <p:nvPr/>
            </p:nvSpPr>
            <p:spPr bwMode="auto">
              <a:xfrm>
                <a:off x="1872" y="2420"/>
                <a:ext cx="816" cy="1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s-ES_tradnl" dirty="0"/>
                  <a:t>上海</a:t>
                </a:r>
                <a:r>
                  <a:rPr lang="es-ES_tradnl" altLang="zh-CN" dirty="0"/>
                  <a:t>CMC</a:t>
                </a:r>
                <a:endParaRPr lang="es-ES_tradnl" altLang="zh-CN" dirty="0"/>
              </a:p>
            </p:txBody>
          </p:sp>
        </p:grpSp>
        <p:sp>
          <p:nvSpPr>
            <p:cNvPr id="28" name="Line 996"/>
            <p:cNvSpPr>
              <a:spLocks noChangeShapeType="1"/>
            </p:cNvSpPr>
            <p:nvPr/>
          </p:nvSpPr>
          <p:spPr bwMode="auto">
            <a:xfrm flipV="1">
              <a:off x="4944" y="2784"/>
              <a:ext cx="0" cy="50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9" name="Text Box 997"/>
            <p:cNvSpPr txBox="1">
              <a:spLocks noChangeArrowheads="1"/>
            </p:cNvSpPr>
            <p:nvPr/>
          </p:nvSpPr>
          <p:spPr bwMode="auto">
            <a:xfrm rot="21583984">
              <a:off x="4136" y="2425"/>
              <a:ext cx="247" cy="93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整合集装箱</a:t>
              </a:r>
              <a:endParaRPr lang="zh-CN" altLang="en-US" dirty="0"/>
            </a:p>
          </p:txBody>
        </p:sp>
        <p:grpSp>
          <p:nvGrpSpPr>
            <p:cNvPr id="30" name="Group 998"/>
            <p:cNvGrpSpPr/>
            <p:nvPr/>
          </p:nvGrpSpPr>
          <p:grpSpPr bwMode="auto">
            <a:xfrm>
              <a:off x="4512" y="3271"/>
              <a:ext cx="889" cy="824"/>
              <a:chOff x="1994" y="1392"/>
              <a:chExt cx="732" cy="546"/>
            </a:xfrm>
          </p:grpSpPr>
          <p:sp>
            <p:nvSpPr>
              <p:cNvPr id="895" name="Text Box 999"/>
              <p:cNvSpPr txBox="1">
                <a:spLocks noChangeArrowheads="1"/>
              </p:cNvSpPr>
              <p:nvPr/>
            </p:nvSpPr>
            <p:spPr bwMode="auto">
              <a:xfrm>
                <a:off x="1994" y="1778"/>
                <a:ext cx="732" cy="1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s-ES_tradnl" dirty="0"/>
                  <a:t>上海港口</a:t>
                </a:r>
                <a:endParaRPr lang="zh-CN" altLang="es-ES_tradnl" dirty="0"/>
              </a:p>
            </p:txBody>
          </p:sp>
          <p:graphicFrame>
            <p:nvGraphicFramePr>
              <p:cNvPr id="896" name="Object 1000"/>
              <p:cNvGraphicFramePr>
                <a:graphicFrameLocks noChangeAspect="1"/>
              </p:cNvGraphicFramePr>
              <p:nvPr/>
            </p:nvGraphicFramePr>
            <p:xfrm>
              <a:off x="2171" y="1392"/>
              <a:ext cx="487" cy="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9" name="剪辑" r:id="rId13" imgW="2286000" imgH="724535" progId="MS_ClipArt_Gallery">
                      <p:embed/>
                    </p:oleObj>
                  </mc:Choice>
                  <mc:Fallback>
                    <p:oleObj name="剪辑" r:id="rId13" imgW="2286000" imgH="724535" progId="MS_ClipArt_Gallery">
                      <p:embed/>
                      <p:pic>
                        <p:nvPicPr>
                          <p:cNvPr id="0" name="图片 25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1" y="1392"/>
                            <a:ext cx="487" cy="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" name="Group 1001"/>
            <p:cNvGrpSpPr/>
            <p:nvPr/>
          </p:nvGrpSpPr>
          <p:grpSpPr bwMode="auto">
            <a:xfrm>
              <a:off x="3461" y="720"/>
              <a:ext cx="751" cy="617"/>
              <a:chOff x="1614" y="637"/>
              <a:chExt cx="765" cy="910"/>
            </a:xfrm>
          </p:grpSpPr>
          <p:sp>
            <p:nvSpPr>
              <p:cNvPr id="684" name="Rectangle 1002"/>
              <p:cNvSpPr>
                <a:spLocks noChangeArrowheads="1"/>
              </p:cNvSpPr>
              <p:nvPr/>
            </p:nvSpPr>
            <p:spPr bwMode="auto">
              <a:xfrm>
                <a:off x="1614" y="1065"/>
                <a:ext cx="765" cy="4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零部件供应商 3</a:t>
                </a:r>
                <a:endParaRPr lang="zh-CN" alt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85" name="Group 1003"/>
              <p:cNvGrpSpPr/>
              <p:nvPr/>
            </p:nvGrpSpPr>
            <p:grpSpPr bwMode="auto">
              <a:xfrm>
                <a:off x="1905" y="816"/>
                <a:ext cx="412" cy="214"/>
                <a:chOff x="2526" y="3443"/>
                <a:chExt cx="365" cy="221"/>
              </a:xfrm>
            </p:grpSpPr>
            <p:grpSp>
              <p:nvGrpSpPr>
                <p:cNvPr id="791" name="Group 1004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793" name="Group 1005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893" name="Freeform 1006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894" name="Freeform 1007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794" name="Group 1008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882" name="Group 1009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887" name="Group 1010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891" name="Rectangle 10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92" name="Rectangle 10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88" name="Group 1013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889" name="Rectangle 10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90" name="Rectangle 10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83" name="Group 1016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884" name="Rectangle 10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85" name="Rectangle 10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86" name="Rectangle 10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795" name="Group 1020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873" name="Group 1021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878" name="Rectangle 10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879" name="Group 1023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880" name="Rectangle 10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81" name="Rectangle 10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74" name="Group 1026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875" name="Rectangle 10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76" name="Rectangle 10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77" name="Rectangle 10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796" name="Group 1030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797" name="Group 1031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868" name="Rectangle 10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69" name="Rectangle 10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70" name="Rectangle 10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71" name="Rectangle 10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72" name="Rectangle 10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98" name="Group 1037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803" name="Group 1038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864" name="Rectangle 10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65" name="Rectangle 10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66" name="Line 10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67" name="Line 10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04" name="Group 1043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860" name="Rectangle 10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61" name="Rectangle 10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62" name="Line 10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63" name="Line 10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05" name="Group 1048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856" name="Rectangle 10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7" name="Rectangle 10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8" name="Line 10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9" name="Line 10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06" name="Group 1053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852" name="Rectangle 10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3" name="Rectangle 10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4" name="Line 10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5" name="Line 10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07" name="Group 1058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848" name="Rectangle 10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9" name="Rectangle 10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0" name="Line 10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1" name="Line 10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08" name="Group 1063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844" name="Rectangle 10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5" name="Rectangle 10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6" name="Line 10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7" name="Line 10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09" name="Group 1068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840" name="Rectangle 10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1" name="Rectangle 10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2" name="Line 10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3" name="Line 10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10" name="Group 1073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836" name="Rectangle 10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7" name="Rectangle 10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8" name="Line 10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9" name="Line 10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11" name="Group 1078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832" name="Rectangle 10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3" name="Rectangle 10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4" name="Line 10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5" name="Line 10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12" name="Group 1083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828" name="Rectangle 10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9" name="Rectangle 10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0" name="Line 10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31" name="Line 10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13" name="Group 1088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824" name="Rectangle 10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5" name="Rectangle 10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6" name="Line 10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7" name="Line 10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14" name="Group 1093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820" name="Rectangle 10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1" name="Rectangle 10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2" name="Line 10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3" name="Line 10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15" name="Group 1098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816" name="Rectangle 10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17" name="Rectangle 1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18" name="Line 11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19" name="Line 11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9" name="Group 1103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800" name="Rectangle 1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01" name="Rectangle 1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802" name="Oval 1106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92" name="Line 1107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686" name="Group 1108"/>
              <p:cNvGrpSpPr/>
              <p:nvPr/>
            </p:nvGrpSpPr>
            <p:grpSpPr bwMode="auto">
              <a:xfrm>
                <a:off x="1740" y="637"/>
                <a:ext cx="412" cy="215"/>
                <a:chOff x="2526" y="3443"/>
                <a:chExt cx="365" cy="221"/>
              </a:xfrm>
            </p:grpSpPr>
            <p:grpSp>
              <p:nvGrpSpPr>
                <p:cNvPr id="687" name="Group 1109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689" name="Group 1110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789" name="Freeform 1111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790" name="Freeform 1112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690" name="Group 1113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778" name="Group 1114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783" name="Group 1115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787" name="Rectangle 1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88" name="Rectangle 1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84" name="Group 1118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785" name="Rectangle 11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86" name="Rectangle 11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79" name="Group 1121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780" name="Rectangle 1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81" name="Rectangle 1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82" name="Rectangle 1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691" name="Group 1125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769" name="Group 1126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774" name="Rectangle 1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775" name="Group 1128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776" name="Rectangle 11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77" name="Rectangle 11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70" name="Group 1131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771" name="Rectangle 1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72" name="Rectangle 1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73" name="Rectangle 1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692" name="Group 1135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693" name="Group 1136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764" name="Rectangle 1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65" name="Rectangle 1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66" name="Rectangle 1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67" name="Rectangle 1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768" name="Rectangle 1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694" name="Group 1142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699" name="Group 1143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760" name="Rectangle 11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61" name="Rectangle 11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62" name="Line 1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63" name="Line 1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0" name="Group 1148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756" name="Rectangle 11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7" name="Rectangle 11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8" name="Line 1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9" name="Line 1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1" name="Group 1153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752" name="Rectangle 11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3" name="Rectangle 11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4" name="Line 1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5" name="Line 1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2" name="Group 1158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748" name="Rectangle 11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49" name="Rectangle 11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0" name="Line 1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51" name="Line 11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3" name="Group 1163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744" name="Rectangle 1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45" name="Rectangle 1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46" name="Line 1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47" name="Line 1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4" name="Group 1168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740" name="Rectangle 11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41" name="Rectangle 1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42" name="Line 1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43" name="Line 1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5" name="Group 1173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736" name="Rectangle 11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7" name="Rectangle 11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8" name="Line 11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9" name="Line 1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6" name="Group 1178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732" name="Rectangle 11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3" name="Rectangle 11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4" name="Line 11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5" name="Line 1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7" name="Group 1183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728" name="Rectangle 11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29" name="Rectangle 1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0" name="Line 11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31" name="Line 11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8" name="Group 1188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724" name="Rectangle 1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25" name="Rectangle 1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26" name="Line 11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27" name="Line 11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9" name="Group 1193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720" name="Rectangle 11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21" name="Rectangle 1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22" name="Line 1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23" name="Line 1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10" name="Group 1198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716" name="Rectangle 11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17" name="Rectangle 12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18" name="Line 1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19" name="Line 12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11" name="Group 1203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712" name="Rectangle 12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13" name="Rectangle 12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14" name="Line 12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715" name="Line 12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95" name="Group 1208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696" name="Rectangle 1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97" name="Rectangle 1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98" name="Oval 121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88" name="Line 1212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  <p:grpSp>
          <p:nvGrpSpPr>
            <p:cNvPr id="32" name="Group 1213"/>
            <p:cNvGrpSpPr/>
            <p:nvPr/>
          </p:nvGrpSpPr>
          <p:grpSpPr bwMode="auto">
            <a:xfrm>
              <a:off x="4855" y="1440"/>
              <a:ext cx="751" cy="616"/>
              <a:chOff x="1615" y="637"/>
              <a:chExt cx="764" cy="910"/>
            </a:xfrm>
          </p:grpSpPr>
          <p:sp>
            <p:nvSpPr>
              <p:cNvPr id="473" name="Rectangle 1214"/>
              <p:cNvSpPr>
                <a:spLocks noChangeArrowheads="1"/>
              </p:cNvSpPr>
              <p:nvPr/>
            </p:nvSpPr>
            <p:spPr bwMode="auto">
              <a:xfrm>
                <a:off x="1615" y="1064"/>
                <a:ext cx="764" cy="4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零部件供应商 1</a:t>
                </a:r>
                <a:endParaRPr lang="zh-CN" alt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74" name="Group 1215"/>
              <p:cNvGrpSpPr/>
              <p:nvPr/>
            </p:nvGrpSpPr>
            <p:grpSpPr bwMode="auto">
              <a:xfrm>
                <a:off x="1905" y="816"/>
                <a:ext cx="412" cy="214"/>
                <a:chOff x="2526" y="3443"/>
                <a:chExt cx="365" cy="221"/>
              </a:xfrm>
            </p:grpSpPr>
            <p:grpSp>
              <p:nvGrpSpPr>
                <p:cNvPr id="580" name="Group 1216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582" name="Group 1217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682" name="Freeform 1218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683" name="Freeform 1219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583" name="Group 1220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671" name="Group 1221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676" name="Group 1222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680" name="Rectangle 12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81" name="Rectangle 12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77" name="Group 1225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678" name="Rectangle 12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79" name="Rectangle 12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72" name="Group 1228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673" name="Rectangle 1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74" name="Rectangle 1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75" name="Rectangle 1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84" name="Group 1232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662" name="Group 1233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667" name="Rectangle 1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668" name="Group 1235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669" name="Rectangle 12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70" name="Rectangle 12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63" name="Group 1238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664" name="Rectangle 1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65" name="Rectangle 1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66" name="Rectangle 1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85" name="Group 1242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586" name="Group 1243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657" name="Rectangle 1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58" name="Rectangle 1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59" name="Rectangle 1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60" name="Rectangle 1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61" name="Rectangle 1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87" name="Group 1249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592" name="Group 1250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653" name="Rectangle 12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54" name="Rectangle 1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55" name="Line 12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56" name="Line 12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3" name="Group 1255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649" name="Rectangle 12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50" name="Rectangle 12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51" name="Line 12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52" name="Line 12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4" name="Group 1260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645" name="Rectangle 12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46" name="Rectangle 12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47" name="Line 12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48" name="Line 12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5" name="Group 1265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641" name="Rectangle 1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42" name="Rectangle 1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43" name="Line 12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44" name="Line 12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6" name="Group 1270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637" name="Rectangle 12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8" name="Rectangle 12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9" name="Line 12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40" name="Line 12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7" name="Group 1275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633" name="Rectangle 12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4" name="Rectangle 12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5" name="Line 12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6" name="Line 12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8" name="Group 1280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629" name="Rectangle 12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0" name="Rectangle 12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1" name="Line 1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32" name="Line 12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99" name="Group 1285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625" name="Rectangle 1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26" name="Rectangle 1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27" name="Line 12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28" name="Line 12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00" name="Group 1290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621" name="Rectangle 1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22" name="Rectangle 1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23" name="Line 12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24" name="Line 12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01" name="Group 1295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617" name="Rectangle 12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8" name="Rectangle 12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9" name="Line 1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20" name="Line 1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02" name="Group 1300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613" name="Rectangle 13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4" name="Rectangle 13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5" name="Line 13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6" name="Line 1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03" name="Group 1305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609" name="Rectangle 13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0" name="Rectangle 13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1" name="Line 13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12" name="Line 13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04" name="Group 1310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605" name="Rectangle 13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06" name="Rectangle 13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07" name="Line 13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608" name="Line 13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88" name="Group 1315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589" name="Rectangle 13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90" name="Rectangle 13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91" name="Oval 1318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81" name="Line 1319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475" name="Group 1320"/>
              <p:cNvGrpSpPr/>
              <p:nvPr/>
            </p:nvGrpSpPr>
            <p:grpSpPr bwMode="auto">
              <a:xfrm>
                <a:off x="1740" y="637"/>
                <a:ext cx="412" cy="215"/>
                <a:chOff x="2526" y="3443"/>
                <a:chExt cx="365" cy="221"/>
              </a:xfrm>
            </p:grpSpPr>
            <p:grpSp>
              <p:nvGrpSpPr>
                <p:cNvPr id="476" name="Group 1321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478" name="Group 1322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578" name="Freeform 1323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579" name="Freeform 1324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479" name="Group 1325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567" name="Group 1326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572" name="Group 1327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576" name="Rectangle 13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77" name="Rectangle 13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73" name="Group 1330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574" name="Rectangle 13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75" name="Rectangle 13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68" name="Group 1333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569" name="Rectangle 13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70" name="Rectangle 13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71" name="Rectangle 13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80" name="Group 1337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558" name="Group 1338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563" name="Rectangle 13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564" name="Group 1340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565" name="Rectangle 1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66" name="Rectangle 1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59" name="Group 1343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560" name="Rectangle 1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61" name="Rectangle 1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62" name="Rectangle 1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81" name="Group 1347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482" name="Group 1348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553" name="Rectangle 13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54" name="Rectangle 13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55" name="Rectangle 13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56" name="Rectangle 13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557" name="Rectangle 13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83" name="Group 1354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488" name="Group 1355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549" name="Rectangle 13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50" name="Rectangle 13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51" name="Line 13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52" name="Line 1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89" name="Group 1360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545" name="Rectangle 13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46" name="Rectangle 13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47" name="Line 1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48" name="Line 1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0" name="Group 1365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541" name="Rectangle 1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42" name="Rectangle 1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43" name="Line 1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44" name="Line 1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1" name="Group 1370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537" name="Rectangle 13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8" name="Rectangle 13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9" name="Line 1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40" name="Line 13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2" name="Group 1375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533" name="Rectangle 13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4" name="Rectangle 13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5" name="Line 13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6" name="Line 1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3" name="Group 1380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529" name="Rectangle 13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0" name="Rectangle 13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1" name="Line 1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32" name="Line 1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4" name="Group 1385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525" name="Rectangle 13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26" name="Rectangle 13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27" name="Line 1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28" name="Line 1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5" name="Group 1390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521" name="Rectangle 1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22" name="Rectangle 1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23" name="Line 1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24" name="Line 13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6" name="Group 1395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517" name="Rectangle 13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8" name="Rectangle 13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9" name="Line 13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20" name="Line 1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7" name="Group 1400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513" name="Rectangle 14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4" name="Rectangle 14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5" name="Line 1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6" name="Line 1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8" name="Group 1405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509" name="Rectangle 14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0" name="Rectangle 14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1" name="Line 14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12" name="Line 14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99" name="Group 1410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505" name="Rectangle 14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06" name="Rectangle 14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07" name="Line 14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08" name="Line 14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00" name="Group 1415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501" name="Rectangle 1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02" name="Rectangle 1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03" name="Line 14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504" name="Line 14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84" name="Group 1420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485" name="Rectangle 14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86" name="Rectangle 14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87" name="Oval 1423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7" name="Line 1424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  <p:sp>
          <p:nvSpPr>
            <p:cNvPr id="33" name="Text Box 1425"/>
            <p:cNvSpPr txBox="1">
              <a:spLocks noChangeArrowheads="1"/>
            </p:cNvSpPr>
            <p:nvPr/>
          </p:nvSpPr>
          <p:spPr bwMode="auto">
            <a:xfrm>
              <a:off x="2861" y="768"/>
              <a:ext cx="643" cy="28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上海</a:t>
              </a:r>
              <a:endParaRPr lang="zh-CN" altLang="en-US" dirty="0"/>
            </a:p>
          </p:txBody>
        </p:sp>
        <p:sp>
          <p:nvSpPr>
            <p:cNvPr id="34" name="Text Box 1426"/>
            <p:cNvSpPr txBox="1">
              <a:spLocks noChangeArrowheads="1"/>
            </p:cNvSpPr>
            <p:nvPr/>
          </p:nvSpPr>
          <p:spPr bwMode="auto">
            <a:xfrm rot="82408">
              <a:off x="1217" y="3147"/>
              <a:ext cx="721" cy="2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物料集装箱</a:t>
              </a:r>
              <a:endParaRPr lang="zh-CN" altLang="en-US" dirty="0"/>
            </a:p>
          </p:txBody>
        </p:sp>
        <p:grpSp>
          <p:nvGrpSpPr>
            <p:cNvPr id="35" name="Group 1427"/>
            <p:cNvGrpSpPr/>
            <p:nvPr/>
          </p:nvGrpSpPr>
          <p:grpSpPr bwMode="auto">
            <a:xfrm>
              <a:off x="4423" y="816"/>
              <a:ext cx="751" cy="616"/>
              <a:chOff x="1615" y="637"/>
              <a:chExt cx="764" cy="910"/>
            </a:xfrm>
          </p:grpSpPr>
          <p:sp>
            <p:nvSpPr>
              <p:cNvPr id="262" name="Rectangle 1428"/>
              <p:cNvSpPr>
                <a:spLocks noChangeArrowheads="1"/>
              </p:cNvSpPr>
              <p:nvPr/>
            </p:nvSpPr>
            <p:spPr bwMode="auto">
              <a:xfrm>
                <a:off x="1615" y="1065"/>
                <a:ext cx="764" cy="4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零部件供应商 2</a:t>
                </a:r>
                <a:endParaRPr lang="zh-CN" alt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3" name="Group 1429"/>
              <p:cNvGrpSpPr/>
              <p:nvPr/>
            </p:nvGrpSpPr>
            <p:grpSpPr bwMode="auto">
              <a:xfrm>
                <a:off x="1905" y="816"/>
                <a:ext cx="412" cy="214"/>
                <a:chOff x="2526" y="3443"/>
                <a:chExt cx="365" cy="221"/>
              </a:xfrm>
            </p:grpSpPr>
            <p:grpSp>
              <p:nvGrpSpPr>
                <p:cNvPr id="369" name="Group 1430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371" name="Group 1431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471" name="Freeform 1432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472" name="Freeform 1433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372" name="Group 1434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460" name="Group 1435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465" name="Group 1436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469" name="Rectangle 14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70" name="Rectangle 1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66" name="Group 1439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467" name="Rectangle 1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68" name="Rectangle 1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61" name="Group 1442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462" name="Rectangle 14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63" name="Rectangle 14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64" name="Rectangle 14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73" name="Group 1446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451" name="Group 1447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456" name="Rectangle 14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457" name="Group 1449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458" name="Rectangle 14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59" name="Rectangle 14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52" name="Group 1452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453" name="Rectangle 14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54" name="Rectangle 14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55" name="Rectangle 14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74" name="Group 1456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375" name="Group 1457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446" name="Rectangle 14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47" name="Rectangle 14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48" name="Rectangle 14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49" name="Rectangle 14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450" name="Rectangle 14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76" name="Group 1463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381" name="Group 1464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442" name="Rectangle 1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43" name="Rectangle 1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44" name="Line 14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45" name="Line 14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2" name="Group 1469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438" name="Rectangle 14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39" name="Rectangle 14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40" name="Line 14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41" name="Line 14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3" name="Group 1474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434" name="Rectangle 14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35" name="Rectangle 14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36" name="Line 14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37" name="Line 14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4" name="Group 1479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430" name="Rectangle 14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31" name="Rectangle 14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32" name="Line 14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33" name="Line 14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5" name="Group 1484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426" name="Rectangle 14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7" name="Rectangle 14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8" name="Line 14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9" name="Line 14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6" name="Group 1489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422" name="Rectangle 1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3" name="Rectangle 1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4" name="Line 14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5" name="Line 14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7" name="Group 1494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418" name="Rectangle 14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19" name="Rectangle 14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0" name="Line 14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21" name="Line 14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8" name="Group 1499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414" name="Rectangle 15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15" name="Rectangle 15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16" name="Line 15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17" name="Line 15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89" name="Group 1504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410" name="Rectangle 15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11" name="Rectangle 15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12" name="Line 15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13" name="Line 15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90" name="Group 1509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406" name="Rectangle 15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7" name="Rectangle 15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8" name="Line 15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9" name="Line 15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91" name="Group 1514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402" name="Rectangle 1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3" name="Rectangle 1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4" name="Line 15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5" name="Line 15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92" name="Group 1519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398" name="Rectangle 15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99" name="Rectangle 15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0" name="Line 15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401" name="Line 15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93" name="Group 1524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394" name="Rectangle 15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95" name="Rectangle 15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96" name="Line 15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97" name="Line 15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77" name="Group 1529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378" name="Rectangle 15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79" name="Rectangle 15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80" name="Oval 1532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70" name="Line 1533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264" name="Group 1534"/>
              <p:cNvGrpSpPr/>
              <p:nvPr/>
            </p:nvGrpSpPr>
            <p:grpSpPr bwMode="auto">
              <a:xfrm>
                <a:off x="1740" y="637"/>
                <a:ext cx="412" cy="215"/>
                <a:chOff x="2526" y="3443"/>
                <a:chExt cx="365" cy="221"/>
              </a:xfrm>
            </p:grpSpPr>
            <p:grpSp>
              <p:nvGrpSpPr>
                <p:cNvPr id="265" name="Group 1535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267" name="Group 1536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367" name="Freeform 1537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368" name="Freeform 1538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68" name="Group 1539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356" name="Group 1540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361" name="Group 1541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365" name="Rectangle 1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66" name="Rectangle 1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62" name="Group 1544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363" name="Rectangle 15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64" name="Rectangle 15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7" name="Group 1547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358" name="Rectangle 15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59" name="Rectangle 15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60" name="Rectangle 15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69" name="Group 1551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347" name="Group 1552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352" name="Rectangle 15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353" name="Group 1554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354" name="Rectangle 15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55" name="Rectangle 15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8" name="Group 1557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349" name="Rectangle 15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50" name="Rectangle 15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51" name="Rectangle 15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oup 1561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271" name="Group 1562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342" name="Rectangle 1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43" name="Rectangle 1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44" name="Rectangle 15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45" name="Rectangle 15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346" name="Rectangle 15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72" name="Group 1568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277" name="Group 1569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338" name="Rectangle 15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39" name="Rectangle 15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40" name="Line 15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41" name="Line 15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78" name="Group 1574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334" name="Rectangle 15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35" name="Rectangle 15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36" name="Line 15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37" name="Line 15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79" name="Group 1579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330" name="Rectangle 15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31" name="Rectangle 15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32" name="Line 15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33" name="Line 15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0" name="Group 1584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326" name="Rectangle 15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7" name="Rectangle 15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8" name="Line 15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9" name="Line 15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1" name="Group 1589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322" name="Rectangle 1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3" name="Rectangle 1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4" name="Line 15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5" name="Line 15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2" name="Group 1594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318" name="Rectangle 15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19" name="Rectangle 15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0" name="Line 15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21" name="Line 15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3" name="Group 1599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314" name="Rectangle 16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15" name="Rectangle 16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16" name="Line 16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17" name="Line 16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4" name="Group 1604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310" name="Rectangle 16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11" name="Rectangle 16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12" name="Line 16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13" name="Line 16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5" name="Group 1609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306" name="Rectangle 16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7" name="Rectangle 16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8" name="Line 16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9" name="Line 16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6" name="Group 1614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302" name="Rectangle 1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3" name="Rectangle 1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4" name="Line 16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5" name="Line 16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7" name="Group 1619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298" name="Rectangle 16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99" name="Rectangle 16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0" name="Line 16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301" name="Line 16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8" name="Group 1624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294" name="Rectangle 16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95" name="Rectangle 16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96" name="Line 16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97" name="Line 16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89" name="Group 1629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290" name="Rectangle 16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91" name="Rectangle 16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92" name="Line 16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93" name="Line 16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3" name="Group 1634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274" name="Rectangle 16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75" name="Rectangle 16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76" name="Oval 1637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66" name="Line 1638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  <p:grpSp>
          <p:nvGrpSpPr>
            <p:cNvPr id="36" name="Group 1639"/>
            <p:cNvGrpSpPr/>
            <p:nvPr/>
          </p:nvGrpSpPr>
          <p:grpSpPr bwMode="auto">
            <a:xfrm>
              <a:off x="2650" y="2016"/>
              <a:ext cx="754" cy="618"/>
              <a:chOff x="1615" y="637"/>
              <a:chExt cx="768" cy="909"/>
            </a:xfrm>
          </p:grpSpPr>
          <p:sp>
            <p:nvSpPr>
              <p:cNvPr id="51" name="Rectangle 1640"/>
              <p:cNvSpPr>
                <a:spLocks noChangeArrowheads="1"/>
              </p:cNvSpPr>
              <p:nvPr/>
            </p:nvSpPr>
            <p:spPr bwMode="auto">
              <a:xfrm>
                <a:off x="1615" y="1065"/>
                <a:ext cx="768" cy="4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零部件供应商 </a:t>
                </a:r>
                <a:r>
                  <a:rPr lang="pt-BR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pt-B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" name="Group 1641"/>
              <p:cNvGrpSpPr/>
              <p:nvPr/>
            </p:nvGrpSpPr>
            <p:grpSpPr bwMode="auto">
              <a:xfrm>
                <a:off x="1905" y="816"/>
                <a:ext cx="412" cy="214"/>
                <a:chOff x="2526" y="3443"/>
                <a:chExt cx="365" cy="221"/>
              </a:xfrm>
            </p:grpSpPr>
            <p:grpSp>
              <p:nvGrpSpPr>
                <p:cNvPr id="158" name="Group 1642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160" name="Group 1643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260" name="Freeform 1644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261" name="Freeform 1645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61" name="Group 1646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249" name="Group 1647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254" name="Group 1648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258" name="Rectangle 16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59" name="Rectangle 16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255" name="Group 1651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256" name="Rectangle 16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57" name="Rectangle 16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0" name="Group 1654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251" name="Rectangle 16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52" name="Rectangle 16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53" name="Rectangle 16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62" name="Group 1658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240" name="Group 1659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245" name="Rectangle 16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246" name="Group 1661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247" name="Rectangle 16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48" name="Rectangle 1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1" name="Group 1664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242" name="Rectangle 1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43" name="Rectangle 16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44" name="Rectangle 1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63" name="Group 1668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164" name="Group 1669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235" name="Rectangle 1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36" name="Rectangle 1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37" name="Rectangle 16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38" name="Rectangle 16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239" name="Rectangle 16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65" name="Group 1675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170" name="Group 1676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231" name="Rectangle 16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32" name="Rectangle 16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33" name="Line 16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34" name="Line 16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1" name="Group 1681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227" name="Rectangle 16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8" name="Rectangle 16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9" name="Line 16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30" name="Line 16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2" name="Group 1686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223" name="Rectangle 16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4" name="Rectangle 1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5" name="Line 16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6" name="Line 16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3" name="Group 1691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219" name="Rectangle 1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0" name="Rectangle 1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1" name="Line 16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22" name="Line 16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4" name="Group 1696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215" name="Rectangle 16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6" name="Rectangle 16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7" name="Line 16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8" name="Line 17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5" name="Group 1701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211" name="Rectangle 17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2" name="Rectangle 17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3" name="Line 17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4" name="Line 17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6" name="Group 1706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207" name="Rectangle 17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8" name="Rectangle 17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9" name="Line 17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10" name="Line 1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7" name="Group 1711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203" name="Rectangle 17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4" name="Rectangle 1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5" name="Line 1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6" name="Line 17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8" name="Group 1716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199" name="Rectangle 1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0" name="Rectangle 1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1" name="Line 1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202" name="Line 1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79" name="Group 1721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195" name="Rectangle 17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96" name="Rectangle 17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97" name="Line 17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98" name="Line 17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80" name="Group 1726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191" name="Rectangle 17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92" name="Rectangle 17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93" name="Line 17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94" name="Line 17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81" name="Group 1731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187" name="Rectangle 17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88" name="Rectangle 17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89" name="Line 17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90" name="Line 17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82" name="Group 1736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183" name="Rectangle 17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84" name="Rectangle 1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85" name="Line 17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86" name="Line 17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6" name="Group 1741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167" name="Rectangle 17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68" name="Rectangle 17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69" name="Oval 1744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59" name="Line 1745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53" name="Group 1746"/>
              <p:cNvGrpSpPr/>
              <p:nvPr/>
            </p:nvGrpSpPr>
            <p:grpSpPr bwMode="auto">
              <a:xfrm>
                <a:off x="1740" y="637"/>
                <a:ext cx="412" cy="215"/>
                <a:chOff x="2526" y="3443"/>
                <a:chExt cx="365" cy="221"/>
              </a:xfrm>
            </p:grpSpPr>
            <p:grpSp>
              <p:nvGrpSpPr>
                <p:cNvPr id="54" name="Group 1747"/>
                <p:cNvGrpSpPr/>
                <p:nvPr/>
              </p:nvGrpSpPr>
              <p:grpSpPr bwMode="auto">
                <a:xfrm>
                  <a:off x="2526" y="3443"/>
                  <a:ext cx="365" cy="221"/>
                  <a:chOff x="2807" y="3720"/>
                  <a:chExt cx="483" cy="293"/>
                </a:xfrm>
              </p:grpSpPr>
              <p:grpSp>
                <p:nvGrpSpPr>
                  <p:cNvPr id="56" name="Group 1748"/>
                  <p:cNvGrpSpPr/>
                  <p:nvPr/>
                </p:nvGrpSpPr>
                <p:grpSpPr bwMode="auto">
                  <a:xfrm>
                    <a:off x="3171" y="3720"/>
                    <a:ext cx="55" cy="241"/>
                    <a:chOff x="3171" y="3720"/>
                    <a:chExt cx="55" cy="241"/>
                  </a:xfrm>
                </p:grpSpPr>
                <p:sp>
                  <p:nvSpPr>
                    <p:cNvPr id="156" name="Freeform 1749"/>
                    <p:cNvSpPr/>
                    <p:nvPr/>
                  </p:nvSpPr>
                  <p:spPr bwMode="auto">
                    <a:xfrm>
                      <a:off x="3171" y="3720"/>
                      <a:ext cx="20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10" y="240"/>
                        </a:cxn>
                        <a:cxn ang="0">
                          <a:pos x="19" y="159"/>
                        </a:cxn>
                        <a:cxn ang="0">
                          <a:pos x="19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5" y="37"/>
                        </a:cxn>
                        <a:cxn ang="0">
                          <a:pos x="1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10" y="240"/>
                          </a:lnTo>
                          <a:lnTo>
                            <a:pt x="19" y="159"/>
                          </a:lnTo>
                          <a:lnTo>
                            <a:pt x="19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5" y="37"/>
                          </a:lnTo>
                          <a:lnTo>
                            <a:pt x="15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  <p:sp>
                  <p:nvSpPr>
                    <p:cNvPr id="157" name="Freeform 1750"/>
                    <p:cNvSpPr/>
                    <p:nvPr/>
                  </p:nvSpPr>
                  <p:spPr bwMode="auto">
                    <a:xfrm>
                      <a:off x="3204" y="3720"/>
                      <a:ext cx="22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37"/>
                        </a:cxn>
                        <a:cxn ang="0">
                          <a:pos x="4" y="37"/>
                        </a:cxn>
                        <a:cxn ang="0">
                          <a:pos x="4" y="76"/>
                        </a:cxn>
                        <a:cxn ang="0">
                          <a:pos x="2" y="76"/>
                        </a:cxn>
                        <a:cxn ang="0">
                          <a:pos x="2" y="112"/>
                        </a:cxn>
                        <a:cxn ang="0">
                          <a:pos x="1" y="112"/>
                        </a:cxn>
                        <a:cxn ang="0">
                          <a:pos x="1" y="160"/>
                        </a:cxn>
                        <a:cxn ang="0">
                          <a:pos x="0" y="160"/>
                        </a:cxn>
                        <a:cxn ang="0">
                          <a:pos x="0" y="240"/>
                        </a:cxn>
                        <a:cxn ang="0">
                          <a:pos x="21" y="240"/>
                        </a:cxn>
                        <a:cxn ang="0">
                          <a:pos x="21" y="160"/>
                        </a:cxn>
                        <a:cxn ang="0">
                          <a:pos x="20" y="160"/>
                        </a:cxn>
                        <a:cxn ang="0">
                          <a:pos x="20" y="112"/>
                        </a:cxn>
                        <a:cxn ang="0">
                          <a:pos x="18" y="112"/>
                        </a:cxn>
                        <a:cxn ang="0">
                          <a:pos x="18" y="76"/>
                        </a:cxn>
                        <a:cxn ang="0">
                          <a:pos x="17" y="76"/>
                        </a:cxn>
                        <a:cxn ang="0">
                          <a:pos x="17" y="37"/>
                        </a:cxn>
                        <a:cxn ang="0">
                          <a:pos x="16" y="37"/>
                        </a:cxn>
                        <a:cxn ang="0">
                          <a:pos x="16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2" h="241">
                          <a:moveTo>
                            <a:pt x="5" y="0"/>
                          </a:moveTo>
                          <a:lnTo>
                            <a:pt x="5" y="37"/>
                          </a:lnTo>
                          <a:lnTo>
                            <a:pt x="4" y="37"/>
                          </a:lnTo>
                          <a:lnTo>
                            <a:pt x="4" y="76"/>
                          </a:lnTo>
                          <a:lnTo>
                            <a:pt x="2" y="76"/>
                          </a:lnTo>
                          <a:lnTo>
                            <a:pt x="2" y="112"/>
                          </a:lnTo>
                          <a:lnTo>
                            <a:pt x="1" y="112"/>
                          </a:lnTo>
                          <a:lnTo>
                            <a:pt x="1" y="160"/>
                          </a:lnTo>
                          <a:lnTo>
                            <a:pt x="0" y="160"/>
                          </a:lnTo>
                          <a:lnTo>
                            <a:pt x="0" y="240"/>
                          </a:lnTo>
                          <a:lnTo>
                            <a:pt x="21" y="240"/>
                          </a:lnTo>
                          <a:lnTo>
                            <a:pt x="21" y="160"/>
                          </a:lnTo>
                          <a:lnTo>
                            <a:pt x="20" y="160"/>
                          </a:lnTo>
                          <a:lnTo>
                            <a:pt x="20" y="112"/>
                          </a:lnTo>
                          <a:lnTo>
                            <a:pt x="18" y="112"/>
                          </a:lnTo>
                          <a:lnTo>
                            <a:pt x="18" y="76"/>
                          </a:lnTo>
                          <a:lnTo>
                            <a:pt x="17" y="76"/>
                          </a:lnTo>
                          <a:lnTo>
                            <a:pt x="17" y="37"/>
                          </a:lnTo>
                          <a:lnTo>
                            <a:pt x="16" y="37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57" name="Group 1751"/>
                  <p:cNvGrpSpPr/>
                  <p:nvPr/>
                </p:nvGrpSpPr>
                <p:grpSpPr bwMode="auto">
                  <a:xfrm>
                    <a:off x="3215" y="3914"/>
                    <a:ext cx="75" cy="91"/>
                    <a:chOff x="3215" y="3914"/>
                    <a:chExt cx="75" cy="91"/>
                  </a:xfrm>
                </p:grpSpPr>
                <p:grpSp>
                  <p:nvGrpSpPr>
                    <p:cNvPr id="145" name="Group 1752"/>
                    <p:cNvGrpSpPr/>
                    <p:nvPr/>
                  </p:nvGrpSpPr>
                  <p:grpSpPr bwMode="auto">
                    <a:xfrm>
                      <a:off x="3215" y="3914"/>
                      <a:ext cx="75" cy="91"/>
                      <a:chOff x="3215" y="3914"/>
                      <a:chExt cx="75" cy="91"/>
                    </a:xfrm>
                  </p:grpSpPr>
                  <p:grpSp>
                    <p:nvGrpSpPr>
                      <p:cNvPr id="150" name="Group 1753"/>
                      <p:cNvGrpSpPr/>
                      <p:nvPr/>
                    </p:nvGrpSpPr>
                    <p:grpSpPr bwMode="auto">
                      <a:xfrm>
                        <a:off x="3237" y="3914"/>
                        <a:ext cx="13" cy="36"/>
                        <a:chOff x="3237" y="3914"/>
                        <a:chExt cx="13" cy="36"/>
                      </a:xfrm>
                    </p:grpSpPr>
                    <p:sp>
                      <p:nvSpPr>
                        <p:cNvPr id="154" name="Rectangle 17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2" y="3914"/>
                          <a:ext cx="3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55" name="Rectangle 17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7" y="3922"/>
                          <a:ext cx="13" cy="2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51" name="Group 1756"/>
                      <p:cNvGrpSpPr/>
                      <p:nvPr/>
                    </p:nvGrpSpPr>
                    <p:grpSpPr bwMode="auto">
                      <a:xfrm>
                        <a:off x="3215" y="3957"/>
                        <a:ext cx="75" cy="48"/>
                        <a:chOff x="3215" y="3957"/>
                        <a:chExt cx="75" cy="48"/>
                      </a:xfrm>
                    </p:grpSpPr>
                    <p:sp>
                      <p:nvSpPr>
                        <p:cNvPr id="152" name="Rectangle 17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9" y="3966"/>
                          <a:ext cx="69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53" name="Rectangle 17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5" y="3957"/>
                          <a:ext cx="75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6" name="Group 1759"/>
                    <p:cNvGrpSpPr/>
                    <p:nvPr/>
                  </p:nvGrpSpPr>
                  <p:grpSpPr bwMode="auto">
                    <a:xfrm>
                      <a:off x="3224" y="3974"/>
                      <a:ext cx="54" cy="21"/>
                      <a:chOff x="3224" y="3974"/>
                      <a:chExt cx="54" cy="21"/>
                    </a:xfrm>
                  </p:grpSpPr>
                  <p:sp>
                    <p:nvSpPr>
                      <p:cNvPr id="147" name="Rectangle 17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4" y="3974"/>
                        <a:ext cx="6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8" name="Rectangle 17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3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9" name="Rectangle 17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9" y="3974"/>
                        <a:ext cx="5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8" name="Group 1763"/>
                  <p:cNvGrpSpPr/>
                  <p:nvPr/>
                </p:nvGrpSpPr>
                <p:grpSpPr bwMode="auto">
                  <a:xfrm>
                    <a:off x="2807" y="3943"/>
                    <a:ext cx="76" cy="62"/>
                    <a:chOff x="2807" y="3943"/>
                    <a:chExt cx="76" cy="62"/>
                  </a:xfrm>
                </p:grpSpPr>
                <p:grpSp>
                  <p:nvGrpSpPr>
                    <p:cNvPr id="136" name="Group 1764"/>
                    <p:cNvGrpSpPr/>
                    <p:nvPr/>
                  </p:nvGrpSpPr>
                  <p:grpSpPr bwMode="auto">
                    <a:xfrm>
                      <a:off x="2807" y="3943"/>
                      <a:ext cx="76" cy="62"/>
                      <a:chOff x="2807" y="3943"/>
                      <a:chExt cx="76" cy="62"/>
                    </a:xfrm>
                  </p:grpSpPr>
                  <p:sp>
                    <p:nvSpPr>
                      <p:cNvPr id="141" name="Rectangle 17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8" y="3943"/>
                        <a:ext cx="15" cy="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grpSp>
                    <p:nvGrpSpPr>
                      <p:cNvPr id="142" name="Group 1766"/>
                      <p:cNvGrpSpPr/>
                      <p:nvPr/>
                    </p:nvGrpSpPr>
                    <p:grpSpPr bwMode="auto">
                      <a:xfrm>
                        <a:off x="2807" y="3957"/>
                        <a:ext cx="76" cy="48"/>
                        <a:chOff x="2807" y="3957"/>
                        <a:chExt cx="76" cy="48"/>
                      </a:xfrm>
                    </p:grpSpPr>
                    <p:sp>
                      <p:nvSpPr>
                        <p:cNvPr id="143" name="Rectangle 1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0" y="3966"/>
                          <a:ext cx="70" cy="3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44" name="Rectangle 1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3957"/>
                          <a:ext cx="76" cy="3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7" name="Group 1769"/>
                    <p:cNvGrpSpPr/>
                    <p:nvPr/>
                  </p:nvGrpSpPr>
                  <p:grpSpPr bwMode="auto">
                    <a:xfrm>
                      <a:off x="2816" y="3974"/>
                      <a:ext cx="57" cy="21"/>
                      <a:chOff x="2816" y="3974"/>
                      <a:chExt cx="57" cy="21"/>
                    </a:xfrm>
                  </p:grpSpPr>
                  <p:sp>
                    <p:nvSpPr>
                      <p:cNvPr id="138" name="Rectangle 17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5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9" name="Rectangle 17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974"/>
                        <a:ext cx="8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40" name="Rectangle 17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1" y="3974"/>
                        <a:ext cx="7" cy="2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9" name="Group 1773"/>
                  <p:cNvGrpSpPr/>
                  <p:nvPr/>
                </p:nvGrpSpPr>
                <p:grpSpPr bwMode="auto">
                  <a:xfrm>
                    <a:off x="2882" y="3852"/>
                    <a:ext cx="330" cy="161"/>
                    <a:chOff x="2882" y="3852"/>
                    <a:chExt cx="330" cy="161"/>
                  </a:xfrm>
                </p:grpSpPr>
                <p:grpSp>
                  <p:nvGrpSpPr>
                    <p:cNvPr id="60" name="Group 1774"/>
                    <p:cNvGrpSpPr/>
                    <p:nvPr/>
                  </p:nvGrpSpPr>
                  <p:grpSpPr bwMode="auto">
                    <a:xfrm>
                      <a:off x="2882" y="3852"/>
                      <a:ext cx="330" cy="161"/>
                      <a:chOff x="2882" y="3852"/>
                      <a:chExt cx="330" cy="161"/>
                    </a:xfrm>
                  </p:grpSpPr>
                  <p:sp>
                    <p:nvSpPr>
                      <p:cNvPr id="131" name="Rectangle 17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880"/>
                        <a:ext cx="318" cy="13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2" name="Rectangle 17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3854"/>
                        <a:ext cx="11" cy="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3" name="Rectangle 17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0" y="3852"/>
                        <a:ext cx="22" cy="1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4" name="Rectangle 17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2" y="3867"/>
                        <a:ext cx="330" cy="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135" name="Rectangle 17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9" y="3947"/>
                        <a:ext cx="318" cy="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61" name="Group 1780"/>
                    <p:cNvGrpSpPr/>
                    <p:nvPr/>
                  </p:nvGrpSpPr>
                  <p:grpSpPr bwMode="auto">
                    <a:xfrm>
                      <a:off x="2894" y="3893"/>
                      <a:ext cx="304" cy="112"/>
                      <a:chOff x="2894" y="3893"/>
                      <a:chExt cx="304" cy="112"/>
                    </a:xfrm>
                  </p:grpSpPr>
                  <p:grpSp>
                    <p:nvGrpSpPr>
                      <p:cNvPr id="66" name="Group 1781"/>
                      <p:cNvGrpSpPr/>
                      <p:nvPr/>
                    </p:nvGrpSpPr>
                    <p:grpSpPr bwMode="auto">
                      <a:xfrm>
                        <a:off x="2940" y="3964"/>
                        <a:ext cx="31" cy="41"/>
                        <a:chOff x="2940" y="3964"/>
                        <a:chExt cx="31" cy="41"/>
                      </a:xfrm>
                    </p:grpSpPr>
                    <p:sp>
                      <p:nvSpPr>
                        <p:cNvPr id="127" name="Rectangle 17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8" name="Rectangle 17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0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9" name="Line 1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6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30" name="Line 17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2" y="3983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7" name="Group 1786"/>
                      <p:cNvGrpSpPr/>
                      <p:nvPr/>
                    </p:nvGrpSpPr>
                    <p:grpSpPr bwMode="auto">
                      <a:xfrm>
                        <a:off x="2986" y="3964"/>
                        <a:ext cx="30" cy="41"/>
                        <a:chOff x="2986" y="3964"/>
                        <a:chExt cx="30" cy="41"/>
                      </a:xfrm>
                    </p:grpSpPr>
                    <p:sp>
                      <p:nvSpPr>
                        <p:cNvPr id="123" name="Rectangle 17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4" name="Rectangle 1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5" name="Line 17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2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6" name="Line 17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8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8" name="Group 1791"/>
                      <p:cNvGrpSpPr/>
                      <p:nvPr/>
                    </p:nvGrpSpPr>
                    <p:grpSpPr bwMode="auto">
                      <a:xfrm>
                        <a:off x="3167" y="3964"/>
                        <a:ext cx="31" cy="41"/>
                        <a:chOff x="3167" y="3964"/>
                        <a:chExt cx="31" cy="41"/>
                      </a:xfrm>
                    </p:grpSpPr>
                    <p:sp>
                      <p:nvSpPr>
                        <p:cNvPr id="119" name="Rectangle 1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8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0" name="Rectangle 1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7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1" name="Line 1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22" name="Line 1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9" name="Group 1796"/>
                      <p:cNvGrpSpPr/>
                      <p:nvPr/>
                    </p:nvGrpSpPr>
                    <p:grpSpPr bwMode="auto">
                      <a:xfrm>
                        <a:off x="2894" y="3964"/>
                        <a:ext cx="31" cy="41"/>
                        <a:chOff x="2894" y="3964"/>
                        <a:chExt cx="31" cy="41"/>
                      </a:xfrm>
                    </p:grpSpPr>
                    <p:sp>
                      <p:nvSpPr>
                        <p:cNvPr id="115" name="Rectangle 17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5" y="3964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6" name="Rectangle 17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4" y="4004"/>
                          <a:ext cx="28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7" name="Line 17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8" name="Line 1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7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0" name="Group 1801"/>
                      <p:cNvGrpSpPr/>
                      <p:nvPr/>
                    </p:nvGrpSpPr>
                    <p:grpSpPr bwMode="auto">
                      <a:xfrm>
                        <a:off x="3032" y="3893"/>
                        <a:ext cx="31" cy="45"/>
                        <a:chOff x="3032" y="3893"/>
                        <a:chExt cx="31" cy="45"/>
                      </a:xfrm>
                    </p:grpSpPr>
                    <p:sp>
                      <p:nvSpPr>
                        <p:cNvPr id="111" name="Rectangle 18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4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2" name="Rectangle 18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32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3" name="Line 18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9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4" name="Line 18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34" y="3910"/>
                          <a:ext cx="2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1" name="Group 1806"/>
                      <p:cNvGrpSpPr/>
                      <p:nvPr/>
                    </p:nvGrpSpPr>
                    <p:grpSpPr bwMode="auto">
                      <a:xfrm>
                        <a:off x="3077" y="3964"/>
                        <a:ext cx="30" cy="41"/>
                        <a:chOff x="3077" y="3964"/>
                        <a:chExt cx="30" cy="41"/>
                      </a:xfrm>
                    </p:grpSpPr>
                    <p:sp>
                      <p:nvSpPr>
                        <p:cNvPr id="107" name="Rectangle 18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964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8" name="Rectangle 18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7" y="4004"/>
                          <a:ext cx="27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9" name="Line 18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3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10" name="Line 18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79" y="3983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2" name="Group 1811"/>
                      <p:cNvGrpSpPr/>
                      <p:nvPr/>
                    </p:nvGrpSpPr>
                    <p:grpSpPr bwMode="auto">
                      <a:xfrm>
                        <a:off x="3121" y="3964"/>
                        <a:ext cx="31" cy="41"/>
                        <a:chOff x="3121" y="3964"/>
                        <a:chExt cx="31" cy="41"/>
                      </a:xfrm>
                    </p:grpSpPr>
                    <p:sp>
                      <p:nvSpPr>
                        <p:cNvPr id="103" name="Rectangle 18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4" y="3964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4" name="Rectangle 18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1" y="4004"/>
                          <a:ext cx="29" cy="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5" name="Line 18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8" y="3965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6" name="Line 18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83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3" name="Group 1816"/>
                      <p:cNvGrpSpPr/>
                      <p:nvPr/>
                    </p:nvGrpSpPr>
                    <p:grpSpPr bwMode="auto">
                      <a:xfrm>
                        <a:off x="2941" y="3893"/>
                        <a:ext cx="30" cy="45"/>
                        <a:chOff x="2941" y="3893"/>
                        <a:chExt cx="30" cy="45"/>
                      </a:xfrm>
                    </p:grpSpPr>
                    <p:sp>
                      <p:nvSpPr>
                        <p:cNvPr id="99" name="Rectangle 18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2" y="3893"/>
                          <a:ext cx="26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0" name="Rectangle 18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41" y="3928"/>
                          <a:ext cx="28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1" name="Line 18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8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102" name="Line 18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3" y="3910"/>
                          <a:ext cx="2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4" name="Group 1821"/>
                      <p:cNvGrpSpPr/>
                      <p:nvPr/>
                    </p:nvGrpSpPr>
                    <p:grpSpPr bwMode="auto">
                      <a:xfrm>
                        <a:off x="2986" y="3893"/>
                        <a:ext cx="31" cy="45"/>
                        <a:chOff x="2986" y="3893"/>
                        <a:chExt cx="31" cy="45"/>
                      </a:xfrm>
                    </p:grpSpPr>
                    <p:sp>
                      <p:nvSpPr>
                        <p:cNvPr id="95" name="Rectangle 18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893"/>
                          <a:ext cx="25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6" name="Rectangle 18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986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7" name="Line 1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03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8" name="Line 1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9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5" name="Group 1826"/>
                      <p:cNvGrpSpPr/>
                      <p:nvPr/>
                    </p:nvGrpSpPr>
                    <p:grpSpPr bwMode="auto">
                      <a:xfrm>
                        <a:off x="3167" y="3893"/>
                        <a:ext cx="31" cy="45"/>
                        <a:chOff x="3167" y="3893"/>
                        <a:chExt cx="31" cy="45"/>
                      </a:xfrm>
                    </p:grpSpPr>
                    <p:sp>
                      <p:nvSpPr>
                        <p:cNvPr id="91" name="Rectangle 18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0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2" name="Rectangle 18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67" y="3928"/>
                          <a:ext cx="30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3" name="Line 18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8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4" name="Line 18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3910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6" name="Group 1831"/>
                      <p:cNvGrpSpPr/>
                      <p:nvPr/>
                    </p:nvGrpSpPr>
                    <p:grpSpPr bwMode="auto">
                      <a:xfrm>
                        <a:off x="2895" y="3893"/>
                        <a:ext cx="30" cy="45"/>
                        <a:chOff x="2895" y="3893"/>
                        <a:chExt cx="30" cy="45"/>
                      </a:xfrm>
                    </p:grpSpPr>
                    <p:sp>
                      <p:nvSpPr>
                        <p:cNvPr id="87" name="Rectangle 18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7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8" name="Rectangle 18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2895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9" name="Line 18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11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90" name="Line 18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8" y="3910"/>
                          <a:ext cx="27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7" name="Group 1836"/>
                      <p:cNvGrpSpPr/>
                      <p:nvPr/>
                    </p:nvGrpSpPr>
                    <p:grpSpPr bwMode="auto">
                      <a:xfrm>
                        <a:off x="3077" y="3893"/>
                        <a:ext cx="30" cy="45"/>
                        <a:chOff x="3077" y="3893"/>
                        <a:chExt cx="30" cy="45"/>
                      </a:xfrm>
                    </p:grpSpPr>
                    <p:sp>
                      <p:nvSpPr>
                        <p:cNvPr id="83" name="Rectangle 18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79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4" name="Rectangle 18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077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5" name="Line 18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4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6" name="Line 18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80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8" name="Group 1841"/>
                      <p:cNvGrpSpPr/>
                      <p:nvPr/>
                    </p:nvGrpSpPr>
                    <p:grpSpPr bwMode="auto">
                      <a:xfrm>
                        <a:off x="3121" y="3893"/>
                        <a:ext cx="31" cy="45"/>
                        <a:chOff x="3121" y="3893"/>
                        <a:chExt cx="31" cy="45"/>
                      </a:xfrm>
                    </p:grpSpPr>
                    <p:sp>
                      <p:nvSpPr>
                        <p:cNvPr id="79" name="Rectangle 18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5" y="3893"/>
                          <a:ext cx="24" cy="31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0" name="Rectangle 18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3121" y="3928"/>
                          <a:ext cx="29" cy="10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1" name="Line 18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0" y="3893"/>
                          <a:ext cx="0" cy="3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  <p:sp>
                      <p:nvSpPr>
                        <p:cNvPr id="82" name="Line 18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25" y="3910"/>
                          <a:ext cx="2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 sz="200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2" name="Group 1846"/>
                    <p:cNvGrpSpPr/>
                    <p:nvPr/>
                  </p:nvGrpSpPr>
                  <p:grpSpPr bwMode="auto">
                    <a:xfrm>
                      <a:off x="3033" y="3961"/>
                      <a:ext cx="27" cy="52"/>
                      <a:chOff x="3033" y="3961"/>
                      <a:chExt cx="27" cy="52"/>
                    </a:xfrm>
                  </p:grpSpPr>
                  <p:sp>
                    <p:nvSpPr>
                      <p:cNvPr id="63" name="Rectangle 1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3" y="3961"/>
                        <a:ext cx="26" cy="5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4" name="Rectangle 1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7" y="3966"/>
                        <a:ext cx="17" cy="4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  <p:sp>
                    <p:nvSpPr>
                      <p:cNvPr id="65" name="Oval 1849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3051" y="3984"/>
                        <a:ext cx="9" cy="1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5" name="Line 1850"/>
                <p:cNvSpPr>
                  <a:spLocks noChangeShapeType="1"/>
                </p:cNvSpPr>
                <p:nvPr/>
              </p:nvSpPr>
              <p:spPr bwMode="auto">
                <a:xfrm>
                  <a:off x="2841" y="3598"/>
                  <a:ext cx="0" cy="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00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  <p:sp>
          <p:nvSpPr>
            <p:cNvPr id="37" name="Text Box 1851"/>
            <p:cNvSpPr txBox="1">
              <a:spLocks noChangeArrowheads="1"/>
            </p:cNvSpPr>
            <p:nvPr/>
          </p:nvSpPr>
          <p:spPr bwMode="auto">
            <a:xfrm rot="21583984">
              <a:off x="4944" y="2813"/>
              <a:ext cx="247" cy="5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空料箱</a:t>
              </a:r>
              <a:endParaRPr lang="zh-CN" altLang="en-US" dirty="0"/>
            </a:p>
          </p:txBody>
        </p:sp>
        <p:sp>
          <p:nvSpPr>
            <p:cNvPr id="38" name="Line 1852"/>
            <p:cNvSpPr>
              <a:spLocks noChangeShapeType="1"/>
            </p:cNvSpPr>
            <p:nvPr/>
          </p:nvSpPr>
          <p:spPr bwMode="auto">
            <a:xfrm>
              <a:off x="2640" y="864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Text Box 1853"/>
            <p:cNvSpPr txBox="1">
              <a:spLocks noChangeArrowheads="1"/>
            </p:cNvSpPr>
            <p:nvPr/>
          </p:nvSpPr>
          <p:spPr bwMode="auto">
            <a:xfrm>
              <a:off x="3456" y="3840"/>
              <a:ext cx="480" cy="28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江运</a:t>
              </a:r>
              <a:endParaRPr lang="zh-CN" altLang="en-US" dirty="0"/>
            </a:p>
          </p:txBody>
        </p:sp>
        <p:grpSp>
          <p:nvGrpSpPr>
            <p:cNvPr id="40" name="Group 1854"/>
            <p:cNvGrpSpPr/>
            <p:nvPr/>
          </p:nvGrpSpPr>
          <p:grpSpPr bwMode="auto">
            <a:xfrm>
              <a:off x="3168" y="880"/>
              <a:ext cx="2064" cy="1904"/>
              <a:chOff x="3168" y="880"/>
              <a:chExt cx="2064" cy="1904"/>
            </a:xfrm>
          </p:grpSpPr>
          <p:sp>
            <p:nvSpPr>
              <p:cNvPr id="44" name="Oval 1855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2016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5" name="AutoShape 1856"/>
              <p:cNvSpPr>
                <a:spLocks noChangeArrowheads="1"/>
              </p:cNvSpPr>
              <p:nvPr/>
            </p:nvSpPr>
            <p:spPr bwMode="auto">
              <a:xfrm rot="7800000">
                <a:off x="3432" y="2424"/>
                <a:ext cx="96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6" name="AutoShape 1857"/>
              <p:cNvSpPr>
                <a:spLocks noChangeArrowheads="1"/>
              </p:cNvSpPr>
              <p:nvPr/>
            </p:nvSpPr>
            <p:spPr bwMode="auto">
              <a:xfrm rot="19200000">
                <a:off x="5048" y="1296"/>
                <a:ext cx="96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7" name="AutoShape 1858"/>
              <p:cNvSpPr>
                <a:spLocks noChangeArrowheads="1"/>
              </p:cNvSpPr>
              <p:nvPr/>
            </p:nvSpPr>
            <p:spPr bwMode="auto">
              <a:xfrm rot="16800000">
                <a:off x="4296" y="856"/>
                <a:ext cx="96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8" name="AutoShape 1859"/>
              <p:cNvSpPr>
                <a:spLocks noChangeArrowheads="1"/>
              </p:cNvSpPr>
              <p:nvPr/>
            </p:nvSpPr>
            <p:spPr bwMode="auto">
              <a:xfrm rot="13200000">
                <a:off x="3384" y="1200"/>
                <a:ext cx="96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9" name="AutoShape 1860"/>
              <p:cNvSpPr>
                <a:spLocks noChangeArrowheads="1"/>
              </p:cNvSpPr>
              <p:nvPr/>
            </p:nvSpPr>
            <p:spPr bwMode="auto">
              <a:xfrm rot="10800000">
                <a:off x="3168" y="1776"/>
                <a:ext cx="96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0" name="AutoShape 1861"/>
              <p:cNvSpPr>
                <a:spLocks noChangeArrowheads="1"/>
              </p:cNvSpPr>
              <p:nvPr/>
            </p:nvSpPr>
            <p:spPr bwMode="auto">
              <a:xfrm rot="1500000">
                <a:off x="5136" y="2040"/>
                <a:ext cx="96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aphicFrame>
          <p:nvGraphicFramePr>
            <p:cNvPr id="41" name="Object 1862"/>
            <p:cNvGraphicFramePr>
              <a:graphicFrameLocks noChangeAspect="1"/>
            </p:cNvGraphicFramePr>
            <p:nvPr/>
          </p:nvGraphicFramePr>
          <p:xfrm>
            <a:off x="3875" y="1824"/>
            <a:ext cx="67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" name="位图图像" r:id="rId14" imgW="1076325" imgH="409575" progId="PBrush">
                    <p:embed/>
                  </p:oleObj>
                </mc:Choice>
                <mc:Fallback>
                  <p:oleObj name="位图图像" r:id="rId14" imgW="1076325" imgH="409575" progId="PBrush">
                    <p:embed/>
                    <p:pic>
                      <p:nvPicPr>
                        <p:cNvPr id="0" name="图片 2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5" y="1824"/>
                          <a:ext cx="678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863"/>
            <p:cNvSpPr txBox="1">
              <a:spLocks noChangeArrowheads="1"/>
            </p:cNvSpPr>
            <p:nvPr/>
          </p:nvSpPr>
          <p:spPr bwMode="auto">
            <a:xfrm>
              <a:off x="3821" y="1522"/>
              <a:ext cx="872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50000"/>
                </a:spcBef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MR</a:t>
              </a:r>
              <a:r>
                <a:rPr lang="zh-CN" altLang="en-US" dirty="0"/>
                <a:t>车辆循环取货</a:t>
              </a:r>
              <a:endParaRPr lang="zh-CN" altLang="en-US" dirty="0"/>
            </a:p>
          </p:txBody>
        </p:sp>
        <p:sp>
          <p:nvSpPr>
            <p:cNvPr id="43" name="Text Box 1864"/>
            <p:cNvSpPr txBox="1">
              <a:spLocks noChangeArrowheads="1"/>
            </p:cNvSpPr>
            <p:nvPr/>
          </p:nvSpPr>
          <p:spPr bwMode="auto">
            <a:xfrm>
              <a:off x="336" y="759"/>
              <a:ext cx="729" cy="28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武汉</a:t>
              </a:r>
              <a:endParaRPr lang="zh-CN" altLang="en-US" dirty="0"/>
            </a:p>
          </p:txBody>
        </p:sp>
      </p:grpSp>
      <p:sp>
        <p:nvSpPr>
          <p:cNvPr id="1482" name="Line 1865"/>
          <p:cNvSpPr>
            <a:spLocks noChangeShapeType="1"/>
          </p:cNvSpPr>
          <p:nvPr/>
        </p:nvSpPr>
        <p:spPr bwMode="auto">
          <a:xfrm>
            <a:off x="4267200" y="6248400"/>
            <a:ext cx="812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83" name="Text Box 1866"/>
          <p:cNvSpPr txBox="1">
            <a:spLocks noChangeArrowheads="1"/>
          </p:cNvSpPr>
          <p:nvPr/>
        </p:nvSpPr>
        <p:spPr bwMode="auto">
          <a:xfrm>
            <a:off x="493482" y="6023430"/>
            <a:ext cx="152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物料运输</a:t>
            </a:r>
            <a:endParaRPr lang="zh-CN" altLang="en-US" dirty="0"/>
          </a:p>
        </p:txBody>
      </p:sp>
      <p:sp>
        <p:nvSpPr>
          <p:cNvPr id="1484" name="Line 1867"/>
          <p:cNvSpPr>
            <a:spLocks noChangeShapeType="1"/>
          </p:cNvSpPr>
          <p:nvPr/>
        </p:nvSpPr>
        <p:spPr bwMode="auto">
          <a:xfrm flipH="1">
            <a:off x="1828801" y="6248400"/>
            <a:ext cx="9694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85" name="Text Box 1868"/>
          <p:cNvSpPr txBox="1">
            <a:spLocks noChangeArrowheads="1"/>
          </p:cNvSpPr>
          <p:nvPr/>
        </p:nvSpPr>
        <p:spPr bwMode="auto">
          <a:xfrm>
            <a:off x="5109030" y="6008916"/>
            <a:ext cx="145925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空箱返回</a:t>
            </a:r>
            <a:endParaRPr lang="zh-CN" altLang="en-US" dirty="0"/>
          </a:p>
        </p:txBody>
      </p:sp>
      <p:sp>
        <p:nvSpPr>
          <p:cNvPr id="1487" name="Text Box 5"/>
          <p:cNvSpPr txBox="1">
            <a:spLocks noChangeArrowheads="1"/>
          </p:cNvSpPr>
          <p:nvPr/>
        </p:nvSpPr>
        <p:spPr bwMode="auto">
          <a:xfrm>
            <a:off x="459317" y="914400"/>
            <a:ext cx="9601200" cy="5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循环取料</a:t>
            </a:r>
            <a:r>
              <a:rPr lang="en-US" altLang="zh-CN" dirty="0"/>
              <a:t>(C</a:t>
            </a:r>
            <a:r>
              <a:rPr lang="zh-CN" altLang="en-US" dirty="0"/>
              <a:t>类零件</a:t>
            </a:r>
            <a:r>
              <a:rPr lang="en-US" altLang="zh-CN" dirty="0"/>
              <a:t>)</a:t>
            </a:r>
            <a:endParaRPr lang="en-US" altLang="zh-CN" dirty="0"/>
          </a:p>
        </p:txBody>
      </p:sp>
      <p:sp>
        <p:nvSpPr>
          <p:cNvPr id="1488" name="Text Box 12"/>
          <p:cNvSpPr txBox="1">
            <a:spLocks noChangeArrowheads="1"/>
          </p:cNvSpPr>
          <p:nvPr/>
        </p:nvSpPr>
        <p:spPr bwMode="auto">
          <a:xfrm>
            <a:off x="0" y="15240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MILKRUN</a:t>
            </a:r>
            <a:r>
              <a:rPr lang="zh-CN" altLang="en-US" dirty="0"/>
              <a:t> 简介</a:t>
            </a:r>
            <a:endParaRPr lang="en-US" altLang="zh-CN" dirty="0"/>
          </a:p>
        </p:txBody>
      </p:sp>
      <p:sp>
        <p:nvSpPr>
          <p:cNvPr id="2" name="动作按钮: 结束 1">
            <a:hlinkClick r:id="" action="ppaction://noaction" highlightClick="1"/>
          </p:cNvPr>
          <p:cNvSpPr/>
          <p:nvPr/>
        </p:nvSpPr>
        <p:spPr>
          <a:xfrm>
            <a:off x="11587013" y="5931647"/>
            <a:ext cx="487017" cy="33363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0289" y="754746"/>
            <a:ext cx="9601200" cy="5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循环取料项目优势</a:t>
            </a:r>
            <a:endParaRPr lang="en-US" altLang="zh-CN" dirty="0"/>
          </a:p>
        </p:txBody>
      </p:sp>
      <p:grpSp>
        <p:nvGrpSpPr>
          <p:cNvPr id="3" name="Group 6"/>
          <p:cNvGrpSpPr/>
          <p:nvPr/>
        </p:nvGrpSpPr>
        <p:grpSpPr bwMode="auto">
          <a:xfrm>
            <a:off x="1426633" y="1495426"/>
            <a:ext cx="1991784" cy="474663"/>
            <a:chOff x="2160" y="864"/>
            <a:chExt cx="1632" cy="528"/>
          </a:xfrm>
        </p:grpSpPr>
        <p:grpSp>
          <p:nvGrpSpPr>
            <p:cNvPr id="4" name="Group 7"/>
            <p:cNvGrpSpPr/>
            <p:nvPr/>
          </p:nvGrpSpPr>
          <p:grpSpPr bwMode="auto">
            <a:xfrm>
              <a:off x="2160" y="1258"/>
              <a:ext cx="1278" cy="134"/>
              <a:chOff x="3854" y="1540"/>
              <a:chExt cx="599" cy="68"/>
            </a:xfrm>
          </p:grpSpPr>
          <p:sp>
            <p:nvSpPr>
              <p:cNvPr id="52" name="Freeform 8"/>
              <p:cNvSpPr/>
              <p:nvPr/>
            </p:nvSpPr>
            <p:spPr bwMode="auto">
              <a:xfrm>
                <a:off x="3854" y="1552"/>
                <a:ext cx="599" cy="32"/>
              </a:xfrm>
              <a:custGeom>
                <a:avLst/>
                <a:gdLst>
                  <a:gd name="T0" fmla="*/ 598 w 599"/>
                  <a:gd name="T1" fmla="*/ 31 h 32"/>
                  <a:gd name="T2" fmla="*/ 566 w 599"/>
                  <a:gd name="T3" fmla="*/ 31 h 32"/>
                  <a:gd name="T4" fmla="*/ 543 w 599"/>
                  <a:gd name="T5" fmla="*/ 4 h 32"/>
                  <a:gd name="T6" fmla="*/ 431 w 599"/>
                  <a:gd name="T7" fmla="*/ 4 h 32"/>
                  <a:gd name="T8" fmla="*/ 424 w 599"/>
                  <a:gd name="T9" fmla="*/ 20 h 32"/>
                  <a:gd name="T10" fmla="*/ 404 w 599"/>
                  <a:gd name="T11" fmla="*/ 4 h 32"/>
                  <a:gd name="T12" fmla="*/ 188 w 599"/>
                  <a:gd name="T13" fmla="*/ 4 h 32"/>
                  <a:gd name="T14" fmla="*/ 170 w 599"/>
                  <a:gd name="T15" fmla="*/ 24 h 32"/>
                  <a:gd name="T16" fmla="*/ 49 w 599"/>
                  <a:gd name="T17" fmla="*/ 24 h 32"/>
                  <a:gd name="T18" fmla="*/ 32 w 599"/>
                  <a:gd name="T19" fmla="*/ 8 h 32"/>
                  <a:gd name="T20" fmla="*/ 0 w 599"/>
                  <a:gd name="T21" fmla="*/ 8 h 32"/>
                  <a:gd name="T22" fmla="*/ 0 w 599"/>
                  <a:gd name="T23" fmla="*/ 0 h 32"/>
                  <a:gd name="T24" fmla="*/ 598 w 599"/>
                  <a:gd name="T25" fmla="*/ 0 h 32"/>
                  <a:gd name="T26" fmla="*/ 598 w 599"/>
                  <a:gd name="T27" fmla="*/ 31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99" h="32">
                    <a:moveTo>
                      <a:pt x="598" y="31"/>
                    </a:moveTo>
                    <a:lnTo>
                      <a:pt x="566" y="31"/>
                    </a:lnTo>
                    <a:lnTo>
                      <a:pt x="543" y="4"/>
                    </a:lnTo>
                    <a:lnTo>
                      <a:pt x="431" y="4"/>
                    </a:lnTo>
                    <a:lnTo>
                      <a:pt x="424" y="20"/>
                    </a:lnTo>
                    <a:lnTo>
                      <a:pt x="404" y="4"/>
                    </a:lnTo>
                    <a:lnTo>
                      <a:pt x="188" y="4"/>
                    </a:lnTo>
                    <a:lnTo>
                      <a:pt x="170" y="24"/>
                    </a:lnTo>
                    <a:lnTo>
                      <a:pt x="49" y="24"/>
                    </a:lnTo>
                    <a:lnTo>
                      <a:pt x="3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98" y="0"/>
                    </a:lnTo>
                    <a:lnTo>
                      <a:pt x="598" y="3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3861" y="1540"/>
                <a:ext cx="557" cy="1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54" name="Group 10"/>
              <p:cNvGrpSpPr/>
              <p:nvPr/>
            </p:nvGrpSpPr>
            <p:grpSpPr bwMode="auto">
              <a:xfrm>
                <a:off x="3969" y="1540"/>
                <a:ext cx="63" cy="68"/>
                <a:chOff x="3969" y="1540"/>
                <a:chExt cx="63" cy="68"/>
              </a:xfrm>
            </p:grpSpPr>
            <p:sp>
              <p:nvSpPr>
                <p:cNvPr id="115" name="Oval 11"/>
                <p:cNvSpPr>
                  <a:spLocks noChangeArrowheads="1"/>
                </p:cNvSpPr>
                <p:nvPr/>
              </p:nvSpPr>
              <p:spPr bwMode="auto">
                <a:xfrm>
                  <a:off x="3969" y="1540"/>
                  <a:ext cx="63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6" name="Oval 12"/>
                <p:cNvSpPr>
                  <a:spLocks noChangeArrowheads="1"/>
                </p:cNvSpPr>
                <p:nvPr/>
              </p:nvSpPr>
              <p:spPr bwMode="auto">
                <a:xfrm>
                  <a:off x="3980" y="1556"/>
                  <a:ext cx="37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7" name="Oval 13"/>
                <p:cNvSpPr>
                  <a:spLocks noChangeArrowheads="1"/>
                </p:cNvSpPr>
                <p:nvPr/>
              </p:nvSpPr>
              <p:spPr bwMode="auto">
                <a:xfrm>
                  <a:off x="3994" y="157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8" name="Arc 14"/>
                <p:cNvSpPr/>
                <p:nvPr/>
              </p:nvSpPr>
              <p:spPr bwMode="auto">
                <a:xfrm>
                  <a:off x="4000" y="1555"/>
                  <a:ext cx="16" cy="8"/>
                </a:xfrm>
                <a:custGeom>
                  <a:avLst/>
                  <a:gdLst>
                    <a:gd name="T0" fmla="*/ 0 w 43033"/>
                    <a:gd name="T1" fmla="*/ 0 h 21600"/>
                    <a:gd name="T2" fmla="*/ 0 w 43033"/>
                    <a:gd name="T3" fmla="*/ 0 h 21600"/>
                    <a:gd name="T4" fmla="*/ 0 w 430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3" h="21600" fill="none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</a:path>
                    <a:path w="43033" h="21600" stroke="0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  <a:lnTo>
                        <a:pt x="21433" y="21600"/>
                      </a:lnTo>
                      <a:lnTo>
                        <a:pt x="-1" y="189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9" name="Freeform 15"/>
                <p:cNvSpPr/>
                <p:nvPr/>
              </p:nvSpPr>
              <p:spPr bwMode="auto">
                <a:xfrm>
                  <a:off x="4001" y="1555"/>
                  <a:ext cx="17" cy="17"/>
                </a:xfrm>
                <a:custGeom>
                  <a:avLst/>
                  <a:gdLst>
                    <a:gd name="T0" fmla="*/ 0 w 17"/>
                    <a:gd name="T1" fmla="*/ 9 h 17"/>
                    <a:gd name="T2" fmla="*/ 8 w 17"/>
                    <a:gd name="T3" fmla="*/ 0 h 17"/>
                    <a:gd name="T4" fmla="*/ 16 w 17"/>
                    <a:gd name="T5" fmla="*/ 0 h 17"/>
                    <a:gd name="T6" fmla="*/ 16 w 17"/>
                    <a:gd name="T7" fmla="*/ 9 h 17"/>
                    <a:gd name="T8" fmla="*/ 16 w 17"/>
                    <a:gd name="T9" fmla="*/ 16 h 17"/>
                    <a:gd name="T10" fmla="*/ 8 w 17"/>
                    <a:gd name="T11" fmla="*/ 9 h 17"/>
                    <a:gd name="T12" fmla="*/ 0 w 17"/>
                    <a:gd name="T13" fmla="*/ 9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9"/>
                      </a:lnTo>
                      <a:lnTo>
                        <a:pt x="16" y="16"/>
                      </a:lnTo>
                      <a:lnTo>
                        <a:pt x="8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0" name="Freeform 16"/>
                <p:cNvSpPr/>
                <p:nvPr/>
              </p:nvSpPr>
              <p:spPr bwMode="auto">
                <a:xfrm>
                  <a:off x="4001" y="1555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6 w 17"/>
                    <a:gd name="T3" fmla="*/ 0 h 17"/>
                    <a:gd name="T4" fmla="*/ 16 w 17"/>
                    <a:gd name="T5" fmla="*/ 0 h 17"/>
                    <a:gd name="T6" fmla="*/ 16 w 17"/>
                    <a:gd name="T7" fmla="*/ 8 h 17"/>
                    <a:gd name="T8" fmla="*/ 16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1" name="Arc 17"/>
                <p:cNvSpPr/>
                <p:nvPr/>
              </p:nvSpPr>
              <p:spPr bwMode="auto">
                <a:xfrm>
                  <a:off x="3981" y="1590"/>
                  <a:ext cx="17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2" name="Freeform 18"/>
                <p:cNvSpPr/>
                <p:nvPr/>
              </p:nvSpPr>
              <p:spPr bwMode="auto">
                <a:xfrm>
                  <a:off x="3987" y="158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16 h 17"/>
                    <a:gd name="T4" fmla="*/ 8 w 17"/>
                    <a:gd name="T5" fmla="*/ 16 h 17"/>
                    <a:gd name="T6" fmla="*/ 0 w 17"/>
                    <a:gd name="T7" fmla="*/ 10 h 17"/>
                    <a:gd name="T8" fmla="*/ 0 w 17"/>
                    <a:gd name="T9" fmla="*/ 5 h 17"/>
                    <a:gd name="T10" fmla="*/ 0 w 17"/>
                    <a:gd name="T11" fmla="*/ 0 h 17"/>
                    <a:gd name="T12" fmla="*/ 8 w 17"/>
                    <a:gd name="T13" fmla="*/ 5 h 17"/>
                    <a:gd name="T14" fmla="*/ 16 w 17"/>
                    <a:gd name="T15" fmla="*/ 1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3" name="Freeform 19"/>
                <p:cNvSpPr/>
                <p:nvPr/>
              </p:nvSpPr>
              <p:spPr bwMode="auto">
                <a:xfrm>
                  <a:off x="3987" y="1583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16 h 17"/>
                    <a:gd name="T4" fmla="*/ 9 w 17"/>
                    <a:gd name="T5" fmla="*/ 16 h 17"/>
                    <a:gd name="T6" fmla="*/ 0 w 17"/>
                    <a:gd name="T7" fmla="*/ 11 h 17"/>
                    <a:gd name="T8" fmla="*/ 0 w 17"/>
                    <a:gd name="T9" fmla="*/ 4 h 17"/>
                    <a:gd name="T10" fmla="*/ 0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4" name="Oval 20"/>
                <p:cNvSpPr>
                  <a:spLocks noChangeArrowheads="1"/>
                </p:cNvSpPr>
                <p:nvPr/>
              </p:nvSpPr>
              <p:spPr bwMode="auto">
                <a:xfrm>
                  <a:off x="4000" y="1567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5" name="Oval 21"/>
                <p:cNvSpPr>
                  <a:spLocks noChangeArrowheads="1"/>
                </p:cNvSpPr>
                <p:nvPr/>
              </p:nvSpPr>
              <p:spPr bwMode="auto">
                <a:xfrm>
                  <a:off x="4005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6" name="Oval 22"/>
                <p:cNvSpPr>
                  <a:spLocks noChangeArrowheads="1"/>
                </p:cNvSpPr>
                <p:nvPr/>
              </p:nvSpPr>
              <p:spPr bwMode="auto">
                <a:xfrm>
                  <a:off x="4007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7" name="Oval 23"/>
                <p:cNvSpPr>
                  <a:spLocks noChangeArrowheads="1"/>
                </p:cNvSpPr>
                <p:nvPr/>
              </p:nvSpPr>
              <p:spPr bwMode="auto">
                <a:xfrm>
                  <a:off x="4007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8" name="Oval 24"/>
                <p:cNvSpPr>
                  <a:spLocks noChangeArrowheads="1"/>
                </p:cNvSpPr>
                <p:nvPr/>
              </p:nvSpPr>
              <p:spPr bwMode="auto">
                <a:xfrm>
                  <a:off x="4000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29" name="Oval 25"/>
                <p:cNvSpPr>
                  <a:spLocks noChangeArrowheads="1"/>
                </p:cNvSpPr>
                <p:nvPr/>
              </p:nvSpPr>
              <p:spPr bwMode="auto">
                <a:xfrm>
                  <a:off x="3998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3994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31" name="Oval 27"/>
                <p:cNvSpPr>
                  <a:spLocks noChangeArrowheads="1"/>
                </p:cNvSpPr>
                <p:nvPr/>
              </p:nvSpPr>
              <p:spPr bwMode="auto">
                <a:xfrm>
                  <a:off x="3991" y="1580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32" name="Oval 28"/>
                <p:cNvSpPr>
                  <a:spLocks noChangeArrowheads="1"/>
                </p:cNvSpPr>
                <p:nvPr/>
              </p:nvSpPr>
              <p:spPr bwMode="auto">
                <a:xfrm>
                  <a:off x="3991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33" name="Oval 29"/>
                <p:cNvSpPr>
                  <a:spLocks noChangeArrowheads="1"/>
                </p:cNvSpPr>
                <p:nvPr/>
              </p:nvSpPr>
              <p:spPr bwMode="auto">
                <a:xfrm>
                  <a:off x="3994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55" name="Group 30"/>
              <p:cNvGrpSpPr/>
              <p:nvPr/>
            </p:nvGrpSpPr>
            <p:grpSpPr bwMode="auto">
              <a:xfrm>
                <a:off x="3899" y="1540"/>
                <a:ext cx="63" cy="68"/>
                <a:chOff x="3899" y="1540"/>
                <a:chExt cx="63" cy="68"/>
              </a:xfrm>
            </p:grpSpPr>
            <p:sp>
              <p:nvSpPr>
                <p:cNvPr id="96" name="Oval 31"/>
                <p:cNvSpPr>
                  <a:spLocks noChangeArrowheads="1"/>
                </p:cNvSpPr>
                <p:nvPr/>
              </p:nvSpPr>
              <p:spPr bwMode="auto">
                <a:xfrm>
                  <a:off x="3899" y="1540"/>
                  <a:ext cx="63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7" name="Oval 32"/>
                <p:cNvSpPr>
                  <a:spLocks noChangeArrowheads="1"/>
                </p:cNvSpPr>
                <p:nvPr/>
              </p:nvSpPr>
              <p:spPr bwMode="auto">
                <a:xfrm>
                  <a:off x="3910" y="1556"/>
                  <a:ext cx="39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8" name="Oval 33"/>
                <p:cNvSpPr>
                  <a:spLocks noChangeArrowheads="1"/>
                </p:cNvSpPr>
                <p:nvPr/>
              </p:nvSpPr>
              <p:spPr bwMode="auto">
                <a:xfrm>
                  <a:off x="3924" y="157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9" name="Arc 34"/>
                <p:cNvSpPr/>
                <p:nvPr/>
              </p:nvSpPr>
              <p:spPr bwMode="auto">
                <a:xfrm>
                  <a:off x="3929" y="1555"/>
                  <a:ext cx="17" cy="8"/>
                </a:xfrm>
                <a:custGeom>
                  <a:avLst/>
                  <a:gdLst>
                    <a:gd name="T0" fmla="*/ 0 w 43051"/>
                    <a:gd name="T1" fmla="*/ 0 h 21600"/>
                    <a:gd name="T2" fmla="*/ 0 w 43051"/>
                    <a:gd name="T3" fmla="*/ 0 h 21600"/>
                    <a:gd name="T4" fmla="*/ 0 w 4305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51" h="21600" fill="none" extrusionOk="0">
                      <a:moveTo>
                        <a:pt x="-1" y="19067"/>
                      </a:moveTo>
                      <a:cubicBezTo>
                        <a:pt x="1283" y="8193"/>
                        <a:pt x="10501" y="-1"/>
                        <a:pt x="21451" y="0"/>
                      </a:cubicBezTo>
                      <a:cubicBezTo>
                        <a:pt x="33380" y="0"/>
                        <a:pt x="43051" y="9670"/>
                        <a:pt x="43051" y="21600"/>
                      </a:cubicBezTo>
                    </a:path>
                    <a:path w="43051" h="21600" stroke="0" extrusionOk="0">
                      <a:moveTo>
                        <a:pt x="-1" y="19067"/>
                      </a:moveTo>
                      <a:cubicBezTo>
                        <a:pt x="1283" y="8193"/>
                        <a:pt x="10501" y="-1"/>
                        <a:pt x="21451" y="0"/>
                      </a:cubicBezTo>
                      <a:cubicBezTo>
                        <a:pt x="33380" y="0"/>
                        <a:pt x="43051" y="9670"/>
                        <a:pt x="43051" y="21600"/>
                      </a:cubicBezTo>
                      <a:lnTo>
                        <a:pt x="21451" y="21600"/>
                      </a:lnTo>
                      <a:lnTo>
                        <a:pt x="-1" y="190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0" name="Freeform 35"/>
                <p:cNvSpPr/>
                <p:nvPr/>
              </p:nvSpPr>
              <p:spPr bwMode="auto">
                <a:xfrm>
                  <a:off x="3930" y="1555"/>
                  <a:ext cx="18" cy="17"/>
                </a:xfrm>
                <a:custGeom>
                  <a:avLst/>
                  <a:gdLst>
                    <a:gd name="T0" fmla="*/ 0 w 18"/>
                    <a:gd name="T1" fmla="*/ 9 h 17"/>
                    <a:gd name="T2" fmla="*/ 9 w 18"/>
                    <a:gd name="T3" fmla="*/ 0 h 17"/>
                    <a:gd name="T4" fmla="*/ 17 w 18"/>
                    <a:gd name="T5" fmla="*/ 0 h 17"/>
                    <a:gd name="T6" fmla="*/ 17 w 18"/>
                    <a:gd name="T7" fmla="*/ 9 h 17"/>
                    <a:gd name="T8" fmla="*/ 17 w 18"/>
                    <a:gd name="T9" fmla="*/ 16 h 17"/>
                    <a:gd name="T10" fmla="*/ 9 w 18"/>
                    <a:gd name="T11" fmla="*/ 9 h 17"/>
                    <a:gd name="T12" fmla="*/ 0 w 18"/>
                    <a:gd name="T13" fmla="*/ 9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0" y="9"/>
                      </a:move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17" y="9"/>
                      </a:lnTo>
                      <a:lnTo>
                        <a:pt x="17" y="16"/>
                      </a:lnTo>
                      <a:lnTo>
                        <a:pt x="9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1" name="Freeform 36"/>
                <p:cNvSpPr/>
                <p:nvPr/>
              </p:nvSpPr>
              <p:spPr bwMode="auto">
                <a:xfrm>
                  <a:off x="3930" y="1555"/>
                  <a:ext cx="18" cy="17"/>
                </a:xfrm>
                <a:custGeom>
                  <a:avLst/>
                  <a:gdLst>
                    <a:gd name="T0" fmla="*/ 0 w 18"/>
                    <a:gd name="T1" fmla="*/ 8 h 17"/>
                    <a:gd name="T2" fmla="*/ 9 w 18"/>
                    <a:gd name="T3" fmla="*/ 0 h 17"/>
                    <a:gd name="T4" fmla="*/ 17 w 18"/>
                    <a:gd name="T5" fmla="*/ 0 h 17"/>
                    <a:gd name="T6" fmla="*/ 17 w 18"/>
                    <a:gd name="T7" fmla="*/ 8 h 17"/>
                    <a:gd name="T8" fmla="*/ 17 w 1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0" y="8"/>
                      </a:move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2" name="Arc 37"/>
                <p:cNvSpPr/>
                <p:nvPr/>
              </p:nvSpPr>
              <p:spPr bwMode="auto">
                <a:xfrm>
                  <a:off x="3912" y="1590"/>
                  <a:ext cx="16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3" name="Freeform 38"/>
                <p:cNvSpPr/>
                <p:nvPr/>
              </p:nvSpPr>
              <p:spPr bwMode="auto">
                <a:xfrm>
                  <a:off x="3916" y="158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16 h 17"/>
                    <a:gd name="T4" fmla="*/ 9 w 17"/>
                    <a:gd name="T5" fmla="*/ 16 h 17"/>
                    <a:gd name="T6" fmla="*/ 0 w 17"/>
                    <a:gd name="T7" fmla="*/ 10 h 17"/>
                    <a:gd name="T8" fmla="*/ 0 w 17"/>
                    <a:gd name="T9" fmla="*/ 5 h 17"/>
                    <a:gd name="T10" fmla="*/ 0 w 17"/>
                    <a:gd name="T11" fmla="*/ 0 h 17"/>
                    <a:gd name="T12" fmla="*/ 9 w 17"/>
                    <a:gd name="T13" fmla="*/ 5 h 17"/>
                    <a:gd name="T14" fmla="*/ 16 w 17"/>
                    <a:gd name="T15" fmla="*/ 1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4" name="Freeform 39"/>
                <p:cNvSpPr/>
                <p:nvPr/>
              </p:nvSpPr>
              <p:spPr bwMode="auto">
                <a:xfrm>
                  <a:off x="3916" y="1583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16 h 17"/>
                    <a:gd name="T4" fmla="*/ 9 w 17"/>
                    <a:gd name="T5" fmla="*/ 16 h 17"/>
                    <a:gd name="T6" fmla="*/ 0 w 17"/>
                    <a:gd name="T7" fmla="*/ 11 h 17"/>
                    <a:gd name="T8" fmla="*/ 0 w 17"/>
                    <a:gd name="T9" fmla="*/ 4 h 17"/>
                    <a:gd name="T10" fmla="*/ 0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5" name="Oval 40"/>
                <p:cNvSpPr>
                  <a:spLocks noChangeArrowheads="1"/>
                </p:cNvSpPr>
                <p:nvPr/>
              </p:nvSpPr>
              <p:spPr bwMode="auto">
                <a:xfrm>
                  <a:off x="3931" y="1567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6" name="Oval 41"/>
                <p:cNvSpPr>
                  <a:spLocks noChangeArrowheads="1"/>
                </p:cNvSpPr>
                <p:nvPr/>
              </p:nvSpPr>
              <p:spPr bwMode="auto">
                <a:xfrm>
                  <a:off x="3934" y="1571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7" name="Oval 42"/>
                <p:cNvSpPr>
                  <a:spLocks noChangeArrowheads="1"/>
                </p:cNvSpPr>
                <p:nvPr/>
              </p:nvSpPr>
              <p:spPr bwMode="auto">
                <a:xfrm>
                  <a:off x="3938" y="1575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8" name="Oval 43"/>
                <p:cNvSpPr>
                  <a:spLocks noChangeArrowheads="1"/>
                </p:cNvSpPr>
                <p:nvPr/>
              </p:nvSpPr>
              <p:spPr bwMode="auto">
                <a:xfrm>
                  <a:off x="3938" y="1584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09" name="Oval 44"/>
                <p:cNvSpPr>
                  <a:spLocks noChangeArrowheads="1"/>
                </p:cNvSpPr>
                <p:nvPr/>
              </p:nvSpPr>
              <p:spPr bwMode="auto">
                <a:xfrm>
                  <a:off x="3931" y="1587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0" name="Oval 45"/>
                <p:cNvSpPr>
                  <a:spLocks noChangeArrowheads="1"/>
                </p:cNvSpPr>
                <p:nvPr/>
              </p:nvSpPr>
              <p:spPr bwMode="auto">
                <a:xfrm>
                  <a:off x="3927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1" name="Oval 46"/>
                <p:cNvSpPr>
                  <a:spLocks noChangeArrowheads="1"/>
                </p:cNvSpPr>
                <p:nvPr/>
              </p:nvSpPr>
              <p:spPr bwMode="auto">
                <a:xfrm>
                  <a:off x="3924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2" name="Oval 47"/>
                <p:cNvSpPr>
                  <a:spLocks noChangeArrowheads="1"/>
                </p:cNvSpPr>
                <p:nvPr/>
              </p:nvSpPr>
              <p:spPr bwMode="auto">
                <a:xfrm>
                  <a:off x="3920" y="1580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3" name="Oval 48"/>
                <p:cNvSpPr>
                  <a:spLocks noChangeArrowheads="1"/>
                </p:cNvSpPr>
                <p:nvPr/>
              </p:nvSpPr>
              <p:spPr bwMode="auto">
                <a:xfrm>
                  <a:off x="3920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14" name="Oval 49"/>
                <p:cNvSpPr>
                  <a:spLocks noChangeArrowheads="1"/>
                </p:cNvSpPr>
                <p:nvPr/>
              </p:nvSpPr>
              <p:spPr bwMode="auto">
                <a:xfrm>
                  <a:off x="3924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56" name="Group 50"/>
              <p:cNvGrpSpPr/>
              <p:nvPr/>
            </p:nvGrpSpPr>
            <p:grpSpPr bwMode="auto">
              <a:xfrm>
                <a:off x="4344" y="1540"/>
                <a:ext cx="63" cy="68"/>
                <a:chOff x="4344" y="1540"/>
                <a:chExt cx="63" cy="68"/>
              </a:xfrm>
            </p:grpSpPr>
            <p:sp>
              <p:nvSpPr>
                <p:cNvPr id="77" name="Oval 51"/>
                <p:cNvSpPr>
                  <a:spLocks noChangeArrowheads="1"/>
                </p:cNvSpPr>
                <p:nvPr/>
              </p:nvSpPr>
              <p:spPr bwMode="auto">
                <a:xfrm>
                  <a:off x="4344" y="1540"/>
                  <a:ext cx="63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8" name="Oval 52"/>
                <p:cNvSpPr>
                  <a:spLocks noChangeArrowheads="1"/>
                </p:cNvSpPr>
                <p:nvPr/>
              </p:nvSpPr>
              <p:spPr bwMode="auto">
                <a:xfrm>
                  <a:off x="4356" y="1556"/>
                  <a:ext cx="39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9" name="Oval 53"/>
                <p:cNvSpPr>
                  <a:spLocks noChangeArrowheads="1"/>
                </p:cNvSpPr>
                <p:nvPr/>
              </p:nvSpPr>
              <p:spPr bwMode="auto">
                <a:xfrm>
                  <a:off x="4373" y="157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0" name="Arc 54"/>
                <p:cNvSpPr/>
                <p:nvPr/>
              </p:nvSpPr>
              <p:spPr bwMode="auto">
                <a:xfrm>
                  <a:off x="4375" y="1555"/>
                  <a:ext cx="16" cy="8"/>
                </a:xfrm>
                <a:custGeom>
                  <a:avLst/>
                  <a:gdLst>
                    <a:gd name="T0" fmla="*/ 0 w 43033"/>
                    <a:gd name="T1" fmla="*/ 0 h 21600"/>
                    <a:gd name="T2" fmla="*/ 0 w 43033"/>
                    <a:gd name="T3" fmla="*/ 0 h 21600"/>
                    <a:gd name="T4" fmla="*/ 0 w 430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3" h="21600" fill="none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</a:path>
                    <a:path w="43033" h="21600" stroke="0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  <a:lnTo>
                        <a:pt x="21433" y="21600"/>
                      </a:lnTo>
                      <a:lnTo>
                        <a:pt x="-1" y="189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1" name="Freeform 55"/>
                <p:cNvSpPr/>
                <p:nvPr/>
              </p:nvSpPr>
              <p:spPr bwMode="auto">
                <a:xfrm>
                  <a:off x="4376" y="1555"/>
                  <a:ext cx="18" cy="17"/>
                </a:xfrm>
                <a:custGeom>
                  <a:avLst/>
                  <a:gdLst>
                    <a:gd name="T0" fmla="*/ 0 w 18"/>
                    <a:gd name="T1" fmla="*/ 9 h 17"/>
                    <a:gd name="T2" fmla="*/ 6 w 18"/>
                    <a:gd name="T3" fmla="*/ 0 h 17"/>
                    <a:gd name="T4" fmla="*/ 11 w 18"/>
                    <a:gd name="T5" fmla="*/ 0 h 17"/>
                    <a:gd name="T6" fmla="*/ 17 w 18"/>
                    <a:gd name="T7" fmla="*/ 9 h 17"/>
                    <a:gd name="T8" fmla="*/ 17 w 18"/>
                    <a:gd name="T9" fmla="*/ 16 h 17"/>
                    <a:gd name="T10" fmla="*/ 11 w 18"/>
                    <a:gd name="T11" fmla="*/ 16 h 17"/>
                    <a:gd name="T12" fmla="*/ 6 w 18"/>
                    <a:gd name="T13" fmla="*/ 9 h 17"/>
                    <a:gd name="T14" fmla="*/ 0 w 18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8" h="17">
                      <a:moveTo>
                        <a:pt x="0" y="9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7" y="9"/>
                      </a:lnTo>
                      <a:lnTo>
                        <a:pt x="17" y="16"/>
                      </a:lnTo>
                      <a:lnTo>
                        <a:pt x="11" y="16"/>
                      </a:lnTo>
                      <a:lnTo>
                        <a:pt x="6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2" name="Freeform 56"/>
                <p:cNvSpPr/>
                <p:nvPr/>
              </p:nvSpPr>
              <p:spPr bwMode="auto">
                <a:xfrm>
                  <a:off x="4376" y="1555"/>
                  <a:ext cx="18" cy="17"/>
                </a:xfrm>
                <a:custGeom>
                  <a:avLst/>
                  <a:gdLst>
                    <a:gd name="T0" fmla="*/ 0 w 18"/>
                    <a:gd name="T1" fmla="*/ 8 h 17"/>
                    <a:gd name="T2" fmla="*/ 5 w 18"/>
                    <a:gd name="T3" fmla="*/ 0 h 17"/>
                    <a:gd name="T4" fmla="*/ 11 w 18"/>
                    <a:gd name="T5" fmla="*/ 0 h 17"/>
                    <a:gd name="T6" fmla="*/ 17 w 18"/>
                    <a:gd name="T7" fmla="*/ 8 h 17"/>
                    <a:gd name="T8" fmla="*/ 17 w 18"/>
                    <a:gd name="T9" fmla="*/ 16 h 17"/>
                    <a:gd name="T10" fmla="*/ 11 w 18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8"/>
                      </a:lnTo>
                      <a:lnTo>
                        <a:pt x="17" y="16"/>
                      </a:lnTo>
                      <a:lnTo>
                        <a:pt x="11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3" name="Arc 57"/>
                <p:cNvSpPr/>
                <p:nvPr/>
              </p:nvSpPr>
              <p:spPr bwMode="auto">
                <a:xfrm>
                  <a:off x="4361" y="1590"/>
                  <a:ext cx="16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4" name="Freeform 58"/>
                <p:cNvSpPr/>
                <p:nvPr/>
              </p:nvSpPr>
              <p:spPr bwMode="auto">
                <a:xfrm>
                  <a:off x="4362" y="158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0 w 17"/>
                    <a:gd name="T3" fmla="*/ 16 h 17"/>
                    <a:gd name="T4" fmla="*/ 6 w 17"/>
                    <a:gd name="T5" fmla="*/ 16 h 17"/>
                    <a:gd name="T6" fmla="*/ 6 w 17"/>
                    <a:gd name="T7" fmla="*/ 10 h 17"/>
                    <a:gd name="T8" fmla="*/ 0 w 17"/>
                    <a:gd name="T9" fmla="*/ 10 h 17"/>
                    <a:gd name="T10" fmla="*/ 0 w 17"/>
                    <a:gd name="T11" fmla="*/ 5 h 17"/>
                    <a:gd name="T12" fmla="*/ 0 w 17"/>
                    <a:gd name="T13" fmla="*/ 0 h 17"/>
                    <a:gd name="T14" fmla="*/ 10 w 17"/>
                    <a:gd name="T15" fmla="*/ 5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0" y="16"/>
                      </a:lnTo>
                      <a:lnTo>
                        <a:pt x="6" y="16"/>
                      </a:lnTo>
                      <a:lnTo>
                        <a:pt x="6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5" name="Freeform 59"/>
                <p:cNvSpPr/>
                <p:nvPr/>
              </p:nvSpPr>
              <p:spPr bwMode="auto">
                <a:xfrm>
                  <a:off x="4362" y="1583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0 w 17"/>
                    <a:gd name="T3" fmla="*/ 16 h 17"/>
                    <a:gd name="T4" fmla="*/ 5 w 17"/>
                    <a:gd name="T5" fmla="*/ 16 h 17"/>
                    <a:gd name="T6" fmla="*/ 5 w 17"/>
                    <a:gd name="T7" fmla="*/ 11 h 17"/>
                    <a:gd name="T8" fmla="*/ 0 w 17"/>
                    <a:gd name="T9" fmla="*/ 11 h 17"/>
                    <a:gd name="T10" fmla="*/ 0 w 17"/>
                    <a:gd name="T11" fmla="*/ 4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0" y="16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6" name="Oval 60"/>
                <p:cNvSpPr>
                  <a:spLocks noChangeArrowheads="1"/>
                </p:cNvSpPr>
                <p:nvPr/>
              </p:nvSpPr>
              <p:spPr bwMode="auto">
                <a:xfrm>
                  <a:off x="4377" y="1567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7" name="Oval 61"/>
                <p:cNvSpPr>
                  <a:spLocks noChangeArrowheads="1"/>
                </p:cNvSpPr>
                <p:nvPr/>
              </p:nvSpPr>
              <p:spPr bwMode="auto">
                <a:xfrm>
                  <a:off x="4380" y="1571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8" name="Oval 62"/>
                <p:cNvSpPr>
                  <a:spLocks noChangeArrowheads="1"/>
                </p:cNvSpPr>
                <p:nvPr/>
              </p:nvSpPr>
              <p:spPr bwMode="auto">
                <a:xfrm>
                  <a:off x="4384" y="1575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89" name="Oval 63"/>
                <p:cNvSpPr>
                  <a:spLocks noChangeArrowheads="1"/>
                </p:cNvSpPr>
                <p:nvPr/>
              </p:nvSpPr>
              <p:spPr bwMode="auto">
                <a:xfrm>
                  <a:off x="4384" y="1584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0" name="Oval 64"/>
                <p:cNvSpPr>
                  <a:spLocks noChangeArrowheads="1"/>
                </p:cNvSpPr>
                <p:nvPr/>
              </p:nvSpPr>
              <p:spPr bwMode="auto">
                <a:xfrm>
                  <a:off x="4380" y="1587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1" name="Oval 65"/>
                <p:cNvSpPr>
                  <a:spLocks noChangeArrowheads="1"/>
                </p:cNvSpPr>
                <p:nvPr/>
              </p:nvSpPr>
              <p:spPr bwMode="auto">
                <a:xfrm>
                  <a:off x="4377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2" name="Oval 66"/>
                <p:cNvSpPr>
                  <a:spLocks noChangeArrowheads="1"/>
                </p:cNvSpPr>
                <p:nvPr/>
              </p:nvSpPr>
              <p:spPr bwMode="auto">
                <a:xfrm>
                  <a:off x="4370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3" name="Oval 67"/>
                <p:cNvSpPr>
                  <a:spLocks noChangeArrowheads="1"/>
                </p:cNvSpPr>
                <p:nvPr/>
              </p:nvSpPr>
              <p:spPr bwMode="auto">
                <a:xfrm>
                  <a:off x="4370" y="1580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4" name="Oval 68"/>
                <p:cNvSpPr>
                  <a:spLocks noChangeArrowheads="1"/>
                </p:cNvSpPr>
                <p:nvPr/>
              </p:nvSpPr>
              <p:spPr bwMode="auto">
                <a:xfrm>
                  <a:off x="4370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95" name="Oval 69"/>
                <p:cNvSpPr>
                  <a:spLocks noChangeArrowheads="1"/>
                </p:cNvSpPr>
                <p:nvPr/>
              </p:nvSpPr>
              <p:spPr bwMode="auto">
                <a:xfrm>
                  <a:off x="4373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57" name="Group 70"/>
              <p:cNvGrpSpPr/>
              <p:nvPr/>
            </p:nvGrpSpPr>
            <p:grpSpPr bwMode="auto">
              <a:xfrm>
                <a:off x="4276" y="1540"/>
                <a:ext cx="62" cy="68"/>
                <a:chOff x="4276" y="1540"/>
                <a:chExt cx="62" cy="68"/>
              </a:xfrm>
            </p:grpSpPr>
            <p:sp>
              <p:nvSpPr>
                <p:cNvPr id="58" name="Oval 71"/>
                <p:cNvSpPr>
                  <a:spLocks noChangeArrowheads="1"/>
                </p:cNvSpPr>
                <p:nvPr/>
              </p:nvSpPr>
              <p:spPr bwMode="auto">
                <a:xfrm>
                  <a:off x="4276" y="1540"/>
                  <a:ext cx="62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59" name="Oval 72"/>
                <p:cNvSpPr>
                  <a:spLocks noChangeArrowheads="1"/>
                </p:cNvSpPr>
                <p:nvPr/>
              </p:nvSpPr>
              <p:spPr bwMode="auto">
                <a:xfrm>
                  <a:off x="4287" y="1556"/>
                  <a:ext cx="37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0" name="Oval 73"/>
                <p:cNvSpPr>
                  <a:spLocks noChangeArrowheads="1"/>
                </p:cNvSpPr>
                <p:nvPr/>
              </p:nvSpPr>
              <p:spPr bwMode="auto">
                <a:xfrm>
                  <a:off x="4303" y="1571"/>
                  <a:ext cx="9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1" name="Arc 74"/>
                <p:cNvSpPr/>
                <p:nvPr/>
              </p:nvSpPr>
              <p:spPr bwMode="auto">
                <a:xfrm>
                  <a:off x="4306" y="1555"/>
                  <a:ext cx="16" cy="8"/>
                </a:xfrm>
                <a:custGeom>
                  <a:avLst/>
                  <a:gdLst>
                    <a:gd name="T0" fmla="*/ 0 w 43033"/>
                    <a:gd name="T1" fmla="*/ 0 h 21600"/>
                    <a:gd name="T2" fmla="*/ 0 w 43033"/>
                    <a:gd name="T3" fmla="*/ 0 h 21600"/>
                    <a:gd name="T4" fmla="*/ 0 w 430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3" h="21600" fill="none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</a:path>
                    <a:path w="43033" h="21600" stroke="0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  <a:lnTo>
                        <a:pt x="21433" y="21600"/>
                      </a:lnTo>
                      <a:lnTo>
                        <a:pt x="-1" y="189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2" name="Freeform 75"/>
                <p:cNvSpPr/>
                <p:nvPr/>
              </p:nvSpPr>
              <p:spPr bwMode="auto">
                <a:xfrm>
                  <a:off x="4307" y="1555"/>
                  <a:ext cx="17" cy="17"/>
                </a:xfrm>
                <a:custGeom>
                  <a:avLst/>
                  <a:gdLst>
                    <a:gd name="T0" fmla="*/ 0 w 17"/>
                    <a:gd name="T1" fmla="*/ 9 h 17"/>
                    <a:gd name="T2" fmla="*/ 4 w 17"/>
                    <a:gd name="T3" fmla="*/ 0 h 17"/>
                    <a:gd name="T4" fmla="*/ 11 w 17"/>
                    <a:gd name="T5" fmla="*/ 0 h 17"/>
                    <a:gd name="T6" fmla="*/ 16 w 17"/>
                    <a:gd name="T7" fmla="*/ 9 h 17"/>
                    <a:gd name="T8" fmla="*/ 16 w 17"/>
                    <a:gd name="T9" fmla="*/ 16 h 17"/>
                    <a:gd name="T10" fmla="*/ 11 w 17"/>
                    <a:gd name="T11" fmla="*/ 16 h 17"/>
                    <a:gd name="T12" fmla="*/ 4 w 17"/>
                    <a:gd name="T13" fmla="*/ 9 h 17"/>
                    <a:gd name="T14" fmla="*/ 0 w 17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0" y="9"/>
                      </a:move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6" y="9"/>
                      </a:lnTo>
                      <a:lnTo>
                        <a:pt x="16" y="16"/>
                      </a:lnTo>
                      <a:lnTo>
                        <a:pt x="11" y="16"/>
                      </a:lnTo>
                      <a:lnTo>
                        <a:pt x="4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3" name="Freeform 76"/>
                <p:cNvSpPr/>
                <p:nvPr/>
              </p:nvSpPr>
              <p:spPr bwMode="auto">
                <a:xfrm>
                  <a:off x="4307" y="1555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4 w 17"/>
                    <a:gd name="T3" fmla="*/ 0 h 17"/>
                    <a:gd name="T4" fmla="*/ 11 w 17"/>
                    <a:gd name="T5" fmla="*/ 0 h 17"/>
                    <a:gd name="T6" fmla="*/ 16 w 17"/>
                    <a:gd name="T7" fmla="*/ 8 h 17"/>
                    <a:gd name="T8" fmla="*/ 16 w 17"/>
                    <a:gd name="T9" fmla="*/ 16 h 17"/>
                    <a:gd name="T10" fmla="*/ 11 w 17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11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4" name="Arc 77"/>
                <p:cNvSpPr/>
                <p:nvPr/>
              </p:nvSpPr>
              <p:spPr bwMode="auto">
                <a:xfrm>
                  <a:off x="4291" y="1590"/>
                  <a:ext cx="17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5" name="Freeform 78"/>
                <p:cNvSpPr/>
                <p:nvPr/>
              </p:nvSpPr>
              <p:spPr bwMode="auto">
                <a:xfrm>
                  <a:off x="4292" y="1583"/>
                  <a:ext cx="18" cy="17"/>
                </a:xfrm>
                <a:custGeom>
                  <a:avLst/>
                  <a:gdLst>
                    <a:gd name="T0" fmla="*/ 17 w 18"/>
                    <a:gd name="T1" fmla="*/ 10 h 17"/>
                    <a:gd name="T2" fmla="*/ 12 w 18"/>
                    <a:gd name="T3" fmla="*/ 16 h 17"/>
                    <a:gd name="T4" fmla="*/ 4 w 18"/>
                    <a:gd name="T5" fmla="*/ 16 h 17"/>
                    <a:gd name="T6" fmla="*/ 4 w 18"/>
                    <a:gd name="T7" fmla="*/ 10 h 17"/>
                    <a:gd name="T8" fmla="*/ 0 w 18"/>
                    <a:gd name="T9" fmla="*/ 10 h 17"/>
                    <a:gd name="T10" fmla="*/ 0 w 18"/>
                    <a:gd name="T11" fmla="*/ 5 h 17"/>
                    <a:gd name="T12" fmla="*/ 0 w 18"/>
                    <a:gd name="T13" fmla="*/ 0 h 17"/>
                    <a:gd name="T14" fmla="*/ 4 w 18"/>
                    <a:gd name="T15" fmla="*/ 5 h 17"/>
                    <a:gd name="T16" fmla="*/ 17 w 18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" h="17">
                      <a:moveTo>
                        <a:pt x="17" y="10"/>
                      </a:moveTo>
                      <a:lnTo>
                        <a:pt x="12" y="16"/>
                      </a:lnTo>
                      <a:lnTo>
                        <a:pt x="4" y="16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17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6" name="Freeform 79"/>
                <p:cNvSpPr/>
                <p:nvPr/>
              </p:nvSpPr>
              <p:spPr bwMode="auto">
                <a:xfrm>
                  <a:off x="4292" y="1583"/>
                  <a:ext cx="18" cy="17"/>
                </a:xfrm>
                <a:custGeom>
                  <a:avLst/>
                  <a:gdLst>
                    <a:gd name="T0" fmla="*/ 17 w 18"/>
                    <a:gd name="T1" fmla="*/ 11 h 17"/>
                    <a:gd name="T2" fmla="*/ 12 w 18"/>
                    <a:gd name="T3" fmla="*/ 16 h 17"/>
                    <a:gd name="T4" fmla="*/ 4 w 18"/>
                    <a:gd name="T5" fmla="*/ 16 h 17"/>
                    <a:gd name="T6" fmla="*/ 4 w 18"/>
                    <a:gd name="T7" fmla="*/ 11 h 17"/>
                    <a:gd name="T8" fmla="*/ 0 w 18"/>
                    <a:gd name="T9" fmla="*/ 11 h 17"/>
                    <a:gd name="T10" fmla="*/ 0 w 18"/>
                    <a:gd name="T11" fmla="*/ 4 h 17"/>
                    <a:gd name="T12" fmla="*/ 0 w 18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17" y="11"/>
                      </a:moveTo>
                      <a:lnTo>
                        <a:pt x="12" y="16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7" name="Oval 80"/>
                <p:cNvSpPr>
                  <a:spLocks noChangeArrowheads="1"/>
                </p:cNvSpPr>
                <p:nvPr/>
              </p:nvSpPr>
              <p:spPr bwMode="auto">
                <a:xfrm>
                  <a:off x="4307" y="1567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8" name="Oval 81"/>
                <p:cNvSpPr>
                  <a:spLocks noChangeArrowheads="1"/>
                </p:cNvSpPr>
                <p:nvPr/>
              </p:nvSpPr>
              <p:spPr bwMode="auto">
                <a:xfrm>
                  <a:off x="4311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69" name="Oval 82"/>
                <p:cNvSpPr>
                  <a:spLocks noChangeArrowheads="1"/>
                </p:cNvSpPr>
                <p:nvPr/>
              </p:nvSpPr>
              <p:spPr bwMode="auto">
                <a:xfrm>
                  <a:off x="4314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0" name="Oval 83"/>
                <p:cNvSpPr>
                  <a:spLocks noChangeArrowheads="1"/>
                </p:cNvSpPr>
                <p:nvPr/>
              </p:nvSpPr>
              <p:spPr bwMode="auto">
                <a:xfrm>
                  <a:off x="4314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1" name="Oval 84"/>
                <p:cNvSpPr>
                  <a:spLocks noChangeArrowheads="1"/>
                </p:cNvSpPr>
                <p:nvPr/>
              </p:nvSpPr>
              <p:spPr bwMode="auto">
                <a:xfrm>
                  <a:off x="4311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2" name="Oval 85"/>
                <p:cNvSpPr>
                  <a:spLocks noChangeArrowheads="1"/>
                </p:cNvSpPr>
                <p:nvPr/>
              </p:nvSpPr>
              <p:spPr bwMode="auto">
                <a:xfrm>
                  <a:off x="4307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3" name="Oval 86"/>
                <p:cNvSpPr>
                  <a:spLocks noChangeArrowheads="1"/>
                </p:cNvSpPr>
                <p:nvPr/>
              </p:nvSpPr>
              <p:spPr bwMode="auto">
                <a:xfrm>
                  <a:off x="4299" y="1584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auto">
                <a:xfrm>
                  <a:off x="4299" y="1580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auto">
                <a:xfrm>
                  <a:off x="4299" y="1575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auto">
                <a:xfrm>
                  <a:off x="4303" y="1571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  <p:sp>
          <p:nvSpPr>
            <p:cNvPr id="5" name="Freeform 90"/>
            <p:cNvSpPr/>
            <p:nvPr/>
          </p:nvSpPr>
          <p:spPr bwMode="auto">
            <a:xfrm>
              <a:off x="2160" y="864"/>
              <a:ext cx="1199" cy="382"/>
            </a:xfrm>
            <a:custGeom>
              <a:avLst/>
              <a:gdLst>
                <a:gd name="T0" fmla="*/ 0 w 562"/>
                <a:gd name="T1" fmla="*/ 0 h 194"/>
                <a:gd name="T2" fmla="*/ 52912 w 562"/>
                <a:gd name="T3" fmla="*/ 0 h 194"/>
                <a:gd name="T4" fmla="*/ 52912 w 562"/>
                <a:gd name="T5" fmla="*/ 11243 h 194"/>
                <a:gd name="T6" fmla="*/ 0 w 562"/>
                <a:gd name="T7" fmla="*/ 11243 h 194"/>
                <a:gd name="T8" fmla="*/ 0 w 562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2" h="194">
                  <a:moveTo>
                    <a:pt x="0" y="0"/>
                  </a:moveTo>
                  <a:lnTo>
                    <a:pt x="561" y="0"/>
                  </a:lnTo>
                  <a:lnTo>
                    <a:pt x="561" y="19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Freeform 91"/>
            <p:cNvSpPr/>
            <p:nvPr/>
          </p:nvSpPr>
          <p:spPr bwMode="auto">
            <a:xfrm>
              <a:off x="3425" y="1069"/>
              <a:ext cx="348" cy="276"/>
            </a:xfrm>
            <a:custGeom>
              <a:avLst/>
              <a:gdLst>
                <a:gd name="T0" fmla="*/ 0 w 163"/>
                <a:gd name="T1" fmla="*/ 0 h 140"/>
                <a:gd name="T2" fmla="*/ 5197 w 163"/>
                <a:gd name="T3" fmla="*/ 0 h 140"/>
                <a:gd name="T4" fmla="*/ 7855 w 163"/>
                <a:gd name="T5" fmla="*/ 2360 h 140"/>
                <a:gd name="T6" fmla="*/ 8514 w 163"/>
                <a:gd name="T7" fmla="*/ 2596 h 140"/>
                <a:gd name="T8" fmla="*/ 14422 w 163"/>
                <a:gd name="T9" fmla="*/ 2596 h 140"/>
                <a:gd name="T10" fmla="*/ 14686 w 163"/>
                <a:gd name="T11" fmla="*/ 2596 h 140"/>
                <a:gd name="T12" fmla="*/ 15047 w 163"/>
                <a:gd name="T13" fmla="*/ 2825 h 140"/>
                <a:gd name="T14" fmla="*/ 15047 w 163"/>
                <a:gd name="T15" fmla="*/ 3066 h 140"/>
                <a:gd name="T16" fmla="*/ 15047 w 163"/>
                <a:gd name="T17" fmla="*/ 5118 h 140"/>
                <a:gd name="T18" fmla="*/ 15047 w 163"/>
                <a:gd name="T19" fmla="*/ 5333 h 140"/>
                <a:gd name="T20" fmla="*/ 15047 w 163"/>
                <a:gd name="T21" fmla="*/ 5798 h 140"/>
                <a:gd name="T22" fmla="*/ 14686 w 163"/>
                <a:gd name="T23" fmla="*/ 6044 h 140"/>
                <a:gd name="T24" fmla="*/ 15357 w 163"/>
                <a:gd name="T25" fmla="*/ 6285 h 140"/>
                <a:gd name="T26" fmla="*/ 15357 w 163"/>
                <a:gd name="T27" fmla="*/ 7913 h 140"/>
                <a:gd name="T28" fmla="*/ 13437 w 163"/>
                <a:gd name="T29" fmla="*/ 6529 h 140"/>
                <a:gd name="T30" fmla="*/ 12426 w 163"/>
                <a:gd name="T31" fmla="*/ 6044 h 140"/>
                <a:gd name="T32" fmla="*/ 11095 w 163"/>
                <a:gd name="T33" fmla="*/ 5798 h 140"/>
                <a:gd name="T34" fmla="*/ 9449 w 163"/>
                <a:gd name="T35" fmla="*/ 6044 h 140"/>
                <a:gd name="T36" fmla="*/ 8514 w 163"/>
                <a:gd name="T37" fmla="*/ 7202 h 140"/>
                <a:gd name="T38" fmla="*/ 8250 w 163"/>
                <a:gd name="T39" fmla="*/ 8162 h 140"/>
                <a:gd name="T40" fmla="*/ 7855 w 163"/>
                <a:gd name="T41" fmla="*/ 8162 h 140"/>
                <a:gd name="T42" fmla="*/ 273 w 163"/>
                <a:gd name="T43" fmla="*/ 8162 h 140"/>
                <a:gd name="T44" fmla="*/ 273 w 163"/>
                <a:gd name="T45" fmla="*/ 7913 h 140"/>
                <a:gd name="T46" fmla="*/ 0 w 163"/>
                <a:gd name="T47" fmla="*/ 7913 h 140"/>
                <a:gd name="T48" fmla="*/ 0 w 163"/>
                <a:gd name="T49" fmla="*/ 7202 h 140"/>
                <a:gd name="T50" fmla="*/ 273 w 163"/>
                <a:gd name="T51" fmla="*/ 7202 h 140"/>
                <a:gd name="T52" fmla="*/ 273 w 163"/>
                <a:gd name="T53" fmla="*/ 6529 h 140"/>
                <a:gd name="T54" fmla="*/ 0 w 163"/>
                <a:gd name="T55" fmla="*/ 6529 h 140"/>
                <a:gd name="T56" fmla="*/ 0 w 163"/>
                <a:gd name="T57" fmla="*/ 0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3" h="140">
                  <a:moveTo>
                    <a:pt x="0" y="0"/>
                  </a:moveTo>
                  <a:lnTo>
                    <a:pt x="55" y="0"/>
                  </a:lnTo>
                  <a:lnTo>
                    <a:pt x="83" y="40"/>
                  </a:lnTo>
                  <a:lnTo>
                    <a:pt x="90" y="44"/>
                  </a:lnTo>
                  <a:lnTo>
                    <a:pt x="152" y="44"/>
                  </a:lnTo>
                  <a:lnTo>
                    <a:pt x="155" y="44"/>
                  </a:lnTo>
                  <a:lnTo>
                    <a:pt x="159" y="48"/>
                  </a:lnTo>
                  <a:lnTo>
                    <a:pt x="159" y="52"/>
                  </a:lnTo>
                  <a:lnTo>
                    <a:pt x="159" y="87"/>
                  </a:lnTo>
                  <a:lnTo>
                    <a:pt x="159" y="91"/>
                  </a:lnTo>
                  <a:lnTo>
                    <a:pt x="159" y="99"/>
                  </a:lnTo>
                  <a:lnTo>
                    <a:pt x="155" y="103"/>
                  </a:lnTo>
                  <a:lnTo>
                    <a:pt x="162" y="107"/>
                  </a:lnTo>
                  <a:lnTo>
                    <a:pt x="162" y="135"/>
                  </a:lnTo>
                  <a:lnTo>
                    <a:pt x="142" y="111"/>
                  </a:lnTo>
                  <a:lnTo>
                    <a:pt x="131" y="103"/>
                  </a:lnTo>
                  <a:lnTo>
                    <a:pt x="117" y="99"/>
                  </a:lnTo>
                  <a:lnTo>
                    <a:pt x="100" y="103"/>
                  </a:lnTo>
                  <a:lnTo>
                    <a:pt x="90" y="123"/>
                  </a:lnTo>
                  <a:lnTo>
                    <a:pt x="87" y="139"/>
                  </a:lnTo>
                  <a:lnTo>
                    <a:pt x="83" y="139"/>
                  </a:lnTo>
                  <a:lnTo>
                    <a:pt x="3" y="139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0" y="123"/>
                  </a:lnTo>
                  <a:lnTo>
                    <a:pt x="3" y="123"/>
                  </a:lnTo>
                  <a:lnTo>
                    <a:pt x="3" y="111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" name="Freeform 92"/>
            <p:cNvSpPr/>
            <p:nvPr/>
          </p:nvSpPr>
          <p:spPr bwMode="auto">
            <a:xfrm>
              <a:off x="3435" y="1085"/>
              <a:ext cx="141" cy="57"/>
            </a:xfrm>
            <a:custGeom>
              <a:avLst/>
              <a:gdLst>
                <a:gd name="T0" fmla="*/ 0 w 66"/>
                <a:gd name="T1" fmla="*/ 1612 h 29"/>
                <a:gd name="T2" fmla="*/ 0 w 66"/>
                <a:gd name="T3" fmla="*/ 236 h 29"/>
                <a:gd name="T4" fmla="*/ 0 w 66"/>
                <a:gd name="T5" fmla="*/ 0 h 29"/>
                <a:gd name="T6" fmla="*/ 273 w 66"/>
                <a:gd name="T7" fmla="*/ 0 h 29"/>
                <a:gd name="T8" fmla="*/ 3606 w 66"/>
                <a:gd name="T9" fmla="*/ 0 h 29"/>
                <a:gd name="T10" fmla="*/ 3920 w 66"/>
                <a:gd name="T11" fmla="*/ 0 h 29"/>
                <a:gd name="T12" fmla="*/ 4273 w 66"/>
                <a:gd name="T13" fmla="*/ 0 h 29"/>
                <a:gd name="T14" fmla="*/ 6193 w 66"/>
                <a:gd name="T15" fmla="*/ 1612 h 29"/>
                <a:gd name="T16" fmla="*/ 273 w 66"/>
                <a:gd name="T17" fmla="*/ 1612 h 29"/>
                <a:gd name="T18" fmla="*/ 0 w 66"/>
                <a:gd name="T19" fmla="*/ 1612 h 29"/>
                <a:gd name="T20" fmla="*/ 0 w 66"/>
                <a:gd name="T21" fmla="*/ 1433 h 29"/>
                <a:gd name="T22" fmla="*/ 0 w 66"/>
                <a:gd name="T23" fmla="*/ 161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29">
                  <a:moveTo>
                    <a:pt x="0" y="2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65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8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Freeform 93"/>
            <p:cNvSpPr/>
            <p:nvPr/>
          </p:nvSpPr>
          <p:spPr bwMode="auto">
            <a:xfrm>
              <a:off x="3435" y="1085"/>
              <a:ext cx="144" cy="65"/>
            </a:xfrm>
            <a:custGeom>
              <a:avLst/>
              <a:gdLst>
                <a:gd name="T0" fmla="*/ 0 w 67"/>
                <a:gd name="T1" fmla="*/ 1865 h 33"/>
                <a:gd name="T2" fmla="*/ 0 w 67"/>
                <a:gd name="T3" fmla="*/ 244 h 33"/>
                <a:gd name="T4" fmla="*/ 0 w 67"/>
                <a:gd name="T5" fmla="*/ 0 h 33"/>
                <a:gd name="T6" fmla="*/ 277 w 67"/>
                <a:gd name="T7" fmla="*/ 0 h 33"/>
                <a:gd name="T8" fmla="*/ 3862 w 67"/>
                <a:gd name="T9" fmla="*/ 0 h 33"/>
                <a:gd name="T10" fmla="*/ 4120 w 67"/>
                <a:gd name="T11" fmla="*/ 0 h 33"/>
                <a:gd name="T12" fmla="*/ 4438 w 67"/>
                <a:gd name="T13" fmla="*/ 0 h 33"/>
                <a:gd name="T14" fmla="*/ 6512 w 67"/>
                <a:gd name="T15" fmla="*/ 1865 h 33"/>
                <a:gd name="T16" fmla="*/ 277 w 67"/>
                <a:gd name="T17" fmla="*/ 1865 h 33"/>
                <a:gd name="T18" fmla="*/ 0 w 67"/>
                <a:gd name="T19" fmla="*/ 1865 h 33"/>
                <a:gd name="T20" fmla="*/ 0 w 67"/>
                <a:gd name="T21" fmla="*/ 1629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33">
                  <a:moveTo>
                    <a:pt x="0" y="3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66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Freeform 94"/>
            <p:cNvSpPr/>
            <p:nvPr/>
          </p:nvSpPr>
          <p:spPr bwMode="auto">
            <a:xfrm>
              <a:off x="3431" y="1079"/>
              <a:ext cx="174" cy="219"/>
            </a:xfrm>
            <a:custGeom>
              <a:avLst/>
              <a:gdLst>
                <a:gd name="T0" fmla="*/ 0 w 81"/>
                <a:gd name="T1" fmla="*/ 6244 h 111"/>
                <a:gd name="T2" fmla="*/ 0 w 81"/>
                <a:gd name="T3" fmla="*/ 0 h 111"/>
                <a:gd name="T4" fmla="*/ 5136 w 81"/>
                <a:gd name="T5" fmla="*/ 0 h 111"/>
                <a:gd name="T6" fmla="*/ 7858 w 81"/>
                <a:gd name="T7" fmla="*/ 2604 h 111"/>
                <a:gd name="T8" fmla="*/ 7858 w 81"/>
                <a:gd name="T9" fmla="*/ 4909 h 111"/>
                <a:gd name="T10" fmla="*/ 7858 w 81"/>
                <a:gd name="T11" fmla="*/ 5138 h 111"/>
                <a:gd name="T12" fmla="*/ 7536 w 81"/>
                <a:gd name="T13" fmla="*/ 5589 h 111"/>
                <a:gd name="T14" fmla="*/ 7175 w 81"/>
                <a:gd name="T15" fmla="*/ 6014 h 111"/>
                <a:gd name="T16" fmla="*/ 7175 w 81"/>
                <a:gd name="T17" fmla="*/ 6481 h 111"/>
                <a:gd name="T18" fmla="*/ 0 w 81"/>
                <a:gd name="T19" fmla="*/ 6481 h 111"/>
                <a:gd name="T20" fmla="*/ 0 w 81"/>
                <a:gd name="T21" fmla="*/ 6244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0" y="106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80" y="44"/>
                  </a:lnTo>
                  <a:lnTo>
                    <a:pt x="80" y="83"/>
                  </a:lnTo>
                  <a:lnTo>
                    <a:pt x="80" y="87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3" y="110"/>
                  </a:lnTo>
                  <a:lnTo>
                    <a:pt x="0" y="110"/>
                  </a:lnTo>
                  <a:lnTo>
                    <a:pt x="0" y="1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Rectangle 95"/>
            <p:cNvSpPr>
              <a:spLocks noChangeArrowheads="1"/>
            </p:cNvSpPr>
            <p:nvPr/>
          </p:nvSpPr>
          <p:spPr bwMode="auto">
            <a:xfrm>
              <a:off x="3444" y="1171"/>
              <a:ext cx="17" cy="16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Rectangle 96"/>
            <p:cNvSpPr>
              <a:spLocks noChangeArrowheads="1"/>
            </p:cNvSpPr>
            <p:nvPr/>
          </p:nvSpPr>
          <p:spPr bwMode="auto">
            <a:xfrm>
              <a:off x="3764" y="1187"/>
              <a:ext cx="19" cy="3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Oval 97"/>
            <p:cNvSpPr>
              <a:spLocks noChangeArrowheads="1"/>
            </p:cNvSpPr>
            <p:nvPr/>
          </p:nvSpPr>
          <p:spPr bwMode="auto">
            <a:xfrm>
              <a:off x="3773" y="1187"/>
              <a:ext cx="19" cy="24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" name="Rectangle 98"/>
            <p:cNvSpPr>
              <a:spLocks noChangeArrowheads="1"/>
            </p:cNvSpPr>
            <p:nvPr/>
          </p:nvSpPr>
          <p:spPr bwMode="auto">
            <a:xfrm>
              <a:off x="3737" y="1203"/>
              <a:ext cx="16" cy="15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Freeform 99"/>
            <p:cNvSpPr/>
            <p:nvPr/>
          </p:nvSpPr>
          <p:spPr bwMode="auto">
            <a:xfrm>
              <a:off x="3591" y="1242"/>
              <a:ext cx="162" cy="99"/>
            </a:xfrm>
            <a:custGeom>
              <a:avLst/>
              <a:gdLst>
                <a:gd name="T0" fmla="*/ 659 w 76"/>
                <a:gd name="T1" fmla="*/ 2948 h 50"/>
                <a:gd name="T2" fmla="*/ 273 w 76"/>
                <a:gd name="T3" fmla="*/ 2948 h 50"/>
                <a:gd name="T4" fmla="*/ 0 w 76"/>
                <a:gd name="T5" fmla="*/ 2948 h 50"/>
                <a:gd name="T6" fmla="*/ 273 w 76"/>
                <a:gd name="T7" fmla="*/ 1616 h 50"/>
                <a:gd name="T8" fmla="*/ 659 w 76"/>
                <a:gd name="T9" fmla="*/ 675 h 50"/>
                <a:gd name="T10" fmla="*/ 1241 w 76"/>
                <a:gd name="T11" fmla="*/ 428 h 50"/>
                <a:gd name="T12" fmla="*/ 1241 w 76"/>
                <a:gd name="T13" fmla="*/ 248 h 50"/>
                <a:gd name="T14" fmla="*/ 1987 w 76"/>
                <a:gd name="T15" fmla="*/ 0 h 50"/>
                <a:gd name="T16" fmla="*/ 6111 w 76"/>
                <a:gd name="T17" fmla="*/ 0 h 50"/>
                <a:gd name="T18" fmla="*/ 6111 w 76"/>
                <a:gd name="T19" fmla="*/ 248 h 50"/>
                <a:gd name="T20" fmla="*/ 6384 w 76"/>
                <a:gd name="T21" fmla="*/ 248 h 50"/>
                <a:gd name="T22" fmla="*/ 6384 w 76"/>
                <a:gd name="T23" fmla="*/ 428 h 50"/>
                <a:gd name="T24" fmla="*/ 6729 w 76"/>
                <a:gd name="T25" fmla="*/ 675 h 50"/>
                <a:gd name="T26" fmla="*/ 6729 w 76"/>
                <a:gd name="T27" fmla="*/ 1093 h 50"/>
                <a:gd name="T28" fmla="*/ 7043 w 76"/>
                <a:gd name="T29" fmla="*/ 1863 h 50"/>
                <a:gd name="T30" fmla="*/ 6729 w 76"/>
                <a:gd name="T31" fmla="*/ 2043 h 50"/>
                <a:gd name="T32" fmla="*/ 6384 w 76"/>
                <a:gd name="T33" fmla="*/ 1616 h 50"/>
                <a:gd name="T34" fmla="*/ 5802 w 76"/>
                <a:gd name="T35" fmla="*/ 1093 h 50"/>
                <a:gd name="T36" fmla="*/ 4485 w 76"/>
                <a:gd name="T37" fmla="*/ 675 h 50"/>
                <a:gd name="T38" fmla="*/ 2916 w 76"/>
                <a:gd name="T39" fmla="*/ 675 h 50"/>
                <a:gd name="T40" fmla="*/ 1590 w 76"/>
                <a:gd name="T41" fmla="*/ 909 h 50"/>
                <a:gd name="T42" fmla="*/ 932 w 76"/>
                <a:gd name="T43" fmla="*/ 1616 h 50"/>
                <a:gd name="T44" fmla="*/ 659 w 76"/>
                <a:gd name="T45" fmla="*/ 2525 h 50"/>
                <a:gd name="T46" fmla="*/ 273 w 76"/>
                <a:gd name="T47" fmla="*/ 2948 h 50"/>
                <a:gd name="T48" fmla="*/ 659 w 76"/>
                <a:gd name="T49" fmla="*/ 2948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50">
                  <a:moveTo>
                    <a:pt x="7" y="49"/>
                  </a:moveTo>
                  <a:lnTo>
                    <a:pt x="3" y="49"/>
                  </a:lnTo>
                  <a:lnTo>
                    <a:pt x="0" y="49"/>
                  </a:lnTo>
                  <a:lnTo>
                    <a:pt x="3" y="27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72" y="11"/>
                  </a:lnTo>
                  <a:lnTo>
                    <a:pt x="72" y="18"/>
                  </a:lnTo>
                  <a:lnTo>
                    <a:pt x="75" y="31"/>
                  </a:lnTo>
                  <a:lnTo>
                    <a:pt x="72" y="34"/>
                  </a:lnTo>
                  <a:lnTo>
                    <a:pt x="68" y="27"/>
                  </a:lnTo>
                  <a:lnTo>
                    <a:pt x="62" y="18"/>
                  </a:lnTo>
                  <a:lnTo>
                    <a:pt x="48" y="11"/>
                  </a:lnTo>
                  <a:lnTo>
                    <a:pt x="31" y="11"/>
                  </a:lnTo>
                  <a:lnTo>
                    <a:pt x="17" y="15"/>
                  </a:lnTo>
                  <a:lnTo>
                    <a:pt x="10" y="27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7" y="49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Freeform 100"/>
            <p:cNvSpPr/>
            <p:nvPr/>
          </p:nvSpPr>
          <p:spPr bwMode="auto">
            <a:xfrm>
              <a:off x="3591" y="1242"/>
              <a:ext cx="167" cy="103"/>
            </a:xfrm>
            <a:custGeom>
              <a:avLst/>
              <a:gdLst>
                <a:gd name="T0" fmla="*/ 679 w 78"/>
                <a:gd name="T1" fmla="*/ 3076 h 52"/>
                <a:gd name="T2" fmla="*/ 274 w 78"/>
                <a:gd name="T3" fmla="*/ 3076 h 52"/>
                <a:gd name="T4" fmla="*/ 0 w 78"/>
                <a:gd name="T5" fmla="*/ 3076 h 52"/>
                <a:gd name="T6" fmla="*/ 274 w 78"/>
                <a:gd name="T7" fmla="*/ 1680 h 52"/>
                <a:gd name="T8" fmla="*/ 679 w 78"/>
                <a:gd name="T9" fmla="*/ 737 h 52"/>
                <a:gd name="T10" fmla="*/ 1342 w 78"/>
                <a:gd name="T11" fmla="*/ 491 h 52"/>
                <a:gd name="T12" fmla="*/ 1342 w 78"/>
                <a:gd name="T13" fmla="*/ 248 h 52"/>
                <a:gd name="T14" fmla="*/ 2117 w 78"/>
                <a:gd name="T15" fmla="*/ 0 h 52"/>
                <a:gd name="T16" fmla="*/ 6427 w 78"/>
                <a:gd name="T17" fmla="*/ 0 h 52"/>
                <a:gd name="T18" fmla="*/ 6427 w 78"/>
                <a:gd name="T19" fmla="*/ 248 h 52"/>
                <a:gd name="T20" fmla="*/ 6742 w 78"/>
                <a:gd name="T21" fmla="*/ 248 h 52"/>
                <a:gd name="T22" fmla="*/ 6742 w 78"/>
                <a:gd name="T23" fmla="*/ 491 h 52"/>
                <a:gd name="T24" fmla="*/ 7106 w 78"/>
                <a:gd name="T25" fmla="*/ 737 h 52"/>
                <a:gd name="T26" fmla="*/ 7106 w 78"/>
                <a:gd name="T27" fmla="*/ 1157 h 52"/>
                <a:gd name="T28" fmla="*/ 7421 w 78"/>
                <a:gd name="T29" fmla="*/ 1927 h 52"/>
                <a:gd name="T30" fmla="*/ 7106 w 78"/>
                <a:gd name="T31" fmla="*/ 2169 h 52"/>
                <a:gd name="T32" fmla="*/ 6742 w 78"/>
                <a:gd name="T33" fmla="*/ 1680 h 52"/>
                <a:gd name="T34" fmla="*/ 6151 w 78"/>
                <a:gd name="T35" fmla="*/ 1157 h 52"/>
                <a:gd name="T36" fmla="*/ 4732 w 78"/>
                <a:gd name="T37" fmla="*/ 737 h 52"/>
                <a:gd name="T38" fmla="*/ 3113 w 78"/>
                <a:gd name="T39" fmla="*/ 737 h 52"/>
                <a:gd name="T40" fmla="*/ 1619 w 78"/>
                <a:gd name="T41" fmla="*/ 911 h 52"/>
                <a:gd name="T42" fmla="*/ 944 w 78"/>
                <a:gd name="T43" fmla="*/ 1680 h 52"/>
                <a:gd name="T44" fmla="*/ 679 w 78"/>
                <a:gd name="T45" fmla="*/ 2589 h 52"/>
                <a:gd name="T46" fmla="*/ 274 w 78"/>
                <a:gd name="T47" fmla="*/ 3076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8" h="52">
                  <a:moveTo>
                    <a:pt x="7" y="51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3" y="28"/>
                  </a:lnTo>
                  <a:lnTo>
                    <a:pt x="7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74" y="12"/>
                  </a:lnTo>
                  <a:lnTo>
                    <a:pt x="74" y="19"/>
                  </a:lnTo>
                  <a:lnTo>
                    <a:pt x="77" y="32"/>
                  </a:lnTo>
                  <a:lnTo>
                    <a:pt x="74" y="36"/>
                  </a:lnTo>
                  <a:lnTo>
                    <a:pt x="70" y="28"/>
                  </a:lnTo>
                  <a:lnTo>
                    <a:pt x="64" y="19"/>
                  </a:lnTo>
                  <a:lnTo>
                    <a:pt x="49" y="12"/>
                  </a:lnTo>
                  <a:lnTo>
                    <a:pt x="32" y="12"/>
                  </a:lnTo>
                  <a:lnTo>
                    <a:pt x="17" y="15"/>
                  </a:lnTo>
                  <a:lnTo>
                    <a:pt x="10" y="28"/>
                  </a:lnTo>
                  <a:lnTo>
                    <a:pt x="7" y="43"/>
                  </a:lnTo>
                  <a:lnTo>
                    <a:pt x="3" y="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6" name="Group 101"/>
            <p:cNvGrpSpPr/>
            <p:nvPr/>
          </p:nvGrpSpPr>
          <p:grpSpPr bwMode="auto">
            <a:xfrm>
              <a:off x="3611" y="1258"/>
              <a:ext cx="123" cy="134"/>
              <a:chOff x="4534" y="1540"/>
              <a:chExt cx="58" cy="68"/>
            </a:xfrm>
          </p:grpSpPr>
          <p:sp>
            <p:nvSpPr>
              <p:cNvPr id="33" name="Oval 102"/>
              <p:cNvSpPr>
                <a:spLocks noChangeArrowheads="1"/>
              </p:cNvSpPr>
              <p:nvPr/>
            </p:nvSpPr>
            <p:spPr bwMode="auto">
              <a:xfrm>
                <a:off x="4534" y="1540"/>
                <a:ext cx="58" cy="6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4" name="Oval 103"/>
              <p:cNvSpPr>
                <a:spLocks noChangeArrowheads="1"/>
              </p:cNvSpPr>
              <p:nvPr/>
            </p:nvSpPr>
            <p:spPr bwMode="auto">
              <a:xfrm>
                <a:off x="4544" y="1556"/>
                <a:ext cx="36" cy="4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5" name="Oval 104"/>
              <p:cNvSpPr>
                <a:spLocks noChangeArrowheads="1"/>
              </p:cNvSpPr>
              <p:nvPr/>
            </p:nvSpPr>
            <p:spPr bwMode="auto">
              <a:xfrm>
                <a:off x="4562" y="1571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6" name="Arc 105"/>
              <p:cNvSpPr/>
              <p:nvPr/>
            </p:nvSpPr>
            <p:spPr bwMode="auto">
              <a:xfrm>
                <a:off x="4564" y="1555"/>
                <a:ext cx="17" cy="8"/>
              </a:xfrm>
              <a:custGeom>
                <a:avLst/>
                <a:gdLst>
                  <a:gd name="T0" fmla="*/ 0 w 43051"/>
                  <a:gd name="T1" fmla="*/ 0 h 21600"/>
                  <a:gd name="T2" fmla="*/ 0 w 43051"/>
                  <a:gd name="T3" fmla="*/ 0 h 21600"/>
                  <a:gd name="T4" fmla="*/ 0 w 430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51" h="21600" fill="none" extrusionOk="0">
                    <a:moveTo>
                      <a:pt x="-1" y="19067"/>
                    </a:moveTo>
                    <a:cubicBezTo>
                      <a:pt x="1283" y="8193"/>
                      <a:pt x="10501" y="-1"/>
                      <a:pt x="21451" y="0"/>
                    </a:cubicBezTo>
                    <a:cubicBezTo>
                      <a:pt x="33380" y="0"/>
                      <a:pt x="43051" y="9670"/>
                      <a:pt x="43051" y="21600"/>
                    </a:cubicBezTo>
                  </a:path>
                  <a:path w="43051" h="21600" stroke="0" extrusionOk="0">
                    <a:moveTo>
                      <a:pt x="-1" y="19067"/>
                    </a:moveTo>
                    <a:cubicBezTo>
                      <a:pt x="1283" y="8193"/>
                      <a:pt x="10501" y="-1"/>
                      <a:pt x="21451" y="0"/>
                    </a:cubicBezTo>
                    <a:cubicBezTo>
                      <a:pt x="33380" y="0"/>
                      <a:pt x="43051" y="9670"/>
                      <a:pt x="43051" y="21600"/>
                    </a:cubicBezTo>
                    <a:lnTo>
                      <a:pt x="21451" y="21600"/>
                    </a:lnTo>
                    <a:lnTo>
                      <a:pt x="-1" y="190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7" name="Freeform 106"/>
              <p:cNvSpPr/>
              <p:nvPr/>
            </p:nvSpPr>
            <p:spPr bwMode="auto">
              <a:xfrm>
                <a:off x="4565" y="1555"/>
                <a:ext cx="18" cy="17"/>
              </a:xfrm>
              <a:custGeom>
                <a:avLst/>
                <a:gdLst>
                  <a:gd name="T0" fmla="*/ 0 w 18"/>
                  <a:gd name="T1" fmla="*/ 9 h 17"/>
                  <a:gd name="T2" fmla="*/ 4 w 18"/>
                  <a:gd name="T3" fmla="*/ 0 h 17"/>
                  <a:gd name="T4" fmla="*/ 12 w 18"/>
                  <a:gd name="T5" fmla="*/ 0 h 17"/>
                  <a:gd name="T6" fmla="*/ 17 w 18"/>
                  <a:gd name="T7" fmla="*/ 0 h 17"/>
                  <a:gd name="T8" fmla="*/ 17 w 18"/>
                  <a:gd name="T9" fmla="*/ 9 h 17"/>
                  <a:gd name="T10" fmla="*/ 17 w 18"/>
                  <a:gd name="T11" fmla="*/ 16 h 17"/>
                  <a:gd name="T12" fmla="*/ 12 w 18"/>
                  <a:gd name="T13" fmla="*/ 16 h 17"/>
                  <a:gd name="T14" fmla="*/ 4 w 18"/>
                  <a:gd name="T15" fmla="*/ 9 h 17"/>
                  <a:gd name="T16" fmla="*/ 0 w 18"/>
                  <a:gd name="T17" fmla="*/ 9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9"/>
                    </a:moveTo>
                    <a:lnTo>
                      <a:pt x="4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6"/>
                    </a:lnTo>
                    <a:lnTo>
                      <a:pt x="12" y="16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8" name="Freeform 107"/>
              <p:cNvSpPr/>
              <p:nvPr/>
            </p:nvSpPr>
            <p:spPr bwMode="auto">
              <a:xfrm>
                <a:off x="4565" y="1555"/>
                <a:ext cx="18" cy="17"/>
              </a:xfrm>
              <a:custGeom>
                <a:avLst/>
                <a:gdLst>
                  <a:gd name="T0" fmla="*/ 0 w 18"/>
                  <a:gd name="T1" fmla="*/ 8 h 17"/>
                  <a:gd name="T2" fmla="*/ 5 w 18"/>
                  <a:gd name="T3" fmla="*/ 0 h 17"/>
                  <a:gd name="T4" fmla="*/ 11 w 18"/>
                  <a:gd name="T5" fmla="*/ 0 h 17"/>
                  <a:gd name="T6" fmla="*/ 17 w 18"/>
                  <a:gd name="T7" fmla="*/ 0 h 17"/>
                  <a:gd name="T8" fmla="*/ 17 w 18"/>
                  <a:gd name="T9" fmla="*/ 8 h 17"/>
                  <a:gd name="T10" fmla="*/ 17 w 18"/>
                  <a:gd name="T11" fmla="*/ 16 h 17"/>
                  <a:gd name="T12" fmla="*/ 11 w 18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11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9" name="Arc 108"/>
              <p:cNvSpPr/>
              <p:nvPr/>
            </p:nvSpPr>
            <p:spPr bwMode="auto">
              <a:xfrm>
                <a:off x="4550" y="1586"/>
                <a:ext cx="16" cy="8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200" h="21600" stroke="0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32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0" name="Freeform 109"/>
              <p:cNvSpPr/>
              <p:nvPr/>
            </p:nvSpPr>
            <p:spPr bwMode="auto">
              <a:xfrm>
                <a:off x="4551" y="1583"/>
                <a:ext cx="17" cy="17"/>
              </a:xfrm>
              <a:custGeom>
                <a:avLst/>
                <a:gdLst>
                  <a:gd name="T0" fmla="*/ 16 w 17"/>
                  <a:gd name="T1" fmla="*/ 10 h 17"/>
                  <a:gd name="T2" fmla="*/ 11 w 17"/>
                  <a:gd name="T3" fmla="*/ 16 h 17"/>
                  <a:gd name="T4" fmla="*/ 4 w 17"/>
                  <a:gd name="T5" fmla="*/ 16 h 17"/>
                  <a:gd name="T6" fmla="*/ 4 w 17"/>
                  <a:gd name="T7" fmla="*/ 10 h 17"/>
                  <a:gd name="T8" fmla="*/ 0 w 17"/>
                  <a:gd name="T9" fmla="*/ 10 h 17"/>
                  <a:gd name="T10" fmla="*/ 0 w 17"/>
                  <a:gd name="T11" fmla="*/ 5 h 17"/>
                  <a:gd name="T12" fmla="*/ 4 w 17"/>
                  <a:gd name="T13" fmla="*/ 0 h 17"/>
                  <a:gd name="T14" fmla="*/ 11 w 17"/>
                  <a:gd name="T15" fmla="*/ 5 h 17"/>
                  <a:gd name="T16" fmla="*/ 16 w 17"/>
                  <a:gd name="T17" fmla="*/ 1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11" y="16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1" y="5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1" name="Freeform 110"/>
              <p:cNvSpPr/>
              <p:nvPr/>
            </p:nvSpPr>
            <p:spPr bwMode="auto">
              <a:xfrm>
                <a:off x="4551" y="1583"/>
                <a:ext cx="17" cy="17"/>
              </a:xfrm>
              <a:custGeom>
                <a:avLst/>
                <a:gdLst>
                  <a:gd name="T0" fmla="*/ 16 w 17"/>
                  <a:gd name="T1" fmla="*/ 11 h 17"/>
                  <a:gd name="T2" fmla="*/ 11 w 17"/>
                  <a:gd name="T3" fmla="*/ 16 h 17"/>
                  <a:gd name="T4" fmla="*/ 4 w 17"/>
                  <a:gd name="T5" fmla="*/ 16 h 17"/>
                  <a:gd name="T6" fmla="*/ 4 w 17"/>
                  <a:gd name="T7" fmla="*/ 11 h 17"/>
                  <a:gd name="T8" fmla="*/ 0 w 17"/>
                  <a:gd name="T9" fmla="*/ 11 h 17"/>
                  <a:gd name="T10" fmla="*/ 0 w 17"/>
                  <a:gd name="T11" fmla="*/ 4 h 17"/>
                  <a:gd name="T12" fmla="*/ 4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1"/>
                    </a:moveTo>
                    <a:lnTo>
                      <a:pt x="11" y="16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2" name="Oval 111"/>
              <p:cNvSpPr>
                <a:spLocks noChangeArrowheads="1"/>
              </p:cNvSpPr>
              <p:nvPr/>
            </p:nvSpPr>
            <p:spPr bwMode="auto">
              <a:xfrm>
                <a:off x="4565" y="1567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3" name="Oval 112"/>
              <p:cNvSpPr>
                <a:spLocks noChangeArrowheads="1"/>
              </p:cNvSpPr>
              <p:nvPr/>
            </p:nvSpPr>
            <p:spPr bwMode="auto">
              <a:xfrm>
                <a:off x="4572" y="1571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4" name="Oval 113"/>
              <p:cNvSpPr>
                <a:spLocks noChangeArrowheads="1"/>
              </p:cNvSpPr>
              <p:nvPr/>
            </p:nvSpPr>
            <p:spPr bwMode="auto">
              <a:xfrm>
                <a:off x="4572" y="1575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5" name="Oval 114"/>
              <p:cNvSpPr>
                <a:spLocks noChangeArrowheads="1"/>
              </p:cNvSpPr>
              <p:nvPr/>
            </p:nvSpPr>
            <p:spPr bwMode="auto">
              <a:xfrm>
                <a:off x="4572" y="1580"/>
                <a:ext cx="9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6" name="Oval 115"/>
              <p:cNvSpPr>
                <a:spLocks noChangeArrowheads="1"/>
              </p:cNvSpPr>
              <p:nvPr/>
            </p:nvSpPr>
            <p:spPr bwMode="auto">
              <a:xfrm>
                <a:off x="4569" y="1584"/>
                <a:ext cx="9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7" name="Oval 116"/>
              <p:cNvSpPr>
                <a:spLocks noChangeArrowheads="1"/>
              </p:cNvSpPr>
              <p:nvPr/>
            </p:nvSpPr>
            <p:spPr bwMode="auto">
              <a:xfrm>
                <a:off x="4565" y="1587"/>
                <a:ext cx="9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8" name="Oval 117"/>
              <p:cNvSpPr>
                <a:spLocks noChangeArrowheads="1"/>
              </p:cNvSpPr>
              <p:nvPr/>
            </p:nvSpPr>
            <p:spPr bwMode="auto">
              <a:xfrm>
                <a:off x="4558" y="158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9" name="Oval 118"/>
              <p:cNvSpPr>
                <a:spLocks noChangeArrowheads="1"/>
              </p:cNvSpPr>
              <p:nvPr/>
            </p:nvSpPr>
            <p:spPr bwMode="auto">
              <a:xfrm>
                <a:off x="4558" y="1580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0" name="Oval 119"/>
              <p:cNvSpPr>
                <a:spLocks noChangeArrowheads="1"/>
              </p:cNvSpPr>
              <p:nvPr/>
            </p:nvSpPr>
            <p:spPr bwMode="auto">
              <a:xfrm>
                <a:off x="4558" y="1575"/>
                <a:ext cx="8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1" name="Oval 120"/>
              <p:cNvSpPr>
                <a:spLocks noChangeArrowheads="1"/>
              </p:cNvSpPr>
              <p:nvPr/>
            </p:nvSpPr>
            <p:spPr bwMode="auto">
              <a:xfrm>
                <a:off x="4562" y="1571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7" name="Rectangle 121"/>
            <p:cNvSpPr>
              <a:spLocks noChangeArrowheads="1"/>
            </p:cNvSpPr>
            <p:nvPr/>
          </p:nvSpPr>
          <p:spPr bwMode="auto">
            <a:xfrm>
              <a:off x="3758" y="1280"/>
              <a:ext cx="17" cy="4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" name="Freeform 122"/>
            <p:cNvSpPr/>
            <p:nvPr/>
          </p:nvSpPr>
          <p:spPr bwMode="auto">
            <a:xfrm>
              <a:off x="3576" y="1225"/>
              <a:ext cx="191" cy="120"/>
            </a:xfrm>
            <a:custGeom>
              <a:avLst/>
              <a:gdLst>
                <a:gd name="T0" fmla="*/ 7908 w 89"/>
                <a:gd name="T1" fmla="*/ 1377 h 61"/>
                <a:gd name="T2" fmla="*/ 7908 w 89"/>
                <a:gd name="T3" fmla="*/ 913 h 61"/>
                <a:gd name="T4" fmla="*/ 7591 w 89"/>
                <a:gd name="T5" fmla="*/ 700 h 61"/>
                <a:gd name="T6" fmla="*/ 6917 w 89"/>
                <a:gd name="T7" fmla="*/ 464 h 61"/>
                <a:gd name="T8" fmla="*/ 2818 w 89"/>
                <a:gd name="T9" fmla="*/ 464 h 61"/>
                <a:gd name="T10" fmla="*/ 2459 w 89"/>
                <a:gd name="T11" fmla="*/ 700 h 61"/>
                <a:gd name="T12" fmla="*/ 1631 w 89"/>
                <a:gd name="T13" fmla="*/ 913 h 61"/>
                <a:gd name="T14" fmla="*/ 1354 w 89"/>
                <a:gd name="T15" fmla="*/ 1149 h 61"/>
                <a:gd name="T16" fmla="*/ 957 w 89"/>
                <a:gd name="T17" fmla="*/ 2321 h 61"/>
                <a:gd name="T18" fmla="*/ 957 w 89"/>
                <a:gd name="T19" fmla="*/ 3236 h 61"/>
                <a:gd name="T20" fmla="*/ 957 w 89"/>
                <a:gd name="T21" fmla="*/ 3472 h 61"/>
                <a:gd name="T22" fmla="*/ 0 w 89"/>
                <a:gd name="T23" fmla="*/ 3472 h 61"/>
                <a:gd name="T24" fmla="*/ 277 w 89"/>
                <a:gd name="T25" fmla="*/ 2321 h 61"/>
                <a:gd name="T26" fmla="*/ 277 w 89"/>
                <a:gd name="T27" fmla="*/ 1613 h 61"/>
                <a:gd name="T28" fmla="*/ 682 w 89"/>
                <a:gd name="T29" fmla="*/ 1149 h 61"/>
                <a:gd name="T30" fmla="*/ 957 w 89"/>
                <a:gd name="T31" fmla="*/ 913 h 61"/>
                <a:gd name="T32" fmla="*/ 1354 w 89"/>
                <a:gd name="T33" fmla="*/ 464 h 61"/>
                <a:gd name="T34" fmla="*/ 1631 w 89"/>
                <a:gd name="T35" fmla="*/ 236 h 61"/>
                <a:gd name="T36" fmla="*/ 2459 w 89"/>
                <a:gd name="T37" fmla="*/ 0 h 61"/>
                <a:gd name="T38" fmla="*/ 3142 w 89"/>
                <a:gd name="T39" fmla="*/ 0 h 61"/>
                <a:gd name="T40" fmla="*/ 7234 w 89"/>
                <a:gd name="T41" fmla="*/ 0 h 61"/>
                <a:gd name="T42" fmla="*/ 7591 w 89"/>
                <a:gd name="T43" fmla="*/ 0 h 61"/>
                <a:gd name="T44" fmla="*/ 7908 w 89"/>
                <a:gd name="T45" fmla="*/ 464 h 61"/>
                <a:gd name="T46" fmla="*/ 8295 w 89"/>
                <a:gd name="T47" fmla="*/ 700 h 61"/>
                <a:gd name="T48" fmla="*/ 8608 w 89"/>
                <a:gd name="T49" fmla="*/ 1149 h 61"/>
                <a:gd name="T50" fmla="*/ 8608 w 89"/>
                <a:gd name="T51" fmla="*/ 1377 h 61"/>
                <a:gd name="T52" fmla="*/ 8295 w 89"/>
                <a:gd name="T53" fmla="*/ 1377 h 61"/>
                <a:gd name="T54" fmla="*/ 7908 w 89"/>
                <a:gd name="T55" fmla="*/ 1377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9" h="61">
                  <a:moveTo>
                    <a:pt x="81" y="24"/>
                  </a:moveTo>
                  <a:lnTo>
                    <a:pt x="81" y="16"/>
                  </a:lnTo>
                  <a:lnTo>
                    <a:pt x="78" y="12"/>
                  </a:lnTo>
                  <a:lnTo>
                    <a:pt x="71" y="8"/>
                  </a:lnTo>
                  <a:lnTo>
                    <a:pt x="29" y="8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4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3" y="28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4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8"/>
                  </a:lnTo>
                  <a:lnTo>
                    <a:pt x="85" y="12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" name="Line 123"/>
            <p:cNvSpPr>
              <a:spLocks noChangeShapeType="1"/>
            </p:cNvSpPr>
            <p:nvPr/>
          </p:nvSpPr>
          <p:spPr bwMode="auto">
            <a:xfrm flipH="1" flipV="1">
              <a:off x="3472" y="1061"/>
              <a:ext cx="73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0" name="Line 124"/>
            <p:cNvSpPr>
              <a:spLocks noChangeShapeType="1"/>
            </p:cNvSpPr>
            <p:nvPr/>
          </p:nvSpPr>
          <p:spPr bwMode="auto">
            <a:xfrm flipH="1">
              <a:off x="3504" y="1146"/>
              <a:ext cx="4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Line 125"/>
            <p:cNvSpPr>
              <a:spLocks noChangeShapeType="1"/>
            </p:cNvSpPr>
            <p:nvPr/>
          </p:nvSpPr>
          <p:spPr bwMode="auto">
            <a:xfrm>
              <a:off x="3545" y="1156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Rectangle 126"/>
            <p:cNvSpPr>
              <a:spLocks noChangeArrowheads="1"/>
            </p:cNvSpPr>
            <p:nvPr/>
          </p:nvSpPr>
          <p:spPr bwMode="auto">
            <a:xfrm>
              <a:off x="3545" y="1086"/>
              <a:ext cx="17" cy="46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3378" y="1046"/>
              <a:ext cx="38" cy="2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4" name="Rectangle 128"/>
            <p:cNvSpPr>
              <a:spLocks noChangeArrowheads="1"/>
            </p:cNvSpPr>
            <p:nvPr/>
          </p:nvSpPr>
          <p:spPr bwMode="auto">
            <a:xfrm>
              <a:off x="3386" y="914"/>
              <a:ext cx="20" cy="3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" name="Freeform 129"/>
            <p:cNvSpPr/>
            <p:nvPr/>
          </p:nvSpPr>
          <p:spPr bwMode="auto">
            <a:xfrm>
              <a:off x="3378" y="872"/>
              <a:ext cx="38" cy="35"/>
            </a:xfrm>
            <a:custGeom>
              <a:avLst/>
              <a:gdLst>
                <a:gd name="T0" fmla="*/ 1507 w 18"/>
                <a:gd name="T1" fmla="*/ 700 h 18"/>
                <a:gd name="T2" fmla="*/ 874 w 18"/>
                <a:gd name="T3" fmla="*/ 0 h 18"/>
                <a:gd name="T4" fmla="*/ 0 w 18"/>
                <a:gd name="T5" fmla="*/ 912 h 18"/>
                <a:gd name="T6" fmla="*/ 1507 w 18"/>
                <a:gd name="T7" fmla="*/ 912 h 18"/>
                <a:gd name="T8" fmla="*/ 1507 w 18"/>
                <a:gd name="T9" fmla="*/ 70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7" y="13"/>
                  </a:moveTo>
                  <a:lnTo>
                    <a:pt x="1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6" name="Rectangle 130"/>
            <p:cNvSpPr>
              <a:spLocks noChangeArrowheads="1"/>
            </p:cNvSpPr>
            <p:nvPr/>
          </p:nvSpPr>
          <p:spPr bwMode="auto">
            <a:xfrm>
              <a:off x="2184" y="872"/>
              <a:ext cx="1179" cy="36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7" name="AutoShape 131"/>
            <p:cNvSpPr>
              <a:spLocks noChangeArrowheads="1"/>
            </p:cNvSpPr>
            <p:nvPr/>
          </p:nvSpPr>
          <p:spPr bwMode="auto">
            <a:xfrm>
              <a:off x="3168" y="912"/>
              <a:ext cx="192" cy="288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AutoShape 132"/>
            <p:cNvSpPr>
              <a:spLocks noChangeArrowheads="1"/>
            </p:cNvSpPr>
            <p:nvPr/>
          </p:nvSpPr>
          <p:spPr bwMode="auto">
            <a:xfrm>
              <a:off x="2400" y="912"/>
              <a:ext cx="192" cy="288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9" name="AutoShape 133"/>
            <p:cNvSpPr>
              <a:spLocks noChangeArrowheads="1"/>
            </p:cNvSpPr>
            <p:nvPr/>
          </p:nvSpPr>
          <p:spPr bwMode="auto">
            <a:xfrm>
              <a:off x="2592" y="912"/>
              <a:ext cx="192" cy="288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0" name="AutoShape 134"/>
            <p:cNvSpPr>
              <a:spLocks noChangeArrowheads="1"/>
            </p:cNvSpPr>
            <p:nvPr/>
          </p:nvSpPr>
          <p:spPr bwMode="auto">
            <a:xfrm>
              <a:off x="2784" y="912"/>
              <a:ext cx="192" cy="288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1" name="AutoShape 135"/>
            <p:cNvSpPr>
              <a:spLocks noChangeArrowheads="1"/>
            </p:cNvSpPr>
            <p:nvPr/>
          </p:nvSpPr>
          <p:spPr bwMode="auto">
            <a:xfrm>
              <a:off x="2976" y="912"/>
              <a:ext cx="192" cy="288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2" name="AutoShape 136"/>
            <p:cNvSpPr>
              <a:spLocks noChangeArrowheads="1"/>
            </p:cNvSpPr>
            <p:nvPr/>
          </p:nvSpPr>
          <p:spPr bwMode="auto">
            <a:xfrm>
              <a:off x="2208" y="912"/>
              <a:ext cx="192" cy="288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34" name="Group 137"/>
          <p:cNvGrpSpPr/>
          <p:nvPr/>
        </p:nvGrpSpPr>
        <p:grpSpPr bwMode="auto">
          <a:xfrm>
            <a:off x="1426633" y="2498726"/>
            <a:ext cx="2091267" cy="474663"/>
            <a:chOff x="288" y="2448"/>
            <a:chExt cx="1632" cy="576"/>
          </a:xfrm>
        </p:grpSpPr>
        <p:grpSp>
          <p:nvGrpSpPr>
            <p:cNvPr id="135" name="Group 138"/>
            <p:cNvGrpSpPr/>
            <p:nvPr/>
          </p:nvGrpSpPr>
          <p:grpSpPr bwMode="auto">
            <a:xfrm>
              <a:off x="288" y="2878"/>
              <a:ext cx="1278" cy="146"/>
              <a:chOff x="3854" y="1540"/>
              <a:chExt cx="599" cy="68"/>
            </a:xfrm>
          </p:grpSpPr>
          <p:sp>
            <p:nvSpPr>
              <p:cNvPr id="179" name="Freeform 139"/>
              <p:cNvSpPr/>
              <p:nvPr/>
            </p:nvSpPr>
            <p:spPr bwMode="auto">
              <a:xfrm>
                <a:off x="3854" y="1552"/>
                <a:ext cx="599" cy="32"/>
              </a:xfrm>
              <a:custGeom>
                <a:avLst/>
                <a:gdLst>
                  <a:gd name="T0" fmla="*/ 598 w 599"/>
                  <a:gd name="T1" fmla="*/ 31 h 32"/>
                  <a:gd name="T2" fmla="*/ 566 w 599"/>
                  <a:gd name="T3" fmla="*/ 31 h 32"/>
                  <a:gd name="T4" fmla="*/ 543 w 599"/>
                  <a:gd name="T5" fmla="*/ 4 h 32"/>
                  <a:gd name="T6" fmla="*/ 431 w 599"/>
                  <a:gd name="T7" fmla="*/ 4 h 32"/>
                  <a:gd name="T8" fmla="*/ 424 w 599"/>
                  <a:gd name="T9" fmla="*/ 20 h 32"/>
                  <a:gd name="T10" fmla="*/ 404 w 599"/>
                  <a:gd name="T11" fmla="*/ 4 h 32"/>
                  <a:gd name="T12" fmla="*/ 188 w 599"/>
                  <a:gd name="T13" fmla="*/ 4 h 32"/>
                  <a:gd name="T14" fmla="*/ 170 w 599"/>
                  <a:gd name="T15" fmla="*/ 24 h 32"/>
                  <a:gd name="T16" fmla="*/ 49 w 599"/>
                  <a:gd name="T17" fmla="*/ 24 h 32"/>
                  <a:gd name="T18" fmla="*/ 32 w 599"/>
                  <a:gd name="T19" fmla="*/ 8 h 32"/>
                  <a:gd name="T20" fmla="*/ 0 w 599"/>
                  <a:gd name="T21" fmla="*/ 8 h 32"/>
                  <a:gd name="T22" fmla="*/ 0 w 599"/>
                  <a:gd name="T23" fmla="*/ 0 h 32"/>
                  <a:gd name="T24" fmla="*/ 598 w 599"/>
                  <a:gd name="T25" fmla="*/ 0 h 32"/>
                  <a:gd name="T26" fmla="*/ 598 w 599"/>
                  <a:gd name="T27" fmla="*/ 31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99" h="32">
                    <a:moveTo>
                      <a:pt x="598" y="31"/>
                    </a:moveTo>
                    <a:lnTo>
                      <a:pt x="566" y="31"/>
                    </a:lnTo>
                    <a:lnTo>
                      <a:pt x="543" y="4"/>
                    </a:lnTo>
                    <a:lnTo>
                      <a:pt x="431" y="4"/>
                    </a:lnTo>
                    <a:lnTo>
                      <a:pt x="424" y="20"/>
                    </a:lnTo>
                    <a:lnTo>
                      <a:pt x="404" y="4"/>
                    </a:lnTo>
                    <a:lnTo>
                      <a:pt x="188" y="4"/>
                    </a:lnTo>
                    <a:lnTo>
                      <a:pt x="170" y="24"/>
                    </a:lnTo>
                    <a:lnTo>
                      <a:pt x="49" y="24"/>
                    </a:lnTo>
                    <a:lnTo>
                      <a:pt x="3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98" y="0"/>
                    </a:lnTo>
                    <a:lnTo>
                      <a:pt x="598" y="3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80" name="Rectangle 140"/>
              <p:cNvSpPr>
                <a:spLocks noChangeArrowheads="1"/>
              </p:cNvSpPr>
              <p:nvPr/>
            </p:nvSpPr>
            <p:spPr bwMode="auto">
              <a:xfrm>
                <a:off x="3861" y="1540"/>
                <a:ext cx="557" cy="1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181" name="Group 141"/>
              <p:cNvGrpSpPr/>
              <p:nvPr/>
            </p:nvGrpSpPr>
            <p:grpSpPr bwMode="auto">
              <a:xfrm>
                <a:off x="3969" y="1540"/>
                <a:ext cx="63" cy="68"/>
                <a:chOff x="3969" y="1540"/>
                <a:chExt cx="63" cy="68"/>
              </a:xfrm>
            </p:grpSpPr>
            <p:sp>
              <p:nvSpPr>
                <p:cNvPr id="242" name="Oval 142"/>
                <p:cNvSpPr>
                  <a:spLocks noChangeArrowheads="1"/>
                </p:cNvSpPr>
                <p:nvPr/>
              </p:nvSpPr>
              <p:spPr bwMode="auto">
                <a:xfrm>
                  <a:off x="3969" y="1540"/>
                  <a:ext cx="63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3" name="Oval 143"/>
                <p:cNvSpPr>
                  <a:spLocks noChangeArrowheads="1"/>
                </p:cNvSpPr>
                <p:nvPr/>
              </p:nvSpPr>
              <p:spPr bwMode="auto">
                <a:xfrm>
                  <a:off x="3980" y="1556"/>
                  <a:ext cx="37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4" name="Oval 144"/>
                <p:cNvSpPr>
                  <a:spLocks noChangeArrowheads="1"/>
                </p:cNvSpPr>
                <p:nvPr/>
              </p:nvSpPr>
              <p:spPr bwMode="auto">
                <a:xfrm>
                  <a:off x="3994" y="157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5" name="Arc 145"/>
                <p:cNvSpPr/>
                <p:nvPr/>
              </p:nvSpPr>
              <p:spPr bwMode="auto">
                <a:xfrm>
                  <a:off x="4000" y="1555"/>
                  <a:ext cx="16" cy="8"/>
                </a:xfrm>
                <a:custGeom>
                  <a:avLst/>
                  <a:gdLst>
                    <a:gd name="T0" fmla="*/ 0 w 43033"/>
                    <a:gd name="T1" fmla="*/ 0 h 21600"/>
                    <a:gd name="T2" fmla="*/ 0 w 43033"/>
                    <a:gd name="T3" fmla="*/ 0 h 21600"/>
                    <a:gd name="T4" fmla="*/ 0 w 430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3" h="21600" fill="none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</a:path>
                    <a:path w="43033" h="21600" stroke="0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  <a:lnTo>
                        <a:pt x="21433" y="21600"/>
                      </a:lnTo>
                      <a:lnTo>
                        <a:pt x="-1" y="189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6" name="Freeform 146"/>
                <p:cNvSpPr/>
                <p:nvPr/>
              </p:nvSpPr>
              <p:spPr bwMode="auto">
                <a:xfrm>
                  <a:off x="4001" y="1555"/>
                  <a:ext cx="17" cy="17"/>
                </a:xfrm>
                <a:custGeom>
                  <a:avLst/>
                  <a:gdLst>
                    <a:gd name="T0" fmla="*/ 0 w 17"/>
                    <a:gd name="T1" fmla="*/ 9 h 17"/>
                    <a:gd name="T2" fmla="*/ 8 w 17"/>
                    <a:gd name="T3" fmla="*/ 0 h 17"/>
                    <a:gd name="T4" fmla="*/ 16 w 17"/>
                    <a:gd name="T5" fmla="*/ 0 h 17"/>
                    <a:gd name="T6" fmla="*/ 16 w 17"/>
                    <a:gd name="T7" fmla="*/ 9 h 17"/>
                    <a:gd name="T8" fmla="*/ 16 w 17"/>
                    <a:gd name="T9" fmla="*/ 16 h 17"/>
                    <a:gd name="T10" fmla="*/ 8 w 17"/>
                    <a:gd name="T11" fmla="*/ 9 h 17"/>
                    <a:gd name="T12" fmla="*/ 0 w 17"/>
                    <a:gd name="T13" fmla="*/ 9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9"/>
                      </a:lnTo>
                      <a:lnTo>
                        <a:pt x="16" y="16"/>
                      </a:lnTo>
                      <a:lnTo>
                        <a:pt x="8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7" name="Freeform 147"/>
                <p:cNvSpPr/>
                <p:nvPr/>
              </p:nvSpPr>
              <p:spPr bwMode="auto">
                <a:xfrm>
                  <a:off x="4001" y="1555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6 w 17"/>
                    <a:gd name="T3" fmla="*/ 0 h 17"/>
                    <a:gd name="T4" fmla="*/ 16 w 17"/>
                    <a:gd name="T5" fmla="*/ 0 h 17"/>
                    <a:gd name="T6" fmla="*/ 16 w 17"/>
                    <a:gd name="T7" fmla="*/ 8 h 17"/>
                    <a:gd name="T8" fmla="*/ 16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8" name="Arc 148"/>
                <p:cNvSpPr/>
                <p:nvPr/>
              </p:nvSpPr>
              <p:spPr bwMode="auto">
                <a:xfrm>
                  <a:off x="3981" y="1590"/>
                  <a:ext cx="17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9" name="Freeform 149"/>
                <p:cNvSpPr/>
                <p:nvPr/>
              </p:nvSpPr>
              <p:spPr bwMode="auto">
                <a:xfrm>
                  <a:off x="3987" y="158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16 h 17"/>
                    <a:gd name="T4" fmla="*/ 8 w 17"/>
                    <a:gd name="T5" fmla="*/ 16 h 17"/>
                    <a:gd name="T6" fmla="*/ 0 w 17"/>
                    <a:gd name="T7" fmla="*/ 10 h 17"/>
                    <a:gd name="T8" fmla="*/ 0 w 17"/>
                    <a:gd name="T9" fmla="*/ 5 h 17"/>
                    <a:gd name="T10" fmla="*/ 0 w 17"/>
                    <a:gd name="T11" fmla="*/ 0 h 17"/>
                    <a:gd name="T12" fmla="*/ 8 w 17"/>
                    <a:gd name="T13" fmla="*/ 5 h 17"/>
                    <a:gd name="T14" fmla="*/ 16 w 17"/>
                    <a:gd name="T15" fmla="*/ 1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0" name="Freeform 150"/>
                <p:cNvSpPr/>
                <p:nvPr/>
              </p:nvSpPr>
              <p:spPr bwMode="auto">
                <a:xfrm>
                  <a:off x="3987" y="1583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16 h 17"/>
                    <a:gd name="T4" fmla="*/ 9 w 17"/>
                    <a:gd name="T5" fmla="*/ 16 h 17"/>
                    <a:gd name="T6" fmla="*/ 0 w 17"/>
                    <a:gd name="T7" fmla="*/ 11 h 17"/>
                    <a:gd name="T8" fmla="*/ 0 w 17"/>
                    <a:gd name="T9" fmla="*/ 4 h 17"/>
                    <a:gd name="T10" fmla="*/ 0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1" name="Oval 151"/>
                <p:cNvSpPr>
                  <a:spLocks noChangeArrowheads="1"/>
                </p:cNvSpPr>
                <p:nvPr/>
              </p:nvSpPr>
              <p:spPr bwMode="auto">
                <a:xfrm>
                  <a:off x="4000" y="1567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2" name="Oval 152"/>
                <p:cNvSpPr>
                  <a:spLocks noChangeArrowheads="1"/>
                </p:cNvSpPr>
                <p:nvPr/>
              </p:nvSpPr>
              <p:spPr bwMode="auto">
                <a:xfrm>
                  <a:off x="4005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3" name="Oval 153"/>
                <p:cNvSpPr>
                  <a:spLocks noChangeArrowheads="1"/>
                </p:cNvSpPr>
                <p:nvPr/>
              </p:nvSpPr>
              <p:spPr bwMode="auto">
                <a:xfrm>
                  <a:off x="4007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4" name="Oval 154"/>
                <p:cNvSpPr>
                  <a:spLocks noChangeArrowheads="1"/>
                </p:cNvSpPr>
                <p:nvPr/>
              </p:nvSpPr>
              <p:spPr bwMode="auto">
                <a:xfrm>
                  <a:off x="4007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5" name="Oval 155"/>
                <p:cNvSpPr>
                  <a:spLocks noChangeArrowheads="1"/>
                </p:cNvSpPr>
                <p:nvPr/>
              </p:nvSpPr>
              <p:spPr bwMode="auto">
                <a:xfrm>
                  <a:off x="4000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6" name="Oval 156"/>
                <p:cNvSpPr>
                  <a:spLocks noChangeArrowheads="1"/>
                </p:cNvSpPr>
                <p:nvPr/>
              </p:nvSpPr>
              <p:spPr bwMode="auto">
                <a:xfrm>
                  <a:off x="3998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7" name="Oval 157"/>
                <p:cNvSpPr>
                  <a:spLocks noChangeArrowheads="1"/>
                </p:cNvSpPr>
                <p:nvPr/>
              </p:nvSpPr>
              <p:spPr bwMode="auto">
                <a:xfrm>
                  <a:off x="3994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8" name="Oval 158"/>
                <p:cNvSpPr>
                  <a:spLocks noChangeArrowheads="1"/>
                </p:cNvSpPr>
                <p:nvPr/>
              </p:nvSpPr>
              <p:spPr bwMode="auto">
                <a:xfrm>
                  <a:off x="3991" y="1580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59" name="Oval 159"/>
                <p:cNvSpPr>
                  <a:spLocks noChangeArrowheads="1"/>
                </p:cNvSpPr>
                <p:nvPr/>
              </p:nvSpPr>
              <p:spPr bwMode="auto">
                <a:xfrm>
                  <a:off x="3991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60" name="Oval 160"/>
                <p:cNvSpPr>
                  <a:spLocks noChangeArrowheads="1"/>
                </p:cNvSpPr>
                <p:nvPr/>
              </p:nvSpPr>
              <p:spPr bwMode="auto">
                <a:xfrm>
                  <a:off x="3994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82" name="Group 161"/>
              <p:cNvGrpSpPr/>
              <p:nvPr/>
            </p:nvGrpSpPr>
            <p:grpSpPr bwMode="auto">
              <a:xfrm>
                <a:off x="3899" y="1540"/>
                <a:ext cx="63" cy="68"/>
                <a:chOff x="3899" y="1540"/>
                <a:chExt cx="63" cy="68"/>
              </a:xfrm>
            </p:grpSpPr>
            <p:sp>
              <p:nvSpPr>
                <p:cNvPr id="223" name="Oval 162"/>
                <p:cNvSpPr>
                  <a:spLocks noChangeArrowheads="1"/>
                </p:cNvSpPr>
                <p:nvPr/>
              </p:nvSpPr>
              <p:spPr bwMode="auto">
                <a:xfrm>
                  <a:off x="3899" y="1540"/>
                  <a:ext cx="63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4" name="Oval 163"/>
                <p:cNvSpPr>
                  <a:spLocks noChangeArrowheads="1"/>
                </p:cNvSpPr>
                <p:nvPr/>
              </p:nvSpPr>
              <p:spPr bwMode="auto">
                <a:xfrm>
                  <a:off x="3910" y="1556"/>
                  <a:ext cx="39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5" name="Oval 164"/>
                <p:cNvSpPr>
                  <a:spLocks noChangeArrowheads="1"/>
                </p:cNvSpPr>
                <p:nvPr/>
              </p:nvSpPr>
              <p:spPr bwMode="auto">
                <a:xfrm>
                  <a:off x="3924" y="157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6" name="Arc 165"/>
                <p:cNvSpPr/>
                <p:nvPr/>
              </p:nvSpPr>
              <p:spPr bwMode="auto">
                <a:xfrm>
                  <a:off x="3929" y="1555"/>
                  <a:ext cx="17" cy="8"/>
                </a:xfrm>
                <a:custGeom>
                  <a:avLst/>
                  <a:gdLst>
                    <a:gd name="T0" fmla="*/ 0 w 43051"/>
                    <a:gd name="T1" fmla="*/ 0 h 21600"/>
                    <a:gd name="T2" fmla="*/ 0 w 43051"/>
                    <a:gd name="T3" fmla="*/ 0 h 21600"/>
                    <a:gd name="T4" fmla="*/ 0 w 4305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51" h="21600" fill="none" extrusionOk="0">
                      <a:moveTo>
                        <a:pt x="-1" y="19067"/>
                      </a:moveTo>
                      <a:cubicBezTo>
                        <a:pt x="1283" y="8193"/>
                        <a:pt x="10501" y="-1"/>
                        <a:pt x="21451" y="0"/>
                      </a:cubicBezTo>
                      <a:cubicBezTo>
                        <a:pt x="33380" y="0"/>
                        <a:pt x="43051" y="9670"/>
                        <a:pt x="43051" y="21600"/>
                      </a:cubicBezTo>
                    </a:path>
                    <a:path w="43051" h="21600" stroke="0" extrusionOk="0">
                      <a:moveTo>
                        <a:pt x="-1" y="19067"/>
                      </a:moveTo>
                      <a:cubicBezTo>
                        <a:pt x="1283" y="8193"/>
                        <a:pt x="10501" y="-1"/>
                        <a:pt x="21451" y="0"/>
                      </a:cubicBezTo>
                      <a:cubicBezTo>
                        <a:pt x="33380" y="0"/>
                        <a:pt x="43051" y="9670"/>
                        <a:pt x="43051" y="21600"/>
                      </a:cubicBezTo>
                      <a:lnTo>
                        <a:pt x="21451" y="21600"/>
                      </a:lnTo>
                      <a:lnTo>
                        <a:pt x="-1" y="190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7" name="Freeform 166"/>
                <p:cNvSpPr/>
                <p:nvPr/>
              </p:nvSpPr>
              <p:spPr bwMode="auto">
                <a:xfrm>
                  <a:off x="3930" y="1555"/>
                  <a:ext cx="18" cy="17"/>
                </a:xfrm>
                <a:custGeom>
                  <a:avLst/>
                  <a:gdLst>
                    <a:gd name="T0" fmla="*/ 0 w 18"/>
                    <a:gd name="T1" fmla="*/ 9 h 17"/>
                    <a:gd name="T2" fmla="*/ 9 w 18"/>
                    <a:gd name="T3" fmla="*/ 0 h 17"/>
                    <a:gd name="T4" fmla="*/ 17 w 18"/>
                    <a:gd name="T5" fmla="*/ 0 h 17"/>
                    <a:gd name="T6" fmla="*/ 17 w 18"/>
                    <a:gd name="T7" fmla="*/ 9 h 17"/>
                    <a:gd name="T8" fmla="*/ 17 w 18"/>
                    <a:gd name="T9" fmla="*/ 16 h 17"/>
                    <a:gd name="T10" fmla="*/ 9 w 18"/>
                    <a:gd name="T11" fmla="*/ 9 h 17"/>
                    <a:gd name="T12" fmla="*/ 0 w 18"/>
                    <a:gd name="T13" fmla="*/ 9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0" y="9"/>
                      </a:move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17" y="9"/>
                      </a:lnTo>
                      <a:lnTo>
                        <a:pt x="17" y="16"/>
                      </a:lnTo>
                      <a:lnTo>
                        <a:pt x="9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8" name="Freeform 167"/>
                <p:cNvSpPr/>
                <p:nvPr/>
              </p:nvSpPr>
              <p:spPr bwMode="auto">
                <a:xfrm>
                  <a:off x="3930" y="1555"/>
                  <a:ext cx="18" cy="17"/>
                </a:xfrm>
                <a:custGeom>
                  <a:avLst/>
                  <a:gdLst>
                    <a:gd name="T0" fmla="*/ 0 w 18"/>
                    <a:gd name="T1" fmla="*/ 8 h 17"/>
                    <a:gd name="T2" fmla="*/ 9 w 18"/>
                    <a:gd name="T3" fmla="*/ 0 h 17"/>
                    <a:gd name="T4" fmla="*/ 17 w 18"/>
                    <a:gd name="T5" fmla="*/ 0 h 17"/>
                    <a:gd name="T6" fmla="*/ 17 w 18"/>
                    <a:gd name="T7" fmla="*/ 8 h 17"/>
                    <a:gd name="T8" fmla="*/ 17 w 1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0" y="8"/>
                      </a:move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9" name="Arc 168"/>
                <p:cNvSpPr/>
                <p:nvPr/>
              </p:nvSpPr>
              <p:spPr bwMode="auto">
                <a:xfrm>
                  <a:off x="3912" y="1590"/>
                  <a:ext cx="16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0" name="Freeform 169"/>
                <p:cNvSpPr/>
                <p:nvPr/>
              </p:nvSpPr>
              <p:spPr bwMode="auto">
                <a:xfrm>
                  <a:off x="3916" y="158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16 h 17"/>
                    <a:gd name="T4" fmla="*/ 9 w 17"/>
                    <a:gd name="T5" fmla="*/ 16 h 17"/>
                    <a:gd name="T6" fmla="*/ 0 w 17"/>
                    <a:gd name="T7" fmla="*/ 10 h 17"/>
                    <a:gd name="T8" fmla="*/ 0 w 17"/>
                    <a:gd name="T9" fmla="*/ 5 h 17"/>
                    <a:gd name="T10" fmla="*/ 0 w 17"/>
                    <a:gd name="T11" fmla="*/ 0 h 17"/>
                    <a:gd name="T12" fmla="*/ 9 w 17"/>
                    <a:gd name="T13" fmla="*/ 5 h 17"/>
                    <a:gd name="T14" fmla="*/ 16 w 17"/>
                    <a:gd name="T15" fmla="*/ 1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1" name="Freeform 170"/>
                <p:cNvSpPr/>
                <p:nvPr/>
              </p:nvSpPr>
              <p:spPr bwMode="auto">
                <a:xfrm>
                  <a:off x="3916" y="1583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16 h 17"/>
                    <a:gd name="T4" fmla="*/ 9 w 17"/>
                    <a:gd name="T5" fmla="*/ 16 h 17"/>
                    <a:gd name="T6" fmla="*/ 0 w 17"/>
                    <a:gd name="T7" fmla="*/ 11 h 17"/>
                    <a:gd name="T8" fmla="*/ 0 w 17"/>
                    <a:gd name="T9" fmla="*/ 4 h 17"/>
                    <a:gd name="T10" fmla="*/ 0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2" name="Oval 171"/>
                <p:cNvSpPr>
                  <a:spLocks noChangeArrowheads="1"/>
                </p:cNvSpPr>
                <p:nvPr/>
              </p:nvSpPr>
              <p:spPr bwMode="auto">
                <a:xfrm>
                  <a:off x="3931" y="1567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3" name="Oval 172"/>
                <p:cNvSpPr>
                  <a:spLocks noChangeArrowheads="1"/>
                </p:cNvSpPr>
                <p:nvPr/>
              </p:nvSpPr>
              <p:spPr bwMode="auto">
                <a:xfrm>
                  <a:off x="3934" y="1571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4" name="Oval 173"/>
                <p:cNvSpPr>
                  <a:spLocks noChangeArrowheads="1"/>
                </p:cNvSpPr>
                <p:nvPr/>
              </p:nvSpPr>
              <p:spPr bwMode="auto">
                <a:xfrm>
                  <a:off x="3938" y="1575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5" name="Oval 174"/>
                <p:cNvSpPr>
                  <a:spLocks noChangeArrowheads="1"/>
                </p:cNvSpPr>
                <p:nvPr/>
              </p:nvSpPr>
              <p:spPr bwMode="auto">
                <a:xfrm>
                  <a:off x="3938" y="1584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6" name="Oval 175"/>
                <p:cNvSpPr>
                  <a:spLocks noChangeArrowheads="1"/>
                </p:cNvSpPr>
                <p:nvPr/>
              </p:nvSpPr>
              <p:spPr bwMode="auto">
                <a:xfrm>
                  <a:off x="3931" y="1587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7" name="Oval 176"/>
                <p:cNvSpPr>
                  <a:spLocks noChangeArrowheads="1"/>
                </p:cNvSpPr>
                <p:nvPr/>
              </p:nvSpPr>
              <p:spPr bwMode="auto">
                <a:xfrm>
                  <a:off x="3927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8" name="Oval 177"/>
                <p:cNvSpPr>
                  <a:spLocks noChangeArrowheads="1"/>
                </p:cNvSpPr>
                <p:nvPr/>
              </p:nvSpPr>
              <p:spPr bwMode="auto">
                <a:xfrm>
                  <a:off x="3924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39" name="Oval 178"/>
                <p:cNvSpPr>
                  <a:spLocks noChangeArrowheads="1"/>
                </p:cNvSpPr>
                <p:nvPr/>
              </p:nvSpPr>
              <p:spPr bwMode="auto">
                <a:xfrm>
                  <a:off x="3920" y="1580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0" name="Oval 179"/>
                <p:cNvSpPr>
                  <a:spLocks noChangeArrowheads="1"/>
                </p:cNvSpPr>
                <p:nvPr/>
              </p:nvSpPr>
              <p:spPr bwMode="auto">
                <a:xfrm>
                  <a:off x="3920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41" name="Oval 180"/>
                <p:cNvSpPr>
                  <a:spLocks noChangeArrowheads="1"/>
                </p:cNvSpPr>
                <p:nvPr/>
              </p:nvSpPr>
              <p:spPr bwMode="auto">
                <a:xfrm>
                  <a:off x="3924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83" name="Group 181"/>
              <p:cNvGrpSpPr/>
              <p:nvPr/>
            </p:nvGrpSpPr>
            <p:grpSpPr bwMode="auto">
              <a:xfrm>
                <a:off x="4344" y="1540"/>
                <a:ext cx="63" cy="68"/>
                <a:chOff x="4344" y="1540"/>
                <a:chExt cx="63" cy="68"/>
              </a:xfrm>
            </p:grpSpPr>
            <p:sp>
              <p:nvSpPr>
                <p:cNvPr id="204" name="Oval 182"/>
                <p:cNvSpPr>
                  <a:spLocks noChangeArrowheads="1"/>
                </p:cNvSpPr>
                <p:nvPr/>
              </p:nvSpPr>
              <p:spPr bwMode="auto">
                <a:xfrm>
                  <a:off x="4344" y="1540"/>
                  <a:ext cx="63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5" name="Oval 183"/>
                <p:cNvSpPr>
                  <a:spLocks noChangeArrowheads="1"/>
                </p:cNvSpPr>
                <p:nvPr/>
              </p:nvSpPr>
              <p:spPr bwMode="auto">
                <a:xfrm>
                  <a:off x="4356" y="1556"/>
                  <a:ext cx="39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6" name="Oval 184"/>
                <p:cNvSpPr>
                  <a:spLocks noChangeArrowheads="1"/>
                </p:cNvSpPr>
                <p:nvPr/>
              </p:nvSpPr>
              <p:spPr bwMode="auto">
                <a:xfrm>
                  <a:off x="4373" y="1571"/>
                  <a:ext cx="8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7" name="Arc 185"/>
                <p:cNvSpPr/>
                <p:nvPr/>
              </p:nvSpPr>
              <p:spPr bwMode="auto">
                <a:xfrm>
                  <a:off x="4375" y="1555"/>
                  <a:ext cx="16" cy="8"/>
                </a:xfrm>
                <a:custGeom>
                  <a:avLst/>
                  <a:gdLst>
                    <a:gd name="T0" fmla="*/ 0 w 43033"/>
                    <a:gd name="T1" fmla="*/ 0 h 21600"/>
                    <a:gd name="T2" fmla="*/ 0 w 43033"/>
                    <a:gd name="T3" fmla="*/ 0 h 21600"/>
                    <a:gd name="T4" fmla="*/ 0 w 430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3" h="21600" fill="none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</a:path>
                    <a:path w="43033" h="21600" stroke="0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  <a:lnTo>
                        <a:pt x="21433" y="21600"/>
                      </a:lnTo>
                      <a:lnTo>
                        <a:pt x="-1" y="189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8" name="Freeform 186"/>
                <p:cNvSpPr/>
                <p:nvPr/>
              </p:nvSpPr>
              <p:spPr bwMode="auto">
                <a:xfrm>
                  <a:off x="4376" y="1555"/>
                  <a:ext cx="18" cy="17"/>
                </a:xfrm>
                <a:custGeom>
                  <a:avLst/>
                  <a:gdLst>
                    <a:gd name="T0" fmla="*/ 0 w 18"/>
                    <a:gd name="T1" fmla="*/ 9 h 17"/>
                    <a:gd name="T2" fmla="*/ 6 w 18"/>
                    <a:gd name="T3" fmla="*/ 0 h 17"/>
                    <a:gd name="T4" fmla="*/ 11 w 18"/>
                    <a:gd name="T5" fmla="*/ 0 h 17"/>
                    <a:gd name="T6" fmla="*/ 17 w 18"/>
                    <a:gd name="T7" fmla="*/ 9 h 17"/>
                    <a:gd name="T8" fmla="*/ 17 w 18"/>
                    <a:gd name="T9" fmla="*/ 16 h 17"/>
                    <a:gd name="T10" fmla="*/ 11 w 18"/>
                    <a:gd name="T11" fmla="*/ 16 h 17"/>
                    <a:gd name="T12" fmla="*/ 6 w 18"/>
                    <a:gd name="T13" fmla="*/ 9 h 17"/>
                    <a:gd name="T14" fmla="*/ 0 w 18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8" h="17">
                      <a:moveTo>
                        <a:pt x="0" y="9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7" y="9"/>
                      </a:lnTo>
                      <a:lnTo>
                        <a:pt x="17" y="16"/>
                      </a:lnTo>
                      <a:lnTo>
                        <a:pt x="11" y="16"/>
                      </a:lnTo>
                      <a:lnTo>
                        <a:pt x="6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9" name="Freeform 187"/>
                <p:cNvSpPr/>
                <p:nvPr/>
              </p:nvSpPr>
              <p:spPr bwMode="auto">
                <a:xfrm>
                  <a:off x="4376" y="1555"/>
                  <a:ext cx="18" cy="17"/>
                </a:xfrm>
                <a:custGeom>
                  <a:avLst/>
                  <a:gdLst>
                    <a:gd name="T0" fmla="*/ 0 w 18"/>
                    <a:gd name="T1" fmla="*/ 8 h 17"/>
                    <a:gd name="T2" fmla="*/ 5 w 18"/>
                    <a:gd name="T3" fmla="*/ 0 h 17"/>
                    <a:gd name="T4" fmla="*/ 11 w 18"/>
                    <a:gd name="T5" fmla="*/ 0 h 17"/>
                    <a:gd name="T6" fmla="*/ 17 w 18"/>
                    <a:gd name="T7" fmla="*/ 8 h 17"/>
                    <a:gd name="T8" fmla="*/ 17 w 18"/>
                    <a:gd name="T9" fmla="*/ 16 h 17"/>
                    <a:gd name="T10" fmla="*/ 11 w 18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8"/>
                      </a:lnTo>
                      <a:lnTo>
                        <a:pt x="17" y="16"/>
                      </a:lnTo>
                      <a:lnTo>
                        <a:pt x="11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0" name="Arc 188"/>
                <p:cNvSpPr/>
                <p:nvPr/>
              </p:nvSpPr>
              <p:spPr bwMode="auto">
                <a:xfrm>
                  <a:off x="4361" y="1590"/>
                  <a:ext cx="16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1" name="Freeform 189"/>
                <p:cNvSpPr/>
                <p:nvPr/>
              </p:nvSpPr>
              <p:spPr bwMode="auto">
                <a:xfrm>
                  <a:off x="4362" y="158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0 w 17"/>
                    <a:gd name="T3" fmla="*/ 16 h 17"/>
                    <a:gd name="T4" fmla="*/ 6 w 17"/>
                    <a:gd name="T5" fmla="*/ 16 h 17"/>
                    <a:gd name="T6" fmla="*/ 6 w 17"/>
                    <a:gd name="T7" fmla="*/ 10 h 17"/>
                    <a:gd name="T8" fmla="*/ 0 w 17"/>
                    <a:gd name="T9" fmla="*/ 10 h 17"/>
                    <a:gd name="T10" fmla="*/ 0 w 17"/>
                    <a:gd name="T11" fmla="*/ 5 h 17"/>
                    <a:gd name="T12" fmla="*/ 0 w 17"/>
                    <a:gd name="T13" fmla="*/ 0 h 17"/>
                    <a:gd name="T14" fmla="*/ 10 w 17"/>
                    <a:gd name="T15" fmla="*/ 5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0" y="16"/>
                      </a:lnTo>
                      <a:lnTo>
                        <a:pt x="6" y="16"/>
                      </a:lnTo>
                      <a:lnTo>
                        <a:pt x="6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2" name="Freeform 190"/>
                <p:cNvSpPr/>
                <p:nvPr/>
              </p:nvSpPr>
              <p:spPr bwMode="auto">
                <a:xfrm>
                  <a:off x="4362" y="1583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0 w 17"/>
                    <a:gd name="T3" fmla="*/ 16 h 17"/>
                    <a:gd name="T4" fmla="*/ 5 w 17"/>
                    <a:gd name="T5" fmla="*/ 16 h 17"/>
                    <a:gd name="T6" fmla="*/ 5 w 17"/>
                    <a:gd name="T7" fmla="*/ 11 h 17"/>
                    <a:gd name="T8" fmla="*/ 0 w 17"/>
                    <a:gd name="T9" fmla="*/ 11 h 17"/>
                    <a:gd name="T10" fmla="*/ 0 w 17"/>
                    <a:gd name="T11" fmla="*/ 4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0" y="16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3" name="Oval 191"/>
                <p:cNvSpPr>
                  <a:spLocks noChangeArrowheads="1"/>
                </p:cNvSpPr>
                <p:nvPr/>
              </p:nvSpPr>
              <p:spPr bwMode="auto">
                <a:xfrm>
                  <a:off x="4377" y="1567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4" name="Oval 192"/>
                <p:cNvSpPr>
                  <a:spLocks noChangeArrowheads="1"/>
                </p:cNvSpPr>
                <p:nvPr/>
              </p:nvSpPr>
              <p:spPr bwMode="auto">
                <a:xfrm>
                  <a:off x="4380" y="1571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5" name="Oval 193"/>
                <p:cNvSpPr>
                  <a:spLocks noChangeArrowheads="1"/>
                </p:cNvSpPr>
                <p:nvPr/>
              </p:nvSpPr>
              <p:spPr bwMode="auto">
                <a:xfrm>
                  <a:off x="4384" y="1575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6" name="Oval 194"/>
                <p:cNvSpPr>
                  <a:spLocks noChangeArrowheads="1"/>
                </p:cNvSpPr>
                <p:nvPr/>
              </p:nvSpPr>
              <p:spPr bwMode="auto">
                <a:xfrm>
                  <a:off x="4384" y="1584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7" name="Oval 195"/>
                <p:cNvSpPr>
                  <a:spLocks noChangeArrowheads="1"/>
                </p:cNvSpPr>
                <p:nvPr/>
              </p:nvSpPr>
              <p:spPr bwMode="auto">
                <a:xfrm>
                  <a:off x="4380" y="1587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8" name="Oval 196"/>
                <p:cNvSpPr>
                  <a:spLocks noChangeArrowheads="1"/>
                </p:cNvSpPr>
                <p:nvPr/>
              </p:nvSpPr>
              <p:spPr bwMode="auto">
                <a:xfrm>
                  <a:off x="4377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19" name="Oval 197"/>
                <p:cNvSpPr>
                  <a:spLocks noChangeArrowheads="1"/>
                </p:cNvSpPr>
                <p:nvPr/>
              </p:nvSpPr>
              <p:spPr bwMode="auto">
                <a:xfrm>
                  <a:off x="4370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0" name="Oval 198"/>
                <p:cNvSpPr>
                  <a:spLocks noChangeArrowheads="1"/>
                </p:cNvSpPr>
                <p:nvPr/>
              </p:nvSpPr>
              <p:spPr bwMode="auto">
                <a:xfrm>
                  <a:off x="4370" y="1580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1" name="Oval 199"/>
                <p:cNvSpPr>
                  <a:spLocks noChangeArrowheads="1"/>
                </p:cNvSpPr>
                <p:nvPr/>
              </p:nvSpPr>
              <p:spPr bwMode="auto">
                <a:xfrm>
                  <a:off x="4370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22" name="Oval 200"/>
                <p:cNvSpPr>
                  <a:spLocks noChangeArrowheads="1"/>
                </p:cNvSpPr>
                <p:nvPr/>
              </p:nvSpPr>
              <p:spPr bwMode="auto">
                <a:xfrm>
                  <a:off x="4373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184" name="Group 201"/>
              <p:cNvGrpSpPr/>
              <p:nvPr/>
            </p:nvGrpSpPr>
            <p:grpSpPr bwMode="auto">
              <a:xfrm>
                <a:off x="4276" y="1540"/>
                <a:ext cx="62" cy="68"/>
                <a:chOff x="4276" y="1540"/>
                <a:chExt cx="62" cy="68"/>
              </a:xfrm>
            </p:grpSpPr>
            <p:sp>
              <p:nvSpPr>
                <p:cNvPr id="185" name="Oval 202"/>
                <p:cNvSpPr>
                  <a:spLocks noChangeArrowheads="1"/>
                </p:cNvSpPr>
                <p:nvPr/>
              </p:nvSpPr>
              <p:spPr bwMode="auto">
                <a:xfrm>
                  <a:off x="4276" y="1540"/>
                  <a:ext cx="62" cy="6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86" name="Oval 203"/>
                <p:cNvSpPr>
                  <a:spLocks noChangeArrowheads="1"/>
                </p:cNvSpPr>
                <p:nvPr/>
              </p:nvSpPr>
              <p:spPr bwMode="auto">
                <a:xfrm>
                  <a:off x="4287" y="1556"/>
                  <a:ext cx="37" cy="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87" name="Oval 204"/>
                <p:cNvSpPr>
                  <a:spLocks noChangeArrowheads="1"/>
                </p:cNvSpPr>
                <p:nvPr/>
              </p:nvSpPr>
              <p:spPr bwMode="auto">
                <a:xfrm>
                  <a:off x="4303" y="1571"/>
                  <a:ext cx="9" cy="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88" name="Arc 205"/>
                <p:cNvSpPr/>
                <p:nvPr/>
              </p:nvSpPr>
              <p:spPr bwMode="auto">
                <a:xfrm>
                  <a:off x="4306" y="1555"/>
                  <a:ext cx="16" cy="8"/>
                </a:xfrm>
                <a:custGeom>
                  <a:avLst/>
                  <a:gdLst>
                    <a:gd name="T0" fmla="*/ 0 w 43033"/>
                    <a:gd name="T1" fmla="*/ 0 h 21600"/>
                    <a:gd name="T2" fmla="*/ 0 w 43033"/>
                    <a:gd name="T3" fmla="*/ 0 h 21600"/>
                    <a:gd name="T4" fmla="*/ 0 w 430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3" h="21600" fill="none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</a:path>
                    <a:path w="43033" h="21600" stroke="0" extrusionOk="0">
                      <a:moveTo>
                        <a:pt x="-1" y="18920"/>
                      </a:moveTo>
                      <a:cubicBezTo>
                        <a:pt x="1350" y="8111"/>
                        <a:pt x="10539" y="-1"/>
                        <a:pt x="21433" y="0"/>
                      </a:cubicBezTo>
                      <a:cubicBezTo>
                        <a:pt x="33362" y="0"/>
                        <a:pt x="43033" y="9670"/>
                        <a:pt x="43033" y="21600"/>
                      </a:cubicBezTo>
                      <a:lnTo>
                        <a:pt x="21433" y="21600"/>
                      </a:lnTo>
                      <a:lnTo>
                        <a:pt x="-1" y="189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89" name="Freeform 206"/>
                <p:cNvSpPr/>
                <p:nvPr/>
              </p:nvSpPr>
              <p:spPr bwMode="auto">
                <a:xfrm>
                  <a:off x="4307" y="1555"/>
                  <a:ext cx="17" cy="17"/>
                </a:xfrm>
                <a:custGeom>
                  <a:avLst/>
                  <a:gdLst>
                    <a:gd name="T0" fmla="*/ 0 w 17"/>
                    <a:gd name="T1" fmla="*/ 9 h 17"/>
                    <a:gd name="T2" fmla="*/ 4 w 17"/>
                    <a:gd name="T3" fmla="*/ 0 h 17"/>
                    <a:gd name="T4" fmla="*/ 11 w 17"/>
                    <a:gd name="T5" fmla="*/ 0 h 17"/>
                    <a:gd name="T6" fmla="*/ 16 w 17"/>
                    <a:gd name="T7" fmla="*/ 9 h 17"/>
                    <a:gd name="T8" fmla="*/ 16 w 17"/>
                    <a:gd name="T9" fmla="*/ 16 h 17"/>
                    <a:gd name="T10" fmla="*/ 11 w 17"/>
                    <a:gd name="T11" fmla="*/ 16 h 17"/>
                    <a:gd name="T12" fmla="*/ 4 w 17"/>
                    <a:gd name="T13" fmla="*/ 9 h 17"/>
                    <a:gd name="T14" fmla="*/ 0 w 17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0" y="9"/>
                      </a:move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6" y="9"/>
                      </a:lnTo>
                      <a:lnTo>
                        <a:pt x="16" y="16"/>
                      </a:lnTo>
                      <a:lnTo>
                        <a:pt x="11" y="16"/>
                      </a:lnTo>
                      <a:lnTo>
                        <a:pt x="4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0" name="Freeform 207"/>
                <p:cNvSpPr/>
                <p:nvPr/>
              </p:nvSpPr>
              <p:spPr bwMode="auto">
                <a:xfrm>
                  <a:off x="4307" y="1555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4 w 17"/>
                    <a:gd name="T3" fmla="*/ 0 h 17"/>
                    <a:gd name="T4" fmla="*/ 11 w 17"/>
                    <a:gd name="T5" fmla="*/ 0 h 17"/>
                    <a:gd name="T6" fmla="*/ 16 w 17"/>
                    <a:gd name="T7" fmla="*/ 8 h 17"/>
                    <a:gd name="T8" fmla="*/ 16 w 17"/>
                    <a:gd name="T9" fmla="*/ 16 h 17"/>
                    <a:gd name="T10" fmla="*/ 11 w 17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11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1" name="Arc 208"/>
                <p:cNvSpPr/>
                <p:nvPr/>
              </p:nvSpPr>
              <p:spPr bwMode="auto">
                <a:xfrm>
                  <a:off x="4291" y="1590"/>
                  <a:ext cx="17" cy="8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43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2" name="Freeform 209"/>
                <p:cNvSpPr/>
                <p:nvPr/>
              </p:nvSpPr>
              <p:spPr bwMode="auto">
                <a:xfrm>
                  <a:off x="4292" y="1583"/>
                  <a:ext cx="18" cy="17"/>
                </a:xfrm>
                <a:custGeom>
                  <a:avLst/>
                  <a:gdLst>
                    <a:gd name="T0" fmla="*/ 17 w 18"/>
                    <a:gd name="T1" fmla="*/ 10 h 17"/>
                    <a:gd name="T2" fmla="*/ 12 w 18"/>
                    <a:gd name="T3" fmla="*/ 16 h 17"/>
                    <a:gd name="T4" fmla="*/ 4 w 18"/>
                    <a:gd name="T5" fmla="*/ 16 h 17"/>
                    <a:gd name="T6" fmla="*/ 4 w 18"/>
                    <a:gd name="T7" fmla="*/ 10 h 17"/>
                    <a:gd name="T8" fmla="*/ 0 w 18"/>
                    <a:gd name="T9" fmla="*/ 10 h 17"/>
                    <a:gd name="T10" fmla="*/ 0 w 18"/>
                    <a:gd name="T11" fmla="*/ 5 h 17"/>
                    <a:gd name="T12" fmla="*/ 0 w 18"/>
                    <a:gd name="T13" fmla="*/ 0 h 17"/>
                    <a:gd name="T14" fmla="*/ 4 w 18"/>
                    <a:gd name="T15" fmla="*/ 5 h 17"/>
                    <a:gd name="T16" fmla="*/ 17 w 18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" h="17">
                      <a:moveTo>
                        <a:pt x="17" y="10"/>
                      </a:moveTo>
                      <a:lnTo>
                        <a:pt x="12" y="16"/>
                      </a:lnTo>
                      <a:lnTo>
                        <a:pt x="4" y="16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17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3" name="Freeform 210"/>
                <p:cNvSpPr/>
                <p:nvPr/>
              </p:nvSpPr>
              <p:spPr bwMode="auto">
                <a:xfrm>
                  <a:off x="4292" y="1583"/>
                  <a:ext cx="18" cy="17"/>
                </a:xfrm>
                <a:custGeom>
                  <a:avLst/>
                  <a:gdLst>
                    <a:gd name="T0" fmla="*/ 17 w 18"/>
                    <a:gd name="T1" fmla="*/ 11 h 17"/>
                    <a:gd name="T2" fmla="*/ 12 w 18"/>
                    <a:gd name="T3" fmla="*/ 16 h 17"/>
                    <a:gd name="T4" fmla="*/ 4 w 18"/>
                    <a:gd name="T5" fmla="*/ 16 h 17"/>
                    <a:gd name="T6" fmla="*/ 4 w 18"/>
                    <a:gd name="T7" fmla="*/ 11 h 17"/>
                    <a:gd name="T8" fmla="*/ 0 w 18"/>
                    <a:gd name="T9" fmla="*/ 11 h 17"/>
                    <a:gd name="T10" fmla="*/ 0 w 18"/>
                    <a:gd name="T11" fmla="*/ 4 h 17"/>
                    <a:gd name="T12" fmla="*/ 0 w 18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17" y="11"/>
                      </a:moveTo>
                      <a:lnTo>
                        <a:pt x="12" y="16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4" name="Oval 211"/>
                <p:cNvSpPr>
                  <a:spLocks noChangeArrowheads="1"/>
                </p:cNvSpPr>
                <p:nvPr/>
              </p:nvSpPr>
              <p:spPr bwMode="auto">
                <a:xfrm>
                  <a:off x="4307" y="1567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5" name="Oval 212"/>
                <p:cNvSpPr>
                  <a:spLocks noChangeArrowheads="1"/>
                </p:cNvSpPr>
                <p:nvPr/>
              </p:nvSpPr>
              <p:spPr bwMode="auto">
                <a:xfrm>
                  <a:off x="4311" y="1571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6" name="Oval 213"/>
                <p:cNvSpPr>
                  <a:spLocks noChangeArrowheads="1"/>
                </p:cNvSpPr>
                <p:nvPr/>
              </p:nvSpPr>
              <p:spPr bwMode="auto">
                <a:xfrm>
                  <a:off x="4314" y="1575"/>
                  <a:ext cx="8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7" name="Oval 214"/>
                <p:cNvSpPr>
                  <a:spLocks noChangeArrowheads="1"/>
                </p:cNvSpPr>
                <p:nvPr/>
              </p:nvSpPr>
              <p:spPr bwMode="auto">
                <a:xfrm>
                  <a:off x="4314" y="1584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8" name="Oval 215"/>
                <p:cNvSpPr>
                  <a:spLocks noChangeArrowheads="1"/>
                </p:cNvSpPr>
                <p:nvPr/>
              </p:nvSpPr>
              <p:spPr bwMode="auto">
                <a:xfrm>
                  <a:off x="4311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199" name="Oval 216"/>
                <p:cNvSpPr>
                  <a:spLocks noChangeArrowheads="1"/>
                </p:cNvSpPr>
                <p:nvPr/>
              </p:nvSpPr>
              <p:spPr bwMode="auto">
                <a:xfrm>
                  <a:off x="4307" y="1587"/>
                  <a:ext cx="8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0" name="Oval 217"/>
                <p:cNvSpPr>
                  <a:spLocks noChangeArrowheads="1"/>
                </p:cNvSpPr>
                <p:nvPr/>
              </p:nvSpPr>
              <p:spPr bwMode="auto">
                <a:xfrm>
                  <a:off x="4299" y="1584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1" name="Oval 218"/>
                <p:cNvSpPr>
                  <a:spLocks noChangeArrowheads="1"/>
                </p:cNvSpPr>
                <p:nvPr/>
              </p:nvSpPr>
              <p:spPr bwMode="auto">
                <a:xfrm>
                  <a:off x="4299" y="1580"/>
                  <a:ext cx="9" cy="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2" name="Oval 219"/>
                <p:cNvSpPr>
                  <a:spLocks noChangeArrowheads="1"/>
                </p:cNvSpPr>
                <p:nvPr/>
              </p:nvSpPr>
              <p:spPr bwMode="auto">
                <a:xfrm>
                  <a:off x="4299" y="1575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03" name="Oval 220"/>
                <p:cNvSpPr>
                  <a:spLocks noChangeArrowheads="1"/>
                </p:cNvSpPr>
                <p:nvPr/>
              </p:nvSpPr>
              <p:spPr bwMode="auto">
                <a:xfrm>
                  <a:off x="4303" y="1571"/>
                  <a:ext cx="9" cy="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  <p:sp>
          <p:nvSpPr>
            <p:cNvPr id="136" name="Freeform 221"/>
            <p:cNvSpPr/>
            <p:nvPr/>
          </p:nvSpPr>
          <p:spPr bwMode="auto">
            <a:xfrm>
              <a:off x="288" y="2448"/>
              <a:ext cx="1199" cy="417"/>
            </a:xfrm>
            <a:custGeom>
              <a:avLst/>
              <a:gdLst>
                <a:gd name="T0" fmla="*/ 0 w 562"/>
                <a:gd name="T1" fmla="*/ 0 h 194"/>
                <a:gd name="T2" fmla="*/ 52912 w 562"/>
                <a:gd name="T3" fmla="*/ 0 h 194"/>
                <a:gd name="T4" fmla="*/ 52912 w 562"/>
                <a:gd name="T5" fmla="*/ 19040 h 194"/>
                <a:gd name="T6" fmla="*/ 0 w 562"/>
                <a:gd name="T7" fmla="*/ 19040 h 194"/>
                <a:gd name="T8" fmla="*/ 0 w 562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2" h="194">
                  <a:moveTo>
                    <a:pt x="0" y="0"/>
                  </a:moveTo>
                  <a:lnTo>
                    <a:pt x="561" y="0"/>
                  </a:lnTo>
                  <a:lnTo>
                    <a:pt x="561" y="19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7" name="Freeform 222"/>
            <p:cNvSpPr/>
            <p:nvPr/>
          </p:nvSpPr>
          <p:spPr bwMode="auto">
            <a:xfrm>
              <a:off x="1553" y="2672"/>
              <a:ext cx="348" cy="301"/>
            </a:xfrm>
            <a:custGeom>
              <a:avLst/>
              <a:gdLst>
                <a:gd name="T0" fmla="*/ 0 w 163"/>
                <a:gd name="T1" fmla="*/ 0 h 140"/>
                <a:gd name="T2" fmla="*/ 5197 w 163"/>
                <a:gd name="T3" fmla="*/ 0 h 140"/>
                <a:gd name="T4" fmla="*/ 7855 w 163"/>
                <a:gd name="T5" fmla="*/ 3956 h 140"/>
                <a:gd name="T6" fmla="*/ 8514 w 163"/>
                <a:gd name="T7" fmla="*/ 4365 h 140"/>
                <a:gd name="T8" fmla="*/ 14422 w 163"/>
                <a:gd name="T9" fmla="*/ 4365 h 140"/>
                <a:gd name="T10" fmla="*/ 14686 w 163"/>
                <a:gd name="T11" fmla="*/ 4365 h 140"/>
                <a:gd name="T12" fmla="*/ 15047 w 163"/>
                <a:gd name="T13" fmla="*/ 4719 h 140"/>
                <a:gd name="T14" fmla="*/ 15047 w 163"/>
                <a:gd name="T15" fmla="*/ 5149 h 140"/>
                <a:gd name="T16" fmla="*/ 15047 w 163"/>
                <a:gd name="T17" fmla="*/ 8589 h 140"/>
                <a:gd name="T18" fmla="*/ 15047 w 163"/>
                <a:gd name="T19" fmla="*/ 8996 h 140"/>
                <a:gd name="T20" fmla="*/ 15047 w 163"/>
                <a:gd name="T21" fmla="*/ 9791 h 140"/>
                <a:gd name="T22" fmla="*/ 14686 w 163"/>
                <a:gd name="T23" fmla="*/ 10146 h 140"/>
                <a:gd name="T24" fmla="*/ 15357 w 163"/>
                <a:gd name="T25" fmla="*/ 10576 h 140"/>
                <a:gd name="T26" fmla="*/ 15357 w 163"/>
                <a:gd name="T27" fmla="*/ 13336 h 140"/>
                <a:gd name="T28" fmla="*/ 13437 w 163"/>
                <a:gd name="T29" fmla="*/ 10982 h 140"/>
                <a:gd name="T30" fmla="*/ 12426 w 163"/>
                <a:gd name="T31" fmla="*/ 10146 h 140"/>
                <a:gd name="T32" fmla="*/ 11095 w 163"/>
                <a:gd name="T33" fmla="*/ 9791 h 140"/>
                <a:gd name="T34" fmla="*/ 9449 w 163"/>
                <a:gd name="T35" fmla="*/ 10146 h 140"/>
                <a:gd name="T36" fmla="*/ 8514 w 163"/>
                <a:gd name="T37" fmla="*/ 12135 h 140"/>
                <a:gd name="T38" fmla="*/ 8250 w 163"/>
                <a:gd name="T39" fmla="*/ 13734 h 140"/>
                <a:gd name="T40" fmla="*/ 7855 w 163"/>
                <a:gd name="T41" fmla="*/ 13734 h 140"/>
                <a:gd name="T42" fmla="*/ 273 w 163"/>
                <a:gd name="T43" fmla="*/ 13734 h 140"/>
                <a:gd name="T44" fmla="*/ 273 w 163"/>
                <a:gd name="T45" fmla="*/ 13336 h 140"/>
                <a:gd name="T46" fmla="*/ 0 w 163"/>
                <a:gd name="T47" fmla="*/ 13336 h 140"/>
                <a:gd name="T48" fmla="*/ 0 w 163"/>
                <a:gd name="T49" fmla="*/ 12135 h 140"/>
                <a:gd name="T50" fmla="*/ 273 w 163"/>
                <a:gd name="T51" fmla="*/ 12135 h 140"/>
                <a:gd name="T52" fmla="*/ 273 w 163"/>
                <a:gd name="T53" fmla="*/ 10982 h 140"/>
                <a:gd name="T54" fmla="*/ 0 w 163"/>
                <a:gd name="T55" fmla="*/ 10982 h 140"/>
                <a:gd name="T56" fmla="*/ 0 w 163"/>
                <a:gd name="T57" fmla="*/ 0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3" h="140">
                  <a:moveTo>
                    <a:pt x="0" y="0"/>
                  </a:moveTo>
                  <a:lnTo>
                    <a:pt x="55" y="0"/>
                  </a:lnTo>
                  <a:lnTo>
                    <a:pt x="83" y="40"/>
                  </a:lnTo>
                  <a:lnTo>
                    <a:pt x="90" y="44"/>
                  </a:lnTo>
                  <a:lnTo>
                    <a:pt x="152" y="44"/>
                  </a:lnTo>
                  <a:lnTo>
                    <a:pt x="155" y="44"/>
                  </a:lnTo>
                  <a:lnTo>
                    <a:pt x="159" y="48"/>
                  </a:lnTo>
                  <a:lnTo>
                    <a:pt x="159" y="52"/>
                  </a:lnTo>
                  <a:lnTo>
                    <a:pt x="159" y="87"/>
                  </a:lnTo>
                  <a:lnTo>
                    <a:pt x="159" y="91"/>
                  </a:lnTo>
                  <a:lnTo>
                    <a:pt x="159" y="99"/>
                  </a:lnTo>
                  <a:lnTo>
                    <a:pt x="155" y="103"/>
                  </a:lnTo>
                  <a:lnTo>
                    <a:pt x="162" y="107"/>
                  </a:lnTo>
                  <a:lnTo>
                    <a:pt x="162" y="135"/>
                  </a:lnTo>
                  <a:lnTo>
                    <a:pt x="142" y="111"/>
                  </a:lnTo>
                  <a:lnTo>
                    <a:pt x="131" y="103"/>
                  </a:lnTo>
                  <a:lnTo>
                    <a:pt x="117" y="99"/>
                  </a:lnTo>
                  <a:lnTo>
                    <a:pt x="100" y="103"/>
                  </a:lnTo>
                  <a:lnTo>
                    <a:pt x="90" y="123"/>
                  </a:lnTo>
                  <a:lnTo>
                    <a:pt x="87" y="139"/>
                  </a:lnTo>
                  <a:lnTo>
                    <a:pt x="83" y="139"/>
                  </a:lnTo>
                  <a:lnTo>
                    <a:pt x="3" y="139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0" y="123"/>
                  </a:lnTo>
                  <a:lnTo>
                    <a:pt x="3" y="123"/>
                  </a:lnTo>
                  <a:lnTo>
                    <a:pt x="3" y="111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8" name="Freeform 223"/>
            <p:cNvSpPr/>
            <p:nvPr/>
          </p:nvSpPr>
          <p:spPr bwMode="auto">
            <a:xfrm>
              <a:off x="1563" y="2689"/>
              <a:ext cx="141" cy="62"/>
            </a:xfrm>
            <a:custGeom>
              <a:avLst/>
              <a:gdLst>
                <a:gd name="T0" fmla="*/ 0 w 66"/>
                <a:gd name="T1" fmla="*/ 2679 h 29"/>
                <a:gd name="T2" fmla="*/ 0 w 66"/>
                <a:gd name="T3" fmla="*/ 402 h 29"/>
                <a:gd name="T4" fmla="*/ 0 w 66"/>
                <a:gd name="T5" fmla="*/ 0 h 29"/>
                <a:gd name="T6" fmla="*/ 273 w 66"/>
                <a:gd name="T7" fmla="*/ 0 h 29"/>
                <a:gd name="T8" fmla="*/ 3606 w 66"/>
                <a:gd name="T9" fmla="*/ 0 h 29"/>
                <a:gd name="T10" fmla="*/ 3920 w 66"/>
                <a:gd name="T11" fmla="*/ 0 h 29"/>
                <a:gd name="T12" fmla="*/ 4273 w 66"/>
                <a:gd name="T13" fmla="*/ 0 h 29"/>
                <a:gd name="T14" fmla="*/ 6193 w 66"/>
                <a:gd name="T15" fmla="*/ 2679 h 29"/>
                <a:gd name="T16" fmla="*/ 273 w 66"/>
                <a:gd name="T17" fmla="*/ 2679 h 29"/>
                <a:gd name="T18" fmla="*/ 0 w 66"/>
                <a:gd name="T19" fmla="*/ 2679 h 29"/>
                <a:gd name="T20" fmla="*/ 0 w 66"/>
                <a:gd name="T21" fmla="*/ 2362 h 29"/>
                <a:gd name="T22" fmla="*/ 0 w 66"/>
                <a:gd name="T23" fmla="*/ 2679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29">
                  <a:moveTo>
                    <a:pt x="0" y="2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65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8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9" name="Freeform 224"/>
            <p:cNvSpPr/>
            <p:nvPr/>
          </p:nvSpPr>
          <p:spPr bwMode="auto">
            <a:xfrm>
              <a:off x="1563" y="2689"/>
              <a:ext cx="144" cy="71"/>
            </a:xfrm>
            <a:custGeom>
              <a:avLst/>
              <a:gdLst>
                <a:gd name="T0" fmla="*/ 0 w 67"/>
                <a:gd name="T1" fmla="*/ 3167 h 33"/>
                <a:gd name="T2" fmla="*/ 0 w 67"/>
                <a:gd name="T3" fmla="*/ 407 h 33"/>
                <a:gd name="T4" fmla="*/ 0 w 67"/>
                <a:gd name="T5" fmla="*/ 0 h 33"/>
                <a:gd name="T6" fmla="*/ 277 w 67"/>
                <a:gd name="T7" fmla="*/ 0 h 33"/>
                <a:gd name="T8" fmla="*/ 3862 w 67"/>
                <a:gd name="T9" fmla="*/ 0 h 33"/>
                <a:gd name="T10" fmla="*/ 4120 w 67"/>
                <a:gd name="T11" fmla="*/ 0 h 33"/>
                <a:gd name="T12" fmla="*/ 4438 w 67"/>
                <a:gd name="T13" fmla="*/ 0 h 33"/>
                <a:gd name="T14" fmla="*/ 6512 w 67"/>
                <a:gd name="T15" fmla="*/ 3167 h 33"/>
                <a:gd name="T16" fmla="*/ 277 w 67"/>
                <a:gd name="T17" fmla="*/ 3167 h 33"/>
                <a:gd name="T18" fmla="*/ 0 w 67"/>
                <a:gd name="T19" fmla="*/ 3167 h 33"/>
                <a:gd name="T20" fmla="*/ 0 w 67"/>
                <a:gd name="T21" fmla="*/ 2769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33">
                  <a:moveTo>
                    <a:pt x="0" y="3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66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0" name="Freeform 225"/>
            <p:cNvSpPr/>
            <p:nvPr/>
          </p:nvSpPr>
          <p:spPr bwMode="auto">
            <a:xfrm>
              <a:off x="1559" y="2683"/>
              <a:ext cx="174" cy="238"/>
            </a:xfrm>
            <a:custGeom>
              <a:avLst/>
              <a:gdLst>
                <a:gd name="T0" fmla="*/ 0 w 81"/>
                <a:gd name="T1" fmla="*/ 10290 h 111"/>
                <a:gd name="T2" fmla="*/ 0 w 81"/>
                <a:gd name="T3" fmla="*/ 0 h 111"/>
                <a:gd name="T4" fmla="*/ 5136 w 81"/>
                <a:gd name="T5" fmla="*/ 0 h 111"/>
                <a:gd name="T6" fmla="*/ 7858 w 81"/>
                <a:gd name="T7" fmla="*/ 4267 h 111"/>
                <a:gd name="T8" fmla="*/ 7858 w 81"/>
                <a:gd name="T9" fmla="*/ 8073 h 111"/>
                <a:gd name="T10" fmla="*/ 7858 w 81"/>
                <a:gd name="T11" fmla="*/ 8478 h 111"/>
                <a:gd name="T12" fmla="*/ 7536 w 81"/>
                <a:gd name="T13" fmla="*/ 9237 h 111"/>
                <a:gd name="T14" fmla="*/ 7175 w 81"/>
                <a:gd name="T15" fmla="*/ 9934 h 111"/>
                <a:gd name="T16" fmla="*/ 7175 w 81"/>
                <a:gd name="T17" fmla="*/ 10693 h 111"/>
                <a:gd name="T18" fmla="*/ 0 w 81"/>
                <a:gd name="T19" fmla="*/ 10693 h 111"/>
                <a:gd name="T20" fmla="*/ 0 w 81"/>
                <a:gd name="T21" fmla="*/ 1029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0" y="106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80" y="44"/>
                  </a:lnTo>
                  <a:lnTo>
                    <a:pt x="80" y="83"/>
                  </a:lnTo>
                  <a:lnTo>
                    <a:pt x="80" y="87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3" y="110"/>
                  </a:lnTo>
                  <a:lnTo>
                    <a:pt x="0" y="110"/>
                  </a:lnTo>
                  <a:lnTo>
                    <a:pt x="0" y="1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1" name="Rectangle 226"/>
            <p:cNvSpPr>
              <a:spLocks noChangeArrowheads="1"/>
            </p:cNvSpPr>
            <p:nvPr/>
          </p:nvSpPr>
          <p:spPr bwMode="auto">
            <a:xfrm>
              <a:off x="1572" y="2783"/>
              <a:ext cx="17" cy="17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2" name="Rectangle 227"/>
            <p:cNvSpPr>
              <a:spLocks noChangeArrowheads="1"/>
            </p:cNvSpPr>
            <p:nvPr/>
          </p:nvSpPr>
          <p:spPr bwMode="auto">
            <a:xfrm>
              <a:off x="1892" y="2800"/>
              <a:ext cx="19" cy="3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" name="Oval 228"/>
            <p:cNvSpPr>
              <a:spLocks noChangeArrowheads="1"/>
            </p:cNvSpPr>
            <p:nvPr/>
          </p:nvSpPr>
          <p:spPr bwMode="auto">
            <a:xfrm>
              <a:off x="1901" y="2800"/>
              <a:ext cx="19" cy="27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4" name="Rectangle 229"/>
            <p:cNvSpPr>
              <a:spLocks noChangeArrowheads="1"/>
            </p:cNvSpPr>
            <p:nvPr/>
          </p:nvSpPr>
          <p:spPr bwMode="auto">
            <a:xfrm>
              <a:off x="1865" y="2818"/>
              <a:ext cx="16" cy="16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5" name="Freeform 230"/>
            <p:cNvSpPr/>
            <p:nvPr/>
          </p:nvSpPr>
          <p:spPr bwMode="auto">
            <a:xfrm>
              <a:off x="1719" y="2860"/>
              <a:ext cx="162" cy="108"/>
            </a:xfrm>
            <a:custGeom>
              <a:avLst/>
              <a:gdLst>
                <a:gd name="T0" fmla="*/ 659 w 76"/>
                <a:gd name="T1" fmla="*/ 4987 h 50"/>
                <a:gd name="T2" fmla="*/ 273 w 76"/>
                <a:gd name="T3" fmla="*/ 4987 h 50"/>
                <a:gd name="T4" fmla="*/ 0 w 76"/>
                <a:gd name="T5" fmla="*/ 4987 h 50"/>
                <a:gd name="T6" fmla="*/ 273 w 76"/>
                <a:gd name="T7" fmla="*/ 2719 h 50"/>
                <a:gd name="T8" fmla="*/ 659 w 76"/>
                <a:gd name="T9" fmla="*/ 1130 h 50"/>
                <a:gd name="T10" fmla="*/ 1241 w 76"/>
                <a:gd name="T11" fmla="*/ 696 h 50"/>
                <a:gd name="T12" fmla="*/ 1241 w 76"/>
                <a:gd name="T13" fmla="*/ 415 h 50"/>
                <a:gd name="T14" fmla="*/ 1987 w 76"/>
                <a:gd name="T15" fmla="*/ 0 h 50"/>
                <a:gd name="T16" fmla="*/ 6111 w 76"/>
                <a:gd name="T17" fmla="*/ 0 h 50"/>
                <a:gd name="T18" fmla="*/ 6111 w 76"/>
                <a:gd name="T19" fmla="*/ 415 h 50"/>
                <a:gd name="T20" fmla="*/ 6384 w 76"/>
                <a:gd name="T21" fmla="*/ 415 h 50"/>
                <a:gd name="T22" fmla="*/ 6384 w 76"/>
                <a:gd name="T23" fmla="*/ 696 h 50"/>
                <a:gd name="T24" fmla="*/ 6729 w 76"/>
                <a:gd name="T25" fmla="*/ 1130 h 50"/>
                <a:gd name="T26" fmla="*/ 6729 w 76"/>
                <a:gd name="T27" fmla="*/ 1825 h 50"/>
                <a:gd name="T28" fmla="*/ 7043 w 76"/>
                <a:gd name="T29" fmla="*/ 3154 h 50"/>
                <a:gd name="T30" fmla="*/ 6729 w 76"/>
                <a:gd name="T31" fmla="*/ 3439 h 50"/>
                <a:gd name="T32" fmla="*/ 6384 w 76"/>
                <a:gd name="T33" fmla="*/ 2719 h 50"/>
                <a:gd name="T34" fmla="*/ 5802 w 76"/>
                <a:gd name="T35" fmla="*/ 1825 h 50"/>
                <a:gd name="T36" fmla="*/ 4485 w 76"/>
                <a:gd name="T37" fmla="*/ 1130 h 50"/>
                <a:gd name="T38" fmla="*/ 2916 w 76"/>
                <a:gd name="T39" fmla="*/ 1130 h 50"/>
                <a:gd name="T40" fmla="*/ 1590 w 76"/>
                <a:gd name="T41" fmla="*/ 1503 h 50"/>
                <a:gd name="T42" fmla="*/ 932 w 76"/>
                <a:gd name="T43" fmla="*/ 2719 h 50"/>
                <a:gd name="T44" fmla="*/ 659 w 76"/>
                <a:gd name="T45" fmla="*/ 4292 h 50"/>
                <a:gd name="T46" fmla="*/ 273 w 76"/>
                <a:gd name="T47" fmla="*/ 4987 h 50"/>
                <a:gd name="T48" fmla="*/ 659 w 76"/>
                <a:gd name="T49" fmla="*/ 4987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50">
                  <a:moveTo>
                    <a:pt x="7" y="49"/>
                  </a:moveTo>
                  <a:lnTo>
                    <a:pt x="3" y="49"/>
                  </a:lnTo>
                  <a:lnTo>
                    <a:pt x="0" y="49"/>
                  </a:lnTo>
                  <a:lnTo>
                    <a:pt x="3" y="27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72" y="11"/>
                  </a:lnTo>
                  <a:lnTo>
                    <a:pt x="72" y="18"/>
                  </a:lnTo>
                  <a:lnTo>
                    <a:pt x="75" y="31"/>
                  </a:lnTo>
                  <a:lnTo>
                    <a:pt x="72" y="34"/>
                  </a:lnTo>
                  <a:lnTo>
                    <a:pt x="68" y="27"/>
                  </a:lnTo>
                  <a:lnTo>
                    <a:pt x="62" y="18"/>
                  </a:lnTo>
                  <a:lnTo>
                    <a:pt x="48" y="11"/>
                  </a:lnTo>
                  <a:lnTo>
                    <a:pt x="31" y="11"/>
                  </a:lnTo>
                  <a:lnTo>
                    <a:pt x="17" y="15"/>
                  </a:lnTo>
                  <a:lnTo>
                    <a:pt x="10" y="27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7" y="49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6" name="Freeform 231"/>
            <p:cNvSpPr/>
            <p:nvPr/>
          </p:nvSpPr>
          <p:spPr bwMode="auto">
            <a:xfrm>
              <a:off x="1719" y="2860"/>
              <a:ext cx="167" cy="113"/>
            </a:xfrm>
            <a:custGeom>
              <a:avLst/>
              <a:gdLst>
                <a:gd name="T0" fmla="*/ 679 w 78"/>
                <a:gd name="T1" fmla="*/ 5378 h 52"/>
                <a:gd name="T2" fmla="*/ 274 w 78"/>
                <a:gd name="T3" fmla="*/ 5378 h 52"/>
                <a:gd name="T4" fmla="*/ 0 w 78"/>
                <a:gd name="T5" fmla="*/ 5378 h 52"/>
                <a:gd name="T6" fmla="*/ 274 w 78"/>
                <a:gd name="T7" fmla="*/ 2966 h 52"/>
                <a:gd name="T8" fmla="*/ 679 w 78"/>
                <a:gd name="T9" fmla="*/ 1252 h 52"/>
                <a:gd name="T10" fmla="*/ 1342 w 78"/>
                <a:gd name="T11" fmla="*/ 821 h 52"/>
                <a:gd name="T12" fmla="*/ 1342 w 78"/>
                <a:gd name="T13" fmla="*/ 439 h 52"/>
                <a:gd name="T14" fmla="*/ 2117 w 78"/>
                <a:gd name="T15" fmla="*/ 0 h 52"/>
                <a:gd name="T16" fmla="*/ 6427 w 78"/>
                <a:gd name="T17" fmla="*/ 0 h 52"/>
                <a:gd name="T18" fmla="*/ 6427 w 78"/>
                <a:gd name="T19" fmla="*/ 439 h 52"/>
                <a:gd name="T20" fmla="*/ 6742 w 78"/>
                <a:gd name="T21" fmla="*/ 439 h 52"/>
                <a:gd name="T22" fmla="*/ 6742 w 78"/>
                <a:gd name="T23" fmla="*/ 821 h 52"/>
                <a:gd name="T24" fmla="*/ 7106 w 78"/>
                <a:gd name="T25" fmla="*/ 1252 h 52"/>
                <a:gd name="T26" fmla="*/ 7106 w 78"/>
                <a:gd name="T27" fmla="*/ 1980 h 52"/>
                <a:gd name="T28" fmla="*/ 7421 w 78"/>
                <a:gd name="T29" fmla="*/ 3386 h 52"/>
                <a:gd name="T30" fmla="*/ 7106 w 78"/>
                <a:gd name="T31" fmla="*/ 3788 h 52"/>
                <a:gd name="T32" fmla="*/ 6742 w 78"/>
                <a:gd name="T33" fmla="*/ 2966 h 52"/>
                <a:gd name="T34" fmla="*/ 6151 w 78"/>
                <a:gd name="T35" fmla="*/ 1980 h 52"/>
                <a:gd name="T36" fmla="*/ 4732 w 78"/>
                <a:gd name="T37" fmla="*/ 1252 h 52"/>
                <a:gd name="T38" fmla="*/ 3113 w 78"/>
                <a:gd name="T39" fmla="*/ 1252 h 52"/>
                <a:gd name="T40" fmla="*/ 1619 w 78"/>
                <a:gd name="T41" fmla="*/ 1602 h 52"/>
                <a:gd name="T42" fmla="*/ 944 w 78"/>
                <a:gd name="T43" fmla="*/ 2966 h 52"/>
                <a:gd name="T44" fmla="*/ 679 w 78"/>
                <a:gd name="T45" fmla="*/ 4505 h 52"/>
                <a:gd name="T46" fmla="*/ 274 w 78"/>
                <a:gd name="T47" fmla="*/ 5378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8" h="52">
                  <a:moveTo>
                    <a:pt x="7" y="51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3" y="28"/>
                  </a:lnTo>
                  <a:lnTo>
                    <a:pt x="7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74" y="12"/>
                  </a:lnTo>
                  <a:lnTo>
                    <a:pt x="74" y="19"/>
                  </a:lnTo>
                  <a:lnTo>
                    <a:pt x="77" y="32"/>
                  </a:lnTo>
                  <a:lnTo>
                    <a:pt x="74" y="36"/>
                  </a:lnTo>
                  <a:lnTo>
                    <a:pt x="70" y="28"/>
                  </a:lnTo>
                  <a:lnTo>
                    <a:pt x="64" y="19"/>
                  </a:lnTo>
                  <a:lnTo>
                    <a:pt x="49" y="12"/>
                  </a:lnTo>
                  <a:lnTo>
                    <a:pt x="32" y="12"/>
                  </a:lnTo>
                  <a:lnTo>
                    <a:pt x="17" y="15"/>
                  </a:lnTo>
                  <a:lnTo>
                    <a:pt x="10" y="28"/>
                  </a:lnTo>
                  <a:lnTo>
                    <a:pt x="7" y="43"/>
                  </a:lnTo>
                  <a:lnTo>
                    <a:pt x="3" y="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47" name="Group 232"/>
            <p:cNvGrpSpPr/>
            <p:nvPr/>
          </p:nvGrpSpPr>
          <p:grpSpPr bwMode="auto">
            <a:xfrm>
              <a:off x="1739" y="2878"/>
              <a:ext cx="123" cy="146"/>
              <a:chOff x="4534" y="1540"/>
              <a:chExt cx="58" cy="68"/>
            </a:xfrm>
          </p:grpSpPr>
          <p:sp>
            <p:nvSpPr>
              <p:cNvPr id="160" name="Oval 233"/>
              <p:cNvSpPr>
                <a:spLocks noChangeArrowheads="1"/>
              </p:cNvSpPr>
              <p:nvPr/>
            </p:nvSpPr>
            <p:spPr bwMode="auto">
              <a:xfrm>
                <a:off x="4534" y="1540"/>
                <a:ext cx="58" cy="6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1" name="Oval 234"/>
              <p:cNvSpPr>
                <a:spLocks noChangeArrowheads="1"/>
              </p:cNvSpPr>
              <p:nvPr/>
            </p:nvSpPr>
            <p:spPr bwMode="auto">
              <a:xfrm>
                <a:off x="4544" y="1556"/>
                <a:ext cx="36" cy="4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2" name="Oval 235"/>
              <p:cNvSpPr>
                <a:spLocks noChangeArrowheads="1"/>
              </p:cNvSpPr>
              <p:nvPr/>
            </p:nvSpPr>
            <p:spPr bwMode="auto">
              <a:xfrm>
                <a:off x="4562" y="1571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3" name="Arc 236"/>
              <p:cNvSpPr/>
              <p:nvPr/>
            </p:nvSpPr>
            <p:spPr bwMode="auto">
              <a:xfrm>
                <a:off x="4564" y="1555"/>
                <a:ext cx="17" cy="8"/>
              </a:xfrm>
              <a:custGeom>
                <a:avLst/>
                <a:gdLst>
                  <a:gd name="T0" fmla="*/ 0 w 43051"/>
                  <a:gd name="T1" fmla="*/ 0 h 21600"/>
                  <a:gd name="T2" fmla="*/ 0 w 43051"/>
                  <a:gd name="T3" fmla="*/ 0 h 21600"/>
                  <a:gd name="T4" fmla="*/ 0 w 430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51" h="21600" fill="none" extrusionOk="0">
                    <a:moveTo>
                      <a:pt x="-1" y="19067"/>
                    </a:moveTo>
                    <a:cubicBezTo>
                      <a:pt x="1283" y="8193"/>
                      <a:pt x="10501" y="-1"/>
                      <a:pt x="21451" y="0"/>
                    </a:cubicBezTo>
                    <a:cubicBezTo>
                      <a:pt x="33380" y="0"/>
                      <a:pt x="43051" y="9670"/>
                      <a:pt x="43051" y="21600"/>
                    </a:cubicBezTo>
                  </a:path>
                  <a:path w="43051" h="21600" stroke="0" extrusionOk="0">
                    <a:moveTo>
                      <a:pt x="-1" y="19067"/>
                    </a:moveTo>
                    <a:cubicBezTo>
                      <a:pt x="1283" y="8193"/>
                      <a:pt x="10501" y="-1"/>
                      <a:pt x="21451" y="0"/>
                    </a:cubicBezTo>
                    <a:cubicBezTo>
                      <a:pt x="33380" y="0"/>
                      <a:pt x="43051" y="9670"/>
                      <a:pt x="43051" y="21600"/>
                    </a:cubicBezTo>
                    <a:lnTo>
                      <a:pt x="21451" y="21600"/>
                    </a:lnTo>
                    <a:lnTo>
                      <a:pt x="-1" y="190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4" name="Freeform 237"/>
              <p:cNvSpPr/>
              <p:nvPr/>
            </p:nvSpPr>
            <p:spPr bwMode="auto">
              <a:xfrm>
                <a:off x="4565" y="1555"/>
                <a:ext cx="18" cy="17"/>
              </a:xfrm>
              <a:custGeom>
                <a:avLst/>
                <a:gdLst>
                  <a:gd name="T0" fmla="*/ 0 w 18"/>
                  <a:gd name="T1" fmla="*/ 9 h 17"/>
                  <a:gd name="T2" fmla="*/ 4 w 18"/>
                  <a:gd name="T3" fmla="*/ 0 h 17"/>
                  <a:gd name="T4" fmla="*/ 12 w 18"/>
                  <a:gd name="T5" fmla="*/ 0 h 17"/>
                  <a:gd name="T6" fmla="*/ 17 w 18"/>
                  <a:gd name="T7" fmla="*/ 0 h 17"/>
                  <a:gd name="T8" fmla="*/ 17 w 18"/>
                  <a:gd name="T9" fmla="*/ 9 h 17"/>
                  <a:gd name="T10" fmla="*/ 17 w 18"/>
                  <a:gd name="T11" fmla="*/ 16 h 17"/>
                  <a:gd name="T12" fmla="*/ 12 w 18"/>
                  <a:gd name="T13" fmla="*/ 16 h 17"/>
                  <a:gd name="T14" fmla="*/ 4 w 18"/>
                  <a:gd name="T15" fmla="*/ 9 h 17"/>
                  <a:gd name="T16" fmla="*/ 0 w 18"/>
                  <a:gd name="T17" fmla="*/ 9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9"/>
                    </a:moveTo>
                    <a:lnTo>
                      <a:pt x="4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6"/>
                    </a:lnTo>
                    <a:lnTo>
                      <a:pt x="12" y="16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5" name="Freeform 238"/>
              <p:cNvSpPr/>
              <p:nvPr/>
            </p:nvSpPr>
            <p:spPr bwMode="auto">
              <a:xfrm>
                <a:off x="4565" y="1555"/>
                <a:ext cx="18" cy="17"/>
              </a:xfrm>
              <a:custGeom>
                <a:avLst/>
                <a:gdLst>
                  <a:gd name="T0" fmla="*/ 0 w 18"/>
                  <a:gd name="T1" fmla="*/ 8 h 17"/>
                  <a:gd name="T2" fmla="*/ 5 w 18"/>
                  <a:gd name="T3" fmla="*/ 0 h 17"/>
                  <a:gd name="T4" fmla="*/ 11 w 18"/>
                  <a:gd name="T5" fmla="*/ 0 h 17"/>
                  <a:gd name="T6" fmla="*/ 17 w 18"/>
                  <a:gd name="T7" fmla="*/ 0 h 17"/>
                  <a:gd name="T8" fmla="*/ 17 w 18"/>
                  <a:gd name="T9" fmla="*/ 8 h 17"/>
                  <a:gd name="T10" fmla="*/ 17 w 18"/>
                  <a:gd name="T11" fmla="*/ 16 h 17"/>
                  <a:gd name="T12" fmla="*/ 11 w 18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11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6" name="Arc 239"/>
              <p:cNvSpPr/>
              <p:nvPr/>
            </p:nvSpPr>
            <p:spPr bwMode="auto">
              <a:xfrm>
                <a:off x="4550" y="1586"/>
                <a:ext cx="16" cy="8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200" h="21600" stroke="0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32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7" name="Freeform 240"/>
              <p:cNvSpPr/>
              <p:nvPr/>
            </p:nvSpPr>
            <p:spPr bwMode="auto">
              <a:xfrm>
                <a:off x="4551" y="1583"/>
                <a:ext cx="17" cy="17"/>
              </a:xfrm>
              <a:custGeom>
                <a:avLst/>
                <a:gdLst>
                  <a:gd name="T0" fmla="*/ 16 w 17"/>
                  <a:gd name="T1" fmla="*/ 10 h 17"/>
                  <a:gd name="T2" fmla="*/ 11 w 17"/>
                  <a:gd name="T3" fmla="*/ 16 h 17"/>
                  <a:gd name="T4" fmla="*/ 4 w 17"/>
                  <a:gd name="T5" fmla="*/ 16 h 17"/>
                  <a:gd name="T6" fmla="*/ 4 w 17"/>
                  <a:gd name="T7" fmla="*/ 10 h 17"/>
                  <a:gd name="T8" fmla="*/ 0 w 17"/>
                  <a:gd name="T9" fmla="*/ 10 h 17"/>
                  <a:gd name="T10" fmla="*/ 0 w 17"/>
                  <a:gd name="T11" fmla="*/ 5 h 17"/>
                  <a:gd name="T12" fmla="*/ 4 w 17"/>
                  <a:gd name="T13" fmla="*/ 0 h 17"/>
                  <a:gd name="T14" fmla="*/ 11 w 17"/>
                  <a:gd name="T15" fmla="*/ 5 h 17"/>
                  <a:gd name="T16" fmla="*/ 16 w 17"/>
                  <a:gd name="T17" fmla="*/ 1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11" y="16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1" y="5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8" name="Freeform 241"/>
              <p:cNvSpPr/>
              <p:nvPr/>
            </p:nvSpPr>
            <p:spPr bwMode="auto">
              <a:xfrm>
                <a:off x="4551" y="1583"/>
                <a:ext cx="17" cy="17"/>
              </a:xfrm>
              <a:custGeom>
                <a:avLst/>
                <a:gdLst>
                  <a:gd name="T0" fmla="*/ 16 w 17"/>
                  <a:gd name="T1" fmla="*/ 11 h 17"/>
                  <a:gd name="T2" fmla="*/ 11 w 17"/>
                  <a:gd name="T3" fmla="*/ 16 h 17"/>
                  <a:gd name="T4" fmla="*/ 4 w 17"/>
                  <a:gd name="T5" fmla="*/ 16 h 17"/>
                  <a:gd name="T6" fmla="*/ 4 w 17"/>
                  <a:gd name="T7" fmla="*/ 11 h 17"/>
                  <a:gd name="T8" fmla="*/ 0 w 17"/>
                  <a:gd name="T9" fmla="*/ 11 h 17"/>
                  <a:gd name="T10" fmla="*/ 0 w 17"/>
                  <a:gd name="T11" fmla="*/ 4 h 17"/>
                  <a:gd name="T12" fmla="*/ 4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1"/>
                    </a:moveTo>
                    <a:lnTo>
                      <a:pt x="11" y="16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9" name="Oval 242"/>
              <p:cNvSpPr>
                <a:spLocks noChangeArrowheads="1"/>
              </p:cNvSpPr>
              <p:nvPr/>
            </p:nvSpPr>
            <p:spPr bwMode="auto">
              <a:xfrm>
                <a:off x="4565" y="1567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0" name="Oval 243"/>
              <p:cNvSpPr>
                <a:spLocks noChangeArrowheads="1"/>
              </p:cNvSpPr>
              <p:nvPr/>
            </p:nvSpPr>
            <p:spPr bwMode="auto">
              <a:xfrm>
                <a:off x="4572" y="1571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1" name="Oval 244"/>
              <p:cNvSpPr>
                <a:spLocks noChangeArrowheads="1"/>
              </p:cNvSpPr>
              <p:nvPr/>
            </p:nvSpPr>
            <p:spPr bwMode="auto">
              <a:xfrm>
                <a:off x="4572" y="1575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2" name="Oval 245"/>
              <p:cNvSpPr>
                <a:spLocks noChangeArrowheads="1"/>
              </p:cNvSpPr>
              <p:nvPr/>
            </p:nvSpPr>
            <p:spPr bwMode="auto">
              <a:xfrm>
                <a:off x="4572" y="1580"/>
                <a:ext cx="9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3" name="Oval 246"/>
              <p:cNvSpPr>
                <a:spLocks noChangeArrowheads="1"/>
              </p:cNvSpPr>
              <p:nvPr/>
            </p:nvSpPr>
            <p:spPr bwMode="auto">
              <a:xfrm>
                <a:off x="4569" y="1584"/>
                <a:ext cx="9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4" name="Oval 247"/>
              <p:cNvSpPr>
                <a:spLocks noChangeArrowheads="1"/>
              </p:cNvSpPr>
              <p:nvPr/>
            </p:nvSpPr>
            <p:spPr bwMode="auto">
              <a:xfrm>
                <a:off x="4565" y="1587"/>
                <a:ext cx="9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5" name="Oval 248"/>
              <p:cNvSpPr>
                <a:spLocks noChangeArrowheads="1"/>
              </p:cNvSpPr>
              <p:nvPr/>
            </p:nvSpPr>
            <p:spPr bwMode="auto">
              <a:xfrm>
                <a:off x="4558" y="158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6" name="Oval 249"/>
              <p:cNvSpPr>
                <a:spLocks noChangeArrowheads="1"/>
              </p:cNvSpPr>
              <p:nvPr/>
            </p:nvSpPr>
            <p:spPr bwMode="auto">
              <a:xfrm>
                <a:off x="4558" y="1580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7" name="Oval 250"/>
              <p:cNvSpPr>
                <a:spLocks noChangeArrowheads="1"/>
              </p:cNvSpPr>
              <p:nvPr/>
            </p:nvSpPr>
            <p:spPr bwMode="auto">
              <a:xfrm>
                <a:off x="4558" y="1575"/>
                <a:ext cx="8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8" name="Oval 251"/>
              <p:cNvSpPr>
                <a:spLocks noChangeArrowheads="1"/>
              </p:cNvSpPr>
              <p:nvPr/>
            </p:nvSpPr>
            <p:spPr bwMode="auto">
              <a:xfrm>
                <a:off x="4562" y="1571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48" name="Rectangle 252"/>
            <p:cNvSpPr>
              <a:spLocks noChangeArrowheads="1"/>
            </p:cNvSpPr>
            <p:nvPr/>
          </p:nvSpPr>
          <p:spPr bwMode="auto">
            <a:xfrm>
              <a:off x="1886" y="2902"/>
              <a:ext cx="17" cy="4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9" name="Freeform 253"/>
            <p:cNvSpPr/>
            <p:nvPr/>
          </p:nvSpPr>
          <p:spPr bwMode="auto">
            <a:xfrm>
              <a:off x="1704" y="2842"/>
              <a:ext cx="191" cy="131"/>
            </a:xfrm>
            <a:custGeom>
              <a:avLst/>
              <a:gdLst>
                <a:gd name="T0" fmla="*/ 7908 w 89"/>
                <a:gd name="T1" fmla="*/ 2388 h 61"/>
                <a:gd name="T2" fmla="*/ 7908 w 89"/>
                <a:gd name="T3" fmla="*/ 1555 h 61"/>
                <a:gd name="T4" fmla="*/ 7591 w 89"/>
                <a:gd name="T5" fmla="*/ 1190 h 61"/>
                <a:gd name="T6" fmla="*/ 6917 w 89"/>
                <a:gd name="T7" fmla="*/ 784 h 61"/>
                <a:gd name="T8" fmla="*/ 2818 w 89"/>
                <a:gd name="T9" fmla="*/ 784 h 61"/>
                <a:gd name="T10" fmla="*/ 2459 w 89"/>
                <a:gd name="T11" fmla="*/ 1190 h 61"/>
                <a:gd name="T12" fmla="*/ 1631 w 89"/>
                <a:gd name="T13" fmla="*/ 1555 h 61"/>
                <a:gd name="T14" fmla="*/ 1354 w 89"/>
                <a:gd name="T15" fmla="*/ 1961 h 61"/>
                <a:gd name="T16" fmla="*/ 957 w 89"/>
                <a:gd name="T17" fmla="*/ 3934 h 61"/>
                <a:gd name="T18" fmla="*/ 957 w 89"/>
                <a:gd name="T19" fmla="*/ 5489 h 61"/>
                <a:gd name="T20" fmla="*/ 957 w 89"/>
                <a:gd name="T21" fmla="*/ 5895 h 61"/>
                <a:gd name="T22" fmla="*/ 0 w 89"/>
                <a:gd name="T23" fmla="*/ 5895 h 61"/>
                <a:gd name="T24" fmla="*/ 277 w 89"/>
                <a:gd name="T25" fmla="*/ 3934 h 61"/>
                <a:gd name="T26" fmla="*/ 277 w 89"/>
                <a:gd name="T27" fmla="*/ 2745 h 61"/>
                <a:gd name="T28" fmla="*/ 682 w 89"/>
                <a:gd name="T29" fmla="*/ 1961 h 61"/>
                <a:gd name="T30" fmla="*/ 957 w 89"/>
                <a:gd name="T31" fmla="*/ 1555 h 61"/>
                <a:gd name="T32" fmla="*/ 1354 w 89"/>
                <a:gd name="T33" fmla="*/ 784 h 61"/>
                <a:gd name="T34" fmla="*/ 1631 w 89"/>
                <a:gd name="T35" fmla="*/ 406 h 61"/>
                <a:gd name="T36" fmla="*/ 2459 w 89"/>
                <a:gd name="T37" fmla="*/ 0 h 61"/>
                <a:gd name="T38" fmla="*/ 3142 w 89"/>
                <a:gd name="T39" fmla="*/ 0 h 61"/>
                <a:gd name="T40" fmla="*/ 7234 w 89"/>
                <a:gd name="T41" fmla="*/ 0 h 61"/>
                <a:gd name="T42" fmla="*/ 7591 w 89"/>
                <a:gd name="T43" fmla="*/ 0 h 61"/>
                <a:gd name="T44" fmla="*/ 7908 w 89"/>
                <a:gd name="T45" fmla="*/ 784 h 61"/>
                <a:gd name="T46" fmla="*/ 8295 w 89"/>
                <a:gd name="T47" fmla="*/ 1190 h 61"/>
                <a:gd name="T48" fmla="*/ 8608 w 89"/>
                <a:gd name="T49" fmla="*/ 1961 h 61"/>
                <a:gd name="T50" fmla="*/ 8608 w 89"/>
                <a:gd name="T51" fmla="*/ 2388 h 61"/>
                <a:gd name="T52" fmla="*/ 8295 w 89"/>
                <a:gd name="T53" fmla="*/ 2388 h 61"/>
                <a:gd name="T54" fmla="*/ 7908 w 89"/>
                <a:gd name="T55" fmla="*/ 2388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9" h="61">
                  <a:moveTo>
                    <a:pt x="81" y="24"/>
                  </a:moveTo>
                  <a:lnTo>
                    <a:pt x="81" y="16"/>
                  </a:lnTo>
                  <a:lnTo>
                    <a:pt x="78" y="12"/>
                  </a:lnTo>
                  <a:lnTo>
                    <a:pt x="71" y="8"/>
                  </a:lnTo>
                  <a:lnTo>
                    <a:pt x="29" y="8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4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3" y="28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4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8"/>
                  </a:lnTo>
                  <a:lnTo>
                    <a:pt x="85" y="12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0" name="Line 254"/>
            <p:cNvSpPr>
              <a:spLocks noChangeShapeType="1"/>
            </p:cNvSpPr>
            <p:nvPr/>
          </p:nvSpPr>
          <p:spPr bwMode="auto">
            <a:xfrm flipH="1" flipV="1">
              <a:off x="1600" y="2663"/>
              <a:ext cx="73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1" name="Line 255"/>
            <p:cNvSpPr>
              <a:spLocks noChangeShapeType="1"/>
            </p:cNvSpPr>
            <p:nvPr/>
          </p:nvSpPr>
          <p:spPr bwMode="auto">
            <a:xfrm flipH="1">
              <a:off x="1632" y="2756"/>
              <a:ext cx="41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2" name="Line 256"/>
            <p:cNvSpPr>
              <a:spLocks noChangeShapeType="1"/>
            </p:cNvSpPr>
            <p:nvPr/>
          </p:nvSpPr>
          <p:spPr bwMode="auto">
            <a:xfrm>
              <a:off x="1673" y="2767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3" name="Rectangle 257"/>
            <p:cNvSpPr>
              <a:spLocks noChangeArrowheads="1"/>
            </p:cNvSpPr>
            <p:nvPr/>
          </p:nvSpPr>
          <p:spPr bwMode="auto">
            <a:xfrm>
              <a:off x="1673" y="2690"/>
              <a:ext cx="17" cy="50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4" name="Rectangle 258"/>
            <p:cNvSpPr>
              <a:spLocks noChangeArrowheads="1"/>
            </p:cNvSpPr>
            <p:nvPr/>
          </p:nvSpPr>
          <p:spPr bwMode="auto">
            <a:xfrm>
              <a:off x="1506" y="2647"/>
              <a:ext cx="38" cy="25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5" name="Rectangle 259"/>
            <p:cNvSpPr>
              <a:spLocks noChangeArrowheads="1"/>
            </p:cNvSpPr>
            <p:nvPr/>
          </p:nvSpPr>
          <p:spPr bwMode="auto">
            <a:xfrm>
              <a:off x="1514" y="2503"/>
              <a:ext cx="20" cy="4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6" name="Freeform 260"/>
            <p:cNvSpPr/>
            <p:nvPr/>
          </p:nvSpPr>
          <p:spPr bwMode="auto">
            <a:xfrm>
              <a:off x="1506" y="2457"/>
              <a:ext cx="38" cy="38"/>
            </a:xfrm>
            <a:custGeom>
              <a:avLst/>
              <a:gdLst>
                <a:gd name="T0" fmla="*/ 1507 w 18"/>
                <a:gd name="T1" fmla="*/ 1127 h 18"/>
                <a:gd name="T2" fmla="*/ 874 w 18"/>
                <a:gd name="T3" fmla="*/ 0 h 18"/>
                <a:gd name="T4" fmla="*/ 0 w 18"/>
                <a:gd name="T5" fmla="*/ 1507 h 18"/>
                <a:gd name="T6" fmla="*/ 1507 w 18"/>
                <a:gd name="T7" fmla="*/ 1507 h 18"/>
                <a:gd name="T8" fmla="*/ 1507 w 18"/>
                <a:gd name="T9" fmla="*/ 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7" y="13"/>
                  </a:moveTo>
                  <a:lnTo>
                    <a:pt x="1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7" name="Rectangle 261"/>
            <p:cNvSpPr>
              <a:spLocks noChangeArrowheads="1"/>
            </p:cNvSpPr>
            <p:nvPr/>
          </p:nvSpPr>
          <p:spPr bwMode="auto">
            <a:xfrm>
              <a:off x="312" y="2457"/>
              <a:ext cx="1179" cy="397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8" name="AutoShape 262"/>
            <p:cNvSpPr>
              <a:spLocks noChangeArrowheads="1"/>
            </p:cNvSpPr>
            <p:nvPr/>
          </p:nvSpPr>
          <p:spPr bwMode="auto">
            <a:xfrm>
              <a:off x="1296" y="2500"/>
              <a:ext cx="192" cy="315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9" name="AutoShape 263"/>
            <p:cNvSpPr>
              <a:spLocks noChangeArrowheads="1"/>
            </p:cNvSpPr>
            <p:nvPr/>
          </p:nvSpPr>
          <p:spPr bwMode="auto">
            <a:xfrm>
              <a:off x="1104" y="2500"/>
              <a:ext cx="192" cy="315"/>
            </a:xfrm>
            <a:prstGeom prst="cube">
              <a:avLst>
                <a:gd name="adj" fmla="val 25000"/>
              </a:avLst>
            </a:prstGeom>
            <a:solidFill>
              <a:schemeClr val="accent2">
                <a:alpha val="50195"/>
              </a:schemeClr>
            </a:solidFill>
            <a:ln w="12700" cap="rnd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61" name="AutoShape 264"/>
          <p:cNvSpPr>
            <a:spLocks noChangeArrowheads="1"/>
          </p:cNvSpPr>
          <p:nvPr/>
        </p:nvSpPr>
        <p:spPr bwMode="auto">
          <a:xfrm>
            <a:off x="7673521" y="3811588"/>
            <a:ext cx="698500" cy="406400"/>
          </a:xfrm>
          <a:prstGeom prst="rightArrow">
            <a:avLst>
              <a:gd name="adj1" fmla="val 43750"/>
              <a:gd name="adj2" fmla="val 7788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2" name="Text Box 265"/>
          <p:cNvSpPr txBox="1">
            <a:spLocks noChangeArrowheads="1"/>
          </p:cNvSpPr>
          <p:nvPr/>
        </p:nvSpPr>
        <p:spPr bwMode="auto">
          <a:xfrm>
            <a:off x="8492067" y="3687558"/>
            <a:ext cx="2290233" cy="646331"/>
          </a:xfrm>
          <a:prstGeom prst="rect">
            <a:avLst/>
          </a:prstGeom>
          <a:solidFill>
            <a:srgbClr val="4BC1D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3" name="AutoShape 266"/>
          <p:cNvSpPr>
            <a:spLocks noChangeArrowheads="1"/>
          </p:cNvSpPr>
          <p:nvPr/>
        </p:nvSpPr>
        <p:spPr bwMode="auto">
          <a:xfrm rot="16200000">
            <a:off x="5396443" y="1652059"/>
            <a:ext cx="203200" cy="772583"/>
          </a:xfrm>
          <a:prstGeom prst="rightArrow">
            <a:avLst>
              <a:gd name="adj1" fmla="val 43750"/>
              <a:gd name="adj2" fmla="val 6041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" name="AutoShape 267"/>
          <p:cNvSpPr>
            <a:spLocks noChangeArrowheads="1"/>
          </p:cNvSpPr>
          <p:nvPr/>
        </p:nvSpPr>
        <p:spPr bwMode="auto">
          <a:xfrm rot="5400000" flipV="1">
            <a:off x="5396443" y="2142597"/>
            <a:ext cx="203200" cy="772583"/>
          </a:xfrm>
          <a:prstGeom prst="rightArrow">
            <a:avLst>
              <a:gd name="adj1" fmla="val 43750"/>
              <a:gd name="adj2" fmla="val 6041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5" name="AutoShape 268"/>
          <p:cNvSpPr>
            <a:spLocks noChangeArrowheads="1"/>
          </p:cNvSpPr>
          <p:nvPr/>
        </p:nvSpPr>
        <p:spPr bwMode="auto">
          <a:xfrm>
            <a:off x="7692265" y="2025650"/>
            <a:ext cx="698500" cy="406400"/>
          </a:xfrm>
          <a:prstGeom prst="rightArrow">
            <a:avLst>
              <a:gd name="adj1" fmla="val 43750"/>
              <a:gd name="adj2" fmla="val 7788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" name="Text Box 269"/>
          <p:cNvSpPr txBox="1">
            <a:spLocks noChangeArrowheads="1"/>
          </p:cNvSpPr>
          <p:nvPr/>
        </p:nvSpPr>
        <p:spPr bwMode="auto">
          <a:xfrm>
            <a:off x="3955148" y="3074988"/>
            <a:ext cx="328506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方式可以实现配载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Text Box 270"/>
          <p:cNvSpPr txBox="1">
            <a:spLocks noChangeArrowheads="1"/>
          </p:cNvSpPr>
          <p:nvPr/>
        </p:nvSpPr>
        <p:spPr bwMode="auto">
          <a:xfrm>
            <a:off x="3708400" y="3833291"/>
            <a:ext cx="3784600" cy="369333"/>
          </a:xfrm>
          <a:prstGeom prst="rect">
            <a:avLst/>
          </a:prstGeom>
          <a:solidFill>
            <a:srgbClr val="4BC1D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/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能够同时达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到高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装载率和高频次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AutoShape 271"/>
          <p:cNvSpPr>
            <a:spLocks noChangeArrowheads="1"/>
          </p:cNvSpPr>
          <p:nvPr/>
        </p:nvSpPr>
        <p:spPr bwMode="auto">
          <a:xfrm rot="5400000" flipV="1">
            <a:off x="5396443" y="3120497"/>
            <a:ext cx="203200" cy="772583"/>
          </a:xfrm>
          <a:prstGeom prst="rightArrow">
            <a:avLst>
              <a:gd name="adj1" fmla="val 43750"/>
              <a:gd name="adj2" fmla="val 6041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9" name="Text Box 272"/>
          <p:cNvSpPr txBox="1">
            <a:spLocks noChangeArrowheads="1"/>
          </p:cNvSpPr>
          <p:nvPr/>
        </p:nvSpPr>
        <p:spPr bwMode="auto">
          <a:xfrm>
            <a:off x="1271209" y="4502602"/>
            <a:ext cx="96012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/>
                    </a:gs>
                    <a:gs pos="50000">
                      <a:schemeClr val="bg1"/>
                    </a:gs>
                    <a:gs pos="100000">
                      <a:srgbClr val="C0C0C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比单一供应商运输方式节省了大量的路程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整个物流链均处于直接受控状态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有利于各种物流风险的控制、防范与补救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减少物料库存、料箱料架、库位面积需求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均衡利用各项资源，包括：道路设施、道口及铲车资源，人力资源等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0" name="Text Box 273"/>
          <p:cNvSpPr txBox="1">
            <a:spLocks noChangeArrowheads="1"/>
          </p:cNvSpPr>
          <p:nvPr/>
        </p:nvSpPr>
        <p:spPr bwMode="auto">
          <a:xfrm>
            <a:off x="8492067" y="2493650"/>
            <a:ext cx="2336800" cy="646331"/>
          </a:xfrm>
          <a:prstGeom prst="rect">
            <a:avLst/>
          </a:prstGeom>
          <a:solidFill>
            <a:srgbClr val="FF7D8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商运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输成本增加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1" name="Text Box 274"/>
          <p:cNvSpPr txBox="1">
            <a:spLocks noChangeArrowheads="1"/>
          </p:cNvSpPr>
          <p:nvPr/>
        </p:nvSpPr>
        <p:spPr bwMode="auto">
          <a:xfrm>
            <a:off x="8492067" y="1421669"/>
            <a:ext cx="23368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SGM</a:t>
            </a:r>
            <a:r>
              <a:rPr lang="zh-CN" altLang="en-US" dirty="0" smtClean="0"/>
              <a:t>仓</a:t>
            </a:r>
            <a:r>
              <a:rPr lang="zh-CN" altLang="en-US" dirty="0"/>
              <a:t>储成本增加</a:t>
            </a:r>
            <a:endParaRPr lang="zh-CN" altLang="en-US" dirty="0"/>
          </a:p>
        </p:txBody>
      </p:sp>
      <p:sp>
        <p:nvSpPr>
          <p:cNvPr id="272" name="Text Box 275"/>
          <p:cNvSpPr txBox="1">
            <a:spLocks noChangeArrowheads="1"/>
          </p:cNvSpPr>
          <p:nvPr/>
        </p:nvSpPr>
        <p:spPr bwMode="auto">
          <a:xfrm>
            <a:off x="3704167" y="1557339"/>
            <a:ext cx="38608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/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高装载率低频次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3" name="Text Box 276"/>
          <p:cNvSpPr txBox="1">
            <a:spLocks noChangeArrowheads="1"/>
          </p:cNvSpPr>
          <p:nvPr/>
        </p:nvSpPr>
        <p:spPr bwMode="auto">
          <a:xfrm>
            <a:off x="3708400" y="2643189"/>
            <a:ext cx="3759200" cy="369332"/>
          </a:xfrm>
          <a:prstGeom prst="rect">
            <a:avLst/>
          </a:prstGeom>
          <a:solidFill>
            <a:srgbClr val="FF7D8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/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低装载率高频次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5" name="Group 278"/>
          <p:cNvGrpSpPr/>
          <p:nvPr/>
        </p:nvGrpSpPr>
        <p:grpSpPr bwMode="auto">
          <a:xfrm>
            <a:off x="1375379" y="3231954"/>
            <a:ext cx="2068199" cy="1066997"/>
            <a:chOff x="480" y="816"/>
            <a:chExt cx="1972" cy="1708"/>
          </a:xfrm>
        </p:grpSpPr>
        <p:pic>
          <p:nvPicPr>
            <p:cNvPr id="276" name="Picture 279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16"/>
              <a:ext cx="1972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77" name="Object 280">
              <a:hlinkClick r:id="" action="ppaction://ole?verb=0"/>
            </p:cNvPr>
            <p:cNvGraphicFramePr/>
            <p:nvPr/>
          </p:nvGraphicFramePr>
          <p:xfrm>
            <a:off x="1644" y="1881"/>
            <a:ext cx="371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剪辑" r:id="rId2" imgW="3385185" imgH="3362960" progId="MS_ClipArt_Gallery.2">
                    <p:embed/>
                  </p:oleObj>
                </mc:Choice>
                <mc:Fallback>
                  <p:oleObj name="剪辑" r:id="rId2" imgW="3385185" imgH="3362960" progId="MS_ClipArt_Gallery.2">
                    <p:embed/>
                    <p:pic>
                      <p:nvPicPr>
                        <p:cNvPr id="0" name="图片 31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4" y="1881"/>
                          <a:ext cx="371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8" name="Group 281"/>
            <p:cNvGrpSpPr/>
            <p:nvPr/>
          </p:nvGrpSpPr>
          <p:grpSpPr bwMode="auto">
            <a:xfrm>
              <a:off x="1556" y="1912"/>
              <a:ext cx="201" cy="192"/>
              <a:chOff x="3957" y="1500"/>
              <a:chExt cx="220" cy="192"/>
            </a:xfrm>
          </p:grpSpPr>
          <p:sp>
            <p:nvSpPr>
              <p:cNvPr id="352" name="Freeform 282"/>
              <p:cNvSpPr/>
              <p:nvPr/>
            </p:nvSpPr>
            <p:spPr bwMode="auto">
              <a:xfrm>
                <a:off x="3957" y="1525"/>
                <a:ext cx="157" cy="166"/>
              </a:xfrm>
              <a:custGeom>
                <a:avLst/>
                <a:gdLst>
                  <a:gd name="T0" fmla="*/ 0 w 157"/>
                  <a:gd name="T1" fmla="*/ 0 h 166"/>
                  <a:gd name="T2" fmla="*/ 156 w 157"/>
                  <a:gd name="T3" fmla="*/ 0 h 166"/>
                  <a:gd name="T4" fmla="*/ 156 w 157"/>
                  <a:gd name="T5" fmla="*/ 165 h 166"/>
                  <a:gd name="T6" fmla="*/ 0 w 157"/>
                  <a:gd name="T7" fmla="*/ 165 h 166"/>
                  <a:gd name="T8" fmla="*/ 0 w 157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66">
                    <a:moveTo>
                      <a:pt x="0" y="0"/>
                    </a:moveTo>
                    <a:lnTo>
                      <a:pt x="156" y="0"/>
                    </a:lnTo>
                    <a:lnTo>
                      <a:pt x="156" y="16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53" name="Freeform 283"/>
              <p:cNvSpPr/>
              <p:nvPr/>
            </p:nvSpPr>
            <p:spPr bwMode="auto">
              <a:xfrm>
                <a:off x="3957" y="1500"/>
                <a:ext cx="220" cy="26"/>
              </a:xfrm>
              <a:custGeom>
                <a:avLst/>
                <a:gdLst>
                  <a:gd name="T0" fmla="*/ 0 w 220"/>
                  <a:gd name="T1" fmla="*/ 25 h 26"/>
                  <a:gd name="T2" fmla="*/ 81 w 220"/>
                  <a:gd name="T3" fmla="*/ 0 h 26"/>
                  <a:gd name="T4" fmla="*/ 219 w 220"/>
                  <a:gd name="T5" fmla="*/ 0 h 26"/>
                  <a:gd name="T6" fmla="*/ 156 w 220"/>
                  <a:gd name="T7" fmla="*/ 25 h 26"/>
                  <a:gd name="T8" fmla="*/ 0 w 220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26">
                    <a:moveTo>
                      <a:pt x="0" y="25"/>
                    </a:moveTo>
                    <a:lnTo>
                      <a:pt x="81" y="0"/>
                    </a:lnTo>
                    <a:lnTo>
                      <a:pt x="219" y="0"/>
                    </a:lnTo>
                    <a:lnTo>
                      <a:pt x="156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54" name="Freeform 284"/>
              <p:cNvSpPr/>
              <p:nvPr/>
            </p:nvSpPr>
            <p:spPr bwMode="auto">
              <a:xfrm>
                <a:off x="4113" y="1500"/>
                <a:ext cx="62" cy="192"/>
              </a:xfrm>
              <a:custGeom>
                <a:avLst/>
                <a:gdLst>
                  <a:gd name="T0" fmla="*/ 0 w 62"/>
                  <a:gd name="T1" fmla="*/ 191 h 192"/>
                  <a:gd name="T2" fmla="*/ 61 w 62"/>
                  <a:gd name="T3" fmla="*/ 145 h 192"/>
                  <a:gd name="T4" fmla="*/ 61 w 62"/>
                  <a:gd name="T5" fmla="*/ 0 h 192"/>
                  <a:gd name="T6" fmla="*/ 0 w 62"/>
                  <a:gd name="T7" fmla="*/ 26 h 192"/>
                  <a:gd name="T8" fmla="*/ 0 w 62"/>
                  <a:gd name="T9" fmla="*/ 19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92">
                    <a:moveTo>
                      <a:pt x="0" y="191"/>
                    </a:moveTo>
                    <a:lnTo>
                      <a:pt x="61" y="145"/>
                    </a:lnTo>
                    <a:lnTo>
                      <a:pt x="61" y="0"/>
                    </a:lnTo>
                    <a:lnTo>
                      <a:pt x="0" y="26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279" name="Group 285"/>
            <p:cNvGrpSpPr/>
            <p:nvPr/>
          </p:nvGrpSpPr>
          <p:grpSpPr bwMode="auto">
            <a:xfrm>
              <a:off x="2231" y="2237"/>
              <a:ext cx="218" cy="192"/>
              <a:chOff x="3600" y="1630"/>
              <a:chExt cx="220" cy="192"/>
            </a:xfrm>
          </p:grpSpPr>
          <p:sp>
            <p:nvSpPr>
              <p:cNvPr id="349" name="Freeform 286"/>
              <p:cNvSpPr/>
              <p:nvPr/>
            </p:nvSpPr>
            <p:spPr bwMode="auto">
              <a:xfrm>
                <a:off x="3600" y="1656"/>
                <a:ext cx="159" cy="165"/>
              </a:xfrm>
              <a:custGeom>
                <a:avLst/>
                <a:gdLst>
                  <a:gd name="T0" fmla="*/ 0 w 159"/>
                  <a:gd name="T1" fmla="*/ 0 h 165"/>
                  <a:gd name="T2" fmla="*/ 158 w 159"/>
                  <a:gd name="T3" fmla="*/ 0 h 165"/>
                  <a:gd name="T4" fmla="*/ 158 w 159"/>
                  <a:gd name="T5" fmla="*/ 164 h 165"/>
                  <a:gd name="T6" fmla="*/ 0 w 159"/>
                  <a:gd name="T7" fmla="*/ 164 h 165"/>
                  <a:gd name="T8" fmla="*/ 0 w 159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" h="165">
                    <a:moveTo>
                      <a:pt x="0" y="0"/>
                    </a:moveTo>
                    <a:lnTo>
                      <a:pt x="158" y="0"/>
                    </a:lnTo>
                    <a:lnTo>
                      <a:pt x="158" y="164"/>
                    </a:lnTo>
                    <a:lnTo>
                      <a:pt x="0" y="1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50" name="Freeform 287"/>
              <p:cNvSpPr/>
              <p:nvPr/>
            </p:nvSpPr>
            <p:spPr bwMode="auto">
              <a:xfrm>
                <a:off x="3600" y="1630"/>
                <a:ext cx="220" cy="27"/>
              </a:xfrm>
              <a:custGeom>
                <a:avLst/>
                <a:gdLst>
                  <a:gd name="T0" fmla="*/ 0 w 220"/>
                  <a:gd name="T1" fmla="*/ 26 h 27"/>
                  <a:gd name="T2" fmla="*/ 81 w 220"/>
                  <a:gd name="T3" fmla="*/ 0 h 27"/>
                  <a:gd name="T4" fmla="*/ 219 w 220"/>
                  <a:gd name="T5" fmla="*/ 0 h 27"/>
                  <a:gd name="T6" fmla="*/ 156 w 220"/>
                  <a:gd name="T7" fmla="*/ 26 h 27"/>
                  <a:gd name="T8" fmla="*/ 0 w 220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27">
                    <a:moveTo>
                      <a:pt x="0" y="26"/>
                    </a:moveTo>
                    <a:lnTo>
                      <a:pt x="81" y="0"/>
                    </a:lnTo>
                    <a:lnTo>
                      <a:pt x="219" y="0"/>
                    </a:lnTo>
                    <a:lnTo>
                      <a:pt x="156" y="2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51" name="Freeform 288"/>
              <p:cNvSpPr/>
              <p:nvPr/>
            </p:nvSpPr>
            <p:spPr bwMode="auto">
              <a:xfrm>
                <a:off x="3758" y="1630"/>
                <a:ext cx="60" cy="192"/>
              </a:xfrm>
              <a:custGeom>
                <a:avLst/>
                <a:gdLst>
                  <a:gd name="T0" fmla="*/ 0 w 60"/>
                  <a:gd name="T1" fmla="*/ 191 h 192"/>
                  <a:gd name="T2" fmla="*/ 59 w 60"/>
                  <a:gd name="T3" fmla="*/ 145 h 192"/>
                  <a:gd name="T4" fmla="*/ 59 w 60"/>
                  <a:gd name="T5" fmla="*/ 0 h 192"/>
                  <a:gd name="T6" fmla="*/ 0 w 60"/>
                  <a:gd name="T7" fmla="*/ 26 h 192"/>
                  <a:gd name="T8" fmla="*/ 0 w 60"/>
                  <a:gd name="T9" fmla="*/ 19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92">
                    <a:moveTo>
                      <a:pt x="0" y="191"/>
                    </a:moveTo>
                    <a:lnTo>
                      <a:pt x="59" y="145"/>
                    </a:lnTo>
                    <a:lnTo>
                      <a:pt x="59" y="0"/>
                    </a:lnTo>
                    <a:lnTo>
                      <a:pt x="0" y="26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280" name="Group 289"/>
            <p:cNvGrpSpPr/>
            <p:nvPr/>
          </p:nvGrpSpPr>
          <p:grpSpPr bwMode="auto">
            <a:xfrm>
              <a:off x="2233" y="2072"/>
              <a:ext cx="219" cy="193"/>
              <a:chOff x="3603" y="1465"/>
              <a:chExt cx="220" cy="193"/>
            </a:xfrm>
          </p:grpSpPr>
          <p:sp>
            <p:nvSpPr>
              <p:cNvPr id="346" name="Freeform 290"/>
              <p:cNvSpPr/>
              <p:nvPr/>
            </p:nvSpPr>
            <p:spPr bwMode="auto">
              <a:xfrm>
                <a:off x="3603" y="1492"/>
                <a:ext cx="158" cy="165"/>
              </a:xfrm>
              <a:custGeom>
                <a:avLst/>
                <a:gdLst>
                  <a:gd name="T0" fmla="*/ 0 w 158"/>
                  <a:gd name="T1" fmla="*/ 0 h 165"/>
                  <a:gd name="T2" fmla="*/ 157 w 158"/>
                  <a:gd name="T3" fmla="*/ 0 h 165"/>
                  <a:gd name="T4" fmla="*/ 157 w 158"/>
                  <a:gd name="T5" fmla="*/ 164 h 165"/>
                  <a:gd name="T6" fmla="*/ 0 w 158"/>
                  <a:gd name="T7" fmla="*/ 164 h 165"/>
                  <a:gd name="T8" fmla="*/ 0 w 158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65">
                    <a:moveTo>
                      <a:pt x="0" y="0"/>
                    </a:moveTo>
                    <a:lnTo>
                      <a:pt x="157" y="0"/>
                    </a:lnTo>
                    <a:lnTo>
                      <a:pt x="157" y="164"/>
                    </a:lnTo>
                    <a:lnTo>
                      <a:pt x="0" y="1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47" name="Freeform 291"/>
              <p:cNvSpPr/>
              <p:nvPr/>
            </p:nvSpPr>
            <p:spPr bwMode="auto">
              <a:xfrm>
                <a:off x="3603" y="1465"/>
                <a:ext cx="220" cy="28"/>
              </a:xfrm>
              <a:custGeom>
                <a:avLst/>
                <a:gdLst>
                  <a:gd name="T0" fmla="*/ 0 w 220"/>
                  <a:gd name="T1" fmla="*/ 27 h 28"/>
                  <a:gd name="T2" fmla="*/ 81 w 220"/>
                  <a:gd name="T3" fmla="*/ 0 h 28"/>
                  <a:gd name="T4" fmla="*/ 219 w 220"/>
                  <a:gd name="T5" fmla="*/ 0 h 28"/>
                  <a:gd name="T6" fmla="*/ 156 w 220"/>
                  <a:gd name="T7" fmla="*/ 27 h 28"/>
                  <a:gd name="T8" fmla="*/ 0 w 220"/>
                  <a:gd name="T9" fmla="*/ 2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28">
                    <a:moveTo>
                      <a:pt x="0" y="27"/>
                    </a:moveTo>
                    <a:lnTo>
                      <a:pt x="81" y="0"/>
                    </a:lnTo>
                    <a:lnTo>
                      <a:pt x="219" y="0"/>
                    </a:lnTo>
                    <a:lnTo>
                      <a:pt x="156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48" name="Freeform 292"/>
              <p:cNvSpPr/>
              <p:nvPr/>
            </p:nvSpPr>
            <p:spPr bwMode="auto">
              <a:xfrm>
                <a:off x="3760" y="1465"/>
                <a:ext cx="61" cy="193"/>
              </a:xfrm>
              <a:custGeom>
                <a:avLst/>
                <a:gdLst>
                  <a:gd name="T0" fmla="*/ 0 w 61"/>
                  <a:gd name="T1" fmla="*/ 192 h 193"/>
                  <a:gd name="T2" fmla="*/ 60 w 61"/>
                  <a:gd name="T3" fmla="*/ 146 h 193"/>
                  <a:gd name="T4" fmla="*/ 60 w 61"/>
                  <a:gd name="T5" fmla="*/ 0 h 193"/>
                  <a:gd name="T6" fmla="*/ 0 w 61"/>
                  <a:gd name="T7" fmla="*/ 26 h 193"/>
                  <a:gd name="T8" fmla="*/ 0 w 61"/>
                  <a:gd name="T9" fmla="*/ 192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93">
                    <a:moveTo>
                      <a:pt x="0" y="192"/>
                    </a:moveTo>
                    <a:lnTo>
                      <a:pt x="60" y="146"/>
                    </a:lnTo>
                    <a:lnTo>
                      <a:pt x="60" y="0"/>
                    </a:lnTo>
                    <a:lnTo>
                      <a:pt x="0" y="26"/>
                    </a:lnTo>
                    <a:lnTo>
                      <a:pt x="0" y="192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281" name="Group 293"/>
            <p:cNvGrpSpPr/>
            <p:nvPr/>
          </p:nvGrpSpPr>
          <p:grpSpPr bwMode="auto">
            <a:xfrm>
              <a:off x="2138" y="2287"/>
              <a:ext cx="218" cy="192"/>
              <a:chOff x="3498" y="1680"/>
              <a:chExt cx="220" cy="192"/>
            </a:xfrm>
          </p:grpSpPr>
          <p:sp>
            <p:nvSpPr>
              <p:cNvPr id="343" name="Freeform 294"/>
              <p:cNvSpPr/>
              <p:nvPr/>
            </p:nvSpPr>
            <p:spPr bwMode="auto">
              <a:xfrm>
                <a:off x="3498" y="1706"/>
                <a:ext cx="158" cy="165"/>
              </a:xfrm>
              <a:custGeom>
                <a:avLst/>
                <a:gdLst>
                  <a:gd name="T0" fmla="*/ 0 w 158"/>
                  <a:gd name="T1" fmla="*/ 0 h 165"/>
                  <a:gd name="T2" fmla="*/ 157 w 158"/>
                  <a:gd name="T3" fmla="*/ 0 h 165"/>
                  <a:gd name="T4" fmla="*/ 157 w 158"/>
                  <a:gd name="T5" fmla="*/ 164 h 165"/>
                  <a:gd name="T6" fmla="*/ 0 w 158"/>
                  <a:gd name="T7" fmla="*/ 164 h 165"/>
                  <a:gd name="T8" fmla="*/ 0 w 158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65">
                    <a:moveTo>
                      <a:pt x="0" y="0"/>
                    </a:moveTo>
                    <a:lnTo>
                      <a:pt x="157" y="0"/>
                    </a:lnTo>
                    <a:lnTo>
                      <a:pt x="157" y="164"/>
                    </a:lnTo>
                    <a:lnTo>
                      <a:pt x="0" y="1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44" name="Freeform 295"/>
              <p:cNvSpPr/>
              <p:nvPr/>
            </p:nvSpPr>
            <p:spPr bwMode="auto">
              <a:xfrm>
                <a:off x="3498" y="1680"/>
                <a:ext cx="220" cy="27"/>
              </a:xfrm>
              <a:custGeom>
                <a:avLst/>
                <a:gdLst>
                  <a:gd name="T0" fmla="*/ 0 w 220"/>
                  <a:gd name="T1" fmla="*/ 26 h 27"/>
                  <a:gd name="T2" fmla="*/ 81 w 220"/>
                  <a:gd name="T3" fmla="*/ 0 h 27"/>
                  <a:gd name="T4" fmla="*/ 219 w 220"/>
                  <a:gd name="T5" fmla="*/ 0 h 27"/>
                  <a:gd name="T6" fmla="*/ 156 w 220"/>
                  <a:gd name="T7" fmla="*/ 26 h 27"/>
                  <a:gd name="T8" fmla="*/ 0 w 220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27">
                    <a:moveTo>
                      <a:pt x="0" y="26"/>
                    </a:moveTo>
                    <a:lnTo>
                      <a:pt x="81" y="0"/>
                    </a:lnTo>
                    <a:lnTo>
                      <a:pt x="219" y="0"/>
                    </a:lnTo>
                    <a:lnTo>
                      <a:pt x="156" y="2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45" name="Freeform 296"/>
              <p:cNvSpPr/>
              <p:nvPr/>
            </p:nvSpPr>
            <p:spPr bwMode="auto">
              <a:xfrm>
                <a:off x="3655" y="1680"/>
                <a:ext cx="61" cy="192"/>
              </a:xfrm>
              <a:custGeom>
                <a:avLst/>
                <a:gdLst>
                  <a:gd name="T0" fmla="*/ 0 w 61"/>
                  <a:gd name="T1" fmla="*/ 191 h 192"/>
                  <a:gd name="T2" fmla="*/ 60 w 61"/>
                  <a:gd name="T3" fmla="*/ 145 h 192"/>
                  <a:gd name="T4" fmla="*/ 60 w 61"/>
                  <a:gd name="T5" fmla="*/ 0 h 192"/>
                  <a:gd name="T6" fmla="*/ 0 w 61"/>
                  <a:gd name="T7" fmla="*/ 26 h 192"/>
                  <a:gd name="T8" fmla="*/ 0 w 61"/>
                  <a:gd name="T9" fmla="*/ 19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92">
                    <a:moveTo>
                      <a:pt x="0" y="191"/>
                    </a:moveTo>
                    <a:lnTo>
                      <a:pt x="60" y="145"/>
                    </a:lnTo>
                    <a:lnTo>
                      <a:pt x="60" y="0"/>
                    </a:lnTo>
                    <a:lnTo>
                      <a:pt x="0" y="26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282" name="Group 297"/>
            <p:cNvGrpSpPr/>
            <p:nvPr/>
          </p:nvGrpSpPr>
          <p:grpSpPr bwMode="auto">
            <a:xfrm>
              <a:off x="2146" y="2121"/>
              <a:ext cx="218" cy="193"/>
              <a:chOff x="3501" y="1515"/>
              <a:chExt cx="219" cy="193"/>
            </a:xfrm>
          </p:grpSpPr>
          <p:sp>
            <p:nvSpPr>
              <p:cNvPr id="340" name="Freeform 298"/>
              <p:cNvSpPr/>
              <p:nvPr/>
            </p:nvSpPr>
            <p:spPr bwMode="auto">
              <a:xfrm>
                <a:off x="3501" y="1541"/>
                <a:ext cx="157" cy="166"/>
              </a:xfrm>
              <a:custGeom>
                <a:avLst/>
                <a:gdLst>
                  <a:gd name="T0" fmla="*/ 0 w 157"/>
                  <a:gd name="T1" fmla="*/ 0 h 166"/>
                  <a:gd name="T2" fmla="*/ 156 w 157"/>
                  <a:gd name="T3" fmla="*/ 0 h 166"/>
                  <a:gd name="T4" fmla="*/ 156 w 157"/>
                  <a:gd name="T5" fmla="*/ 165 h 166"/>
                  <a:gd name="T6" fmla="*/ 0 w 157"/>
                  <a:gd name="T7" fmla="*/ 165 h 166"/>
                  <a:gd name="T8" fmla="*/ 0 w 157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66">
                    <a:moveTo>
                      <a:pt x="0" y="0"/>
                    </a:moveTo>
                    <a:lnTo>
                      <a:pt x="156" y="0"/>
                    </a:lnTo>
                    <a:lnTo>
                      <a:pt x="156" y="16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41" name="Freeform 299"/>
              <p:cNvSpPr/>
              <p:nvPr/>
            </p:nvSpPr>
            <p:spPr bwMode="auto">
              <a:xfrm>
                <a:off x="3501" y="1515"/>
                <a:ext cx="219" cy="27"/>
              </a:xfrm>
              <a:custGeom>
                <a:avLst/>
                <a:gdLst>
                  <a:gd name="T0" fmla="*/ 0 w 219"/>
                  <a:gd name="T1" fmla="*/ 26 h 27"/>
                  <a:gd name="T2" fmla="*/ 81 w 219"/>
                  <a:gd name="T3" fmla="*/ 0 h 27"/>
                  <a:gd name="T4" fmla="*/ 218 w 219"/>
                  <a:gd name="T5" fmla="*/ 0 h 27"/>
                  <a:gd name="T6" fmla="*/ 156 w 219"/>
                  <a:gd name="T7" fmla="*/ 26 h 27"/>
                  <a:gd name="T8" fmla="*/ 0 w 219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" h="27">
                    <a:moveTo>
                      <a:pt x="0" y="26"/>
                    </a:moveTo>
                    <a:lnTo>
                      <a:pt x="81" y="0"/>
                    </a:lnTo>
                    <a:lnTo>
                      <a:pt x="218" y="0"/>
                    </a:lnTo>
                    <a:lnTo>
                      <a:pt x="156" y="2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42" name="Freeform 300"/>
              <p:cNvSpPr/>
              <p:nvPr/>
            </p:nvSpPr>
            <p:spPr bwMode="auto">
              <a:xfrm>
                <a:off x="3657" y="1515"/>
                <a:ext cx="62" cy="193"/>
              </a:xfrm>
              <a:custGeom>
                <a:avLst/>
                <a:gdLst>
                  <a:gd name="T0" fmla="*/ 0 w 62"/>
                  <a:gd name="T1" fmla="*/ 192 h 193"/>
                  <a:gd name="T2" fmla="*/ 61 w 62"/>
                  <a:gd name="T3" fmla="*/ 146 h 193"/>
                  <a:gd name="T4" fmla="*/ 61 w 62"/>
                  <a:gd name="T5" fmla="*/ 0 h 193"/>
                  <a:gd name="T6" fmla="*/ 0 w 62"/>
                  <a:gd name="T7" fmla="*/ 26 h 193"/>
                  <a:gd name="T8" fmla="*/ 0 w 62"/>
                  <a:gd name="T9" fmla="*/ 192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93">
                    <a:moveTo>
                      <a:pt x="0" y="192"/>
                    </a:moveTo>
                    <a:lnTo>
                      <a:pt x="61" y="146"/>
                    </a:lnTo>
                    <a:lnTo>
                      <a:pt x="61" y="0"/>
                    </a:lnTo>
                    <a:lnTo>
                      <a:pt x="0" y="26"/>
                    </a:lnTo>
                    <a:lnTo>
                      <a:pt x="0" y="192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283" name="Group 301"/>
            <p:cNvGrpSpPr/>
            <p:nvPr/>
          </p:nvGrpSpPr>
          <p:grpSpPr bwMode="auto">
            <a:xfrm>
              <a:off x="1402" y="2073"/>
              <a:ext cx="120" cy="384"/>
              <a:chOff x="2480" y="3415"/>
              <a:chExt cx="180" cy="545"/>
            </a:xfrm>
          </p:grpSpPr>
          <p:grpSp>
            <p:nvGrpSpPr>
              <p:cNvPr id="284" name="Group 302"/>
              <p:cNvGrpSpPr/>
              <p:nvPr/>
            </p:nvGrpSpPr>
            <p:grpSpPr bwMode="auto">
              <a:xfrm>
                <a:off x="2579" y="3903"/>
                <a:ext cx="33" cy="47"/>
                <a:chOff x="2579" y="3903"/>
                <a:chExt cx="33" cy="47"/>
              </a:xfrm>
            </p:grpSpPr>
            <p:sp>
              <p:nvSpPr>
                <p:cNvPr id="336" name="Freeform 303"/>
                <p:cNvSpPr/>
                <p:nvPr/>
              </p:nvSpPr>
              <p:spPr bwMode="auto">
                <a:xfrm>
                  <a:off x="2579" y="3915"/>
                  <a:ext cx="32" cy="35"/>
                </a:xfrm>
                <a:custGeom>
                  <a:avLst/>
                  <a:gdLst>
                    <a:gd name="T0" fmla="*/ 0 w 159"/>
                    <a:gd name="T1" fmla="*/ 0 h 212"/>
                    <a:gd name="T2" fmla="*/ 0 w 159"/>
                    <a:gd name="T3" fmla="*/ 0 h 212"/>
                    <a:gd name="T4" fmla="*/ 0 w 159"/>
                    <a:gd name="T5" fmla="*/ 0 h 212"/>
                    <a:gd name="T6" fmla="*/ 0 w 159"/>
                    <a:gd name="T7" fmla="*/ 0 h 212"/>
                    <a:gd name="T8" fmla="*/ 0 w 159"/>
                    <a:gd name="T9" fmla="*/ 0 h 212"/>
                    <a:gd name="T10" fmla="*/ 0 w 159"/>
                    <a:gd name="T11" fmla="*/ 0 h 212"/>
                    <a:gd name="T12" fmla="*/ 0 w 159"/>
                    <a:gd name="T13" fmla="*/ 0 h 212"/>
                    <a:gd name="T14" fmla="*/ 0 w 159"/>
                    <a:gd name="T15" fmla="*/ 0 h 212"/>
                    <a:gd name="T16" fmla="*/ 0 w 159"/>
                    <a:gd name="T17" fmla="*/ 0 h 212"/>
                    <a:gd name="T18" fmla="*/ 0 w 159"/>
                    <a:gd name="T19" fmla="*/ 0 h 212"/>
                    <a:gd name="T20" fmla="*/ 0 w 159"/>
                    <a:gd name="T21" fmla="*/ 0 h 212"/>
                    <a:gd name="T22" fmla="*/ 0 w 159"/>
                    <a:gd name="T23" fmla="*/ 0 h 212"/>
                    <a:gd name="T24" fmla="*/ 0 w 159"/>
                    <a:gd name="T25" fmla="*/ 0 h 212"/>
                    <a:gd name="T26" fmla="*/ 0 w 159"/>
                    <a:gd name="T27" fmla="*/ 0 h 212"/>
                    <a:gd name="T28" fmla="*/ 0 w 159"/>
                    <a:gd name="T29" fmla="*/ 0 h 2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9" h="212">
                      <a:moveTo>
                        <a:pt x="18" y="10"/>
                      </a:moveTo>
                      <a:lnTo>
                        <a:pt x="11" y="81"/>
                      </a:lnTo>
                      <a:lnTo>
                        <a:pt x="0" y="118"/>
                      </a:lnTo>
                      <a:lnTo>
                        <a:pt x="11" y="158"/>
                      </a:lnTo>
                      <a:lnTo>
                        <a:pt x="11" y="183"/>
                      </a:lnTo>
                      <a:lnTo>
                        <a:pt x="24" y="201"/>
                      </a:lnTo>
                      <a:lnTo>
                        <a:pt x="59" y="208"/>
                      </a:lnTo>
                      <a:lnTo>
                        <a:pt x="89" y="212"/>
                      </a:lnTo>
                      <a:lnTo>
                        <a:pt x="120" y="203"/>
                      </a:lnTo>
                      <a:lnTo>
                        <a:pt x="144" y="183"/>
                      </a:lnTo>
                      <a:lnTo>
                        <a:pt x="147" y="158"/>
                      </a:lnTo>
                      <a:lnTo>
                        <a:pt x="159" y="122"/>
                      </a:lnTo>
                      <a:lnTo>
                        <a:pt x="149" y="79"/>
                      </a:lnTo>
                      <a:lnTo>
                        <a:pt x="138" y="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317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7" name="Freeform 304"/>
                <p:cNvSpPr/>
                <p:nvPr/>
              </p:nvSpPr>
              <p:spPr bwMode="auto">
                <a:xfrm>
                  <a:off x="2588" y="3903"/>
                  <a:ext cx="24" cy="14"/>
                </a:xfrm>
                <a:custGeom>
                  <a:avLst/>
                  <a:gdLst>
                    <a:gd name="T0" fmla="*/ 0 w 120"/>
                    <a:gd name="T1" fmla="*/ 0 h 82"/>
                    <a:gd name="T2" fmla="*/ 0 w 120"/>
                    <a:gd name="T3" fmla="*/ 0 h 82"/>
                    <a:gd name="T4" fmla="*/ 0 w 120"/>
                    <a:gd name="T5" fmla="*/ 0 h 82"/>
                    <a:gd name="T6" fmla="*/ 0 w 120"/>
                    <a:gd name="T7" fmla="*/ 0 h 82"/>
                    <a:gd name="T8" fmla="*/ 0 w 120"/>
                    <a:gd name="T9" fmla="*/ 0 h 82"/>
                    <a:gd name="T10" fmla="*/ 0 w 120"/>
                    <a:gd name="T11" fmla="*/ 0 h 82"/>
                    <a:gd name="T12" fmla="*/ 0 w 120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0" h="82">
                      <a:moveTo>
                        <a:pt x="120" y="0"/>
                      </a:moveTo>
                      <a:lnTo>
                        <a:pt x="81" y="39"/>
                      </a:lnTo>
                      <a:lnTo>
                        <a:pt x="39" y="68"/>
                      </a:lnTo>
                      <a:lnTo>
                        <a:pt x="0" y="71"/>
                      </a:lnTo>
                      <a:lnTo>
                        <a:pt x="48" y="82"/>
                      </a:lnTo>
                      <a:lnTo>
                        <a:pt x="81" y="71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8" name="Freeform 305"/>
                <p:cNvSpPr/>
                <p:nvPr/>
              </p:nvSpPr>
              <p:spPr bwMode="auto">
                <a:xfrm>
                  <a:off x="2583" y="3941"/>
                  <a:ext cx="25" cy="7"/>
                </a:xfrm>
                <a:custGeom>
                  <a:avLst/>
                  <a:gdLst>
                    <a:gd name="T0" fmla="*/ 0 w 121"/>
                    <a:gd name="T1" fmla="*/ 0 h 42"/>
                    <a:gd name="T2" fmla="*/ 0 w 121"/>
                    <a:gd name="T3" fmla="*/ 0 h 42"/>
                    <a:gd name="T4" fmla="*/ 0 w 121"/>
                    <a:gd name="T5" fmla="*/ 0 h 42"/>
                    <a:gd name="T6" fmla="*/ 0 w 121"/>
                    <a:gd name="T7" fmla="*/ 0 h 42"/>
                    <a:gd name="T8" fmla="*/ 0 w 121"/>
                    <a:gd name="T9" fmla="*/ 0 h 42"/>
                    <a:gd name="T10" fmla="*/ 0 w 121"/>
                    <a:gd name="T11" fmla="*/ 0 h 42"/>
                    <a:gd name="T12" fmla="*/ 0 w 121"/>
                    <a:gd name="T13" fmla="*/ 0 h 42"/>
                    <a:gd name="T14" fmla="*/ 0 w 121"/>
                    <a:gd name="T15" fmla="*/ 0 h 42"/>
                    <a:gd name="T16" fmla="*/ 0 w 121"/>
                    <a:gd name="T17" fmla="*/ 0 h 42"/>
                    <a:gd name="T18" fmla="*/ 0 w 121"/>
                    <a:gd name="T19" fmla="*/ 0 h 42"/>
                    <a:gd name="T20" fmla="*/ 0 w 121"/>
                    <a:gd name="T21" fmla="*/ 0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1" h="42">
                      <a:moveTo>
                        <a:pt x="0" y="20"/>
                      </a:moveTo>
                      <a:lnTo>
                        <a:pt x="1" y="0"/>
                      </a:lnTo>
                      <a:lnTo>
                        <a:pt x="37" y="11"/>
                      </a:lnTo>
                      <a:lnTo>
                        <a:pt x="76" y="11"/>
                      </a:lnTo>
                      <a:lnTo>
                        <a:pt x="121" y="0"/>
                      </a:lnTo>
                      <a:lnTo>
                        <a:pt x="117" y="17"/>
                      </a:lnTo>
                      <a:lnTo>
                        <a:pt x="94" y="35"/>
                      </a:lnTo>
                      <a:lnTo>
                        <a:pt x="67" y="42"/>
                      </a:lnTo>
                      <a:lnTo>
                        <a:pt x="46" y="38"/>
                      </a:lnTo>
                      <a:lnTo>
                        <a:pt x="24" y="3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9" name="Freeform 306"/>
                <p:cNvSpPr/>
                <p:nvPr/>
              </p:nvSpPr>
              <p:spPr bwMode="auto">
                <a:xfrm>
                  <a:off x="2584" y="3927"/>
                  <a:ext cx="25" cy="15"/>
                </a:xfrm>
                <a:custGeom>
                  <a:avLst/>
                  <a:gdLst>
                    <a:gd name="T0" fmla="*/ 0 w 123"/>
                    <a:gd name="T1" fmla="*/ 0 h 91"/>
                    <a:gd name="T2" fmla="*/ 0 w 123"/>
                    <a:gd name="T3" fmla="*/ 0 h 91"/>
                    <a:gd name="T4" fmla="*/ 0 w 123"/>
                    <a:gd name="T5" fmla="*/ 0 h 91"/>
                    <a:gd name="T6" fmla="*/ 0 w 123"/>
                    <a:gd name="T7" fmla="*/ 0 h 91"/>
                    <a:gd name="T8" fmla="*/ 0 w 123"/>
                    <a:gd name="T9" fmla="*/ 0 h 91"/>
                    <a:gd name="T10" fmla="*/ 0 w 123"/>
                    <a:gd name="T11" fmla="*/ 0 h 91"/>
                    <a:gd name="T12" fmla="*/ 0 w 123"/>
                    <a:gd name="T13" fmla="*/ 0 h 91"/>
                    <a:gd name="T14" fmla="*/ 0 w 123"/>
                    <a:gd name="T15" fmla="*/ 0 h 91"/>
                    <a:gd name="T16" fmla="*/ 0 w 123"/>
                    <a:gd name="T17" fmla="*/ 0 h 91"/>
                    <a:gd name="T18" fmla="*/ 0 w 123"/>
                    <a:gd name="T19" fmla="*/ 0 h 91"/>
                    <a:gd name="T20" fmla="*/ 0 w 123"/>
                    <a:gd name="T21" fmla="*/ 0 h 91"/>
                    <a:gd name="T22" fmla="*/ 0 w 123"/>
                    <a:gd name="T23" fmla="*/ 0 h 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3" h="91">
                      <a:moveTo>
                        <a:pt x="0" y="77"/>
                      </a:moveTo>
                      <a:lnTo>
                        <a:pt x="43" y="91"/>
                      </a:lnTo>
                      <a:lnTo>
                        <a:pt x="88" y="90"/>
                      </a:lnTo>
                      <a:lnTo>
                        <a:pt x="114" y="77"/>
                      </a:lnTo>
                      <a:lnTo>
                        <a:pt x="123" y="61"/>
                      </a:lnTo>
                      <a:lnTo>
                        <a:pt x="118" y="29"/>
                      </a:lnTo>
                      <a:lnTo>
                        <a:pt x="106" y="2"/>
                      </a:lnTo>
                      <a:lnTo>
                        <a:pt x="91" y="8"/>
                      </a:lnTo>
                      <a:lnTo>
                        <a:pt x="55" y="8"/>
                      </a:lnTo>
                      <a:lnTo>
                        <a:pt x="15" y="0"/>
                      </a:lnTo>
                      <a:lnTo>
                        <a:pt x="3" y="2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285" name="Group 307"/>
              <p:cNvGrpSpPr/>
              <p:nvPr/>
            </p:nvGrpSpPr>
            <p:grpSpPr bwMode="auto">
              <a:xfrm>
                <a:off x="2504" y="3919"/>
                <a:ext cx="63" cy="41"/>
                <a:chOff x="2504" y="3919"/>
                <a:chExt cx="63" cy="41"/>
              </a:xfrm>
            </p:grpSpPr>
            <p:sp>
              <p:nvSpPr>
                <p:cNvPr id="330" name="Freeform 308"/>
                <p:cNvSpPr/>
                <p:nvPr/>
              </p:nvSpPr>
              <p:spPr bwMode="auto">
                <a:xfrm>
                  <a:off x="2504" y="3919"/>
                  <a:ext cx="63" cy="41"/>
                </a:xfrm>
                <a:custGeom>
                  <a:avLst/>
                  <a:gdLst>
                    <a:gd name="T0" fmla="*/ 0 w 318"/>
                    <a:gd name="T1" fmla="*/ 0 h 247"/>
                    <a:gd name="T2" fmla="*/ 0 w 318"/>
                    <a:gd name="T3" fmla="*/ 0 h 247"/>
                    <a:gd name="T4" fmla="*/ 0 w 318"/>
                    <a:gd name="T5" fmla="*/ 0 h 247"/>
                    <a:gd name="T6" fmla="*/ 0 w 318"/>
                    <a:gd name="T7" fmla="*/ 0 h 247"/>
                    <a:gd name="T8" fmla="*/ 0 w 318"/>
                    <a:gd name="T9" fmla="*/ 0 h 247"/>
                    <a:gd name="T10" fmla="*/ 0 w 318"/>
                    <a:gd name="T11" fmla="*/ 0 h 247"/>
                    <a:gd name="T12" fmla="*/ 0 w 318"/>
                    <a:gd name="T13" fmla="*/ 0 h 247"/>
                    <a:gd name="T14" fmla="*/ 0 w 318"/>
                    <a:gd name="T15" fmla="*/ 0 h 247"/>
                    <a:gd name="T16" fmla="*/ 0 w 318"/>
                    <a:gd name="T17" fmla="*/ 0 h 247"/>
                    <a:gd name="T18" fmla="*/ 0 w 318"/>
                    <a:gd name="T19" fmla="*/ 0 h 247"/>
                    <a:gd name="T20" fmla="*/ 0 w 318"/>
                    <a:gd name="T21" fmla="*/ 0 h 247"/>
                    <a:gd name="T22" fmla="*/ 0 w 318"/>
                    <a:gd name="T23" fmla="*/ 0 h 247"/>
                    <a:gd name="T24" fmla="*/ 0 w 318"/>
                    <a:gd name="T25" fmla="*/ 0 h 247"/>
                    <a:gd name="T26" fmla="*/ 0 w 318"/>
                    <a:gd name="T27" fmla="*/ 0 h 247"/>
                    <a:gd name="T28" fmla="*/ 0 w 318"/>
                    <a:gd name="T29" fmla="*/ 0 h 247"/>
                    <a:gd name="T30" fmla="*/ 0 w 318"/>
                    <a:gd name="T31" fmla="*/ 0 h 247"/>
                    <a:gd name="T32" fmla="*/ 0 w 318"/>
                    <a:gd name="T33" fmla="*/ 0 h 247"/>
                    <a:gd name="T34" fmla="*/ 0 w 318"/>
                    <a:gd name="T35" fmla="*/ 0 h 247"/>
                    <a:gd name="T36" fmla="*/ 0 w 318"/>
                    <a:gd name="T37" fmla="*/ 0 h 247"/>
                    <a:gd name="T38" fmla="*/ 0 w 318"/>
                    <a:gd name="T39" fmla="*/ 0 h 247"/>
                    <a:gd name="T40" fmla="*/ 0 w 318"/>
                    <a:gd name="T41" fmla="*/ 0 h 2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8" h="247">
                      <a:moveTo>
                        <a:pt x="288" y="33"/>
                      </a:moveTo>
                      <a:lnTo>
                        <a:pt x="315" y="137"/>
                      </a:lnTo>
                      <a:lnTo>
                        <a:pt x="315" y="180"/>
                      </a:lnTo>
                      <a:lnTo>
                        <a:pt x="318" y="212"/>
                      </a:lnTo>
                      <a:lnTo>
                        <a:pt x="290" y="238"/>
                      </a:lnTo>
                      <a:lnTo>
                        <a:pt x="264" y="241"/>
                      </a:lnTo>
                      <a:lnTo>
                        <a:pt x="219" y="247"/>
                      </a:lnTo>
                      <a:lnTo>
                        <a:pt x="174" y="241"/>
                      </a:lnTo>
                      <a:lnTo>
                        <a:pt x="155" y="215"/>
                      </a:lnTo>
                      <a:lnTo>
                        <a:pt x="135" y="194"/>
                      </a:lnTo>
                      <a:lnTo>
                        <a:pt x="75" y="173"/>
                      </a:lnTo>
                      <a:lnTo>
                        <a:pt x="45" y="162"/>
                      </a:lnTo>
                      <a:lnTo>
                        <a:pt x="23" y="143"/>
                      </a:lnTo>
                      <a:lnTo>
                        <a:pt x="0" y="112"/>
                      </a:lnTo>
                      <a:lnTo>
                        <a:pt x="6" y="76"/>
                      </a:lnTo>
                      <a:lnTo>
                        <a:pt x="24" y="58"/>
                      </a:lnTo>
                      <a:lnTo>
                        <a:pt x="48" y="51"/>
                      </a:lnTo>
                      <a:lnTo>
                        <a:pt x="117" y="47"/>
                      </a:lnTo>
                      <a:lnTo>
                        <a:pt x="171" y="0"/>
                      </a:lnTo>
                      <a:lnTo>
                        <a:pt x="255" y="18"/>
                      </a:lnTo>
                      <a:lnTo>
                        <a:pt x="288" y="33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317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1" name="Freeform 309"/>
                <p:cNvSpPr/>
                <p:nvPr/>
              </p:nvSpPr>
              <p:spPr bwMode="auto">
                <a:xfrm>
                  <a:off x="2507" y="3929"/>
                  <a:ext cx="12" cy="7"/>
                </a:xfrm>
                <a:custGeom>
                  <a:avLst/>
                  <a:gdLst>
                    <a:gd name="T0" fmla="*/ 0 w 57"/>
                    <a:gd name="T1" fmla="*/ 0 h 39"/>
                    <a:gd name="T2" fmla="*/ 0 w 57"/>
                    <a:gd name="T3" fmla="*/ 0 h 39"/>
                    <a:gd name="T4" fmla="*/ 0 w 57"/>
                    <a:gd name="T5" fmla="*/ 0 h 39"/>
                    <a:gd name="T6" fmla="*/ 0 w 57"/>
                    <a:gd name="T7" fmla="*/ 0 h 39"/>
                    <a:gd name="T8" fmla="*/ 0 w 57"/>
                    <a:gd name="T9" fmla="*/ 0 h 39"/>
                    <a:gd name="T10" fmla="*/ 0 w 57"/>
                    <a:gd name="T11" fmla="*/ 0 h 39"/>
                    <a:gd name="T12" fmla="*/ 0 w 57"/>
                    <a:gd name="T13" fmla="*/ 0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39">
                      <a:moveTo>
                        <a:pt x="57" y="3"/>
                      </a:moveTo>
                      <a:lnTo>
                        <a:pt x="39" y="19"/>
                      </a:lnTo>
                      <a:lnTo>
                        <a:pt x="30" y="39"/>
                      </a:lnTo>
                      <a:lnTo>
                        <a:pt x="0" y="19"/>
                      </a:lnTo>
                      <a:lnTo>
                        <a:pt x="10" y="8"/>
                      </a:lnTo>
                      <a:lnTo>
                        <a:pt x="24" y="0"/>
                      </a:lnTo>
                      <a:lnTo>
                        <a:pt x="57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2" name="Freeform 310"/>
                <p:cNvSpPr/>
                <p:nvPr/>
              </p:nvSpPr>
              <p:spPr bwMode="auto">
                <a:xfrm>
                  <a:off x="2506" y="3934"/>
                  <a:ext cx="59" cy="23"/>
                </a:xfrm>
                <a:custGeom>
                  <a:avLst/>
                  <a:gdLst>
                    <a:gd name="T0" fmla="*/ 0 w 294"/>
                    <a:gd name="T1" fmla="*/ 0 h 140"/>
                    <a:gd name="T2" fmla="*/ 0 w 294"/>
                    <a:gd name="T3" fmla="*/ 0 h 140"/>
                    <a:gd name="T4" fmla="*/ 0 w 294"/>
                    <a:gd name="T5" fmla="*/ 0 h 140"/>
                    <a:gd name="T6" fmla="*/ 0 w 294"/>
                    <a:gd name="T7" fmla="*/ 0 h 140"/>
                    <a:gd name="T8" fmla="*/ 0 w 294"/>
                    <a:gd name="T9" fmla="*/ 0 h 140"/>
                    <a:gd name="T10" fmla="*/ 0 w 294"/>
                    <a:gd name="T11" fmla="*/ 0 h 140"/>
                    <a:gd name="T12" fmla="*/ 0 w 294"/>
                    <a:gd name="T13" fmla="*/ 0 h 140"/>
                    <a:gd name="T14" fmla="*/ 0 w 294"/>
                    <a:gd name="T15" fmla="*/ 0 h 140"/>
                    <a:gd name="T16" fmla="*/ 0 w 294"/>
                    <a:gd name="T17" fmla="*/ 0 h 140"/>
                    <a:gd name="T18" fmla="*/ 0 w 294"/>
                    <a:gd name="T19" fmla="*/ 0 h 140"/>
                    <a:gd name="T20" fmla="*/ 0 w 294"/>
                    <a:gd name="T21" fmla="*/ 0 h 140"/>
                    <a:gd name="T22" fmla="*/ 0 w 294"/>
                    <a:gd name="T23" fmla="*/ 0 h 140"/>
                    <a:gd name="T24" fmla="*/ 0 w 294"/>
                    <a:gd name="T25" fmla="*/ 0 h 140"/>
                    <a:gd name="T26" fmla="*/ 0 w 294"/>
                    <a:gd name="T27" fmla="*/ 0 h 140"/>
                    <a:gd name="T28" fmla="*/ 0 w 294"/>
                    <a:gd name="T29" fmla="*/ 0 h 140"/>
                    <a:gd name="T30" fmla="*/ 0 w 294"/>
                    <a:gd name="T31" fmla="*/ 0 h 140"/>
                    <a:gd name="T32" fmla="*/ 0 w 294"/>
                    <a:gd name="T33" fmla="*/ 0 h 140"/>
                    <a:gd name="T34" fmla="*/ 0 w 294"/>
                    <a:gd name="T35" fmla="*/ 0 h 140"/>
                    <a:gd name="T36" fmla="*/ 0 w 294"/>
                    <a:gd name="T37" fmla="*/ 0 h 140"/>
                    <a:gd name="T38" fmla="*/ 0 w 294"/>
                    <a:gd name="T39" fmla="*/ 0 h 140"/>
                    <a:gd name="T40" fmla="*/ 0 w 294"/>
                    <a:gd name="T41" fmla="*/ 0 h 1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94" h="140">
                      <a:moveTo>
                        <a:pt x="7" y="0"/>
                      </a:moveTo>
                      <a:lnTo>
                        <a:pt x="34" y="21"/>
                      </a:lnTo>
                      <a:lnTo>
                        <a:pt x="58" y="35"/>
                      </a:lnTo>
                      <a:lnTo>
                        <a:pt x="85" y="44"/>
                      </a:lnTo>
                      <a:lnTo>
                        <a:pt x="120" y="58"/>
                      </a:lnTo>
                      <a:lnTo>
                        <a:pt x="141" y="82"/>
                      </a:lnTo>
                      <a:lnTo>
                        <a:pt x="169" y="105"/>
                      </a:lnTo>
                      <a:lnTo>
                        <a:pt x="213" y="115"/>
                      </a:lnTo>
                      <a:lnTo>
                        <a:pt x="264" y="112"/>
                      </a:lnTo>
                      <a:lnTo>
                        <a:pt x="294" y="100"/>
                      </a:lnTo>
                      <a:lnTo>
                        <a:pt x="294" y="118"/>
                      </a:lnTo>
                      <a:lnTo>
                        <a:pt x="271" y="137"/>
                      </a:lnTo>
                      <a:lnTo>
                        <a:pt x="225" y="140"/>
                      </a:lnTo>
                      <a:lnTo>
                        <a:pt x="192" y="140"/>
                      </a:lnTo>
                      <a:lnTo>
                        <a:pt x="174" y="136"/>
                      </a:lnTo>
                      <a:lnTo>
                        <a:pt x="139" y="98"/>
                      </a:lnTo>
                      <a:lnTo>
                        <a:pt x="124" y="87"/>
                      </a:lnTo>
                      <a:lnTo>
                        <a:pt x="93" y="80"/>
                      </a:lnTo>
                      <a:lnTo>
                        <a:pt x="37" y="58"/>
                      </a:lnTo>
                      <a:lnTo>
                        <a:pt x="0" y="2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3" name="Freeform 311"/>
                <p:cNvSpPr/>
                <p:nvPr/>
              </p:nvSpPr>
              <p:spPr bwMode="auto">
                <a:xfrm>
                  <a:off x="2542" y="3934"/>
                  <a:ext cx="23" cy="17"/>
                </a:xfrm>
                <a:custGeom>
                  <a:avLst/>
                  <a:gdLst>
                    <a:gd name="T0" fmla="*/ 0 w 114"/>
                    <a:gd name="T1" fmla="*/ 0 h 104"/>
                    <a:gd name="T2" fmla="*/ 0 w 114"/>
                    <a:gd name="T3" fmla="*/ 0 h 104"/>
                    <a:gd name="T4" fmla="*/ 0 w 114"/>
                    <a:gd name="T5" fmla="*/ 0 h 104"/>
                    <a:gd name="T6" fmla="*/ 0 w 114"/>
                    <a:gd name="T7" fmla="*/ 0 h 104"/>
                    <a:gd name="T8" fmla="*/ 0 w 114"/>
                    <a:gd name="T9" fmla="*/ 0 h 104"/>
                    <a:gd name="T10" fmla="*/ 0 w 114"/>
                    <a:gd name="T11" fmla="*/ 0 h 104"/>
                    <a:gd name="T12" fmla="*/ 0 w 114"/>
                    <a:gd name="T13" fmla="*/ 0 h 104"/>
                    <a:gd name="T14" fmla="*/ 0 w 114"/>
                    <a:gd name="T15" fmla="*/ 0 h 104"/>
                    <a:gd name="T16" fmla="*/ 0 w 114"/>
                    <a:gd name="T17" fmla="*/ 0 h 104"/>
                    <a:gd name="T18" fmla="*/ 0 w 114"/>
                    <a:gd name="T19" fmla="*/ 0 h 104"/>
                    <a:gd name="T20" fmla="*/ 0 w 114"/>
                    <a:gd name="T21" fmla="*/ 0 h 104"/>
                    <a:gd name="T22" fmla="*/ 0 w 114"/>
                    <a:gd name="T23" fmla="*/ 0 h 104"/>
                    <a:gd name="T24" fmla="*/ 0 w 114"/>
                    <a:gd name="T25" fmla="*/ 0 h 10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104">
                      <a:moveTo>
                        <a:pt x="33" y="103"/>
                      </a:moveTo>
                      <a:lnTo>
                        <a:pt x="71" y="104"/>
                      </a:lnTo>
                      <a:lnTo>
                        <a:pt x="102" y="92"/>
                      </a:lnTo>
                      <a:lnTo>
                        <a:pt x="110" y="86"/>
                      </a:lnTo>
                      <a:lnTo>
                        <a:pt x="114" y="63"/>
                      </a:lnTo>
                      <a:lnTo>
                        <a:pt x="111" y="32"/>
                      </a:lnTo>
                      <a:lnTo>
                        <a:pt x="102" y="0"/>
                      </a:lnTo>
                      <a:lnTo>
                        <a:pt x="68" y="9"/>
                      </a:lnTo>
                      <a:lnTo>
                        <a:pt x="38" y="11"/>
                      </a:lnTo>
                      <a:lnTo>
                        <a:pt x="18" y="31"/>
                      </a:lnTo>
                      <a:lnTo>
                        <a:pt x="9" y="57"/>
                      </a:lnTo>
                      <a:lnTo>
                        <a:pt x="0" y="93"/>
                      </a:lnTo>
                      <a:lnTo>
                        <a:pt x="33" y="10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4" name="Freeform 312"/>
                <p:cNvSpPr/>
                <p:nvPr/>
              </p:nvSpPr>
              <p:spPr bwMode="auto">
                <a:xfrm>
                  <a:off x="2514" y="3929"/>
                  <a:ext cx="15" cy="12"/>
                </a:xfrm>
                <a:custGeom>
                  <a:avLst/>
                  <a:gdLst>
                    <a:gd name="T0" fmla="*/ 0 w 75"/>
                    <a:gd name="T1" fmla="*/ 0 h 73"/>
                    <a:gd name="T2" fmla="*/ 0 w 75"/>
                    <a:gd name="T3" fmla="*/ 0 h 73"/>
                    <a:gd name="T4" fmla="*/ 0 w 75"/>
                    <a:gd name="T5" fmla="*/ 0 h 73"/>
                    <a:gd name="T6" fmla="*/ 0 w 75"/>
                    <a:gd name="T7" fmla="*/ 0 h 73"/>
                    <a:gd name="T8" fmla="*/ 0 w 75"/>
                    <a:gd name="T9" fmla="*/ 0 h 73"/>
                    <a:gd name="T10" fmla="*/ 0 w 75"/>
                    <a:gd name="T11" fmla="*/ 0 h 73"/>
                    <a:gd name="T12" fmla="*/ 0 w 75"/>
                    <a:gd name="T13" fmla="*/ 0 h 73"/>
                    <a:gd name="T14" fmla="*/ 0 w 75"/>
                    <a:gd name="T15" fmla="*/ 0 h 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5" h="73">
                      <a:moveTo>
                        <a:pt x="0" y="41"/>
                      </a:moveTo>
                      <a:lnTo>
                        <a:pt x="21" y="7"/>
                      </a:lnTo>
                      <a:lnTo>
                        <a:pt x="45" y="7"/>
                      </a:lnTo>
                      <a:lnTo>
                        <a:pt x="75" y="0"/>
                      </a:lnTo>
                      <a:lnTo>
                        <a:pt x="60" y="32"/>
                      </a:lnTo>
                      <a:lnTo>
                        <a:pt x="67" y="73"/>
                      </a:lnTo>
                      <a:lnTo>
                        <a:pt x="16" y="54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35" name="Oval 313"/>
                <p:cNvSpPr>
                  <a:spLocks noChangeArrowheads="1"/>
                </p:cNvSpPr>
                <p:nvPr/>
              </p:nvSpPr>
              <p:spPr bwMode="auto">
                <a:xfrm>
                  <a:off x="2532" y="3933"/>
                  <a:ext cx="8" cy="11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286" name="Group 314"/>
              <p:cNvGrpSpPr/>
              <p:nvPr/>
            </p:nvGrpSpPr>
            <p:grpSpPr bwMode="auto">
              <a:xfrm>
                <a:off x="2553" y="3415"/>
                <a:ext cx="55" cy="83"/>
                <a:chOff x="2553" y="3415"/>
                <a:chExt cx="55" cy="83"/>
              </a:xfrm>
            </p:grpSpPr>
            <p:sp>
              <p:nvSpPr>
                <p:cNvPr id="326" name="Freeform 315"/>
                <p:cNvSpPr/>
                <p:nvPr/>
              </p:nvSpPr>
              <p:spPr bwMode="auto">
                <a:xfrm>
                  <a:off x="2554" y="3415"/>
                  <a:ext cx="53" cy="83"/>
                </a:xfrm>
                <a:custGeom>
                  <a:avLst/>
                  <a:gdLst>
                    <a:gd name="T0" fmla="*/ 0 w 266"/>
                    <a:gd name="T1" fmla="*/ 0 h 502"/>
                    <a:gd name="T2" fmla="*/ 0 w 266"/>
                    <a:gd name="T3" fmla="*/ 0 h 502"/>
                    <a:gd name="T4" fmla="*/ 0 w 266"/>
                    <a:gd name="T5" fmla="*/ 0 h 502"/>
                    <a:gd name="T6" fmla="*/ 0 w 266"/>
                    <a:gd name="T7" fmla="*/ 0 h 502"/>
                    <a:gd name="T8" fmla="*/ 0 w 266"/>
                    <a:gd name="T9" fmla="*/ 0 h 502"/>
                    <a:gd name="T10" fmla="*/ 0 w 266"/>
                    <a:gd name="T11" fmla="*/ 0 h 502"/>
                    <a:gd name="T12" fmla="*/ 0 w 266"/>
                    <a:gd name="T13" fmla="*/ 0 h 502"/>
                    <a:gd name="T14" fmla="*/ 0 w 266"/>
                    <a:gd name="T15" fmla="*/ 0 h 502"/>
                    <a:gd name="T16" fmla="*/ 0 w 266"/>
                    <a:gd name="T17" fmla="*/ 0 h 502"/>
                    <a:gd name="T18" fmla="*/ 0 w 266"/>
                    <a:gd name="T19" fmla="*/ 0 h 502"/>
                    <a:gd name="T20" fmla="*/ 0 w 266"/>
                    <a:gd name="T21" fmla="*/ 0 h 502"/>
                    <a:gd name="T22" fmla="*/ 0 w 266"/>
                    <a:gd name="T23" fmla="*/ 0 h 502"/>
                    <a:gd name="T24" fmla="*/ 0 w 266"/>
                    <a:gd name="T25" fmla="*/ 0 h 502"/>
                    <a:gd name="T26" fmla="*/ 0 w 266"/>
                    <a:gd name="T27" fmla="*/ 0 h 502"/>
                    <a:gd name="T28" fmla="*/ 0 w 266"/>
                    <a:gd name="T29" fmla="*/ 0 h 502"/>
                    <a:gd name="T30" fmla="*/ 0 w 266"/>
                    <a:gd name="T31" fmla="*/ 0 h 502"/>
                    <a:gd name="T32" fmla="*/ 0 w 266"/>
                    <a:gd name="T33" fmla="*/ 0 h 502"/>
                    <a:gd name="T34" fmla="*/ 0 w 266"/>
                    <a:gd name="T35" fmla="*/ 0 h 502"/>
                    <a:gd name="T36" fmla="*/ 0 w 266"/>
                    <a:gd name="T37" fmla="*/ 0 h 502"/>
                    <a:gd name="T38" fmla="*/ 0 w 266"/>
                    <a:gd name="T39" fmla="*/ 0 h 502"/>
                    <a:gd name="T40" fmla="*/ 0 w 266"/>
                    <a:gd name="T41" fmla="*/ 0 h 502"/>
                    <a:gd name="T42" fmla="*/ 0 w 266"/>
                    <a:gd name="T43" fmla="*/ 0 h 502"/>
                    <a:gd name="T44" fmla="*/ 0 w 266"/>
                    <a:gd name="T45" fmla="*/ 0 h 502"/>
                    <a:gd name="T46" fmla="*/ 0 w 266"/>
                    <a:gd name="T47" fmla="*/ 0 h 502"/>
                    <a:gd name="T48" fmla="*/ 0 w 266"/>
                    <a:gd name="T49" fmla="*/ 0 h 502"/>
                    <a:gd name="T50" fmla="*/ 0 w 266"/>
                    <a:gd name="T51" fmla="*/ 0 h 502"/>
                    <a:gd name="T52" fmla="*/ 0 w 266"/>
                    <a:gd name="T53" fmla="*/ 0 h 502"/>
                    <a:gd name="T54" fmla="*/ 0 w 266"/>
                    <a:gd name="T55" fmla="*/ 0 h 502"/>
                    <a:gd name="T56" fmla="*/ 0 w 266"/>
                    <a:gd name="T57" fmla="*/ 0 h 502"/>
                    <a:gd name="T58" fmla="*/ 0 w 266"/>
                    <a:gd name="T59" fmla="*/ 0 h 502"/>
                    <a:gd name="T60" fmla="*/ 0 w 266"/>
                    <a:gd name="T61" fmla="*/ 0 h 502"/>
                    <a:gd name="T62" fmla="*/ 0 w 266"/>
                    <a:gd name="T63" fmla="*/ 0 h 5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66" h="502">
                      <a:moveTo>
                        <a:pt x="15" y="502"/>
                      </a:moveTo>
                      <a:lnTo>
                        <a:pt x="33" y="469"/>
                      </a:lnTo>
                      <a:lnTo>
                        <a:pt x="41" y="431"/>
                      </a:lnTo>
                      <a:lnTo>
                        <a:pt x="39" y="395"/>
                      </a:lnTo>
                      <a:lnTo>
                        <a:pt x="15" y="383"/>
                      </a:lnTo>
                      <a:lnTo>
                        <a:pt x="0" y="336"/>
                      </a:lnTo>
                      <a:lnTo>
                        <a:pt x="2" y="290"/>
                      </a:lnTo>
                      <a:lnTo>
                        <a:pt x="5" y="232"/>
                      </a:lnTo>
                      <a:lnTo>
                        <a:pt x="8" y="201"/>
                      </a:lnTo>
                      <a:lnTo>
                        <a:pt x="0" y="175"/>
                      </a:lnTo>
                      <a:lnTo>
                        <a:pt x="3" y="142"/>
                      </a:lnTo>
                      <a:lnTo>
                        <a:pt x="8" y="117"/>
                      </a:lnTo>
                      <a:lnTo>
                        <a:pt x="3" y="77"/>
                      </a:lnTo>
                      <a:lnTo>
                        <a:pt x="26" y="54"/>
                      </a:lnTo>
                      <a:lnTo>
                        <a:pt x="56" y="27"/>
                      </a:lnTo>
                      <a:lnTo>
                        <a:pt x="86" y="13"/>
                      </a:lnTo>
                      <a:lnTo>
                        <a:pt x="126" y="0"/>
                      </a:lnTo>
                      <a:lnTo>
                        <a:pt x="174" y="6"/>
                      </a:lnTo>
                      <a:lnTo>
                        <a:pt x="216" y="20"/>
                      </a:lnTo>
                      <a:lnTo>
                        <a:pt x="242" y="57"/>
                      </a:lnTo>
                      <a:lnTo>
                        <a:pt x="257" y="95"/>
                      </a:lnTo>
                      <a:lnTo>
                        <a:pt x="264" y="140"/>
                      </a:lnTo>
                      <a:lnTo>
                        <a:pt x="266" y="205"/>
                      </a:lnTo>
                      <a:lnTo>
                        <a:pt x="257" y="246"/>
                      </a:lnTo>
                      <a:lnTo>
                        <a:pt x="246" y="279"/>
                      </a:lnTo>
                      <a:lnTo>
                        <a:pt x="231" y="322"/>
                      </a:lnTo>
                      <a:lnTo>
                        <a:pt x="206" y="352"/>
                      </a:lnTo>
                      <a:lnTo>
                        <a:pt x="194" y="383"/>
                      </a:lnTo>
                      <a:lnTo>
                        <a:pt x="194" y="412"/>
                      </a:lnTo>
                      <a:lnTo>
                        <a:pt x="201" y="449"/>
                      </a:lnTo>
                      <a:lnTo>
                        <a:pt x="224" y="498"/>
                      </a:lnTo>
                      <a:lnTo>
                        <a:pt x="15" y="502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3175">
                  <a:solidFill>
                    <a:srgbClr val="402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7" name="Freeform 316"/>
                <p:cNvSpPr/>
                <p:nvPr/>
              </p:nvSpPr>
              <p:spPr bwMode="auto">
                <a:xfrm>
                  <a:off x="2558" y="3448"/>
                  <a:ext cx="6" cy="16"/>
                </a:xfrm>
                <a:custGeom>
                  <a:avLst/>
                  <a:gdLst>
                    <a:gd name="T0" fmla="*/ 0 w 30"/>
                    <a:gd name="T1" fmla="*/ 0 h 97"/>
                    <a:gd name="T2" fmla="*/ 0 w 30"/>
                    <a:gd name="T3" fmla="*/ 0 h 97"/>
                    <a:gd name="T4" fmla="*/ 0 w 30"/>
                    <a:gd name="T5" fmla="*/ 0 h 97"/>
                    <a:gd name="T6" fmla="*/ 0 w 30"/>
                    <a:gd name="T7" fmla="*/ 0 h 97"/>
                    <a:gd name="T8" fmla="*/ 0 w 30"/>
                    <a:gd name="T9" fmla="*/ 0 h 97"/>
                    <a:gd name="T10" fmla="*/ 0 w 30"/>
                    <a:gd name="T11" fmla="*/ 0 h 97"/>
                    <a:gd name="T12" fmla="*/ 0 w 30"/>
                    <a:gd name="T13" fmla="*/ 0 h 97"/>
                    <a:gd name="T14" fmla="*/ 0 w 30"/>
                    <a:gd name="T15" fmla="*/ 0 h 97"/>
                    <a:gd name="T16" fmla="*/ 0 w 30"/>
                    <a:gd name="T17" fmla="*/ 0 h 97"/>
                    <a:gd name="T18" fmla="*/ 0 w 30"/>
                    <a:gd name="T19" fmla="*/ 0 h 97"/>
                    <a:gd name="T20" fmla="*/ 0 w 30"/>
                    <a:gd name="T21" fmla="*/ 0 h 97"/>
                    <a:gd name="T22" fmla="*/ 0 w 30"/>
                    <a:gd name="T23" fmla="*/ 0 h 97"/>
                    <a:gd name="T24" fmla="*/ 0 w 30"/>
                    <a:gd name="T25" fmla="*/ 0 h 97"/>
                    <a:gd name="T26" fmla="*/ 0 w 30"/>
                    <a:gd name="T27" fmla="*/ 0 h 97"/>
                    <a:gd name="T28" fmla="*/ 0 w 30"/>
                    <a:gd name="T29" fmla="*/ 0 h 97"/>
                    <a:gd name="T30" fmla="*/ 0 w 30"/>
                    <a:gd name="T31" fmla="*/ 0 h 97"/>
                    <a:gd name="T32" fmla="*/ 0 w 30"/>
                    <a:gd name="T33" fmla="*/ 0 h 97"/>
                    <a:gd name="T34" fmla="*/ 0 w 30"/>
                    <a:gd name="T35" fmla="*/ 0 h 97"/>
                    <a:gd name="T36" fmla="*/ 0 w 30"/>
                    <a:gd name="T37" fmla="*/ 0 h 97"/>
                    <a:gd name="T38" fmla="*/ 0 w 30"/>
                    <a:gd name="T39" fmla="*/ 0 h 9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0" h="97">
                      <a:moveTo>
                        <a:pt x="14" y="0"/>
                      </a:moveTo>
                      <a:lnTo>
                        <a:pt x="3" y="14"/>
                      </a:lnTo>
                      <a:lnTo>
                        <a:pt x="11" y="28"/>
                      </a:lnTo>
                      <a:lnTo>
                        <a:pt x="14" y="51"/>
                      </a:lnTo>
                      <a:lnTo>
                        <a:pt x="11" y="67"/>
                      </a:lnTo>
                      <a:lnTo>
                        <a:pt x="3" y="82"/>
                      </a:lnTo>
                      <a:lnTo>
                        <a:pt x="12" y="93"/>
                      </a:lnTo>
                      <a:lnTo>
                        <a:pt x="21" y="72"/>
                      </a:lnTo>
                      <a:lnTo>
                        <a:pt x="26" y="49"/>
                      </a:lnTo>
                      <a:lnTo>
                        <a:pt x="29" y="36"/>
                      </a:lnTo>
                      <a:lnTo>
                        <a:pt x="30" y="54"/>
                      </a:lnTo>
                      <a:lnTo>
                        <a:pt x="24" y="79"/>
                      </a:lnTo>
                      <a:lnTo>
                        <a:pt x="18" y="93"/>
                      </a:lnTo>
                      <a:lnTo>
                        <a:pt x="14" y="97"/>
                      </a:lnTo>
                      <a:lnTo>
                        <a:pt x="0" y="87"/>
                      </a:lnTo>
                      <a:lnTo>
                        <a:pt x="0" y="72"/>
                      </a:lnTo>
                      <a:lnTo>
                        <a:pt x="8" y="60"/>
                      </a:lnTo>
                      <a:lnTo>
                        <a:pt x="8" y="40"/>
                      </a:lnTo>
                      <a:lnTo>
                        <a:pt x="2" y="2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8" name="Freeform 317"/>
                <p:cNvSpPr/>
                <p:nvPr/>
              </p:nvSpPr>
              <p:spPr bwMode="auto">
                <a:xfrm>
                  <a:off x="2553" y="3415"/>
                  <a:ext cx="55" cy="62"/>
                </a:xfrm>
                <a:custGeom>
                  <a:avLst/>
                  <a:gdLst>
                    <a:gd name="T0" fmla="*/ 0 w 278"/>
                    <a:gd name="T1" fmla="*/ 0 h 374"/>
                    <a:gd name="T2" fmla="*/ 0 w 278"/>
                    <a:gd name="T3" fmla="*/ 0 h 374"/>
                    <a:gd name="T4" fmla="*/ 0 w 278"/>
                    <a:gd name="T5" fmla="*/ 0 h 374"/>
                    <a:gd name="T6" fmla="*/ 0 w 278"/>
                    <a:gd name="T7" fmla="*/ 0 h 374"/>
                    <a:gd name="T8" fmla="*/ 0 w 278"/>
                    <a:gd name="T9" fmla="*/ 0 h 374"/>
                    <a:gd name="T10" fmla="*/ 0 w 278"/>
                    <a:gd name="T11" fmla="*/ 0 h 374"/>
                    <a:gd name="T12" fmla="*/ 0 w 278"/>
                    <a:gd name="T13" fmla="*/ 0 h 374"/>
                    <a:gd name="T14" fmla="*/ 0 w 278"/>
                    <a:gd name="T15" fmla="*/ 0 h 374"/>
                    <a:gd name="T16" fmla="*/ 0 w 278"/>
                    <a:gd name="T17" fmla="*/ 0 h 374"/>
                    <a:gd name="T18" fmla="*/ 0 w 278"/>
                    <a:gd name="T19" fmla="*/ 0 h 374"/>
                    <a:gd name="T20" fmla="*/ 0 w 278"/>
                    <a:gd name="T21" fmla="*/ 0 h 374"/>
                    <a:gd name="T22" fmla="*/ 0 w 278"/>
                    <a:gd name="T23" fmla="*/ 0 h 374"/>
                    <a:gd name="T24" fmla="*/ 0 w 278"/>
                    <a:gd name="T25" fmla="*/ 0 h 374"/>
                    <a:gd name="T26" fmla="*/ 0 w 278"/>
                    <a:gd name="T27" fmla="*/ 0 h 374"/>
                    <a:gd name="T28" fmla="*/ 0 w 278"/>
                    <a:gd name="T29" fmla="*/ 0 h 374"/>
                    <a:gd name="T30" fmla="*/ 0 w 278"/>
                    <a:gd name="T31" fmla="*/ 0 h 374"/>
                    <a:gd name="T32" fmla="*/ 0 w 278"/>
                    <a:gd name="T33" fmla="*/ 0 h 374"/>
                    <a:gd name="T34" fmla="*/ 0 w 278"/>
                    <a:gd name="T35" fmla="*/ 0 h 374"/>
                    <a:gd name="T36" fmla="*/ 0 w 278"/>
                    <a:gd name="T37" fmla="*/ 0 h 374"/>
                    <a:gd name="T38" fmla="*/ 0 w 278"/>
                    <a:gd name="T39" fmla="*/ 0 h 374"/>
                    <a:gd name="T40" fmla="*/ 0 w 278"/>
                    <a:gd name="T41" fmla="*/ 0 h 374"/>
                    <a:gd name="T42" fmla="*/ 0 w 278"/>
                    <a:gd name="T43" fmla="*/ 0 h 374"/>
                    <a:gd name="T44" fmla="*/ 0 w 278"/>
                    <a:gd name="T45" fmla="*/ 0 h 374"/>
                    <a:gd name="T46" fmla="*/ 0 w 278"/>
                    <a:gd name="T47" fmla="*/ 0 h 374"/>
                    <a:gd name="T48" fmla="*/ 0 w 278"/>
                    <a:gd name="T49" fmla="*/ 0 h 374"/>
                    <a:gd name="T50" fmla="*/ 0 w 278"/>
                    <a:gd name="T51" fmla="*/ 0 h 374"/>
                    <a:gd name="T52" fmla="*/ 0 w 278"/>
                    <a:gd name="T53" fmla="*/ 0 h 374"/>
                    <a:gd name="T54" fmla="*/ 0 w 278"/>
                    <a:gd name="T55" fmla="*/ 0 h 374"/>
                    <a:gd name="T56" fmla="*/ 0 w 278"/>
                    <a:gd name="T57" fmla="*/ 0 h 374"/>
                    <a:gd name="T58" fmla="*/ 0 w 278"/>
                    <a:gd name="T59" fmla="*/ 0 h 37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78" h="374">
                      <a:moveTo>
                        <a:pt x="17" y="108"/>
                      </a:moveTo>
                      <a:lnTo>
                        <a:pt x="32" y="127"/>
                      </a:lnTo>
                      <a:lnTo>
                        <a:pt x="30" y="163"/>
                      </a:lnTo>
                      <a:lnTo>
                        <a:pt x="26" y="209"/>
                      </a:lnTo>
                      <a:lnTo>
                        <a:pt x="38" y="199"/>
                      </a:lnTo>
                      <a:lnTo>
                        <a:pt x="53" y="210"/>
                      </a:lnTo>
                      <a:lnTo>
                        <a:pt x="53" y="235"/>
                      </a:lnTo>
                      <a:lnTo>
                        <a:pt x="66" y="271"/>
                      </a:lnTo>
                      <a:lnTo>
                        <a:pt x="87" y="313"/>
                      </a:lnTo>
                      <a:lnTo>
                        <a:pt x="83" y="354"/>
                      </a:lnTo>
                      <a:lnTo>
                        <a:pt x="131" y="352"/>
                      </a:lnTo>
                      <a:lnTo>
                        <a:pt x="156" y="374"/>
                      </a:lnTo>
                      <a:lnTo>
                        <a:pt x="173" y="360"/>
                      </a:lnTo>
                      <a:lnTo>
                        <a:pt x="206" y="367"/>
                      </a:lnTo>
                      <a:lnTo>
                        <a:pt x="212" y="350"/>
                      </a:lnTo>
                      <a:lnTo>
                        <a:pt x="236" y="321"/>
                      </a:lnTo>
                      <a:lnTo>
                        <a:pt x="254" y="278"/>
                      </a:lnTo>
                      <a:lnTo>
                        <a:pt x="264" y="234"/>
                      </a:lnTo>
                      <a:lnTo>
                        <a:pt x="273" y="201"/>
                      </a:lnTo>
                      <a:lnTo>
                        <a:pt x="278" y="155"/>
                      </a:lnTo>
                      <a:lnTo>
                        <a:pt x="276" y="108"/>
                      </a:lnTo>
                      <a:lnTo>
                        <a:pt x="269" y="54"/>
                      </a:lnTo>
                      <a:lnTo>
                        <a:pt x="248" y="22"/>
                      </a:lnTo>
                      <a:lnTo>
                        <a:pt x="192" y="1"/>
                      </a:lnTo>
                      <a:lnTo>
                        <a:pt x="131" y="0"/>
                      </a:lnTo>
                      <a:lnTo>
                        <a:pt x="107" y="5"/>
                      </a:lnTo>
                      <a:lnTo>
                        <a:pt x="51" y="23"/>
                      </a:lnTo>
                      <a:lnTo>
                        <a:pt x="15" y="48"/>
                      </a:lnTo>
                      <a:lnTo>
                        <a:pt x="0" y="79"/>
                      </a:lnTo>
                      <a:lnTo>
                        <a:pt x="17" y="108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9" name="Freeform 318"/>
                <p:cNvSpPr/>
                <p:nvPr/>
              </p:nvSpPr>
              <p:spPr bwMode="auto">
                <a:xfrm>
                  <a:off x="2555" y="3416"/>
                  <a:ext cx="52" cy="27"/>
                </a:xfrm>
                <a:custGeom>
                  <a:avLst/>
                  <a:gdLst>
                    <a:gd name="T0" fmla="*/ 0 w 260"/>
                    <a:gd name="T1" fmla="*/ 0 h 162"/>
                    <a:gd name="T2" fmla="*/ 0 w 260"/>
                    <a:gd name="T3" fmla="*/ 0 h 162"/>
                    <a:gd name="T4" fmla="*/ 0 w 260"/>
                    <a:gd name="T5" fmla="*/ 0 h 162"/>
                    <a:gd name="T6" fmla="*/ 0 w 260"/>
                    <a:gd name="T7" fmla="*/ 0 h 162"/>
                    <a:gd name="T8" fmla="*/ 0 w 260"/>
                    <a:gd name="T9" fmla="*/ 0 h 162"/>
                    <a:gd name="T10" fmla="*/ 0 w 260"/>
                    <a:gd name="T11" fmla="*/ 0 h 162"/>
                    <a:gd name="T12" fmla="*/ 0 w 260"/>
                    <a:gd name="T13" fmla="*/ 0 h 162"/>
                    <a:gd name="T14" fmla="*/ 0 w 260"/>
                    <a:gd name="T15" fmla="*/ 0 h 162"/>
                    <a:gd name="T16" fmla="*/ 0 w 260"/>
                    <a:gd name="T17" fmla="*/ 0 h 162"/>
                    <a:gd name="T18" fmla="*/ 0 w 260"/>
                    <a:gd name="T19" fmla="*/ 0 h 162"/>
                    <a:gd name="T20" fmla="*/ 0 w 260"/>
                    <a:gd name="T21" fmla="*/ 0 h 162"/>
                    <a:gd name="T22" fmla="*/ 0 w 260"/>
                    <a:gd name="T23" fmla="*/ 0 h 162"/>
                    <a:gd name="T24" fmla="*/ 0 w 260"/>
                    <a:gd name="T25" fmla="*/ 0 h 162"/>
                    <a:gd name="T26" fmla="*/ 0 w 260"/>
                    <a:gd name="T27" fmla="*/ 0 h 162"/>
                    <a:gd name="T28" fmla="*/ 0 w 260"/>
                    <a:gd name="T29" fmla="*/ 0 h 162"/>
                    <a:gd name="T30" fmla="*/ 0 w 260"/>
                    <a:gd name="T31" fmla="*/ 0 h 162"/>
                    <a:gd name="T32" fmla="*/ 0 w 260"/>
                    <a:gd name="T33" fmla="*/ 0 h 162"/>
                    <a:gd name="T34" fmla="*/ 0 w 260"/>
                    <a:gd name="T35" fmla="*/ 0 h 162"/>
                    <a:gd name="T36" fmla="*/ 0 w 260"/>
                    <a:gd name="T37" fmla="*/ 0 h 162"/>
                    <a:gd name="T38" fmla="*/ 0 w 260"/>
                    <a:gd name="T39" fmla="*/ 0 h 162"/>
                    <a:gd name="T40" fmla="*/ 0 w 260"/>
                    <a:gd name="T41" fmla="*/ 0 h 162"/>
                    <a:gd name="T42" fmla="*/ 0 w 260"/>
                    <a:gd name="T43" fmla="*/ 0 h 162"/>
                    <a:gd name="T44" fmla="*/ 0 w 260"/>
                    <a:gd name="T45" fmla="*/ 0 h 162"/>
                    <a:gd name="T46" fmla="*/ 0 w 260"/>
                    <a:gd name="T47" fmla="*/ 0 h 162"/>
                    <a:gd name="T48" fmla="*/ 0 w 260"/>
                    <a:gd name="T49" fmla="*/ 0 h 162"/>
                    <a:gd name="T50" fmla="*/ 0 w 260"/>
                    <a:gd name="T51" fmla="*/ 0 h 162"/>
                    <a:gd name="T52" fmla="*/ 0 w 260"/>
                    <a:gd name="T53" fmla="*/ 0 h 162"/>
                    <a:gd name="T54" fmla="*/ 0 w 260"/>
                    <a:gd name="T55" fmla="*/ 0 h 162"/>
                    <a:gd name="T56" fmla="*/ 0 w 260"/>
                    <a:gd name="T57" fmla="*/ 0 h 162"/>
                    <a:gd name="T58" fmla="*/ 0 w 260"/>
                    <a:gd name="T59" fmla="*/ 0 h 162"/>
                    <a:gd name="T60" fmla="*/ 0 w 260"/>
                    <a:gd name="T61" fmla="*/ 0 h 162"/>
                    <a:gd name="T62" fmla="*/ 0 w 260"/>
                    <a:gd name="T63" fmla="*/ 0 h 162"/>
                    <a:gd name="T64" fmla="*/ 0 w 260"/>
                    <a:gd name="T65" fmla="*/ 0 h 162"/>
                    <a:gd name="T66" fmla="*/ 0 w 260"/>
                    <a:gd name="T67" fmla="*/ 0 h 162"/>
                    <a:gd name="T68" fmla="*/ 0 w 260"/>
                    <a:gd name="T69" fmla="*/ 0 h 162"/>
                    <a:gd name="T70" fmla="*/ 0 w 260"/>
                    <a:gd name="T71" fmla="*/ 0 h 162"/>
                    <a:gd name="T72" fmla="*/ 0 w 260"/>
                    <a:gd name="T73" fmla="*/ 0 h 162"/>
                    <a:gd name="T74" fmla="*/ 0 w 260"/>
                    <a:gd name="T75" fmla="*/ 0 h 162"/>
                    <a:gd name="T76" fmla="*/ 0 w 260"/>
                    <a:gd name="T77" fmla="*/ 0 h 162"/>
                    <a:gd name="T78" fmla="*/ 0 w 260"/>
                    <a:gd name="T79" fmla="*/ 0 h 162"/>
                    <a:gd name="T80" fmla="*/ 0 w 260"/>
                    <a:gd name="T81" fmla="*/ 0 h 162"/>
                    <a:gd name="T82" fmla="*/ 0 w 260"/>
                    <a:gd name="T83" fmla="*/ 0 h 162"/>
                    <a:gd name="T84" fmla="*/ 0 w 260"/>
                    <a:gd name="T85" fmla="*/ 0 h 162"/>
                    <a:gd name="T86" fmla="*/ 0 w 260"/>
                    <a:gd name="T87" fmla="*/ 0 h 162"/>
                    <a:gd name="T88" fmla="*/ 0 w 260"/>
                    <a:gd name="T89" fmla="*/ 0 h 162"/>
                    <a:gd name="T90" fmla="*/ 0 w 260"/>
                    <a:gd name="T91" fmla="*/ 0 h 162"/>
                    <a:gd name="T92" fmla="*/ 0 w 260"/>
                    <a:gd name="T93" fmla="*/ 0 h 162"/>
                    <a:gd name="T94" fmla="*/ 0 w 260"/>
                    <a:gd name="T95" fmla="*/ 0 h 162"/>
                    <a:gd name="T96" fmla="*/ 0 w 260"/>
                    <a:gd name="T97" fmla="*/ 0 h 162"/>
                    <a:gd name="T98" fmla="*/ 0 w 260"/>
                    <a:gd name="T99" fmla="*/ 0 h 162"/>
                    <a:gd name="T100" fmla="*/ 0 w 260"/>
                    <a:gd name="T101" fmla="*/ 0 h 162"/>
                    <a:gd name="T102" fmla="*/ 0 w 260"/>
                    <a:gd name="T103" fmla="*/ 0 h 162"/>
                    <a:gd name="T104" fmla="*/ 0 w 260"/>
                    <a:gd name="T105" fmla="*/ 0 h 162"/>
                    <a:gd name="T106" fmla="*/ 0 w 260"/>
                    <a:gd name="T107" fmla="*/ 0 h 162"/>
                    <a:gd name="T108" fmla="*/ 0 w 260"/>
                    <a:gd name="T109" fmla="*/ 0 h 162"/>
                    <a:gd name="T110" fmla="*/ 0 w 260"/>
                    <a:gd name="T111" fmla="*/ 0 h 1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60" h="162">
                      <a:moveTo>
                        <a:pt x="0" y="70"/>
                      </a:moveTo>
                      <a:lnTo>
                        <a:pt x="18" y="103"/>
                      </a:lnTo>
                      <a:lnTo>
                        <a:pt x="38" y="115"/>
                      </a:lnTo>
                      <a:lnTo>
                        <a:pt x="78" y="140"/>
                      </a:lnTo>
                      <a:lnTo>
                        <a:pt x="53" y="115"/>
                      </a:lnTo>
                      <a:lnTo>
                        <a:pt x="45" y="97"/>
                      </a:lnTo>
                      <a:lnTo>
                        <a:pt x="63" y="115"/>
                      </a:lnTo>
                      <a:lnTo>
                        <a:pt x="87" y="136"/>
                      </a:lnTo>
                      <a:lnTo>
                        <a:pt x="93" y="128"/>
                      </a:lnTo>
                      <a:lnTo>
                        <a:pt x="98" y="111"/>
                      </a:lnTo>
                      <a:lnTo>
                        <a:pt x="116" y="96"/>
                      </a:lnTo>
                      <a:lnTo>
                        <a:pt x="119" y="115"/>
                      </a:lnTo>
                      <a:lnTo>
                        <a:pt x="102" y="146"/>
                      </a:lnTo>
                      <a:lnTo>
                        <a:pt x="131" y="126"/>
                      </a:lnTo>
                      <a:lnTo>
                        <a:pt x="143" y="93"/>
                      </a:lnTo>
                      <a:lnTo>
                        <a:pt x="144" y="124"/>
                      </a:lnTo>
                      <a:lnTo>
                        <a:pt x="137" y="150"/>
                      </a:lnTo>
                      <a:lnTo>
                        <a:pt x="164" y="124"/>
                      </a:lnTo>
                      <a:lnTo>
                        <a:pt x="170" y="90"/>
                      </a:lnTo>
                      <a:lnTo>
                        <a:pt x="176" y="114"/>
                      </a:lnTo>
                      <a:lnTo>
                        <a:pt x="165" y="140"/>
                      </a:lnTo>
                      <a:lnTo>
                        <a:pt x="155" y="160"/>
                      </a:lnTo>
                      <a:lnTo>
                        <a:pt x="173" y="139"/>
                      </a:lnTo>
                      <a:lnTo>
                        <a:pt x="183" y="122"/>
                      </a:lnTo>
                      <a:lnTo>
                        <a:pt x="188" y="93"/>
                      </a:lnTo>
                      <a:lnTo>
                        <a:pt x="195" y="128"/>
                      </a:lnTo>
                      <a:lnTo>
                        <a:pt x="185" y="162"/>
                      </a:lnTo>
                      <a:lnTo>
                        <a:pt x="206" y="136"/>
                      </a:lnTo>
                      <a:lnTo>
                        <a:pt x="212" y="114"/>
                      </a:lnTo>
                      <a:lnTo>
                        <a:pt x="216" y="129"/>
                      </a:lnTo>
                      <a:lnTo>
                        <a:pt x="216" y="153"/>
                      </a:lnTo>
                      <a:lnTo>
                        <a:pt x="222" y="132"/>
                      </a:lnTo>
                      <a:lnTo>
                        <a:pt x="224" y="110"/>
                      </a:lnTo>
                      <a:lnTo>
                        <a:pt x="231" y="129"/>
                      </a:lnTo>
                      <a:lnTo>
                        <a:pt x="233" y="150"/>
                      </a:lnTo>
                      <a:lnTo>
                        <a:pt x="239" y="135"/>
                      </a:lnTo>
                      <a:lnTo>
                        <a:pt x="242" y="115"/>
                      </a:lnTo>
                      <a:lnTo>
                        <a:pt x="252" y="124"/>
                      </a:lnTo>
                      <a:lnTo>
                        <a:pt x="260" y="147"/>
                      </a:lnTo>
                      <a:lnTo>
                        <a:pt x="260" y="111"/>
                      </a:lnTo>
                      <a:lnTo>
                        <a:pt x="252" y="60"/>
                      </a:lnTo>
                      <a:lnTo>
                        <a:pt x="233" y="31"/>
                      </a:lnTo>
                      <a:lnTo>
                        <a:pt x="203" y="14"/>
                      </a:lnTo>
                      <a:lnTo>
                        <a:pt x="149" y="3"/>
                      </a:lnTo>
                      <a:lnTo>
                        <a:pt x="123" y="0"/>
                      </a:lnTo>
                      <a:lnTo>
                        <a:pt x="89" y="13"/>
                      </a:lnTo>
                      <a:lnTo>
                        <a:pt x="140" y="17"/>
                      </a:lnTo>
                      <a:lnTo>
                        <a:pt x="158" y="27"/>
                      </a:lnTo>
                      <a:lnTo>
                        <a:pt x="131" y="25"/>
                      </a:lnTo>
                      <a:lnTo>
                        <a:pt x="102" y="20"/>
                      </a:lnTo>
                      <a:lnTo>
                        <a:pt x="80" y="17"/>
                      </a:lnTo>
                      <a:lnTo>
                        <a:pt x="59" y="25"/>
                      </a:lnTo>
                      <a:lnTo>
                        <a:pt x="84" y="35"/>
                      </a:lnTo>
                      <a:lnTo>
                        <a:pt x="39" y="31"/>
                      </a:lnTo>
                      <a:lnTo>
                        <a:pt x="15" y="42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287" name="Group 319"/>
              <p:cNvGrpSpPr/>
              <p:nvPr/>
            </p:nvGrpSpPr>
            <p:grpSpPr bwMode="auto">
              <a:xfrm>
                <a:off x="2518" y="3636"/>
                <a:ext cx="122" cy="298"/>
                <a:chOff x="2518" y="3636"/>
                <a:chExt cx="122" cy="298"/>
              </a:xfrm>
            </p:grpSpPr>
            <p:sp>
              <p:nvSpPr>
                <p:cNvPr id="303" name="Freeform 320"/>
                <p:cNvSpPr/>
                <p:nvPr/>
              </p:nvSpPr>
              <p:spPr bwMode="auto">
                <a:xfrm>
                  <a:off x="2518" y="3636"/>
                  <a:ext cx="122" cy="298"/>
                </a:xfrm>
                <a:custGeom>
                  <a:avLst/>
                  <a:gdLst>
                    <a:gd name="T0" fmla="*/ 0 w 613"/>
                    <a:gd name="T1" fmla="*/ 0 h 1792"/>
                    <a:gd name="T2" fmla="*/ 0 w 613"/>
                    <a:gd name="T3" fmla="*/ 0 h 1792"/>
                    <a:gd name="T4" fmla="*/ 0 w 613"/>
                    <a:gd name="T5" fmla="*/ 0 h 1792"/>
                    <a:gd name="T6" fmla="*/ 0 w 613"/>
                    <a:gd name="T7" fmla="*/ 0 h 1792"/>
                    <a:gd name="T8" fmla="*/ 0 w 613"/>
                    <a:gd name="T9" fmla="*/ 0 h 1792"/>
                    <a:gd name="T10" fmla="*/ 0 w 613"/>
                    <a:gd name="T11" fmla="*/ 0 h 1792"/>
                    <a:gd name="T12" fmla="*/ 0 w 613"/>
                    <a:gd name="T13" fmla="*/ 0 h 1792"/>
                    <a:gd name="T14" fmla="*/ 0 w 613"/>
                    <a:gd name="T15" fmla="*/ 0 h 1792"/>
                    <a:gd name="T16" fmla="*/ 0 w 613"/>
                    <a:gd name="T17" fmla="*/ 0 h 1792"/>
                    <a:gd name="T18" fmla="*/ 0 w 613"/>
                    <a:gd name="T19" fmla="*/ 0 h 1792"/>
                    <a:gd name="T20" fmla="*/ 0 w 613"/>
                    <a:gd name="T21" fmla="*/ 0 h 1792"/>
                    <a:gd name="T22" fmla="*/ 0 w 613"/>
                    <a:gd name="T23" fmla="*/ 0 h 1792"/>
                    <a:gd name="T24" fmla="*/ 0 w 613"/>
                    <a:gd name="T25" fmla="*/ 0 h 1792"/>
                    <a:gd name="T26" fmla="*/ 0 w 613"/>
                    <a:gd name="T27" fmla="*/ 0 h 1792"/>
                    <a:gd name="T28" fmla="*/ 0 w 613"/>
                    <a:gd name="T29" fmla="*/ 0 h 1792"/>
                    <a:gd name="T30" fmla="*/ 0 w 613"/>
                    <a:gd name="T31" fmla="*/ 0 h 1792"/>
                    <a:gd name="T32" fmla="*/ 0 w 613"/>
                    <a:gd name="T33" fmla="*/ 0 h 1792"/>
                    <a:gd name="T34" fmla="*/ 0 w 613"/>
                    <a:gd name="T35" fmla="*/ 0 h 1792"/>
                    <a:gd name="T36" fmla="*/ 0 w 613"/>
                    <a:gd name="T37" fmla="*/ 0 h 1792"/>
                    <a:gd name="T38" fmla="*/ 0 w 613"/>
                    <a:gd name="T39" fmla="*/ 0 h 1792"/>
                    <a:gd name="T40" fmla="*/ 0 w 613"/>
                    <a:gd name="T41" fmla="*/ 0 h 1792"/>
                    <a:gd name="T42" fmla="*/ 0 w 613"/>
                    <a:gd name="T43" fmla="*/ 0 h 1792"/>
                    <a:gd name="T44" fmla="*/ 0 w 613"/>
                    <a:gd name="T45" fmla="*/ 0 h 1792"/>
                    <a:gd name="T46" fmla="*/ 0 w 613"/>
                    <a:gd name="T47" fmla="*/ 0 h 1792"/>
                    <a:gd name="T48" fmla="*/ 0 w 613"/>
                    <a:gd name="T49" fmla="*/ 0 h 1792"/>
                    <a:gd name="T50" fmla="*/ 0 w 613"/>
                    <a:gd name="T51" fmla="*/ 0 h 1792"/>
                    <a:gd name="T52" fmla="*/ 0 w 613"/>
                    <a:gd name="T53" fmla="*/ 0 h 1792"/>
                    <a:gd name="T54" fmla="*/ 0 w 613"/>
                    <a:gd name="T55" fmla="*/ 0 h 1792"/>
                    <a:gd name="T56" fmla="*/ 0 w 613"/>
                    <a:gd name="T57" fmla="*/ 0 h 1792"/>
                    <a:gd name="T58" fmla="*/ 0 w 613"/>
                    <a:gd name="T59" fmla="*/ 0 h 1792"/>
                    <a:gd name="T60" fmla="*/ 0 w 613"/>
                    <a:gd name="T61" fmla="*/ 0 h 1792"/>
                    <a:gd name="T62" fmla="*/ 0 w 613"/>
                    <a:gd name="T63" fmla="*/ 0 h 1792"/>
                    <a:gd name="T64" fmla="*/ 0 w 613"/>
                    <a:gd name="T65" fmla="*/ 0 h 1792"/>
                    <a:gd name="T66" fmla="*/ 0 w 613"/>
                    <a:gd name="T67" fmla="*/ 0 h 1792"/>
                    <a:gd name="T68" fmla="*/ 0 w 613"/>
                    <a:gd name="T69" fmla="*/ 0 h 1792"/>
                    <a:gd name="T70" fmla="*/ 0 w 613"/>
                    <a:gd name="T71" fmla="*/ 0 h 1792"/>
                    <a:gd name="T72" fmla="*/ 0 w 613"/>
                    <a:gd name="T73" fmla="*/ 0 h 1792"/>
                    <a:gd name="T74" fmla="*/ 0 w 613"/>
                    <a:gd name="T75" fmla="*/ 0 h 179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13" h="1792">
                      <a:moveTo>
                        <a:pt x="90" y="72"/>
                      </a:moveTo>
                      <a:lnTo>
                        <a:pt x="195" y="90"/>
                      </a:lnTo>
                      <a:lnTo>
                        <a:pt x="295" y="95"/>
                      </a:lnTo>
                      <a:lnTo>
                        <a:pt x="423" y="76"/>
                      </a:lnTo>
                      <a:lnTo>
                        <a:pt x="522" y="33"/>
                      </a:lnTo>
                      <a:lnTo>
                        <a:pt x="559" y="0"/>
                      </a:lnTo>
                      <a:lnTo>
                        <a:pt x="562" y="54"/>
                      </a:lnTo>
                      <a:lnTo>
                        <a:pt x="577" y="83"/>
                      </a:lnTo>
                      <a:lnTo>
                        <a:pt x="574" y="122"/>
                      </a:lnTo>
                      <a:lnTo>
                        <a:pt x="592" y="173"/>
                      </a:lnTo>
                      <a:lnTo>
                        <a:pt x="607" y="238"/>
                      </a:lnTo>
                      <a:lnTo>
                        <a:pt x="613" y="319"/>
                      </a:lnTo>
                      <a:lnTo>
                        <a:pt x="604" y="402"/>
                      </a:lnTo>
                      <a:lnTo>
                        <a:pt x="595" y="456"/>
                      </a:lnTo>
                      <a:lnTo>
                        <a:pt x="583" y="495"/>
                      </a:lnTo>
                      <a:lnTo>
                        <a:pt x="586" y="535"/>
                      </a:lnTo>
                      <a:lnTo>
                        <a:pt x="577" y="571"/>
                      </a:lnTo>
                      <a:lnTo>
                        <a:pt x="553" y="860"/>
                      </a:lnTo>
                      <a:lnTo>
                        <a:pt x="553" y="913"/>
                      </a:lnTo>
                      <a:lnTo>
                        <a:pt x="537" y="957"/>
                      </a:lnTo>
                      <a:lnTo>
                        <a:pt x="544" y="993"/>
                      </a:lnTo>
                      <a:lnTo>
                        <a:pt x="531" y="1032"/>
                      </a:lnTo>
                      <a:lnTo>
                        <a:pt x="537" y="1072"/>
                      </a:lnTo>
                      <a:lnTo>
                        <a:pt x="528" y="1122"/>
                      </a:lnTo>
                      <a:lnTo>
                        <a:pt x="534" y="1219"/>
                      </a:lnTo>
                      <a:lnTo>
                        <a:pt x="522" y="1323"/>
                      </a:lnTo>
                      <a:lnTo>
                        <a:pt x="501" y="1424"/>
                      </a:lnTo>
                      <a:lnTo>
                        <a:pt x="483" y="1550"/>
                      </a:lnTo>
                      <a:lnTo>
                        <a:pt x="489" y="1607"/>
                      </a:lnTo>
                      <a:lnTo>
                        <a:pt x="481" y="1713"/>
                      </a:lnTo>
                      <a:lnTo>
                        <a:pt x="414" y="1744"/>
                      </a:lnTo>
                      <a:lnTo>
                        <a:pt x="366" y="1740"/>
                      </a:lnTo>
                      <a:lnTo>
                        <a:pt x="306" y="1722"/>
                      </a:lnTo>
                      <a:lnTo>
                        <a:pt x="294" y="1600"/>
                      </a:lnTo>
                      <a:lnTo>
                        <a:pt x="309" y="1521"/>
                      </a:lnTo>
                      <a:lnTo>
                        <a:pt x="300" y="1392"/>
                      </a:lnTo>
                      <a:lnTo>
                        <a:pt x="309" y="1309"/>
                      </a:lnTo>
                      <a:lnTo>
                        <a:pt x="318" y="1212"/>
                      </a:lnTo>
                      <a:lnTo>
                        <a:pt x="309" y="1147"/>
                      </a:lnTo>
                      <a:lnTo>
                        <a:pt x="315" y="1050"/>
                      </a:lnTo>
                      <a:lnTo>
                        <a:pt x="307" y="1008"/>
                      </a:lnTo>
                      <a:lnTo>
                        <a:pt x="315" y="931"/>
                      </a:lnTo>
                      <a:lnTo>
                        <a:pt x="309" y="860"/>
                      </a:lnTo>
                      <a:lnTo>
                        <a:pt x="315" y="583"/>
                      </a:lnTo>
                      <a:lnTo>
                        <a:pt x="261" y="946"/>
                      </a:lnTo>
                      <a:lnTo>
                        <a:pt x="243" y="1000"/>
                      </a:lnTo>
                      <a:lnTo>
                        <a:pt x="243" y="1050"/>
                      </a:lnTo>
                      <a:lnTo>
                        <a:pt x="234" y="1100"/>
                      </a:lnTo>
                      <a:lnTo>
                        <a:pt x="246" y="1154"/>
                      </a:lnTo>
                      <a:lnTo>
                        <a:pt x="252" y="1233"/>
                      </a:lnTo>
                      <a:lnTo>
                        <a:pt x="255" y="1323"/>
                      </a:lnTo>
                      <a:lnTo>
                        <a:pt x="240" y="1485"/>
                      </a:lnTo>
                      <a:lnTo>
                        <a:pt x="252" y="1557"/>
                      </a:lnTo>
                      <a:lnTo>
                        <a:pt x="246" y="1758"/>
                      </a:lnTo>
                      <a:lnTo>
                        <a:pt x="222" y="1784"/>
                      </a:lnTo>
                      <a:lnTo>
                        <a:pt x="157" y="1792"/>
                      </a:lnTo>
                      <a:lnTo>
                        <a:pt x="78" y="1755"/>
                      </a:lnTo>
                      <a:lnTo>
                        <a:pt x="48" y="1719"/>
                      </a:lnTo>
                      <a:lnTo>
                        <a:pt x="45" y="1611"/>
                      </a:lnTo>
                      <a:lnTo>
                        <a:pt x="57" y="1543"/>
                      </a:lnTo>
                      <a:lnTo>
                        <a:pt x="36" y="1388"/>
                      </a:lnTo>
                      <a:lnTo>
                        <a:pt x="27" y="1212"/>
                      </a:lnTo>
                      <a:lnTo>
                        <a:pt x="7" y="1116"/>
                      </a:lnTo>
                      <a:lnTo>
                        <a:pt x="0" y="1032"/>
                      </a:lnTo>
                      <a:lnTo>
                        <a:pt x="15" y="928"/>
                      </a:lnTo>
                      <a:lnTo>
                        <a:pt x="12" y="795"/>
                      </a:lnTo>
                      <a:lnTo>
                        <a:pt x="12" y="646"/>
                      </a:lnTo>
                      <a:lnTo>
                        <a:pt x="18" y="571"/>
                      </a:lnTo>
                      <a:lnTo>
                        <a:pt x="27" y="492"/>
                      </a:lnTo>
                      <a:lnTo>
                        <a:pt x="48" y="380"/>
                      </a:lnTo>
                      <a:lnTo>
                        <a:pt x="48" y="326"/>
                      </a:lnTo>
                      <a:lnTo>
                        <a:pt x="60" y="287"/>
                      </a:lnTo>
                      <a:lnTo>
                        <a:pt x="69" y="229"/>
                      </a:lnTo>
                      <a:lnTo>
                        <a:pt x="66" y="186"/>
                      </a:lnTo>
                      <a:lnTo>
                        <a:pt x="87" y="140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4" name="Freeform 321"/>
                <p:cNvSpPr/>
                <p:nvPr/>
              </p:nvSpPr>
              <p:spPr bwMode="auto">
                <a:xfrm>
                  <a:off x="2523" y="3643"/>
                  <a:ext cx="115" cy="289"/>
                </a:xfrm>
                <a:custGeom>
                  <a:avLst/>
                  <a:gdLst>
                    <a:gd name="T0" fmla="*/ 0 w 574"/>
                    <a:gd name="T1" fmla="*/ 0 h 1733"/>
                    <a:gd name="T2" fmla="*/ 0 w 574"/>
                    <a:gd name="T3" fmla="*/ 0 h 1733"/>
                    <a:gd name="T4" fmla="*/ 0 w 574"/>
                    <a:gd name="T5" fmla="*/ 0 h 1733"/>
                    <a:gd name="T6" fmla="*/ 0 w 574"/>
                    <a:gd name="T7" fmla="*/ 0 h 1733"/>
                    <a:gd name="T8" fmla="*/ 0 w 574"/>
                    <a:gd name="T9" fmla="*/ 0 h 1733"/>
                    <a:gd name="T10" fmla="*/ 0 w 574"/>
                    <a:gd name="T11" fmla="*/ 0 h 1733"/>
                    <a:gd name="T12" fmla="*/ 0 w 574"/>
                    <a:gd name="T13" fmla="*/ 0 h 1733"/>
                    <a:gd name="T14" fmla="*/ 0 w 574"/>
                    <a:gd name="T15" fmla="*/ 0 h 1733"/>
                    <a:gd name="T16" fmla="*/ 0 w 574"/>
                    <a:gd name="T17" fmla="*/ 0 h 1733"/>
                    <a:gd name="T18" fmla="*/ 0 w 574"/>
                    <a:gd name="T19" fmla="*/ 0 h 1733"/>
                    <a:gd name="T20" fmla="*/ 0 w 574"/>
                    <a:gd name="T21" fmla="*/ 0 h 1733"/>
                    <a:gd name="T22" fmla="*/ 0 w 574"/>
                    <a:gd name="T23" fmla="*/ 0 h 1733"/>
                    <a:gd name="T24" fmla="*/ 0 w 574"/>
                    <a:gd name="T25" fmla="*/ 0 h 1733"/>
                    <a:gd name="T26" fmla="*/ 0 w 574"/>
                    <a:gd name="T27" fmla="*/ 0 h 1733"/>
                    <a:gd name="T28" fmla="*/ 0 w 574"/>
                    <a:gd name="T29" fmla="*/ 0 h 1733"/>
                    <a:gd name="T30" fmla="*/ 0 w 574"/>
                    <a:gd name="T31" fmla="*/ 0 h 1733"/>
                    <a:gd name="T32" fmla="*/ 0 w 574"/>
                    <a:gd name="T33" fmla="*/ 0 h 1733"/>
                    <a:gd name="T34" fmla="*/ 0 w 574"/>
                    <a:gd name="T35" fmla="*/ 0 h 1733"/>
                    <a:gd name="T36" fmla="*/ 0 w 574"/>
                    <a:gd name="T37" fmla="*/ 0 h 1733"/>
                    <a:gd name="T38" fmla="*/ 0 w 574"/>
                    <a:gd name="T39" fmla="*/ 0 h 1733"/>
                    <a:gd name="T40" fmla="*/ 0 w 574"/>
                    <a:gd name="T41" fmla="*/ 0 h 1733"/>
                    <a:gd name="T42" fmla="*/ 0 w 574"/>
                    <a:gd name="T43" fmla="*/ 0 h 1733"/>
                    <a:gd name="T44" fmla="*/ 0 w 574"/>
                    <a:gd name="T45" fmla="*/ 0 h 1733"/>
                    <a:gd name="T46" fmla="*/ 0 w 574"/>
                    <a:gd name="T47" fmla="*/ 0 h 1733"/>
                    <a:gd name="T48" fmla="*/ 0 w 574"/>
                    <a:gd name="T49" fmla="*/ 0 h 1733"/>
                    <a:gd name="T50" fmla="*/ 0 w 574"/>
                    <a:gd name="T51" fmla="*/ 0 h 1733"/>
                    <a:gd name="T52" fmla="*/ 0 w 574"/>
                    <a:gd name="T53" fmla="*/ 0 h 1733"/>
                    <a:gd name="T54" fmla="*/ 0 w 574"/>
                    <a:gd name="T55" fmla="*/ 0 h 1733"/>
                    <a:gd name="T56" fmla="*/ 0 w 574"/>
                    <a:gd name="T57" fmla="*/ 0 h 1733"/>
                    <a:gd name="T58" fmla="*/ 0 w 574"/>
                    <a:gd name="T59" fmla="*/ 0 h 1733"/>
                    <a:gd name="T60" fmla="*/ 0 w 574"/>
                    <a:gd name="T61" fmla="*/ 0 h 1733"/>
                    <a:gd name="T62" fmla="*/ 0 w 574"/>
                    <a:gd name="T63" fmla="*/ 0 h 1733"/>
                    <a:gd name="T64" fmla="*/ 0 w 574"/>
                    <a:gd name="T65" fmla="*/ 0 h 1733"/>
                    <a:gd name="T66" fmla="*/ 0 w 574"/>
                    <a:gd name="T67" fmla="*/ 0 h 1733"/>
                    <a:gd name="T68" fmla="*/ 0 w 574"/>
                    <a:gd name="T69" fmla="*/ 0 h 1733"/>
                    <a:gd name="T70" fmla="*/ 0 w 574"/>
                    <a:gd name="T71" fmla="*/ 0 h 1733"/>
                    <a:gd name="T72" fmla="*/ 0 w 574"/>
                    <a:gd name="T73" fmla="*/ 0 h 1733"/>
                    <a:gd name="T74" fmla="*/ 0 w 574"/>
                    <a:gd name="T75" fmla="*/ 0 h 1733"/>
                    <a:gd name="T76" fmla="*/ 0 w 574"/>
                    <a:gd name="T77" fmla="*/ 0 h 1733"/>
                    <a:gd name="T78" fmla="*/ 0 w 574"/>
                    <a:gd name="T79" fmla="*/ 0 h 1733"/>
                    <a:gd name="T80" fmla="*/ 0 w 574"/>
                    <a:gd name="T81" fmla="*/ 0 h 1733"/>
                    <a:gd name="T82" fmla="*/ 0 w 574"/>
                    <a:gd name="T83" fmla="*/ 0 h 1733"/>
                    <a:gd name="T84" fmla="*/ 0 w 574"/>
                    <a:gd name="T85" fmla="*/ 0 h 1733"/>
                    <a:gd name="T86" fmla="*/ 0 w 574"/>
                    <a:gd name="T87" fmla="*/ 0 h 1733"/>
                    <a:gd name="T88" fmla="*/ 0 w 574"/>
                    <a:gd name="T89" fmla="*/ 0 h 173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74" h="1733">
                      <a:moveTo>
                        <a:pt x="123" y="57"/>
                      </a:moveTo>
                      <a:lnTo>
                        <a:pt x="99" y="50"/>
                      </a:lnTo>
                      <a:lnTo>
                        <a:pt x="105" y="82"/>
                      </a:lnTo>
                      <a:lnTo>
                        <a:pt x="102" y="118"/>
                      </a:lnTo>
                      <a:lnTo>
                        <a:pt x="63" y="108"/>
                      </a:lnTo>
                      <a:lnTo>
                        <a:pt x="72" y="158"/>
                      </a:lnTo>
                      <a:lnTo>
                        <a:pt x="69" y="223"/>
                      </a:lnTo>
                      <a:lnTo>
                        <a:pt x="54" y="287"/>
                      </a:lnTo>
                      <a:lnTo>
                        <a:pt x="60" y="338"/>
                      </a:lnTo>
                      <a:lnTo>
                        <a:pt x="33" y="467"/>
                      </a:lnTo>
                      <a:lnTo>
                        <a:pt x="12" y="597"/>
                      </a:lnTo>
                      <a:lnTo>
                        <a:pt x="9" y="758"/>
                      </a:lnTo>
                      <a:lnTo>
                        <a:pt x="12" y="866"/>
                      </a:lnTo>
                      <a:lnTo>
                        <a:pt x="3" y="935"/>
                      </a:lnTo>
                      <a:lnTo>
                        <a:pt x="0" y="999"/>
                      </a:lnTo>
                      <a:lnTo>
                        <a:pt x="24" y="1071"/>
                      </a:lnTo>
                      <a:lnTo>
                        <a:pt x="15" y="1122"/>
                      </a:lnTo>
                      <a:lnTo>
                        <a:pt x="12" y="1233"/>
                      </a:lnTo>
                      <a:lnTo>
                        <a:pt x="24" y="1370"/>
                      </a:lnTo>
                      <a:lnTo>
                        <a:pt x="42" y="1492"/>
                      </a:lnTo>
                      <a:lnTo>
                        <a:pt x="27" y="1571"/>
                      </a:lnTo>
                      <a:lnTo>
                        <a:pt x="33" y="1668"/>
                      </a:lnTo>
                      <a:lnTo>
                        <a:pt x="87" y="1711"/>
                      </a:lnTo>
                      <a:lnTo>
                        <a:pt x="135" y="1733"/>
                      </a:lnTo>
                      <a:lnTo>
                        <a:pt x="207" y="1722"/>
                      </a:lnTo>
                      <a:lnTo>
                        <a:pt x="210" y="1521"/>
                      </a:lnTo>
                      <a:lnTo>
                        <a:pt x="198" y="1456"/>
                      </a:lnTo>
                      <a:lnTo>
                        <a:pt x="210" y="1226"/>
                      </a:lnTo>
                      <a:lnTo>
                        <a:pt x="201" y="1089"/>
                      </a:lnTo>
                      <a:lnTo>
                        <a:pt x="138" y="1107"/>
                      </a:lnTo>
                      <a:lnTo>
                        <a:pt x="84" y="1114"/>
                      </a:lnTo>
                      <a:lnTo>
                        <a:pt x="63" y="1111"/>
                      </a:lnTo>
                      <a:lnTo>
                        <a:pt x="105" y="1104"/>
                      </a:lnTo>
                      <a:lnTo>
                        <a:pt x="168" y="1089"/>
                      </a:lnTo>
                      <a:lnTo>
                        <a:pt x="201" y="1057"/>
                      </a:lnTo>
                      <a:lnTo>
                        <a:pt x="138" y="1075"/>
                      </a:lnTo>
                      <a:lnTo>
                        <a:pt x="87" y="1089"/>
                      </a:lnTo>
                      <a:lnTo>
                        <a:pt x="48" y="1082"/>
                      </a:lnTo>
                      <a:lnTo>
                        <a:pt x="42" y="1068"/>
                      </a:lnTo>
                      <a:lnTo>
                        <a:pt x="66" y="1071"/>
                      </a:lnTo>
                      <a:lnTo>
                        <a:pt x="141" y="1060"/>
                      </a:lnTo>
                      <a:lnTo>
                        <a:pt x="204" y="1032"/>
                      </a:lnTo>
                      <a:lnTo>
                        <a:pt x="156" y="1039"/>
                      </a:lnTo>
                      <a:lnTo>
                        <a:pt x="93" y="1046"/>
                      </a:lnTo>
                      <a:lnTo>
                        <a:pt x="51" y="1032"/>
                      </a:lnTo>
                      <a:lnTo>
                        <a:pt x="180" y="1017"/>
                      </a:lnTo>
                      <a:lnTo>
                        <a:pt x="201" y="996"/>
                      </a:lnTo>
                      <a:lnTo>
                        <a:pt x="129" y="996"/>
                      </a:lnTo>
                      <a:lnTo>
                        <a:pt x="63" y="989"/>
                      </a:lnTo>
                      <a:lnTo>
                        <a:pt x="51" y="971"/>
                      </a:lnTo>
                      <a:lnTo>
                        <a:pt x="153" y="981"/>
                      </a:lnTo>
                      <a:lnTo>
                        <a:pt x="207" y="967"/>
                      </a:lnTo>
                      <a:lnTo>
                        <a:pt x="153" y="920"/>
                      </a:lnTo>
                      <a:lnTo>
                        <a:pt x="108" y="870"/>
                      </a:lnTo>
                      <a:lnTo>
                        <a:pt x="75" y="812"/>
                      </a:lnTo>
                      <a:lnTo>
                        <a:pt x="60" y="773"/>
                      </a:lnTo>
                      <a:lnTo>
                        <a:pt x="99" y="830"/>
                      </a:lnTo>
                      <a:lnTo>
                        <a:pt x="138" y="863"/>
                      </a:lnTo>
                      <a:lnTo>
                        <a:pt x="186" y="902"/>
                      </a:lnTo>
                      <a:lnTo>
                        <a:pt x="213" y="899"/>
                      </a:lnTo>
                      <a:lnTo>
                        <a:pt x="228" y="809"/>
                      </a:lnTo>
                      <a:lnTo>
                        <a:pt x="249" y="683"/>
                      </a:lnTo>
                      <a:lnTo>
                        <a:pt x="264" y="565"/>
                      </a:lnTo>
                      <a:lnTo>
                        <a:pt x="279" y="522"/>
                      </a:lnTo>
                      <a:lnTo>
                        <a:pt x="357" y="479"/>
                      </a:lnTo>
                      <a:lnTo>
                        <a:pt x="303" y="540"/>
                      </a:lnTo>
                      <a:lnTo>
                        <a:pt x="300" y="722"/>
                      </a:lnTo>
                      <a:lnTo>
                        <a:pt x="300" y="838"/>
                      </a:lnTo>
                      <a:lnTo>
                        <a:pt x="306" y="859"/>
                      </a:lnTo>
                      <a:lnTo>
                        <a:pt x="369" y="873"/>
                      </a:lnTo>
                      <a:lnTo>
                        <a:pt x="318" y="877"/>
                      </a:lnTo>
                      <a:lnTo>
                        <a:pt x="303" y="888"/>
                      </a:lnTo>
                      <a:lnTo>
                        <a:pt x="291" y="942"/>
                      </a:lnTo>
                      <a:lnTo>
                        <a:pt x="333" y="945"/>
                      </a:lnTo>
                      <a:lnTo>
                        <a:pt x="351" y="938"/>
                      </a:lnTo>
                      <a:lnTo>
                        <a:pt x="285" y="963"/>
                      </a:lnTo>
                      <a:lnTo>
                        <a:pt x="294" y="989"/>
                      </a:lnTo>
                      <a:lnTo>
                        <a:pt x="345" y="985"/>
                      </a:lnTo>
                      <a:lnTo>
                        <a:pt x="375" y="971"/>
                      </a:lnTo>
                      <a:lnTo>
                        <a:pt x="417" y="971"/>
                      </a:lnTo>
                      <a:lnTo>
                        <a:pt x="366" y="992"/>
                      </a:lnTo>
                      <a:lnTo>
                        <a:pt x="300" y="1014"/>
                      </a:lnTo>
                      <a:lnTo>
                        <a:pt x="291" y="1064"/>
                      </a:lnTo>
                      <a:lnTo>
                        <a:pt x="294" y="1111"/>
                      </a:lnTo>
                      <a:lnTo>
                        <a:pt x="303" y="1143"/>
                      </a:lnTo>
                      <a:lnTo>
                        <a:pt x="297" y="1208"/>
                      </a:lnTo>
                      <a:lnTo>
                        <a:pt x="282" y="1330"/>
                      </a:lnTo>
                      <a:lnTo>
                        <a:pt x="294" y="1445"/>
                      </a:lnTo>
                      <a:lnTo>
                        <a:pt x="276" y="1553"/>
                      </a:lnTo>
                      <a:lnTo>
                        <a:pt x="291" y="1664"/>
                      </a:lnTo>
                      <a:lnTo>
                        <a:pt x="348" y="1679"/>
                      </a:lnTo>
                      <a:lnTo>
                        <a:pt x="396" y="1682"/>
                      </a:lnTo>
                      <a:lnTo>
                        <a:pt x="444" y="1654"/>
                      </a:lnTo>
                      <a:lnTo>
                        <a:pt x="453" y="1553"/>
                      </a:lnTo>
                      <a:lnTo>
                        <a:pt x="441" y="1488"/>
                      </a:lnTo>
                      <a:lnTo>
                        <a:pt x="480" y="1273"/>
                      </a:lnTo>
                      <a:lnTo>
                        <a:pt x="489" y="1211"/>
                      </a:lnTo>
                      <a:lnTo>
                        <a:pt x="489" y="1140"/>
                      </a:lnTo>
                      <a:lnTo>
                        <a:pt x="486" y="1082"/>
                      </a:lnTo>
                      <a:lnTo>
                        <a:pt x="453" y="1093"/>
                      </a:lnTo>
                      <a:lnTo>
                        <a:pt x="408" y="1096"/>
                      </a:lnTo>
                      <a:lnTo>
                        <a:pt x="372" y="1078"/>
                      </a:lnTo>
                      <a:lnTo>
                        <a:pt x="438" y="1068"/>
                      </a:lnTo>
                      <a:lnTo>
                        <a:pt x="495" y="1050"/>
                      </a:lnTo>
                      <a:lnTo>
                        <a:pt x="483" y="996"/>
                      </a:lnTo>
                      <a:lnTo>
                        <a:pt x="498" y="949"/>
                      </a:lnTo>
                      <a:lnTo>
                        <a:pt x="489" y="906"/>
                      </a:lnTo>
                      <a:lnTo>
                        <a:pt x="510" y="873"/>
                      </a:lnTo>
                      <a:lnTo>
                        <a:pt x="517" y="733"/>
                      </a:lnTo>
                      <a:lnTo>
                        <a:pt x="532" y="535"/>
                      </a:lnTo>
                      <a:lnTo>
                        <a:pt x="550" y="492"/>
                      </a:lnTo>
                      <a:lnTo>
                        <a:pt x="535" y="456"/>
                      </a:lnTo>
                      <a:lnTo>
                        <a:pt x="553" y="406"/>
                      </a:lnTo>
                      <a:lnTo>
                        <a:pt x="565" y="341"/>
                      </a:lnTo>
                      <a:lnTo>
                        <a:pt x="574" y="273"/>
                      </a:lnTo>
                      <a:lnTo>
                        <a:pt x="571" y="205"/>
                      </a:lnTo>
                      <a:lnTo>
                        <a:pt x="562" y="140"/>
                      </a:lnTo>
                      <a:lnTo>
                        <a:pt x="535" y="84"/>
                      </a:lnTo>
                      <a:lnTo>
                        <a:pt x="535" y="23"/>
                      </a:lnTo>
                      <a:lnTo>
                        <a:pt x="510" y="43"/>
                      </a:lnTo>
                      <a:lnTo>
                        <a:pt x="510" y="0"/>
                      </a:lnTo>
                      <a:lnTo>
                        <a:pt x="483" y="7"/>
                      </a:lnTo>
                      <a:lnTo>
                        <a:pt x="486" y="54"/>
                      </a:lnTo>
                      <a:lnTo>
                        <a:pt x="450" y="75"/>
                      </a:lnTo>
                      <a:lnTo>
                        <a:pt x="414" y="93"/>
                      </a:lnTo>
                      <a:lnTo>
                        <a:pt x="405" y="39"/>
                      </a:lnTo>
                      <a:lnTo>
                        <a:pt x="378" y="47"/>
                      </a:lnTo>
                      <a:lnTo>
                        <a:pt x="393" y="108"/>
                      </a:lnTo>
                      <a:lnTo>
                        <a:pt x="339" y="118"/>
                      </a:lnTo>
                      <a:lnTo>
                        <a:pt x="285" y="126"/>
                      </a:lnTo>
                      <a:lnTo>
                        <a:pt x="237" y="126"/>
                      </a:lnTo>
                      <a:lnTo>
                        <a:pt x="228" y="68"/>
                      </a:lnTo>
                      <a:lnTo>
                        <a:pt x="207" y="65"/>
                      </a:lnTo>
                      <a:lnTo>
                        <a:pt x="210" y="126"/>
                      </a:lnTo>
                      <a:lnTo>
                        <a:pt x="126" y="120"/>
                      </a:lnTo>
                      <a:lnTo>
                        <a:pt x="123" y="5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5" name="Freeform 322"/>
                <p:cNvSpPr/>
                <p:nvPr/>
              </p:nvSpPr>
              <p:spPr bwMode="auto">
                <a:xfrm>
                  <a:off x="2584" y="3722"/>
                  <a:ext cx="44" cy="13"/>
                </a:xfrm>
                <a:custGeom>
                  <a:avLst/>
                  <a:gdLst>
                    <a:gd name="T0" fmla="*/ 0 w 223"/>
                    <a:gd name="T1" fmla="*/ 0 h 76"/>
                    <a:gd name="T2" fmla="*/ 0 w 223"/>
                    <a:gd name="T3" fmla="*/ 0 h 76"/>
                    <a:gd name="T4" fmla="*/ 0 w 223"/>
                    <a:gd name="T5" fmla="*/ 0 h 76"/>
                    <a:gd name="T6" fmla="*/ 0 w 223"/>
                    <a:gd name="T7" fmla="*/ 0 h 76"/>
                    <a:gd name="T8" fmla="*/ 0 w 223"/>
                    <a:gd name="T9" fmla="*/ 0 h 76"/>
                    <a:gd name="T10" fmla="*/ 0 w 223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3" h="76">
                      <a:moveTo>
                        <a:pt x="0" y="76"/>
                      </a:moveTo>
                      <a:lnTo>
                        <a:pt x="66" y="33"/>
                      </a:lnTo>
                      <a:lnTo>
                        <a:pt x="129" y="4"/>
                      </a:lnTo>
                      <a:lnTo>
                        <a:pt x="223" y="0"/>
                      </a:lnTo>
                      <a:lnTo>
                        <a:pt x="120" y="26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6" name="Freeform 323"/>
                <p:cNvSpPr/>
                <p:nvPr/>
              </p:nvSpPr>
              <p:spPr bwMode="auto">
                <a:xfrm>
                  <a:off x="2591" y="3793"/>
                  <a:ext cx="26" cy="6"/>
                </a:xfrm>
                <a:custGeom>
                  <a:avLst/>
                  <a:gdLst>
                    <a:gd name="T0" fmla="*/ 0 w 126"/>
                    <a:gd name="T1" fmla="*/ 0 h 36"/>
                    <a:gd name="T2" fmla="*/ 0 w 126"/>
                    <a:gd name="T3" fmla="*/ 0 h 36"/>
                    <a:gd name="T4" fmla="*/ 0 w 126"/>
                    <a:gd name="T5" fmla="*/ 0 h 36"/>
                    <a:gd name="T6" fmla="*/ 0 w 126"/>
                    <a:gd name="T7" fmla="*/ 0 h 36"/>
                    <a:gd name="T8" fmla="*/ 0 w 126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6" h="36">
                      <a:moveTo>
                        <a:pt x="126" y="0"/>
                      </a:moveTo>
                      <a:lnTo>
                        <a:pt x="51" y="21"/>
                      </a:lnTo>
                      <a:lnTo>
                        <a:pt x="0" y="28"/>
                      </a:lnTo>
                      <a:lnTo>
                        <a:pt x="51" y="3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7" name="Freeform 324"/>
                <p:cNvSpPr/>
                <p:nvPr/>
              </p:nvSpPr>
              <p:spPr bwMode="auto">
                <a:xfrm>
                  <a:off x="2583" y="3810"/>
                  <a:ext cx="32" cy="16"/>
                </a:xfrm>
                <a:custGeom>
                  <a:avLst/>
                  <a:gdLst>
                    <a:gd name="T0" fmla="*/ 0 w 159"/>
                    <a:gd name="T1" fmla="*/ 0 h 97"/>
                    <a:gd name="T2" fmla="*/ 0 w 159"/>
                    <a:gd name="T3" fmla="*/ 0 h 97"/>
                    <a:gd name="T4" fmla="*/ 0 w 159"/>
                    <a:gd name="T5" fmla="*/ 0 h 97"/>
                    <a:gd name="T6" fmla="*/ 0 w 159"/>
                    <a:gd name="T7" fmla="*/ 0 h 97"/>
                    <a:gd name="T8" fmla="*/ 0 w 159"/>
                    <a:gd name="T9" fmla="*/ 0 h 97"/>
                    <a:gd name="T10" fmla="*/ 0 w 159"/>
                    <a:gd name="T11" fmla="*/ 0 h 97"/>
                    <a:gd name="T12" fmla="*/ 0 w 159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9" h="97">
                      <a:moveTo>
                        <a:pt x="159" y="0"/>
                      </a:moveTo>
                      <a:lnTo>
                        <a:pt x="63" y="33"/>
                      </a:lnTo>
                      <a:lnTo>
                        <a:pt x="15" y="61"/>
                      </a:lnTo>
                      <a:lnTo>
                        <a:pt x="0" y="97"/>
                      </a:lnTo>
                      <a:lnTo>
                        <a:pt x="33" y="69"/>
                      </a:lnTo>
                      <a:lnTo>
                        <a:pt x="81" y="43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8" name="Freeform 325"/>
                <p:cNvSpPr/>
                <p:nvPr/>
              </p:nvSpPr>
              <p:spPr bwMode="auto">
                <a:xfrm>
                  <a:off x="2588" y="3728"/>
                  <a:ext cx="29" cy="35"/>
                </a:xfrm>
                <a:custGeom>
                  <a:avLst/>
                  <a:gdLst>
                    <a:gd name="T0" fmla="*/ 0 w 144"/>
                    <a:gd name="T1" fmla="*/ 0 h 209"/>
                    <a:gd name="T2" fmla="*/ 0 w 144"/>
                    <a:gd name="T3" fmla="*/ 0 h 209"/>
                    <a:gd name="T4" fmla="*/ 0 w 144"/>
                    <a:gd name="T5" fmla="*/ 0 h 209"/>
                    <a:gd name="T6" fmla="*/ 0 w 144"/>
                    <a:gd name="T7" fmla="*/ 0 h 209"/>
                    <a:gd name="T8" fmla="*/ 0 w 144"/>
                    <a:gd name="T9" fmla="*/ 0 h 209"/>
                    <a:gd name="T10" fmla="*/ 0 w 144"/>
                    <a:gd name="T11" fmla="*/ 0 h 209"/>
                    <a:gd name="T12" fmla="*/ 0 w 144"/>
                    <a:gd name="T13" fmla="*/ 0 h 2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4" h="209">
                      <a:moveTo>
                        <a:pt x="144" y="0"/>
                      </a:moveTo>
                      <a:lnTo>
                        <a:pt x="102" y="79"/>
                      </a:lnTo>
                      <a:lnTo>
                        <a:pt x="36" y="166"/>
                      </a:lnTo>
                      <a:lnTo>
                        <a:pt x="0" y="209"/>
                      </a:lnTo>
                      <a:lnTo>
                        <a:pt x="63" y="162"/>
                      </a:lnTo>
                      <a:lnTo>
                        <a:pt x="99" y="105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9" name="Freeform 326"/>
                <p:cNvSpPr/>
                <p:nvPr/>
              </p:nvSpPr>
              <p:spPr bwMode="auto">
                <a:xfrm>
                  <a:off x="2549" y="3678"/>
                  <a:ext cx="45" cy="5"/>
                </a:xfrm>
                <a:custGeom>
                  <a:avLst/>
                  <a:gdLst>
                    <a:gd name="T0" fmla="*/ 0 w 225"/>
                    <a:gd name="T1" fmla="*/ 0 h 29"/>
                    <a:gd name="T2" fmla="*/ 0 w 225"/>
                    <a:gd name="T3" fmla="*/ 0 h 29"/>
                    <a:gd name="T4" fmla="*/ 0 w 225"/>
                    <a:gd name="T5" fmla="*/ 0 h 29"/>
                    <a:gd name="T6" fmla="*/ 0 w 225"/>
                    <a:gd name="T7" fmla="*/ 0 h 29"/>
                    <a:gd name="T8" fmla="*/ 0 w 225"/>
                    <a:gd name="T9" fmla="*/ 0 h 29"/>
                    <a:gd name="T10" fmla="*/ 0 w 225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" h="29">
                      <a:moveTo>
                        <a:pt x="0" y="0"/>
                      </a:moveTo>
                      <a:lnTo>
                        <a:pt x="78" y="25"/>
                      </a:lnTo>
                      <a:lnTo>
                        <a:pt x="159" y="29"/>
                      </a:lnTo>
                      <a:lnTo>
                        <a:pt x="225" y="15"/>
                      </a:lnTo>
                      <a:lnTo>
                        <a:pt x="15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0" name="Freeform 327"/>
                <p:cNvSpPr/>
                <p:nvPr/>
              </p:nvSpPr>
              <p:spPr bwMode="auto">
                <a:xfrm>
                  <a:off x="2551" y="3672"/>
                  <a:ext cx="57" cy="61"/>
                </a:xfrm>
                <a:custGeom>
                  <a:avLst/>
                  <a:gdLst>
                    <a:gd name="T0" fmla="*/ 0 w 288"/>
                    <a:gd name="T1" fmla="*/ 0 h 367"/>
                    <a:gd name="T2" fmla="*/ 0 w 288"/>
                    <a:gd name="T3" fmla="*/ 0 h 367"/>
                    <a:gd name="T4" fmla="*/ 0 w 288"/>
                    <a:gd name="T5" fmla="*/ 0 h 367"/>
                    <a:gd name="T6" fmla="*/ 0 w 288"/>
                    <a:gd name="T7" fmla="*/ 0 h 367"/>
                    <a:gd name="T8" fmla="*/ 0 w 288"/>
                    <a:gd name="T9" fmla="*/ 0 h 367"/>
                    <a:gd name="T10" fmla="*/ 0 w 288"/>
                    <a:gd name="T11" fmla="*/ 0 h 367"/>
                    <a:gd name="T12" fmla="*/ 0 w 288"/>
                    <a:gd name="T13" fmla="*/ 0 h 367"/>
                    <a:gd name="T14" fmla="*/ 0 w 288"/>
                    <a:gd name="T15" fmla="*/ 0 h 367"/>
                    <a:gd name="T16" fmla="*/ 0 w 288"/>
                    <a:gd name="T17" fmla="*/ 0 h 367"/>
                    <a:gd name="T18" fmla="*/ 0 w 288"/>
                    <a:gd name="T19" fmla="*/ 0 h 367"/>
                    <a:gd name="T20" fmla="*/ 0 w 288"/>
                    <a:gd name="T21" fmla="*/ 0 h 367"/>
                    <a:gd name="T22" fmla="*/ 0 w 288"/>
                    <a:gd name="T23" fmla="*/ 0 h 367"/>
                    <a:gd name="T24" fmla="*/ 0 w 288"/>
                    <a:gd name="T25" fmla="*/ 0 h 367"/>
                    <a:gd name="T26" fmla="*/ 0 w 288"/>
                    <a:gd name="T27" fmla="*/ 0 h 3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8" h="367">
                      <a:moveTo>
                        <a:pt x="276" y="0"/>
                      </a:moveTo>
                      <a:lnTo>
                        <a:pt x="276" y="94"/>
                      </a:lnTo>
                      <a:lnTo>
                        <a:pt x="249" y="191"/>
                      </a:lnTo>
                      <a:lnTo>
                        <a:pt x="207" y="277"/>
                      </a:lnTo>
                      <a:lnTo>
                        <a:pt x="165" y="295"/>
                      </a:lnTo>
                      <a:lnTo>
                        <a:pt x="102" y="324"/>
                      </a:lnTo>
                      <a:lnTo>
                        <a:pt x="0" y="367"/>
                      </a:lnTo>
                      <a:lnTo>
                        <a:pt x="105" y="338"/>
                      </a:lnTo>
                      <a:lnTo>
                        <a:pt x="162" y="310"/>
                      </a:lnTo>
                      <a:lnTo>
                        <a:pt x="234" y="270"/>
                      </a:lnTo>
                      <a:lnTo>
                        <a:pt x="255" y="202"/>
                      </a:lnTo>
                      <a:lnTo>
                        <a:pt x="279" y="133"/>
                      </a:lnTo>
                      <a:lnTo>
                        <a:pt x="288" y="94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1" name="Freeform 328"/>
                <p:cNvSpPr/>
                <p:nvPr/>
              </p:nvSpPr>
              <p:spPr bwMode="auto">
                <a:xfrm>
                  <a:off x="2546" y="3690"/>
                  <a:ext cx="33" cy="28"/>
                </a:xfrm>
                <a:custGeom>
                  <a:avLst/>
                  <a:gdLst>
                    <a:gd name="T0" fmla="*/ 0 w 165"/>
                    <a:gd name="T1" fmla="*/ 0 h 169"/>
                    <a:gd name="T2" fmla="*/ 0 w 165"/>
                    <a:gd name="T3" fmla="*/ 0 h 169"/>
                    <a:gd name="T4" fmla="*/ 0 w 165"/>
                    <a:gd name="T5" fmla="*/ 0 h 169"/>
                    <a:gd name="T6" fmla="*/ 0 w 165"/>
                    <a:gd name="T7" fmla="*/ 0 h 169"/>
                    <a:gd name="T8" fmla="*/ 0 w 165"/>
                    <a:gd name="T9" fmla="*/ 0 h 169"/>
                    <a:gd name="T10" fmla="*/ 0 w 165"/>
                    <a:gd name="T11" fmla="*/ 0 h 169"/>
                    <a:gd name="T12" fmla="*/ 0 w 165"/>
                    <a:gd name="T13" fmla="*/ 0 h 169"/>
                    <a:gd name="T14" fmla="*/ 0 w 165"/>
                    <a:gd name="T15" fmla="*/ 0 h 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5" h="169">
                      <a:moveTo>
                        <a:pt x="27" y="0"/>
                      </a:moveTo>
                      <a:lnTo>
                        <a:pt x="15" y="94"/>
                      </a:lnTo>
                      <a:lnTo>
                        <a:pt x="39" y="151"/>
                      </a:lnTo>
                      <a:lnTo>
                        <a:pt x="165" y="162"/>
                      </a:lnTo>
                      <a:lnTo>
                        <a:pt x="93" y="169"/>
                      </a:lnTo>
                      <a:lnTo>
                        <a:pt x="9" y="166"/>
                      </a:lnTo>
                      <a:lnTo>
                        <a:pt x="0" y="10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2" name="Freeform 329"/>
                <p:cNvSpPr/>
                <p:nvPr/>
              </p:nvSpPr>
              <p:spPr bwMode="auto">
                <a:xfrm>
                  <a:off x="2615" y="3666"/>
                  <a:ext cx="17" cy="11"/>
                </a:xfrm>
                <a:custGeom>
                  <a:avLst/>
                  <a:gdLst>
                    <a:gd name="T0" fmla="*/ 0 w 88"/>
                    <a:gd name="T1" fmla="*/ 0 h 65"/>
                    <a:gd name="T2" fmla="*/ 0 w 88"/>
                    <a:gd name="T3" fmla="*/ 0 h 65"/>
                    <a:gd name="T4" fmla="*/ 0 w 88"/>
                    <a:gd name="T5" fmla="*/ 0 h 65"/>
                    <a:gd name="T6" fmla="*/ 0 w 88"/>
                    <a:gd name="T7" fmla="*/ 0 h 65"/>
                    <a:gd name="T8" fmla="*/ 0 w 88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8" h="65">
                      <a:moveTo>
                        <a:pt x="0" y="65"/>
                      </a:moveTo>
                      <a:lnTo>
                        <a:pt x="58" y="51"/>
                      </a:lnTo>
                      <a:lnTo>
                        <a:pt x="88" y="0"/>
                      </a:lnTo>
                      <a:lnTo>
                        <a:pt x="58" y="18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3" name="Freeform 330"/>
                <p:cNvSpPr/>
                <p:nvPr/>
              </p:nvSpPr>
              <p:spPr bwMode="auto">
                <a:xfrm>
                  <a:off x="2611" y="3675"/>
                  <a:ext cx="22" cy="40"/>
                </a:xfrm>
                <a:custGeom>
                  <a:avLst/>
                  <a:gdLst>
                    <a:gd name="T0" fmla="*/ 0 w 112"/>
                    <a:gd name="T1" fmla="*/ 0 h 241"/>
                    <a:gd name="T2" fmla="*/ 0 w 112"/>
                    <a:gd name="T3" fmla="*/ 0 h 241"/>
                    <a:gd name="T4" fmla="*/ 0 w 112"/>
                    <a:gd name="T5" fmla="*/ 0 h 241"/>
                    <a:gd name="T6" fmla="*/ 0 w 112"/>
                    <a:gd name="T7" fmla="*/ 0 h 241"/>
                    <a:gd name="T8" fmla="*/ 0 w 112"/>
                    <a:gd name="T9" fmla="*/ 0 h 241"/>
                    <a:gd name="T10" fmla="*/ 0 w 112"/>
                    <a:gd name="T11" fmla="*/ 0 h 241"/>
                    <a:gd name="T12" fmla="*/ 0 w 112"/>
                    <a:gd name="T13" fmla="*/ 0 h 241"/>
                    <a:gd name="T14" fmla="*/ 0 w 112"/>
                    <a:gd name="T15" fmla="*/ 0 h 2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2" h="241">
                      <a:moveTo>
                        <a:pt x="109" y="0"/>
                      </a:moveTo>
                      <a:lnTo>
                        <a:pt x="112" y="94"/>
                      </a:lnTo>
                      <a:lnTo>
                        <a:pt x="88" y="169"/>
                      </a:lnTo>
                      <a:lnTo>
                        <a:pt x="48" y="227"/>
                      </a:lnTo>
                      <a:lnTo>
                        <a:pt x="0" y="241"/>
                      </a:lnTo>
                      <a:lnTo>
                        <a:pt x="63" y="191"/>
                      </a:lnTo>
                      <a:lnTo>
                        <a:pt x="97" y="112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4" name="Freeform 331"/>
                <p:cNvSpPr/>
                <p:nvPr/>
              </p:nvSpPr>
              <p:spPr bwMode="auto">
                <a:xfrm>
                  <a:off x="2568" y="3667"/>
                  <a:ext cx="26" cy="5"/>
                </a:xfrm>
                <a:custGeom>
                  <a:avLst/>
                  <a:gdLst>
                    <a:gd name="T0" fmla="*/ 0 w 132"/>
                    <a:gd name="T1" fmla="*/ 0 h 32"/>
                    <a:gd name="T2" fmla="*/ 0 w 132"/>
                    <a:gd name="T3" fmla="*/ 0 h 32"/>
                    <a:gd name="T4" fmla="*/ 0 w 132"/>
                    <a:gd name="T5" fmla="*/ 0 h 32"/>
                    <a:gd name="T6" fmla="*/ 0 w 132"/>
                    <a:gd name="T7" fmla="*/ 0 h 32"/>
                    <a:gd name="T8" fmla="*/ 0 w 132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32">
                      <a:moveTo>
                        <a:pt x="132" y="0"/>
                      </a:moveTo>
                      <a:lnTo>
                        <a:pt x="69" y="22"/>
                      </a:lnTo>
                      <a:lnTo>
                        <a:pt x="0" y="32"/>
                      </a:lnTo>
                      <a:lnTo>
                        <a:pt x="66" y="11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5" name="Freeform 332"/>
                <p:cNvSpPr/>
                <p:nvPr/>
              </p:nvSpPr>
              <p:spPr bwMode="auto">
                <a:xfrm>
                  <a:off x="2533" y="3739"/>
                  <a:ext cx="42" cy="15"/>
                </a:xfrm>
                <a:custGeom>
                  <a:avLst/>
                  <a:gdLst>
                    <a:gd name="T0" fmla="*/ 0 w 207"/>
                    <a:gd name="T1" fmla="*/ 0 h 90"/>
                    <a:gd name="T2" fmla="*/ 0 w 207"/>
                    <a:gd name="T3" fmla="*/ 0 h 90"/>
                    <a:gd name="T4" fmla="*/ 0 w 207"/>
                    <a:gd name="T5" fmla="*/ 0 h 90"/>
                    <a:gd name="T6" fmla="*/ 0 w 207"/>
                    <a:gd name="T7" fmla="*/ 0 h 90"/>
                    <a:gd name="T8" fmla="*/ 0 w 207"/>
                    <a:gd name="T9" fmla="*/ 0 h 90"/>
                    <a:gd name="T10" fmla="*/ 0 w 207"/>
                    <a:gd name="T11" fmla="*/ 0 h 90"/>
                    <a:gd name="T12" fmla="*/ 0 w 207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90">
                      <a:moveTo>
                        <a:pt x="207" y="0"/>
                      </a:moveTo>
                      <a:lnTo>
                        <a:pt x="153" y="40"/>
                      </a:lnTo>
                      <a:lnTo>
                        <a:pt x="72" y="72"/>
                      </a:lnTo>
                      <a:lnTo>
                        <a:pt x="0" y="83"/>
                      </a:lnTo>
                      <a:lnTo>
                        <a:pt x="66" y="90"/>
                      </a:lnTo>
                      <a:lnTo>
                        <a:pt x="147" y="7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6" name="Freeform 333"/>
                <p:cNvSpPr/>
                <p:nvPr/>
              </p:nvSpPr>
              <p:spPr bwMode="auto">
                <a:xfrm>
                  <a:off x="2519" y="3664"/>
                  <a:ext cx="17" cy="164"/>
                </a:xfrm>
                <a:custGeom>
                  <a:avLst/>
                  <a:gdLst>
                    <a:gd name="T0" fmla="*/ 0 w 81"/>
                    <a:gd name="T1" fmla="*/ 0 h 981"/>
                    <a:gd name="T2" fmla="*/ 0 w 81"/>
                    <a:gd name="T3" fmla="*/ 0 h 981"/>
                    <a:gd name="T4" fmla="*/ 0 w 81"/>
                    <a:gd name="T5" fmla="*/ 0 h 981"/>
                    <a:gd name="T6" fmla="*/ 0 w 81"/>
                    <a:gd name="T7" fmla="*/ 0 h 981"/>
                    <a:gd name="T8" fmla="*/ 0 w 81"/>
                    <a:gd name="T9" fmla="*/ 0 h 981"/>
                    <a:gd name="T10" fmla="*/ 0 w 81"/>
                    <a:gd name="T11" fmla="*/ 0 h 981"/>
                    <a:gd name="T12" fmla="*/ 0 w 81"/>
                    <a:gd name="T13" fmla="*/ 0 h 981"/>
                    <a:gd name="T14" fmla="*/ 0 w 81"/>
                    <a:gd name="T15" fmla="*/ 0 h 981"/>
                    <a:gd name="T16" fmla="*/ 0 w 81"/>
                    <a:gd name="T17" fmla="*/ 0 h 981"/>
                    <a:gd name="T18" fmla="*/ 0 w 81"/>
                    <a:gd name="T19" fmla="*/ 0 h 981"/>
                    <a:gd name="T20" fmla="*/ 0 w 81"/>
                    <a:gd name="T21" fmla="*/ 0 h 981"/>
                    <a:gd name="T22" fmla="*/ 0 w 81"/>
                    <a:gd name="T23" fmla="*/ 0 h 981"/>
                    <a:gd name="T24" fmla="*/ 0 w 81"/>
                    <a:gd name="T25" fmla="*/ 0 h 981"/>
                    <a:gd name="T26" fmla="*/ 0 w 81"/>
                    <a:gd name="T27" fmla="*/ 0 h 981"/>
                    <a:gd name="T28" fmla="*/ 0 w 81"/>
                    <a:gd name="T29" fmla="*/ 0 h 981"/>
                    <a:gd name="T30" fmla="*/ 0 w 81"/>
                    <a:gd name="T31" fmla="*/ 0 h 981"/>
                    <a:gd name="T32" fmla="*/ 0 w 81"/>
                    <a:gd name="T33" fmla="*/ 0 h 981"/>
                    <a:gd name="T34" fmla="*/ 0 w 81"/>
                    <a:gd name="T35" fmla="*/ 0 h 981"/>
                    <a:gd name="T36" fmla="*/ 0 w 81"/>
                    <a:gd name="T37" fmla="*/ 0 h 981"/>
                    <a:gd name="T38" fmla="*/ 0 w 81"/>
                    <a:gd name="T39" fmla="*/ 0 h 981"/>
                    <a:gd name="T40" fmla="*/ 0 w 81"/>
                    <a:gd name="T41" fmla="*/ 0 h 981"/>
                    <a:gd name="T42" fmla="*/ 0 w 81"/>
                    <a:gd name="T43" fmla="*/ 0 h 981"/>
                    <a:gd name="T44" fmla="*/ 0 w 81"/>
                    <a:gd name="T45" fmla="*/ 0 h 981"/>
                    <a:gd name="T46" fmla="*/ 0 w 81"/>
                    <a:gd name="T47" fmla="*/ 0 h 981"/>
                    <a:gd name="T48" fmla="*/ 0 w 81"/>
                    <a:gd name="T49" fmla="*/ 0 h 9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81" h="981">
                      <a:moveTo>
                        <a:pt x="72" y="0"/>
                      </a:moveTo>
                      <a:lnTo>
                        <a:pt x="81" y="43"/>
                      </a:lnTo>
                      <a:lnTo>
                        <a:pt x="81" y="107"/>
                      </a:lnTo>
                      <a:lnTo>
                        <a:pt x="57" y="161"/>
                      </a:lnTo>
                      <a:lnTo>
                        <a:pt x="66" y="226"/>
                      </a:lnTo>
                      <a:lnTo>
                        <a:pt x="36" y="366"/>
                      </a:lnTo>
                      <a:lnTo>
                        <a:pt x="18" y="489"/>
                      </a:lnTo>
                      <a:lnTo>
                        <a:pt x="18" y="618"/>
                      </a:lnTo>
                      <a:lnTo>
                        <a:pt x="18" y="726"/>
                      </a:lnTo>
                      <a:lnTo>
                        <a:pt x="15" y="765"/>
                      </a:lnTo>
                      <a:lnTo>
                        <a:pt x="12" y="823"/>
                      </a:lnTo>
                      <a:lnTo>
                        <a:pt x="9" y="884"/>
                      </a:lnTo>
                      <a:lnTo>
                        <a:pt x="24" y="934"/>
                      </a:lnTo>
                      <a:lnTo>
                        <a:pt x="18" y="981"/>
                      </a:lnTo>
                      <a:lnTo>
                        <a:pt x="0" y="927"/>
                      </a:lnTo>
                      <a:lnTo>
                        <a:pt x="3" y="863"/>
                      </a:lnTo>
                      <a:lnTo>
                        <a:pt x="12" y="765"/>
                      </a:lnTo>
                      <a:lnTo>
                        <a:pt x="12" y="665"/>
                      </a:lnTo>
                      <a:lnTo>
                        <a:pt x="9" y="553"/>
                      </a:lnTo>
                      <a:lnTo>
                        <a:pt x="12" y="442"/>
                      </a:lnTo>
                      <a:lnTo>
                        <a:pt x="33" y="323"/>
                      </a:lnTo>
                      <a:lnTo>
                        <a:pt x="51" y="237"/>
                      </a:lnTo>
                      <a:lnTo>
                        <a:pt x="48" y="161"/>
                      </a:lnTo>
                      <a:lnTo>
                        <a:pt x="72" y="10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7" name="Freeform 334"/>
                <p:cNvSpPr/>
                <p:nvPr/>
              </p:nvSpPr>
              <p:spPr bwMode="auto">
                <a:xfrm>
                  <a:off x="2584" y="3893"/>
                  <a:ext cx="25" cy="13"/>
                </a:xfrm>
                <a:custGeom>
                  <a:avLst/>
                  <a:gdLst>
                    <a:gd name="T0" fmla="*/ 0 w 126"/>
                    <a:gd name="T1" fmla="*/ 0 h 80"/>
                    <a:gd name="T2" fmla="*/ 0 w 126"/>
                    <a:gd name="T3" fmla="*/ 0 h 80"/>
                    <a:gd name="T4" fmla="*/ 0 w 126"/>
                    <a:gd name="T5" fmla="*/ 0 h 80"/>
                    <a:gd name="T6" fmla="*/ 0 w 126"/>
                    <a:gd name="T7" fmla="*/ 0 h 80"/>
                    <a:gd name="T8" fmla="*/ 0 w 126"/>
                    <a:gd name="T9" fmla="*/ 0 h 80"/>
                    <a:gd name="T10" fmla="*/ 0 w 126"/>
                    <a:gd name="T11" fmla="*/ 0 h 80"/>
                    <a:gd name="T12" fmla="*/ 0 w 126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6" h="80">
                      <a:moveTo>
                        <a:pt x="126" y="0"/>
                      </a:moveTo>
                      <a:lnTo>
                        <a:pt x="90" y="36"/>
                      </a:lnTo>
                      <a:lnTo>
                        <a:pt x="33" y="69"/>
                      </a:lnTo>
                      <a:lnTo>
                        <a:pt x="0" y="80"/>
                      </a:lnTo>
                      <a:lnTo>
                        <a:pt x="75" y="72"/>
                      </a:lnTo>
                      <a:lnTo>
                        <a:pt x="87" y="58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8" name="Freeform 335"/>
                <p:cNvSpPr/>
                <p:nvPr/>
              </p:nvSpPr>
              <p:spPr bwMode="auto">
                <a:xfrm>
                  <a:off x="2579" y="3857"/>
                  <a:ext cx="38" cy="45"/>
                </a:xfrm>
                <a:custGeom>
                  <a:avLst/>
                  <a:gdLst>
                    <a:gd name="T0" fmla="*/ 0 w 189"/>
                    <a:gd name="T1" fmla="*/ 0 h 269"/>
                    <a:gd name="T2" fmla="*/ 0 w 189"/>
                    <a:gd name="T3" fmla="*/ 0 h 269"/>
                    <a:gd name="T4" fmla="*/ 0 w 189"/>
                    <a:gd name="T5" fmla="*/ 0 h 269"/>
                    <a:gd name="T6" fmla="*/ 0 w 189"/>
                    <a:gd name="T7" fmla="*/ 0 h 269"/>
                    <a:gd name="T8" fmla="*/ 0 w 189"/>
                    <a:gd name="T9" fmla="*/ 0 h 269"/>
                    <a:gd name="T10" fmla="*/ 0 w 189"/>
                    <a:gd name="T11" fmla="*/ 0 h 269"/>
                    <a:gd name="T12" fmla="*/ 0 w 189"/>
                    <a:gd name="T13" fmla="*/ 0 h 269"/>
                    <a:gd name="T14" fmla="*/ 0 w 189"/>
                    <a:gd name="T15" fmla="*/ 0 h 269"/>
                    <a:gd name="T16" fmla="*/ 0 w 189"/>
                    <a:gd name="T17" fmla="*/ 0 h 269"/>
                    <a:gd name="T18" fmla="*/ 0 w 189"/>
                    <a:gd name="T19" fmla="*/ 0 h 269"/>
                    <a:gd name="T20" fmla="*/ 0 w 189"/>
                    <a:gd name="T21" fmla="*/ 0 h 2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9" h="269">
                      <a:moveTo>
                        <a:pt x="189" y="0"/>
                      </a:moveTo>
                      <a:lnTo>
                        <a:pt x="156" y="75"/>
                      </a:lnTo>
                      <a:lnTo>
                        <a:pt x="120" y="133"/>
                      </a:lnTo>
                      <a:lnTo>
                        <a:pt x="75" y="183"/>
                      </a:lnTo>
                      <a:lnTo>
                        <a:pt x="30" y="215"/>
                      </a:lnTo>
                      <a:lnTo>
                        <a:pt x="12" y="226"/>
                      </a:lnTo>
                      <a:lnTo>
                        <a:pt x="0" y="269"/>
                      </a:lnTo>
                      <a:lnTo>
                        <a:pt x="51" y="237"/>
                      </a:lnTo>
                      <a:lnTo>
                        <a:pt x="105" y="179"/>
                      </a:lnTo>
                      <a:lnTo>
                        <a:pt x="150" y="108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19" name="Freeform 336"/>
                <p:cNvSpPr/>
                <p:nvPr/>
              </p:nvSpPr>
              <p:spPr bwMode="auto">
                <a:xfrm>
                  <a:off x="2581" y="3830"/>
                  <a:ext cx="16" cy="28"/>
                </a:xfrm>
                <a:custGeom>
                  <a:avLst/>
                  <a:gdLst>
                    <a:gd name="T0" fmla="*/ 0 w 81"/>
                    <a:gd name="T1" fmla="*/ 0 h 173"/>
                    <a:gd name="T2" fmla="*/ 0 w 81"/>
                    <a:gd name="T3" fmla="*/ 0 h 173"/>
                    <a:gd name="T4" fmla="*/ 0 w 81"/>
                    <a:gd name="T5" fmla="*/ 0 h 173"/>
                    <a:gd name="T6" fmla="*/ 0 w 81"/>
                    <a:gd name="T7" fmla="*/ 0 h 173"/>
                    <a:gd name="T8" fmla="*/ 0 w 81"/>
                    <a:gd name="T9" fmla="*/ 0 h 173"/>
                    <a:gd name="T10" fmla="*/ 0 w 81"/>
                    <a:gd name="T11" fmla="*/ 0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173">
                      <a:moveTo>
                        <a:pt x="81" y="0"/>
                      </a:moveTo>
                      <a:lnTo>
                        <a:pt x="27" y="57"/>
                      </a:lnTo>
                      <a:lnTo>
                        <a:pt x="9" y="111"/>
                      </a:lnTo>
                      <a:lnTo>
                        <a:pt x="0" y="173"/>
                      </a:lnTo>
                      <a:lnTo>
                        <a:pt x="33" y="83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0" name="Freeform 337"/>
                <p:cNvSpPr/>
                <p:nvPr/>
              </p:nvSpPr>
              <p:spPr bwMode="auto">
                <a:xfrm>
                  <a:off x="2536" y="3872"/>
                  <a:ext cx="24" cy="18"/>
                </a:xfrm>
                <a:custGeom>
                  <a:avLst/>
                  <a:gdLst>
                    <a:gd name="T0" fmla="*/ 0 w 123"/>
                    <a:gd name="T1" fmla="*/ 0 h 107"/>
                    <a:gd name="T2" fmla="*/ 0 w 123"/>
                    <a:gd name="T3" fmla="*/ 0 h 107"/>
                    <a:gd name="T4" fmla="*/ 0 w 123"/>
                    <a:gd name="T5" fmla="*/ 0 h 107"/>
                    <a:gd name="T6" fmla="*/ 0 w 123"/>
                    <a:gd name="T7" fmla="*/ 0 h 107"/>
                    <a:gd name="T8" fmla="*/ 0 w 123"/>
                    <a:gd name="T9" fmla="*/ 0 h 107"/>
                    <a:gd name="T10" fmla="*/ 0 w 123"/>
                    <a:gd name="T11" fmla="*/ 0 h 107"/>
                    <a:gd name="T12" fmla="*/ 0 w 123"/>
                    <a:gd name="T13" fmla="*/ 0 h 107"/>
                    <a:gd name="T14" fmla="*/ 0 w 123"/>
                    <a:gd name="T15" fmla="*/ 0 h 107"/>
                    <a:gd name="T16" fmla="*/ 0 w 123"/>
                    <a:gd name="T17" fmla="*/ 0 h 1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3" h="107">
                      <a:moveTo>
                        <a:pt x="0" y="0"/>
                      </a:moveTo>
                      <a:lnTo>
                        <a:pt x="27" y="57"/>
                      </a:lnTo>
                      <a:lnTo>
                        <a:pt x="60" y="82"/>
                      </a:lnTo>
                      <a:lnTo>
                        <a:pt x="111" y="89"/>
                      </a:lnTo>
                      <a:lnTo>
                        <a:pt x="123" y="89"/>
                      </a:lnTo>
                      <a:lnTo>
                        <a:pt x="96" y="107"/>
                      </a:lnTo>
                      <a:lnTo>
                        <a:pt x="48" y="100"/>
                      </a:lnTo>
                      <a:lnTo>
                        <a:pt x="24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1" name="Freeform 338"/>
                <p:cNvSpPr/>
                <p:nvPr/>
              </p:nvSpPr>
              <p:spPr bwMode="auto">
                <a:xfrm>
                  <a:off x="2531" y="3886"/>
                  <a:ext cx="30" cy="14"/>
                </a:xfrm>
                <a:custGeom>
                  <a:avLst/>
                  <a:gdLst>
                    <a:gd name="T0" fmla="*/ 0 w 150"/>
                    <a:gd name="T1" fmla="*/ 0 h 83"/>
                    <a:gd name="T2" fmla="*/ 0 w 150"/>
                    <a:gd name="T3" fmla="*/ 0 h 83"/>
                    <a:gd name="T4" fmla="*/ 0 w 150"/>
                    <a:gd name="T5" fmla="*/ 0 h 83"/>
                    <a:gd name="T6" fmla="*/ 0 w 150"/>
                    <a:gd name="T7" fmla="*/ 0 h 83"/>
                    <a:gd name="T8" fmla="*/ 0 w 150"/>
                    <a:gd name="T9" fmla="*/ 0 h 83"/>
                    <a:gd name="T10" fmla="*/ 0 w 150"/>
                    <a:gd name="T11" fmla="*/ 0 h 83"/>
                    <a:gd name="T12" fmla="*/ 0 w 150"/>
                    <a:gd name="T13" fmla="*/ 0 h 83"/>
                    <a:gd name="T14" fmla="*/ 0 w 150"/>
                    <a:gd name="T15" fmla="*/ 0 h 83"/>
                    <a:gd name="T16" fmla="*/ 0 w 150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0" h="83">
                      <a:moveTo>
                        <a:pt x="0" y="0"/>
                      </a:moveTo>
                      <a:lnTo>
                        <a:pt x="39" y="54"/>
                      </a:lnTo>
                      <a:lnTo>
                        <a:pt x="72" y="65"/>
                      </a:lnTo>
                      <a:lnTo>
                        <a:pt x="141" y="68"/>
                      </a:lnTo>
                      <a:lnTo>
                        <a:pt x="150" y="65"/>
                      </a:lnTo>
                      <a:lnTo>
                        <a:pt x="123" y="79"/>
                      </a:lnTo>
                      <a:lnTo>
                        <a:pt x="54" y="83"/>
                      </a:lnTo>
                      <a:lnTo>
                        <a:pt x="18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2" name="Freeform 339"/>
                <p:cNvSpPr/>
                <p:nvPr/>
              </p:nvSpPr>
              <p:spPr bwMode="auto">
                <a:xfrm>
                  <a:off x="2532" y="3907"/>
                  <a:ext cx="30" cy="14"/>
                </a:xfrm>
                <a:custGeom>
                  <a:avLst/>
                  <a:gdLst>
                    <a:gd name="T0" fmla="*/ 0 w 150"/>
                    <a:gd name="T1" fmla="*/ 0 h 86"/>
                    <a:gd name="T2" fmla="*/ 0 w 150"/>
                    <a:gd name="T3" fmla="*/ 0 h 86"/>
                    <a:gd name="T4" fmla="*/ 0 w 150"/>
                    <a:gd name="T5" fmla="*/ 0 h 86"/>
                    <a:gd name="T6" fmla="*/ 0 w 150"/>
                    <a:gd name="T7" fmla="*/ 0 h 86"/>
                    <a:gd name="T8" fmla="*/ 0 w 150"/>
                    <a:gd name="T9" fmla="*/ 0 h 86"/>
                    <a:gd name="T10" fmla="*/ 0 w 150"/>
                    <a:gd name="T11" fmla="*/ 0 h 86"/>
                    <a:gd name="T12" fmla="*/ 0 w 150"/>
                    <a:gd name="T13" fmla="*/ 0 h 86"/>
                    <a:gd name="T14" fmla="*/ 0 w 150"/>
                    <a:gd name="T15" fmla="*/ 0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86">
                      <a:moveTo>
                        <a:pt x="0" y="0"/>
                      </a:moveTo>
                      <a:lnTo>
                        <a:pt x="66" y="50"/>
                      </a:lnTo>
                      <a:lnTo>
                        <a:pt x="111" y="57"/>
                      </a:lnTo>
                      <a:lnTo>
                        <a:pt x="150" y="39"/>
                      </a:lnTo>
                      <a:lnTo>
                        <a:pt x="117" y="79"/>
                      </a:lnTo>
                      <a:lnTo>
                        <a:pt x="78" y="86"/>
                      </a:lnTo>
                      <a:lnTo>
                        <a:pt x="42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3" name="Freeform 340"/>
                <p:cNvSpPr/>
                <p:nvPr/>
              </p:nvSpPr>
              <p:spPr bwMode="auto">
                <a:xfrm>
                  <a:off x="2526" y="3840"/>
                  <a:ext cx="10" cy="43"/>
                </a:xfrm>
                <a:custGeom>
                  <a:avLst/>
                  <a:gdLst>
                    <a:gd name="T0" fmla="*/ 0 w 48"/>
                    <a:gd name="T1" fmla="*/ 0 h 255"/>
                    <a:gd name="T2" fmla="*/ 0 w 48"/>
                    <a:gd name="T3" fmla="*/ 0 h 255"/>
                    <a:gd name="T4" fmla="*/ 0 w 48"/>
                    <a:gd name="T5" fmla="*/ 0 h 255"/>
                    <a:gd name="T6" fmla="*/ 0 w 48"/>
                    <a:gd name="T7" fmla="*/ 0 h 255"/>
                    <a:gd name="T8" fmla="*/ 0 w 48"/>
                    <a:gd name="T9" fmla="*/ 0 h 255"/>
                    <a:gd name="T10" fmla="*/ 0 w 48"/>
                    <a:gd name="T11" fmla="*/ 0 h 255"/>
                    <a:gd name="T12" fmla="*/ 0 w 48"/>
                    <a:gd name="T13" fmla="*/ 0 h 255"/>
                    <a:gd name="T14" fmla="*/ 0 w 48"/>
                    <a:gd name="T15" fmla="*/ 0 h 2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55">
                      <a:moveTo>
                        <a:pt x="9" y="0"/>
                      </a:moveTo>
                      <a:lnTo>
                        <a:pt x="12" y="93"/>
                      </a:lnTo>
                      <a:lnTo>
                        <a:pt x="21" y="143"/>
                      </a:lnTo>
                      <a:lnTo>
                        <a:pt x="48" y="255"/>
                      </a:lnTo>
                      <a:lnTo>
                        <a:pt x="24" y="223"/>
                      </a:lnTo>
                      <a:lnTo>
                        <a:pt x="12" y="129"/>
                      </a:lnTo>
                      <a:lnTo>
                        <a:pt x="0" y="8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4" name="Freeform 341"/>
                <p:cNvSpPr/>
                <p:nvPr/>
              </p:nvSpPr>
              <p:spPr bwMode="auto">
                <a:xfrm>
                  <a:off x="2605" y="3768"/>
                  <a:ext cx="18" cy="18"/>
                </a:xfrm>
                <a:custGeom>
                  <a:avLst/>
                  <a:gdLst>
                    <a:gd name="T0" fmla="*/ 0 w 90"/>
                    <a:gd name="T1" fmla="*/ 0 h 107"/>
                    <a:gd name="T2" fmla="*/ 0 w 90"/>
                    <a:gd name="T3" fmla="*/ 0 h 107"/>
                    <a:gd name="T4" fmla="*/ 0 w 90"/>
                    <a:gd name="T5" fmla="*/ 0 h 107"/>
                    <a:gd name="T6" fmla="*/ 0 w 90"/>
                    <a:gd name="T7" fmla="*/ 0 h 107"/>
                    <a:gd name="T8" fmla="*/ 0 w 90"/>
                    <a:gd name="T9" fmla="*/ 0 h 107"/>
                    <a:gd name="T10" fmla="*/ 0 w 90"/>
                    <a:gd name="T11" fmla="*/ 0 h 107"/>
                    <a:gd name="T12" fmla="*/ 0 w 90"/>
                    <a:gd name="T13" fmla="*/ 0 h 1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" h="107">
                      <a:moveTo>
                        <a:pt x="0" y="107"/>
                      </a:moveTo>
                      <a:lnTo>
                        <a:pt x="45" y="100"/>
                      </a:lnTo>
                      <a:lnTo>
                        <a:pt x="78" y="72"/>
                      </a:lnTo>
                      <a:lnTo>
                        <a:pt x="81" y="43"/>
                      </a:lnTo>
                      <a:lnTo>
                        <a:pt x="90" y="0"/>
                      </a:lnTo>
                      <a:lnTo>
                        <a:pt x="69" y="5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25" name="Freeform 342"/>
                <p:cNvSpPr/>
                <p:nvPr/>
              </p:nvSpPr>
              <p:spPr bwMode="auto">
                <a:xfrm>
                  <a:off x="2529" y="3781"/>
                  <a:ext cx="26" cy="20"/>
                </a:xfrm>
                <a:custGeom>
                  <a:avLst/>
                  <a:gdLst>
                    <a:gd name="T0" fmla="*/ 0 w 129"/>
                    <a:gd name="T1" fmla="*/ 0 h 126"/>
                    <a:gd name="T2" fmla="*/ 0 w 129"/>
                    <a:gd name="T3" fmla="*/ 0 h 126"/>
                    <a:gd name="T4" fmla="*/ 0 w 129"/>
                    <a:gd name="T5" fmla="*/ 0 h 126"/>
                    <a:gd name="T6" fmla="*/ 0 w 129"/>
                    <a:gd name="T7" fmla="*/ 0 h 126"/>
                    <a:gd name="T8" fmla="*/ 0 w 129"/>
                    <a:gd name="T9" fmla="*/ 0 h 126"/>
                    <a:gd name="T10" fmla="*/ 0 w 129"/>
                    <a:gd name="T11" fmla="*/ 0 h 126"/>
                    <a:gd name="T12" fmla="*/ 0 w 129"/>
                    <a:gd name="T13" fmla="*/ 0 h 126"/>
                    <a:gd name="T14" fmla="*/ 0 w 129"/>
                    <a:gd name="T15" fmla="*/ 0 h 126"/>
                    <a:gd name="T16" fmla="*/ 0 w 129"/>
                    <a:gd name="T17" fmla="*/ 0 h 126"/>
                    <a:gd name="T18" fmla="*/ 0 w 129"/>
                    <a:gd name="T19" fmla="*/ 0 h 126"/>
                    <a:gd name="T20" fmla="*/ 0 w 129"/>
                    <a:gd name="T21" fmla="*/ 0 h 126"/>
                    <a:gd name="T22" fmla="*/ 0 w 129"/>
                    <a:gd name="T23" fmla="*/ 0 h 1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9" h="126">
                      <a:moveTo>
                        <a:pt x="15" y="0"/>
                      </a:moveTo>
                      <a:lnTo>
                        <a:pt x="48" y="54"/>
                      </a:lnTo>
                      <a:lnTo>
                        <a:pt x="72" y="83"/>
                      </a:lnTo>
                      <a:lnTo>
                        <a:pt x="111" y="115"/>
                      </a:lnTo>
                      <a:lnTo>
                        <a:pt x="129" y="126"/>
                      </a:lnTo>
                      <a:lnTo>
                        <a:pt x="108" y="126"/>
                      </a:lnTo>
                      <a:lnTo>
                        <a:pt x="75" y="126"/>
                      </a:lnTo>
                      <a:lnTo>
                        <a:pt x="0" y="112"/>
                      </a:lnTo>
                      <a:lnTo>
                        <a:pt x="54" y="112"/>
                      </a:lnTo>
                      <a:lnTo>
                        <a:pt x="72" y="108"/>
                      </a:lnTo>
                      <a:lnTo>
                        <a:pt x="39" y="7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288" name="Group 343"/>
              <p:cNvGrpSpPr/>
              <p:nvPr/>
            </p:nvGrpSpPr>
            <p:grpSpPr bwMode="auto">
              <a:xfrm>
                <a:off x="2480" y="3492"/>
                <a:ext cx="180" cy="161"/>
                <a:chOff x="2480" y="3492"/>
                <a:chExt cx="180" cy="161"/>
              </a:xfrm>
            </p:grpSpPr>
            <p:sp>
              <p:nvSpPr>
                <p:cNvPr id="289" name="Freeform 344"/>
                <p:cNvSpPr/>
                <p:nvPr/>
              </p:nvSpPr>
              <p:spPr bwMode="auto">
                <a:xfrm>
                  <a:off x="2480" y="3492"/>
                  <a:ext cx="180" cy="161"/>
                </a:xfrm>
                <a:custGeom>
                  <a:avLst/>
                  <a:gdLst>
                    <a:gd name="T0" fmla="*/ 0 w 898"/>
                    <a:gd name="T1" fmla="*/ 0 h 969"/>
                    <a:gd name="T2" fmla="*/ 0 w 898"/>
                    <a:gd name="T3" fmla="*/ 0 h 969"/>
                    <a:gd name="T4" fmla="*/ 0 w 898"/>
                    <a:gd name="T5" fmla="*/ 0 h 969"/>
                    <a:gd name="T6" fmla="*/ 0 w 898"/>
                    <a:gd name="T7" fmla="*/ 0 h 969"/>
                    <a:gd name="T8" fmla="*/ 0 w 898"/>
                    <a:gd name="T9" fmla="*/ 0 h 969"/>
                    <a:gd name="T10" fmla="*/ 0 w 898"/>
                    <a:gd name="T11" fmla="*/ 0 h 969"/>
                    <a:gd name="T12" fmla="*/ 0 w 898"/>
                    <a:gd name="T13" fmla="*/ 0 h 969"/>
                    <a:gd name="T14" fmla="*/ 0 w 898"/>
                    <a:gd name="T15" fmla="*/ 0 h 969"/>
                    <a:gd name="T16" fmla="*/ 0 w 898"/>
                    <a:gd name="T17" fmla="*/ 0 h 969"/>
                    <a:gd name="T18" fmla="*/ 0 w 898"/>
                    <a:gd name="T19" fmla="*/ 0 h 969"/>
                    <a:gd name="T20" fmla="*/ 0 w 898"/>
                    <a:gd name="T21" fmla="*/ 0 h 969"/>
                    <a:gd name="T22" fmla="*/ 0 w 898"/>
                    <a:gd name="T23" fmla="*/ 0 h 969"/>
                    <a:gd name="T24" fmla="*/ 0 w 898"/>
                    <a:gd name="T25" fmla="*/ 0 h 969"/>
                    <a:gd name="T26" fmla="*/ 0 w 898"/>
                    <a:gd name="T27" fmla="*/ 0 h 969"/>
                    <a:gd name="T28" fmla="*/ 0 w 898"/>
                    <a:gd name="T29" fmla="*/ 0 h 969"/>
                    <a:gd name="T30" fmla="*/ 0 w 898"/>
                    <a:gd name="T31" fmla="*/ 0 h 969"/>
                    <a:gd name="T32" fmla="*/ 0 w 898"/>
                    <a:gd name="T33" fmla="*/ 0 h 969"/>
                    <a:gd name="T34" fmla="*/ 0 w 898"/>
                    <a:gd name="T35" fmla="*/ 0 h 969"/>
                    <a:gd name="T36" fmla="*/ 0 w 898"/>
                    <a:gd name="T37" fmla="*/ 0 h 969"/>
                    <a:gd name="T38" fmla="*/ 0 w 898"/>
                    <a:gd name="T39" fmla="*/ 0 h 969"/>
                    <a:gd name="T40" fmla="*/ 0 w 898"/>
                    <a:gd name="T41" fmla="*/ 0 h 969"/>
                    <a:gd name="T42" fmla="*/ 0 w 898"/>
                    <a:gd name="T43" fmla="*/ 0 h 969"/>
                    <a:gd name="T44" fmla="*/ 0 w 898"/>
                    <a:gd name="T45" fmla="*/ 0 h 969"/>
                    <a:gd name="T46" fmla="*/ 0 w 898"/>
                    <a:gd name="T47" fmla="*/ 0 h 969"/>
                    <a:gd name="T48" fmla="*/ 0 w 898"/>
                    <a:gd name="T49" fmla="*/ 0 h 969"/>
                    <a:gd name="T50" fmla="*/ 0 w 898"/>
                    <a:gd name="T51" fmla="*/ 0 h 969"/>
                    <a:gd name="T52" fmla="*/ 0 w 898"/>
                    <a:gd name="T53" fmla="*/ 0 h 969"/>
                    <a:gd name="T54" fmla="*/ 0 w 898"/>
                    <a:gd name="T55" fmla="*/ 0 h 969"/>
                    <a:gd name="T56" fmla="*/ 0 w 898"/>
                    <a:gd name="T57" fmla="*/ 0 h 969"/>
                    <a:gd name="T58" fmla="*/ 0 w 898"/>
                    <a:gd name="T59" fmla="*/ 0 h 969"/>
                    <a:gd name="T60" fmla="*/ 0 w 898"/>
                    <a:gd name="T61" fmla="*/ 0 h 969"/>
                    <a:gd name="T62" fmla="*/ 0 w 898"/>
                    <a:gd name="T63" fmla="*/ 0 h 969"/>
                    <a:gd name="T64" fmla="*/ 0 w 898"/>
                    <a:gd name="T65" fmla="*/ 0 h 969"/>
                    <a:gd name="T66" fmla="*/ 0 w 898"/>
                    <a:gd name="T67" fmla="*/ 0 h 969"/>
                    <a:gd name="T68" fmla="*/ 0 w 898"/>
                    <a:gd name="T69" fmla="*/ 0 h 969"/>
                    <a:gd name="T70" fmla="*/ 0 w 898"/>
                    <a:gd name="T71" fmla="*/ 0 h 969"/>
                    <a:gd name="T72" fmla="*/ 0 w 898"/>
                    <a:gd name="T73" fmla="*/ 0 h 969"/>
                    <a:gd name="T74" fmla="*/ 0 w 898"/>
                    <a:gd name="T75" fmla="*/ 0 h 969"/>
                    <a:gd name="T76" fmla="*/ 0 w 898"/>
                    <a:gd name="T77" fmla="*/ 0 h 969"/>
                    <a:gd name="T78" fmla="*/ 0 w 898"/>
                    <a:gd name="T79" fmla="*/ 0 h 969"/>
                    <a:gd name="T80" fmla="*/ 0 w 898"/>
                    <a:gd name="T81" fmla="*/ 0 h 969"/>
                    <a:gd name="T82" fmla="*/ 0 w 898"/>
                    <a:gd name="T83" fmla="*/ 0 h 969"/>
                    <a:gd name="T84" fmla="*/ 0 w 898"/>
                    <a:gd name="T85" fmla="*/ 0 h 969"/>
                    <a:gd name="T86" fmla="*/ 0 w 898"/>
                    <a:gd name="T87" fmla="*/ 0 h 9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98" h="969">
                      <a:moveTo>
                        <a:pt x="189" y="123"/>
                      </a:moveTo>
                      <a:lnTo>
                        <a:pt x="237" y="101"/>
                      </a:lnTo>
                      <a:lnTo>
                        <a:pt x="306" y="83"/>
                      </a:lnTo>
                      <a:lnTo>
                        <a:pt x="390" y="18"/>
                      </a:lnTo>
                      <a:lnTo>
                        <a:pt x="441" y="4"/>
                      </a:lnTo>
                      <a:lnTo>
                        <a:pt x="504" y="0"/>
                      </a:lnTo>
                      <a:lnTo>
                        <a:pt x="582" y="11"/>
                      </a:lnTo>
                      <a:lnTo>
                        <a:pt x="657" y="76"/>
                      </a:lnTo>
                      <a:lnTo>
                        <a:pt x="748" y="112"/>
                      </a:lnTo>
                      <a:lnTo>
                        <a:pt x="787" y="148"/>
                      </a:lnTo>
                      <a:lnTo>
                        <a:pt x="799" y="187"/>
                      </a:lnTo>
                      <a:lnTo>
                        <a:pt x="829" y="259"/>
                      </a:lnTo>
                      <a:lnTo>
                        <a:pt x="865" y="328"/>
                      </a:lnTo>
                      <a:lnTo>
                        <a:pt x="886" y="446"/>
                      </a:lnTo>
                      <a:lnTo>
                        <a:pt x="898" y="536"/>
                      </a:lnTo>
                      <a:lnTo>
                        <a:pt x="889" y="630"/>
                      </a:lnTo>
                      <a:lnTo>
                        <a:pt x="850" y="669"/>
                      </a:lnTo>
                      <a:lnTo>
                        <a:pt x="763" y="633"/>
                      </a:lnTo>
                      <a:lnTo>
                        <a:pt x="754" y="680"/>
                      </a:lnTo>
                      <a:lnTo>
                        <a:pt x="763" y="753"/>
                      </a:lnTo>
                      <a:lnTo>
                        <a:pt x="776" y="807"/>
                      </a:lnTo>
                      <a:lnTo>
                        <a:pt x="763" y="864"/>
                      </a:lnTo>
                      <a:lnTo>
                        <a:pt x="723" y="900"/>
                      </a:lnTo>
                      <a:lnTo>
                        <a:pt x="660" y="933"/>
                      </a:lnTo>
                      <a:lnTo>
                        <a:pt x="564" y="954"/>
                      </a:lnTo>
                      <a:lnTo>
                        <a:pt x="483" y="969"/>
                      </a:lnTo>
                      <a:lnTo>
                        <a:pt x="378" y="965"/>
                      </a:lnTo>
                      <a:lnTo>
                        <a:pt x="255" y="935"/>
                      </a:lnTo>
                      <a:lnTo>
                        <a:pt x="243" y="885"/>
                      </a:lnTo>
                      <a:lnTo>
                        <a:pt x="252" y="831"/>
                      </a:lnTo>
                      <a:lnTo>
                        <a:pt x="252" y="745"/>
                      </a:lnTo>
                      <a:lnTo>
                        <a:pt x="246" y="630"/>
                      </a:lnTo>
                      <a:lnTo>
                        <a:pt x="177" y="737"/>
                      </a:lnTo>
                      <a:lnTo>
                        <a:pt x="114" y="759"/>
                      </a:lnTo>
                      <a:lnTo>
                        <a:pt x="66" y="773"/>
                      </a:lnTo>
                      <a:lnTo>
                        <a:pt x="24" y="748"/>
                      </a:lnTo>
                      <a:lnTo>
                        <a:pt x="0" y="683"/>
                      </a:lnTo>
                      <a:lnTo>
                        <a:pt x="3" y="594"/>
                      </a:lnTo>
                      <a:lnTo>
                        <a:pt x="39" y="543"/>
                      </a:lnTo>
                      <a:lnTo>
                        <a:pt x="75" y="468"/>
                      </a:lnTo>
                      <a:lnTo>
                        <a:pt x="117" y="320"/>
                      </a:lnTo>
                      <a:lnTo>
                        <a:pt x="135" y="252"/>
                      </a:lnTo>
                      <a:lnTo>
                        <a:pt x="150" y="191"/>
                      </a:lnTo>
                      <a:lnTo>
                        <a:pt x="189" y="123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317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0" name="Freeform 345"/>
                <p:cNvSpPr/>
                <p:nvPr/>
              </p:nvSpPr>
              <p:spPr bwMode="auto">
                <a:xfrm>
                  <a:off x="2483" y="3494"/>
                  <a:ext cx="175" cy="154"/>
                </a:xfrm>
                <a:custGeom>
                  <a:avLst/>
                  <a:gdLst>
                    <a:gd name="T0" fmla="*/ 0 w 874"/>
                    <a:gd name="T1" fmla="*/ 0 h 924"/>
                    <a:gd name="T2" fmla="*/ 0 w 874"/>
                    <a:gd name="T3" fmla="*/ 0 h 924"/>
                    <a:gd name="T4" fmla="*/ 0 w 874"/>
                    <a:gd name="T5" fmla="*/ 0 h 924"/>
                    <a:gd name="T6" fmla="*/ 0 w 874"/>
                    <a:gd name="T7" fmla="*/ 0 h 924"/>
                    <a:gd name="T8" fmla="*/ 0 w 874"/>
                    <a:gd name="T9" fmla="*/ 0 h 924"/>
                    <a:gd name="T10" fmla="*/ 0 w 874"/>
                    <a:gd name="T11" fmla="*/ 0 h 924"/>
                    <a:gd name="T12" fmla="*/ 0 w 874"/>
                    <a:gd name="T13" fmla="*/ 0 h 924"/>
                    <a:gd name="T14" fmla="*/ 0 w 874"/>
                    <a:gd name="T15" fmla="*/ 0 h 924"/>
                    <a:gd name="T16" fmla="*/ 0 w 874"/>
                    <a:gd name="T17" fmla="*/ 0 h 924"/>
                    <a:gd name="T18" fmla="*/ 0 w 874"/>
                    <a:gd name="T19" fmla="*/ 0 h 924"/>
                    <a:gd name="T20" fmla="*/ 0 w 874"/>
                    <a:gd name="T21" fmla="*/ 0 h 924"/>
                    <a:gd name="T22" fmla="*/ 0 w 874"/>
                    <a:gd name="T23" fmla="*/ 0 h 924"/>
                    <a:gd name="T24" fmla="*/ 0 w 874"/>
                    <a:gd name="T25" fmla="*/ 0 h 924"/>
                    <a:gd name="T26" fmla="*/ 0 w 874"/>
                    <a:gd name="T27" fmla="*/ 0 h 924"/>
                    <a:gd name="T28" fmla="*/ 0 w 874"/>
                    <a:gd name="T29" fmla="*/ 0 h 924"/>
                    <a:gd name="T30" fmla="*/ 0 w 874"/>
                    <a:gd name="T31" fmla="*/ 0 h 924"/>
                    <a:gd name="T32" fmla="*/ 0 w 874"/>
                    <a:gd name="T33" fmla="*/ 0 h 924"/>
                    <a:gd name="T34" fmla="*/ 0 w 874"/>
                    <a:gd name="T35" fmla="*/ 0 h 924"/>
                    <a:gd name="T36" fmla="*/ 0 w 874"/>
                    <a:gd name="T37" fmla="*/ 0 h 924"/>
                    <a:gd name="T38" fmla="*/ 0 w 874"/>
                    <a:gd name="T39" fmla="*/ 0 h 924"/>
                    <a:gd name="T40" fmla="*/ 0 w 874"/>
                    <a:gd name="T41" fmla="*/ 0 h 924"/>
                    <a:gd name="T42" fmla="*/ 0 w 874"/>
                    <a:gd name="T43" fmla="*/ 0 h 924"/>
                    <a:gd name="T44" fmla="*/ 0 w 874"/>
                    <a:gd name="T45" fmla="*/ 0 h 924"/>
                    <a:gd name="T46" fmla="*/ 0 w 874"/>
                    <a:gd name="T47" fmla="*/ 0 h 924"/>
                    <a:gd name="T48" fmla="*/ 0 w 874"/>
                    <a:gd name="T49" fmla="*/ 0 h 924"/>
                    <a:gd name="T50" fmla="*/ 0 w 874"/>
                    <a:gd name="T51" fmla="*/ 0 h 924"/>
                    <a:gd name="T52" fmla="*/ 0 w 874"/>
                    <a:gd name="T53" fmla="*/ 0 h 924"/>
                    <a:gd name="T54" fmla="*/ 0 w 874"/>
                    <a:gd name="T55" fmla="*/ 0 h 924"/>
                    <a:gd name="T56" fmla="*/ 0 w 874"/>
                    <a:gd name="T57" fmla="*/ 0 h 924"/>
                    <a:gd name="T58" fmla="*/ 0 w 874"/>
                    <a:gd name="T59" fmla="*/ 0 h 924"/>
                    <a:gd name="T60" fmla="*/ 0 w 874"/>
                    <a:gd name="T61" fmla="*/ 0 h 924"/>
                    <a:gd name="T62" fmla="*/ 0 w 874"/>
                    <a:gd name="T63" fmla="*/ 0 h 924"/>
                    <a:gd name="T64" fmla="*/ 0 w 874"/>
                    <a:gd name="T65" fmla="*/ 0 h 924"/>
                    <a:gd name="T66" fmla="*/ 0 w 874"/>
                    <a:gd name="T67" fmla="*/ 0 h 924"/>
                    <a:gd name="T68" fmla="*/ 0 w 874"/>
                    <a:gd name="T69" fmla="*/ 0 h 924"/>
                    <a:gd name="T70" fmla="*/ 0 w 874"/>
                    <a:gd name="T71" fmla="*/ 0 h 924"/>
                    <a:gd name="T72" fmla="*/ 0 w 874"/>
                    <a:gd name="T73" fmla="*/ 0 h 924"/>
                    <a:gd name="T74" fmla="*/ 0 w 874"/>
                    <a:gd name="T75" fmla="*/ 0 h 924"/>
                    <a:gd name="T76" fmla="*/ 0 w 874"/>
                    <a:gd name="T77" fmla="*/ 0 h 924"/>
                    <a:gd name="T78" fmla="*/ 0 w 874"/>
                    <a:gd name="T79" fmla="*/ 0 h 924"/>
                    <a:gd name="T80" fmla="*/ 0 w 874"/>
                    <a:gd name="T81" fmla="*/ 0 h 924"/>
                    <a:gd name="T82" fmla="*/ 0 w 874"/>
                    <a:gd name="T83" fmla="*/ 0 h 924"/>
                    <a:gd name="T84" fmla="*/ 0 w 874"/>
                    <a:gd name="T85" fmla="*/ 0 h 924"/>
                    <a:gd name="T86" fmla="*/ 0 w 874"/>
                    <a:gd name="T87" fmla="*/ 0 h 924"/>
                    <a:gd name="T88" fmla="*/ 0 w 874"/>
                    <a:gd name="T89" fmla="*/ 0 h 924"/>
                    <a:gd name="T90" fmla="*/ 0 w 874"/>
                    <a:gd name="T91" fmla="*/ 0 h 924"/>
                    <a:gd name="T92" fmla="*/ 0 w 874"/>
                    <a:gd name="T93" fmla="*/ 0 h 924"/>
                    <a:gd name="T94" fmla="*/ 0 w 874"/>
                    <a:gd name="T95" fmla="*/ 0 h 924"/>
                    <a:gd name="T96" fmla="*/ 0 w 874"/>
                    <a:gd name="T97" fmla="*/ 0 h 9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874" h="924">
                      <a:moveTo>
                        <a:pt x="294" y="86"/>
                      </a:moveTo>
                      <a:lnTo>
                        <a:pt x="219" y="104"/>
                      </a:lnTo>
                      <a:lnTo>
                        <a:pt x="180" y="126"/>
                      </a:lnTo>
                      <a:lnTo>
                        <a:pt x="150" y="176"/>
                      </a:lnTo>
                      <a:lnTo>
                        <a:pt x="141" y="219"/>
                      </a:lnTo>
                      <a:lnTo>
                        <a:pt x="117" y="302"/>
                      </a:lnTo>
                      <a:lnTo>
                        <a:pt x="75" y="478"/>
                      </a:lnTo>
                      <a:lnTo>
                        <a:pt x="48" y="521"/>
                      </a:lnTo>
                      <a:lnTo>
                        <a:pt x="42" y="571"/>
                      </a:lnTo>
                      <a:lnTo>
                        <a:pt x="45" y="622"/>
                      </a:lnTo>
                      <a:lnTo>
                        <a:pt x="33" y="564"/>
                      </a:lnTo>
                      <a:lnTo>
                        <a:pt x="36" y="535"/>
                      </a:lnTo>
                      <a:lnTo>
                        <a:pt x="12" y="571"/>
                      </a:lnTo>
                      <a:lnTo>
                        <a:pt x="0" y="604"/>
                      </a:lnTo>
                      <a:lnTo>
                        <a:pt x="3" y="665"/>
                      </a:lnTo>
                      <a:lnTo>
                        <a:pt x="24" y="719"/>
                      </a:lnTo>
                      <a:lnTo>
                        <a:pt x="51" y="730"/>
                      </a:lnTo>
                      <a:lnTo>
                        <a:pt x="123" y="722"/>
                      </a:lnTo>
                      <a:lnTo>
                        <a:pt x="150" y="704"/>
                      </a:lnTo>
                      <a:lnTo>
                        <a:pt x="192" y="647"/>
                      </a:lnTo>
                      <a:lnTo>
                        <a:pt x="222" y="600"/>
                      </a:lnTo>
                      <a:lnTo>
                        <a:pt x="189" y="507"/>
                      </a:lnTo>
                      <a:lnTo>
                        <a:pt x="174" y="446"/>
                      </a:lnTo>
                      <a:lnTo>
                        <a:pt x="171" y="316"/>
                      </a:lnTo>
                      <a:lnTo>
                        <a:pt x="177" y="266"/>
                      </a:lnTo>
                      <a:lnTo>
                        <a:pt x="183" y="349"/>
                      </a:lnTo>
                      <a:lnTo>
                        <a:pt x="183" y="431"/>
                      </a:lnTo>
                      <a:lnTo>
                        <a:pt x="204" y="500"/>
                      </a:lnTo>
                      <a:lnTo>
                        <a:pt x="231" y="589"/>
                      </a:lnTo>
                      <a:lnTo>
                        <a:pt x="225" y="503"/>
                      </a:lnTo>
                      <a:lnTo>
                        <a:pt x="213" y="402"/>
                      </a:lnTo>
                      <a:lnTo>
                        <a:pt x="216" y="338"/>
                      </a:lnTo>
                      <a:lnTo>
                        <a:pt x="225" y="266"/>
                      </a:lnTo>
                      <a:lnTo>
                        <a:pt x="225" y="366"/>
                      </a:lnTo>
                      <a:lnTo>
                        <a:pt x="228" y="460"/>
                      </a:lnTo>
                      <a:lnTo>
                        <a:pt x="231" y="503"/>
                      </a:lnTo>
                      <a:lnTo>
                        <a:pt x="243" y="406"/>
                      </a:lnTo>
                      <a:lnTo>
                        <a:pt x="261" y="323"/>
                      </a:lnTo>
                      <a:lnTo>
                        <a:pt x="255" y="417"/>
                      </a:lnTo>
                      <a:lnTo>
                        <a:pt x="246" y="489"/>
                      </a:lnTo>
                      <a:lnTo>
                        <a:pt x="240" y="550"/>
                      </a:lnTo>
                      <a:lnTo>
                        <a:pt x="246" y="607"/>
                      </a:lnTo>
                      <a:lnTo>
                        <a:pt x="249" y="683"/>
                      </a:lnTo>
                      <a:lnTo>
                        <a:pt x="249" y="748"/>
                      </a:lnTo>
                      <a:lnTo>
                        <a:pt x="243" y="802"/>
                      </a:lnTo>
                      <a:lnTo>
                        <a:pt x="282" y="758"/>
                      </a:lnTo>
                      <a:lnTo>
                        <a:pt x="324" y="672"/>
                      </a:lnTo>
                      <a:lnTo>
                        <a:pt x="369" y="582"/>
                      </a:lnTo>
                      <a:lnTo>
                        <a:pt x="339" y="679"/>
                      </a:lnTo>
                      <a:lnTo>
                        <a:pt x="297" y="780"/>
                      </a:lnTo>
                      <a:lnTo>
                        <a:pt x="258" y="816"/>
                      </a:lnTo>
                      <a:lnTo>
                        <a:pt x="243" y="837"/>
                      </a:lnTo>
                      <a:lnTo>
                        <a:pt x="246" y="881"/>
                      </a:lnTo>
                      <a:lnTo>
                        <a:pt x="279" y="917"/>
                      </a:lnTo>
                      <a:lnTo>
                        <a:pt x="324" y="902"/>
                      </a:lnTo>
                      <a:lnTo>
                        <a:pt x="366" y="881"/>
                      </a:lnTo>
                      <a:lnTo>
                        <a:pt x="420" y="791"/>
                      </a:lnTo>
                      <a:lnTo>
                        <a:pt x="387" y="877"/>
                      </a:lnTo>
                      <a:lnTo>
                        <a:pt x="336" y="917"/>
                      </a:lnTo>
                      <a:lnTo>
                        <a:pt x="381" y="924"/>
                      </a:lnTo>
                      <a:lnTo>
                        <a:pt x="498" y="917"/>
                      </a:lnTo>
                      <a:lnTo>
                        <a:pt x="525" y="895"/>
                      </a:lnTo>
                      <a:lnTo>
                        <a:pt x="540" y="859"/>
                      </a:lnTo>
                      <a:lnTo>
                        <a:pt x="537" y="773"/>
                      </a:lnTo>
                      <a:lnTo>
                        <a:pt x="537" y="704"/>
                      </a:lnTo>
                      <a:lnTo>
                        <a:pt x="558" y="597"/>
                      </a:lnTo>
                      <a:lnTo>
                        <a:pt x="600" y="528"/>
                      </a:lnTo>
                      <a:lnTo>
                        <a:pt x="570" y="600"/>
                      </a:lnTo>
                      <a:lnTo>
                        <a:pt x="555" y="676"/>
                      </a:lnTo>
                      <a:lnTo>
                        <a:pt x="552" y="726"/>
                      </a:lnTo>
                      <a:lnTo>
                        <a:pt x="552" y="787"/>
                      </a:lnTo>
                      <a:lnTo>
                        <a:pt x="552" y="830"/>
                      </a:lnTo>
                      <a:lnTo>
                        <a:pt x="552" y="873"/>
                      </a:lnTo>
                      <a:lnTo>
                        <a:pt x="528" y="913"/>
                      </a:lnTo>
                      <a:lnTo>
                        <a:pt x="591" y="913"/>
                      </a:lnTo>
                      <a:lnTo>
                        <a:pt x="648" y="881"/>
                      </a:lnTo>
                      <a:lnTo>
                        <a:pt x="666" y="852"/>
                      </a:lnTo>
                      <a:lnTo>
                        <a:pt x="675" y="769"/>
                      </a:lnTo>
                      <a:lnTo>
                        <a:pt x="669" y="690"/>
                      </a:lnTo>
                      <a:lnTo>
                        <a:pt x="669" y="672"/>
                      </a:lnTo>
                      <a:lnTo>
                        <a:pt x="678" y="629"/>
                      </a:lnTo>
                      <a:lnTo>
                        <a:pt x="678" y="697"/>
                      </a:lnTo>
                      <a:lnTo>
                        <a:pt x="687" y="740"/>
                      </a:lnTo>
                      <a:lnTo>
                        <a:pt x="684" y="798"/>
                      </a:lnTo>
                      <a:lnTo>
                        <a:pt x="678" y="845"/>
                      </a:lnTo>
                      <a:lnTo>
                        <a:pt x="666" y="881"/>
                      </a:lnTo>
                      <a:lnTo>
                        <a:pt x="702" y="848"/>
                      </a:lnTo>
                      <a:lnTo>
                        <a:pt x="730" y="823"/>
                      </a:lnTo>
                      <a:lnTo>
                        <a:pt x="742" y="823"/>
                      </a:lnTo>
                      <a:lnTo>
                        <a:pt x="748" y="784"/>
                      </a:lnTo>
                      <a:lnTo>
                        <a:pt x="718" y="737"/>
                      </a:lnTo>
                      <a:lnTo>
                        <a:pt x="699" y="690"/>
                      </a:lnTo>
                      <a:lnTo>
                        <a:pt x="724" y="726"/>
                      </a:lnTo>
                      <a:lnTo>
                        <a:pt x="736" y="751"/>
                      </a:lnTo>
                      <a:lnTo>
                        <a:pt x="718" y="704"/>
                      </a:lnTo>
                      <a:lnTo>
                        <a:pt x="708" y="647"/>
                      </a:lnTo>
                      <a:lnTo>
                        <a:pt x="705" y="611"/>
                      </a:lnTo>
                      <a:lnTo>
                        <a:pt x="721" y="651"/>
                      </a:lnTo>
                      <a:lnTo>
                        <a:pt x="730" y="722"/>
                      </a:lnTo>
                      <a:lnTo>
                        <a:pt x="730" y="633"/>
                      </a:lnTo>
                      <a:lnTo>
                        <a:pt x="736" y="615"/>
                      </a:lnTo>
                      <a:lnTo>
                        <a:pt x="724" y="575"/>
                      </a:lnTo>
                      <a:lnTo>
                        <a:pt x="705" y="517"/>
                      </a:lnTo>
                      <a:lnTo>
                        <a:pt x="687" y="428"/>
                      </a:lnTo>
                      <a:lnTo>
                        <a:pt x="705" y="474"/>
                      </a:lnTo>
                      <a:lnTo>
                        <a:pt x="727" y="561"/>
                      </a:lnTo>
                      <a:lnTo>
                        <a:pt x="745" y="604"/>
                      </a:lnTo>
                      <a:lnTo>
                        <a:pt x="748" y="546"/>
                      </a:lnTo>
                      <a:lnTo>
                        <a:pt x="736" y="474"/>
                      </a:lnTo>
                      <a:lnTo>
                        <a:pt x="718" y="410"/>
                      </a:lnTo>
                      <a:lnTo>
                        <a:pt x="699" y="352"/>
                      </a:lnTo>
                      <a:lnTo>
                        <a:pt x="681" y="291"/>
                      </a:lnTo>
                      <a:lnTo>
                        <a:pt x="705" y="338"/>
                      </a:lnTo>
                      <a:lnTo>
                        <a:pt x="727" y="392"/>
                      </a:lnTo>
                      <a:lnTo>
                        <a:pt x="733" y="420"/>
                      </a:lnTo>
                      <a:lnTo>
                        <a:pt x="745" y="485"/>
                      </a:lnTo>
                      <a:lnTo>
                        <a:pt x="766" y="532"/>
                      </a:lnTo>
                      <a:lnTo>
                        <a:pt x="814" y="571"/>
                      </a:lnTo>
                      <a:lnTo>
                        <a:pt x="775" y="557"/>
                      </a:lnTo>
                      <a:lnTo>
                        <a:pt x="757" y="543"/>
                      </a:lnTo>
                      <a:lnTo>
                        <a:pt x="751" y="604"/>
                      </a:lnTo>
                      <a:lnTo>
                        <a:pt x="802" y="615"/>
                      </a:lnTo>
                      <a:lnTo>
                        <a:pt x="826" y="633"/>
                      </a:lnTo>
                      <a:lnTo>
                        <a:pt x="865" y="607"/>
                      </a:lnTo>
                      <a:lnTo>
                        <a:pt x="874" y="539"/>
                      </a:lnTo>
                      <a:lnTo>
                        <a:pt x="868" y="503"/>
                      </a:lnTo>
                      <a:lnTo>
                        <a:pt x="865" y="471"/>
                      </a:lnTo>
                      <a:lnTo>
                        <a:pt x="859" y="406"/>
                      </a:lnTo>
                      <a:lnTo>
                        <a:pt x="841" y="323"/>
                      </a:lnTo>
                      <a:lnTo>
                        <a:pt x="829" y="313"/>
                      </a:lnTo>
                      <a:lnTo>
                        <a:pt x="811" y="269"/>
                      </a:lnTo>
                      <a:lnTo>
                        <a:pt x="793" y="233"/>
                      </a:lnTo>
                      <a:lnTo>
                        <a:pt x="772" y="183"/>
                      </a:lnTo>
                      <a:lnTo>
                        <a:pt x="763" y="147"/>
                      </a:lnTo>
                      <a:lnTo>
                        <a:pt x="724" y="111"/>
                      </a:lnTo>
                      <a:lnTo>
                        <a:pt x="681" y="90"/>
                      </a:lnTo>
                      <a:lnTo>
                        <a:pt x="621" y="72"/>
                      </a:lnTo>
                      <a:lnTo>
                        <a:pt x="603" y="50"/>
                      </a:lnTo>
                      <a:lnTo>
                        <a:pt x="567" y="36"/>
                      </a:lnTo>
                      <a:lnTo>
                        <a:pt x="504" y="32"/>
                      </a:lnTo>
                      <a:lnTo>
                        <a:pt x="417" y="36"/>
                      </a:lnTo>
                      <a:lnTo>
                        <a:pt x="567" y="11"/>
                      </a:lnTo>
                      <a:lnTo>
                        <a:pt x="552" y="0"/>
                      </a:lnTo>
                      <a:lnTo>
                        <a:pt x="480" y="3"/>
                      </a:lnTo>
                      <a:lnTo>
                        <a:pt x="423" y="0"/>
                      </a:lnTo>
                      <a:lnTo>
                        <a:pt x="387" y="11"/>
                      </a:lnTo>
                      <a:lnTo>
                        <a:pt x="366" y="25"/>
                      </a:lnTo>
                      <a:lnTo>
                        <a:pt x="339" y="54"/>
                      </a:lnTo>
                      <a:lnTo>
                        <a:pt x="294" y="86"/>
                      </a:lnTo>
                      <a:close/>
                    </a:path>
                  </a:pathLst>
                </a:cu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1" name="Freeform 346"/>
                <p:cNvSpPr/>
                <p:nvPr/>
              </p:nvSpPr>
              <p:spPr bwMode="auto">
                <a:xfrm>
                  <a:off x="2567" y="3521"/>
                  <a:ext cx="17" cy="67"/>
                </a:xfrm>
                <a:custGeom>
                  <a:avLst/>
                  <a:gdLst>
                    <a:gd name="T0" fmla="*/ 0 w 84"/>
                    <a:gd name="T1" fmla="*/ 0 h 406"/>
                    <a:gd name="T2" fmla="*/ 0 w 84"/>
                    <a:gd name="T3" fmla="*/ 0 h 406"/>
                    <a:gd name="T4" fmla="*/ 0 w 84"/>
                    <a:gd name="T5" fmla="*/ 0 h 406"/>
                    <a:gd name="T6" fmla="*/ 0 w 84"/>
                    <a:gd name="T7" fmla="*/ 0 h 406"/>
                    <a:gd name="T8" fmla="*/ 0 w 84"/>
                    <a:gd name="T9" fmla="*/ 0 h 406"/>
                    <a:gd name="T10" fmla="*/ 0 w 84"/>
                    <a:gd name="T11" fmla="*/ 0 h 406"/>
                    <a:gd name="T12" fmla="*/ 0 w 84"/>
                    <a:gd name="T13" fmla="*/ 0 h 406"/>
                    <a:gd name="T14" fmla="*/ 0 w 84"/>
                    <a:gd name="T15" fmla="*/ 0 h 40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06">
                      <a:moveTo>
                        <a:pt x="78" y="0"/>
                      </a:moveTo>
                      <a:lnTo>
                        <a:pt x="66" y="140"/>
                      </a:lnTo>
                      <a:lnTo>
                        <a:pt x="48" y="270"/>
                      </a:lnTo>
                      <a:lnTo>
                        <a:pt x="0" y="406"/>
                      </a:lnTo>
                      <a:lnTo>
                        <a:pt x="54" y="295"/>
                      </a:lnTo>
                      <a:lnTo>
                        <a:pt x="81" y="198"/>
                      </a:lnTo>
                      <a:lnTo>
                        <a:pt x="84" y="119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2" name="Freeform 347"/>
                <p:cNvSpPr/>
                <p:nvPr/>
              </p:nvSpPr>
              <p:spPr bwMode="auto">
                <a:xfrm>
                  <a:off x="2539" y="3510"/>
                  <a:ext cx="22" cy="78"/>
                </a:xfrm>
                <a:custGeom>
                  <a:avLst/>
                  <a:gdLst>
                    <a:gd name="T0" fmla="*/ 0 w 108"/>
                    <a:gd name="T1" fmla="*/ 0 h 468"/>
                    <a:gd name="T2" fmla="*/ 0 w 108"/>
                    <a:gd name="T3" fmla="*/ 0 h 468"/>
                    <a:gd name="T4" fmla="*/ 0 w 108"/>
                    <a:gd name="T5" fmla="*/ 0 h 468"/>
                    <a:gd name="T6" fmla="*/ 0 w 108"/>
                    <a:gd name="T7" fmla="*/ 0 h 468"/>
                    <a:gd name="T8" fmla="*/ 0 w 108"/>
                    <a:gd name="T9" fmla="*/ 0 h 468"/>
                    <a:gd name="T10" fmla="*/ 0 w 108"/>
                    <a:gd name="T11" fmla="*/ 0 h 468"/>
                    <a:gd name="T12" fmla="*/ 0 w 108"/>
                    <a:gd name="T13" fmla="*/ 0 h 468"/>
                    <a:gd name="T14" fmla="*/ 0 w 108"/>
                    <a:gd name="T15" fmla="*/ 0 h 468"/>
                    <a:gd name="T16" fmla="*/ 0 w 108"/>
                    <a:gd name="T17" fmla="*/ 0 h 4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8" h="468">
                      <a:moveTo>
                        <a:pt x="108" y="0"/>
                      </a:moveTo>
                      <a:lnTo>
                        <a:pt x="96" y="112"/>
                      </a:lnTo>
                      <a:lnTo>
                        <a:pt x="72" y="266"/>
                      </a:lnTo>
                      <a:lnTo>
                        <a:pt x="48" y="367"/>
                      </a:lnTo>
                      <a:lnTo>
                        <a:pt x="0" y="468"/>
                      </a:lnTo>
                      <a:lnTo>
                        <a:pt x="69" y="342"/>
                      </a:lnTo>
                      <a:lnTo>
                        <a:pt x="93" y="241"/>
                      </a:lnTo>
                      <a:lnTo>
                        <a:pt x="99" y="18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3" name="Freeform 348"/>
                <p:cNvSpPr/>
                <p:nvPr/>
              </p:nvSpPr>
              <p:spPr bwMode="auto">
                <a:xfrm>
                  <a:off x="2510" y="3579"/>
                  <a:ext cx="8" cy="31"/>
                </a:xfrm>
                <a:custGeom>
                  <a:avLst/>
                  <a:gdLst>
                    <a:gd name="T0" fmla="*/ 0 w 39"/>
                    <a:gd name="T1" fmla="*/ 0 h 184"/>
                    <a:gd name="T2" fmla="*/ 0 w 39"/>
                    <a:gd name="T3" fmla="*/ 0 h 184"/>
                    <a:gd name="T4" fmla="*/ 0 w 39"/>
                    <a:gd name="T5" fmla="*/ 0 h 184"/>
                    <a:gd name="T6" fmla="*/ 0 w 39"/>
                    <a:gd name="T7" fmla="*/ 0 h 184"/>
                    <a:gd name="T8" fmla="*/ 0 w 39"/>
                    <a:gd name="T9" fmla="*/ 0 h 184"/>
                    <a:gd name="T10" fmla="*/ 0 w 39"/>
                    <a:gd name="T11" fmla="*/ 0 h 1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" h="184">
                      <a:moveTo>
                        <a:pt x="39" y="0"/>
                      </a:moveTo>
                      <a:lnTo>
                        <a:pt x="36" y="76"/>
                      </a:lnTo>
                      <a:lnTo>
                        <a:pt x="18" y="155"/>
                      </a:lnTo>
                      <a:lnTo>
                        <a:pt x="0" y="184"/>
                      </a:lnTo>
                      <a:lnTo>
                        <a:pt x="18" y="11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4" name="Freeform 349"/>
                <p:cNvSpPr/>
                <p:nvPr/>
              </p:nvSpPr>
              <p:spPr bwMode="auto">
                <a:xfrm>
                  <a:off x="2501" y="3546"/>
                  <a:ext cx="7" cy="54"/>
                </a:xfrm>
                <a:custGeom>
                  <a:avLst/>
                  <a:gdLst>
                    <a:gd name="T0" fmla="*/ 0 w 33"/>
                    <a:gd name="T1" fmla="*/ 0 h 327"/>
                    <a:gd name="T2" fmla="*/ 0 w 33"/>
                    <a:gd name="T3" fmla="*/ 0 h 327"/>
                    <a:gd name="T4" fmla="*/ 0 w 33"/>
                    <a:gd name="T5" fmla="*/ 0 h 327"/>
                    <a:gd name="T6" fmla="*/ 0 w 33"/>
                    <a:gd name="T7" fmla="*/ 0 h 327"/>
                    <a:gd name="T8" fmla="*/ 0 w 33"/>
                    <a:gd name="T9" fmla="*/ 0 h 327"/>
                    <a:gd name="T10" fmla="*/ 0 w 33"/>
                    <a:gd name="T11" fmla="*/ 0 h 327"/>
                    <a:gd name="T12" fmla="*/ 0 w 33"/>
                    <a:gd name="T13" fmla="*/ 0 h 327"/>
                    <a:gd name="T14" fmla="*/ 0 w 33"/>
                    <a:gd name="T15" fmla="*/ 0 h 327"/>
                    <a:gd name="T16" fmla="*/ 0 w 33"/>
                    <a:gd name="T17" fmla="*/ 0 h 3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327">
                      <a:moveTo>
                        <a:pt x="33" y="0"/>
                      </a:moveTo>
                      <a:lnTo>
                        <a:pt x="21" y="101"/>
                      </a:lnTo>
                      <a:lnTo>
                        <a:pt x="9" y="205"/>
                      </a:lnTo>
                      <a:lnTo>
                        <a:pt x="9" y="259"/>
                      </a:lnTo>
                      <a:lnTo>
                        <a:pt x="12" y="327"/>
                      </a:lnTo>
                      <a:lnTo>
                        <a:pt x="0" y="248"/>
                      </a:lnTo>
                      <a:lnTo>
                        <a:pt x="0" y="173"/>
                      </a:lnTo>
                      <a:lnTo>
                        <a:pt x="12" y="11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5" name="Freeform 350"/>
                <p:cNvSpPr/>
                <p:nvPr/>
              </p:nvSpPr>
              <p:spPr bwMode="auto">
                <a:xfrm>
                  <a:off x="2531" y="3513"/>
                  <a:ext cx="5" cy="37"/>
                </a:xfrm>
                <a:custGeom>
                  <a:avLst/>
                  <a:gdLst>
                    <a:gd name="T0" fmla="*/ 0 w 24"/>
                    <a:gd name="T1" fmla="*/ 0 h 219"/>
                    <a:gd name="T2" fmla="*/ 0 w 24"/>
                    <a:gd name="T3" fmla="*/ 0 h 219"/>
                    <a:gd name="T4" fmla="*/ 0 w 24"/>
                    <a:gd name="T5" fmla="*/ 0 h 219"/>
                    <a:gd name="T6" fmla="*/ 0 w 24"/>
                    <a:gd name="T7" fmla="*/ 0 h 219"/>
                    <a:gd name="T8" fmla="*/ 0 w 24"/>
                    <a:gd name="T9" fmla="*/ 0 h 219"/>
                    <a:gd name="T10" fmla="*/ 0 w 24"/>
                    <a:gd name="T11" fmla="*/ 0 h 219"/>
                    <a:gd name="T12" fmla="*/ 0 w 24"/>
                    <a:gd name="T13" fmla="*/ 0 h 2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219">
                      <a:moveTo>
                        <a:pt x="24" y="0"/>
                      </a:moveTo>
                      <a:lnTo>
                        <a:pt x="9" y="65"/>
                      </a:lnTo>
                      <a:lnTo>
                        <a:pt x="0" y="126"/>
                      </a:lnTo>
                      <a:lnTo>
                        <a:pt x="0" y="219"/>
                      </a:lnTo>
                      <a:lnTo>
                        <a:pt x="12" y="115"/>
                      </a:lnTo>
                      <a:lnTo>
                        <a:pt x="21" y="6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6" name="Freeform 351"/>
                <p:cNvSpPr/>
                <p:nvPr/>
              </p:nvSpPr>
              <p:spPr bwMode="auto">
                <a:xfrm>
                  <a:off x="2536" y="3531"/>
                  <a:ext cx="9" cy="41"/>
                </a:xfrm>
                <a:custGeom>
                  <a:avLst/>
                  <a:gdLst>
                    <a:gd name="T0" fmla="*/ 0 w 45"/>
                    <a:gd name="T1" fmla="*/ 0 h 244"/>
                    <a:gd name="T2" fmla="*/ 0 w 45"/>
                    <a:gd name="T3" fmla="*/ 0 h 244"/>
                    <a:gd name="T4" fmla="*/ 0 w 45"/>
                    <a:gd name="T5" fmla="*/ 0 h 244"/>
                    <a:gd name="T6" fmla="*/ 0 w 45"/>
                    <a:gd name="T7" fmla="*/ 0 h 244"/>
                    <a:gd name="T8" fmla="*/ 0 w 45"/>
                    <a:gd name="T9" fmla="*/ 0 h 244"/>
                    <a:gd name="T10" fmla="*/ 0 w 45"/>
                    <a:gd name="T11" fmla="*/ 0 h 244"/>
                    <a:gd name="T12" fmla="*/ 0 w 45"/>
                    <a:gd name="T13" fmla="*/ 0 h 2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" h="244">
                      <a:moveTo>
                        <a:pt x="0" y="244"/>
                      </a:moveTo>
                      <a:lnTo>
                        <a:pt x="24" y="147"/>
                      </a:lnTo>
                      <a:lnTo>
                        <a:pt x="39" y="72"/>
                      </a:lnTo>
                      <a:lnTo>
                        <a:pt x="45" y="0"/>
                      </a:lnTo>
                      <a:lnTo>
                        <a:pt x="45" y="115"/>
                      </a:lnTo>
                      <a:lnTo>
                        <a:pt x="30" y="187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7" name="Freeform 352"/>
                <p:cNvSpPr/>
                <p:nvPr/>
              </p:nvSpPr>
              <p:spPr bwMode="auto">
                <a:xfrm>
                  <a:off x="2534" y="3575"/>
                  <a:ext cx="22" cy="35"/>
                </a:xfrm>
                <a:custGeom>
                  <a:avLst/>
                  <a:gdLst>
                    <a:gd name="T0" fmla="*/ 0 w 108"/>
                    <a:gd name="T1" fmla="*/ 0 h 212"/>
                    <a:gd name="T2" fmla="*/ 0 w 108"/>
                    <a:gd name="T3" fmla="*/ 0 h 212"/>
                    <a:gd name="T4" fmla="*/ 0 w 108"/>
                    <a:gd name="T5" fmla="*/ 0 h 212"/>
                    <a:gd name="T6" fmla="*/ 0 w 108"/>
                    <a:gd name="T7" fmla="*/ 0 h 212"/>
                    <a:gd name="T8" fmla="*/ 0 w 108"/>
                    <a:gd name="T9" fmla="*/ 0 h 212"/>
                    <a:gd name="T10" fmla="*/ 0 w 108"/>
                    <a:gd name="T11" fmla="*/ 0 h 212"/>
                    <a:gd name="T12" fmla="*/ 0 w 108"/>
                    <a:gd name="T13" fmla="*/ 0 h 212"/>
                    <a:gd name="T14" fmla="*/ 0 w 108"/>
                    <a:gd name="T15" fmla="*/ 0 h 2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8" h="212">
                      <a:moveTo>
                        <a:pt x="108" y="0"/>
                      </a:moveTo>
                      <a:lnTo>
                        <a:pt x="81" y="50"/>
                      </a:lnTo>
                      <a:lnTo>
                        <a:pt x="48" y="97"/>
                      </a:lnTo>
                      <a:lnTo>
                        <a:pt x="18" y="154"/>
                      </a:lnTo>
                      <a:lnTo>
                        <a:pt x="0" y="212"/>
                      </a:lnTo>
                      <a:lnTo>
                        <a:pt x="39" y="140"/>
                      </a:lnTo>
                      <a:lnTo>
                        <a:pt x="78" y="7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8" name="Freeform 353"/>
                <p:cNvSpPr/>
                <p:nvPr/>
              </p:nvSpPr>
              <p:spPr bwMode="auto">
                <a:xfrm>
                  <a:off x="2578" y="3542"/>
                  <a:ext cx="28" cy="85"/>
                </a:xfrm>
                <a:custGeom>
                  <a:avLst/>
                  <a:gdLst>
                    <a:gd name="T0" fmla="*/ 0 w 138"/>
                    <a:gd name="T1" fmla="*/ 0 h 511"/>
                    <a:gd name="T2" fmla="*/ 0 w 138"/>
                    <a:gd name="T3" fmla="*/ 0 h 511"/>
                    <a:gd name="T4" fmla="*/ 0 w 138"/>
                    <a:gd name="T5" fmla="*/ 0 h 511"/>
                    <a:gd name="T6" fmla="*/ 0 w 138"/>
                    <a:gd name="T7" fmla="*/ 0 h 511"/>
                    <a:gd name="T8" fmla="*/ 0 w 138"/>
                    <a:gd name="T9" fmla="*/ 0 h 511"/>
                    <a:gd name="T10" fmla="*/ 0 w 138"/>
                    <a:gd name="T11" fmla="*/ 0 h 511"/>
                    <a:gd name="T12" fmla="*/ 0 w 138"/>
                    <a:gd name="T13" fmla="*/ 0 h 511"/>
                    <a:gd name="T14" fmla="*/ 0 w 138"/>
                    <a:gd name="T15" fmla="*/ 0 h 511"/>
                    <a:gd name="T16" fmla="*/ 0 w 138"/>
                    <a:gd name="T17" fmla="*/ 0 h 511"/>
                    <a:gd name="T18" fmla="*/ 0 w 138"/>
                    <a:gd name="T19" fmla="*/ 0 h 5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8" h="511">
                      <a:moveTo>
                        <a:pt x="0" y="511"/>
                      </a:moveTo>
                      <a:lnTo>
                        <a:pt x="39" y="381"/>
                      </a:lnTo>
                      <a:lnTo>
                        <a:pt x="57" y="281"/>
                      </a:lnTo>
                      <a:lnTo>
                        <a:pt x="96" y="202"/>
                      </a:lnTo>
                      <a:lnTo>
                        <a:pt x="138" y="72"/>
                      </a:lnTo>
                      <a:lnTo>
                        <a:pt x="138" y="0"/>
                      </a:lnTo>
                      <a:lnTo>
                        <a:pt x="84" y="177"/>
                      </a:lnTo>
                      <a:lnTo>
                        <a:pt x="42" y="288"/>
                      </a:lnTo>
                      <a:lnTo>
                        <a:pt x="36" y="374"/>
                      </a:lnTo>
                      <a:lnTo>
                        <a:pt x="0" y="511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299" name="Freeform 354"/>
                <p:cNvSpPr/>
                <p:nvPr/>
              </p:nvSpPr>
              <p:spPr bwMode="auto">
                <a:xfrm>
                  <a:off x="2625" y="3525"/>
                  <a:ext cx="6" cy="37"/>
                </a:xfrm>
                <a:custGeom>
                  <a:avLst/>
                  <a:gdLst>
                    <a:gd name="T0" fmla="*/ 0 w 28"/>
                    <a:gd name="T1" fmla="*/ 0 h 219"/>
                    <a:gd name="T2" fmla="*/ 0 w 28"/>
                    <a:gd name="T3" fmla="*/ 0 h 219"/>
                    <a:gd name="T4" fmla="*/ 0 w 28"/>
                    <a:gd name="T5" fmla="*/ 0 h 219"/>
                    <a:gd name="T6" fmla="*/ 0 w 28"/>
                    <a:gd name="T7" fmla="*/ 0 h 219"/>
                    <a:gd name="T8" fmla="*/ 0 w 28"/>
                    <a:gd name="T9" fmla="*/ 0 h 219"/>
                    <a:gd name="T10" fmla="*/ 0 w 28"/>
                    <a:gd name="T11" fmla="*/ 0 h 219"/>
                    <a:gd name="T12" fmla="*/ 0 w 28"/>
                    <a:gd name="T13" fmla="*/ 0 h 2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219">
                      <a:moveTo>
                        <a:pt x="10" y="0"/>
                      </a:moveTo>
                      <a:lnTo>
                        <a:pt x="13" y="108"/>
                      </a:lnTo>
                      <a:lnTo>
                        <a:pt x="25" y="176"/>
                      </a:lnTo>
                      <a:lnTo>
                        <a:pt x="28" y="219"/>
                      </a:lnTo>
                      <a:lnTo>
                        <a:pt x="10" y="147"/>
                      </a:lnTo>
                      <a:lnTo>
                        <a:pt x="0" y="9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0" name="Freeform 355"/>
                <p:cNvSpPr/>
                <p:nvPr/>
              </p:nvSpPr>
              <p:spPr bwMode="auto">
                <a:xfrm>
                  <a:off x="2632" y="3524"/>
                  <a:ext cx="11" cy="45"/>
                </a:xfrm>
                <a:custGeom>
                  <a:avLst/>
                  <a:gdLst>
                    <a:gd name="T0" fmla="*/ 0 w 57"/>
                    <a:gd name="T1" fmla="*/ 0 h 273"/>
                    <a:gd name="T2" fmla="*/ 0 w 57"/>
                    <a:gd name="T3" fmla="*/ 0 h 273"/>
                    <a:gd name="T4" fmla="*/ 0 w 57"/>
                    <a:gd name="T5" fmla="*/ 0 h 273"/>
                    <a:gd name="T6" fmla="*/ 0 w 57"/>
                    <a:gd name="T7" fmla="*/ 0 h 273"/>
                    <a:gd name="T8" fmla="*/ 0 w 57"/>
                    <a:gd name="T9" fmla="*/ 0 h 273"/>
                    <a:gd name="T10" fmla="*/ 0 w 57"/>
                    <a:gd name="T11" fmla="*/ 0 h 2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273">
                      <a:moveTo>
                        <a:pt x="0" y="0"/>
                      </a:moveTo>
                      <a:lnTo>
                        <a:pt x="12" y="108"/>
                      </a:lnTo>
                      <a:lnTo>
                        <a:pt x="30" y="183"/>
                      </a:lnTo>
                      <a:lnTo>
                        <a:pt x="57" y="273"/>
                      </a:lnTo>
                      <a:lnTo>
                        <a:pt x="30" y="1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1" name="Freeform 356"/>
                <p:cNvSpPr/>
                <p:nvPr/>
              </p:nvSpPr>
              <p:spPr bwMode="auto">
                <a:xfrm>
                  <a:off x="2633" y="3573"/>
                  <a:ext cx="11" cy="7"/>
                </a:xfrm>
                <a:custGeom>
                  <a:avLst/>
                  <a:gdLst>
                    <a:gd name="T0" fmla="*/ 0 w 54"/>
                    <a:gd name="T1" fmla="*/ 0 h 43"/>
                    <a:gd name="T2" fmla="*/ 0 w 54"/>
                    <a:gd name="T3" fmla="*/ 0 h 43"/>
                    <a:gd name="T4" fmla="*/ 0 w 54"/>
                    <a:gd name="T5" fmla="*/ 0 h 43"/>
                    <a:gd name="T6" fmla="*/ 0 w 54"/>
                    <a:gd name="T7" fmla="*/ 0 h 43"/>
                    <a:gd name="T8" fmla="*/ 0 w 54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43">
                      <a:moveTo>
                        <a:pt x="0" y="0"/>
                      </a:moveTo>
                      <a:lnTo>
                        <a:pt x="33" y="43"/>
                      </a:lnTo>
                      <a:lnTo>
                        <a:pt x="54" y="36"/>
                      </a:lnTo>
                      <a:lnTo>
                        <a:pt x="36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02" name="Freeform 357"/>
                <p:cNvSpPr/>
                <p:nvPr/>
              </p:nvSpPr>
              <p:spPr bwMode="auto">
                <a:xfrm>
                  <a:off x="2594" y="3504"/>
                  <a:ext cx="6" cy="40"/>
                </a:xfrm>
                <a:custGeom>
                  <a:avLst/>
                  <a:gdLst>
                    <a:gd name="T0" fmla="*/ 0 w 30"/>
                    <a:gd name="T1" fmla="*/ 0 h 237"/>
                    <a:gd name="T2" fmla="*/ 0 w 30"/>
                    <a:gd name="T3" fmla="*/ 0 h 237"/>
                    <a:gd name="T4" fmla="*/ 0 w 30"/>
                    <a:gd name="T5" fmla="*/ 0 h 237"/>
                    <a:gd name="T6" fmla="*/ 0 w 30"/>
                    <a:gd name="T7" fmla="*/ 0 h 237"/>
                    <a:gd name="T8" fmla="*/ 0 w 30"/>
                    <a:gd name="T9" fmla="*/ 0 h 237"/>
                    <a:gd name="T10" fmla="*/ 0 w 30"/>
                    <a:gd name="T11" fmla="*/ 0 h 237"/>
                    <a:gd name="T12" fmla="*/ 0 w 30"/>
                    <a:gd name="T13" fmla="*/ 0 h 2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37">
                      <a:moveTo>
                        <a:pt x="15" y="0"/>
                      </a:moveTo>
                      <a:lnTo>
                        <a:pt x="18" y="101"/>
                      </a:lnTo>
                      <a:lnTo>
                        <a:pt x="12" y="169"/>
                      </a:lnTo>
                      <a:lnTo>
                        <a:pt x="0" y="237"/>
                      </a:lnTo>
                      <a:lnTo>
                        <a:pt x="27" y="133"/>
                      </a:lnTo>
                      <a:lnTo>
                        <a:pt x="30" y="7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</p:grpSp>
      <p:sp>
        <p:nvSpPr>
          <p:cNvPr id="355" name="Text Box 12"/>
          <p:cNvSpPr txBox="1">
            <a:spLocks noChangeArrowheads="1"/>
          </p:cNvSpPr>
          <p:nvPr/>
        </p:nvSpPr>
        <p:spPr bwMode="auto">
          <a:xfrm>
            <a:off x="3950297" y="152400"/>
            <a:ext cx="5479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MILKRUN</a:t>
            </a:r>
            <a:r>
              <a:rPr lang="zh-CN" altLang="en-US" dirty="0"/>
              <a:t> 简介</a:t>
            </a:r>
            <a:endParaRPr lang="en-US" altLang="zh-CN" dirty="0"/>
          </a:p>
        </p:txBody>
      </p:sp>
      <p:sp>
        <p:nvSpPr>
          <p:cNvPr id="356" name="Rectangle 355"/>
          <p:cNvSpPr/>
          <p:nvPr/>
        </p:nvSpPr>
        <p:spPr>
          <a:xfrm>
            <a:off x="4679443" y="2010450"/>
            <a:ext cx="16898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供应商单独运输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15240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MILKRUN</a:t>
            </a:r>
            <a:r>
              <a:rPr lang="zh-CN" altLang="en-US" dirty="0"/>
              <a:t> 日常管理</a:t>
            </a:r>
            <a:endParaRPr lang="en-US" altLang="zh-CN" dirty="0"/>
          </a:p>
        </p:txBody>
      </p:sp>
      <p:sp>
        <p:nvSpPr>
          <p:cNvPr id="4" name="AutoShape 45"/>
          <p:cNvSpPr>
            <a:spLocks noChangeArrowheads="1"/>
          </p:cNvSpPr>
          <p:nvPr/>
        </p:nvSpPr>
        <p:spPr bwMode="ltGray">
          <a:xfrm>
            <a:off x="479487" y="546603"/>
            <a:ext cx="10237311" cy="908864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MILKRUN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承运范围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608878" y="1266098"/>
            <a:ext cx="112332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以下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A/B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两大类情况需要以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DDP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报价，并以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DDP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价格定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、特殊区域限制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200">
              <a:spcBef>
                <a:spcPts val="600"/>
              </a:spcBef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保税区内供应商（上海保税区内且供应商承诺清关的除外）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、零件限制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200">
              <a:spcBef>
                <a:spcPts val="600"/>
              </a:spcBef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类危险品以外的其他危险品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爆炸品、气体、易燃液体、易燃固体、氧化剂和有机过氧化物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、毒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性物质和传染性物质、放射性物质、腐蚀品）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200">
              <a:spcBef>
                <a:spcPts val="600"/>
              </a:spcBef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特殊零件：轮胎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且供应商不负责装卸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、玻璃、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零件、运输时需控制温度的零件、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铸造车间和锻造车间所使用的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碳棒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、粉末、球化剂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200">
              <a:spcBef>
                <a:spcPts val="600"/>
              </a:spcBef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机运链零件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 smtClean="0"/>
          </a:p>
          <a:p>
            <a:pPr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以下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类情况需要以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DDP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报价，并视比价结果决定定点条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未覆盖区域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Milkrun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承运范围之外的地区和城市（见附录一“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运输规划图”）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外协装配商在生产厂区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15KM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范围外的外协加工子零件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以上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类情况需对比供应商自运和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上门运输的价格：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+SGM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上门取货费用，最终定点条款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+SGM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上门取货费用，最终定点条款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94752" y="152400"/>
            <a:ext cx="5479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MILKRUN</a:t>
            </a:r>
            <a:r>
              <a:rPr lang="zh-CN" altLang="en-US" dirty="0"/>
              <a:t> 日常管理</a:t>
            </a:r>
            <a:endParaRPr lang="en-US" altLang="zh-CN" dirty="0"/>
          </a:p>
        </p:txBody>
      </p:sp>
      <p:grpSp>
        <p:nvGrpSpPr>
          <p:cNvPr id="4" name="组合 359"/>
          <p:cNvGrpSpPr/>
          <p:nvPr/>
        </p:nvGrpSpPr>
        <p:grpSpPr bwMode="auto">
          <a:xfrm>
            <a:off x="1336527" y="841598"/>
            <a:ext cx="9855200" cy="5105400"/>
            <a:chOff x="685800" y="1066800"/>
            <a:chExt cx="7508796" cy="5544616"/>
          </a:xfrm>
        </p:grpSpPr>
        <p:grpSp>
          <p:nvGrpSpPr>
            <p:cNvPr id="5" name="组合 329"/>
            <p:cNvGrpSpPr/>
            <p:nvPr/>
          </p:nvGrpSpPr>
          <p:grpSpPr bwMode="auto">
            <a:xfrm>
              <a:off x="685800" y="1066800"/>
              <a:ext cx="6984663" cy="5544616"/>
              <a:chOff x="-2196746" y="980728"/>
              <a:chExt cx="6984663" cy="5328592"/>
            </a:xfrm>
          </p:grpSpPr>
          <p:grpSp>
            <p:nvGrpSpPr>
              <p:cNvPr id="48" name="组合 286"/>
              <p:cNvGrpSpPr/>
              <p:nvPr/>
            </p:nvGrpSpPr>
            <p:grpSpPr bwMode="auto">
              <a:xfrm>
                <a:off x="-2196746" y="980728"/>
                <a:ext cx="6984663" cy="5328592"/>
                <a:chOff x="1144588" y="900113"/>
                <a:chExt cx="7027750" cy="5476875"/>
              </a:xfrm>
            </p:grpSpPr>
            <p:sp>
              <p:nvSpPr>
                <p:cNvPr id="60" name="Freeform 3"/>
                <p:cNvSpPr>
                  <a:spLocks noChangeAspect="1"/>
                </p:cNvSpPr>
                <p:nvPr/>
              </p:nvSpPr>
              <p:spPr bwMode="auto">
                <a:xfrm>
                  <a:off x="6630809" y="900113"/>
                  <a:ext cx="1541529" cy="1372625"/>
                </a:xfrm>
                <a:custGeom>
                  <a:avLst/>
                  <a:gdLst>
                    <a:gd name="T0" fmla="*/ 200613 w 899"/>
                    <a:gd name="T1" fmla="*/ 314431 h 807"/>
                    <a:gd name="T2" fmla="*/ 444092 w 899"/>
                    <a:gd name="T3" fmla="*/ 244746 h 807"/>
                    <a:gd name="T4" fmla="*/ 516107 w 899"/>
                    <a:gd name="T5" fmla="*/ 389215 h 807"/>
                    <a:gd name="T6" fmla="*/ 461238 w 899"/>
                    <a:gd name="T7" fmla="*/ 504790 h 807"/>
                    <a:gd name="T8" fmla="*/ 284630 w 899"/>
                    <a:gd name="T9" fmla="*/ 795426 h 807"/>
                    <a:gd name="T10" fmla="*/ 293204 w 899"/>
                    <a:gd name="T11" fmla="*/ 970488 h 807"/>
                    <a:gd name="T12" fmla="*/ 277772 w 899"/>
                    <a:gd name="T13" fmla="*/ 1021477 h 807"/>
                    <a:gd name="T14" fmla="*/ 389223 w 899"/>
                    <a:gd name="T15" fmla="*/ 1050370 h 807"/>
                    <a:gd name="T16" fmla="*/ 420087 w 899"/>
                    <a:gd name="T17" fmla="*/ 1128553 h 807"/>
                    <a:gd name="T18" fmla="*/ 504104 w 899"/>
                    <a:gd name="T19" fmla="*/ 1145550 h 807"/>
                    <a:gd name="T20" fmla="*/ 574405 w 899"/>
                    <a:gd name="T21" fmla="*/ 1133652 h 807"/>
                    <a:gd name="T22" fmla="*/ 744154 w 899"/>
                    <a:gd name="T23" fmla="*/ 1169344 h 807"/>
                    <a:gd name="T24" fmla="*/ 828171 w 899"/>
                    <a:gd name="T25" fmla="*/ 1242428 h 807"/>
                    <a:gd name="T26" fmla="*/ 891613 w 899"/>
                    <a:gd name="T27" fmla="*/ 1281520 h 807"/>
                    <a:gd name="T28" fmla="*/ 956770 w 899"/>
                    <a:gd name="T29" fmla="*/ 1310413 h 807"/>
                    <a:gd name="T30" fmla="*/ 1028785 w 899"/>
                    <a:gd name="T31" fmla="*/ 1344406 h 807"/>
                    <a:gd name="T32" fmla="*/ 1141951 w 899"/>
                    <a:gd name="T33" fmla="*/ 1284919 h 807"/>
                    <a:gd name="T34" fmla="*/ 1219110 w 899"/>
                    <a:gd name="T35" fmla="*/ 1349505 h 807"/>
                    <a:gd name="T36" fmla="*/ 1255117 w 899"/>
                    <a:gd name="T37" fmla="*/ 1313813 h 807"/>
                    <a:gd name="T38" fmla="*/ 1234541 w 899"/>
                    <a:gd name="T39" fmla="*/ 1196538 h 807"/>
                    <a:gd name="T40" fmla="*/ 1222539 w 899"/>
                    <a:gd name="T41" fmla="*/ 1123454 h 807"/>
                    <a:gd name="T42" fmla="*/ 1270549 w 899"/>
                    <a:gd name="T43" fmla="*/ 1079264 h 807"/>
                    <a:gd name="T44" fmla="*/ 1404291 w 899"/>
                    <a:gd name="T45" fmla="*/ 1070766 h 807"/>
                    <a:gd name="T46" fmla="*/ 1426581 w 899"/>
                    <a:gd name="T47" fmla="*/ 1002781 h 807"/>
                    <a:gd name="T48" fmla="*/ 1455730 w 899"/>
                    <a:gd name="T49" fmla="*/ 970488 h 807"/>
                    <a:gd name="T50" fmla="*/ 1469447 w 899"/>
                    <a:gd name="T51" fmla="*/ 924598 h 807"/>
                    <a:gd name="T52" fmla="*/ 1486594 w 899"/>
                    <a:gd name="T53" fmla="*/ 873609 h 807"/>
                    <a:gd name="T54" fmla="*/ 1486594 w 899"/>
                    <a:gd name="T55" fmla="*/ 800525 h 807"/>
                    <a:gd name="T56" fmla="*/ 1484879 w 899"/>
                    <a:gd name="T57" fmla="*/ 722342 h 807"/>
                    <a:gd name="T58" fmla="*/ 1527745 w 899"/>
                    <a:gd name="T59" fmla="*/ 671353 h 807"/>
                    <a:gd name="T60" fmla="*/ 1508884 w 899"/>
                    <a:gd name="T61" fmla="*/ 610167 h 807"/>
                    <a:gd name="T62" fmla="*/ 1474591 w 899"/>
                    <a:gd name="T63" fmla="*/ 557478 h 807"/>
                    <a:gd name="T64" fmla="*/ 1406005 w 899"/>
                    <a:gd name="T65" fmla="*/ 606767 h 807"/>
                    <a:gd name="T66" fmla="*/ 1332276 w 899"/>
                    <a:gd name="T67" fmla="*/ 640760 h 807"/>
                    <a:gd name="T68" fmla="*/ 1279122 w 899"/>
                    <a:gd name="T69" fmla="*/ 686650 h 807"/>
                    <a:gd name="T70" fmla="*/ 1201963 w 899"/>
                    <a:gd name="T71" fmla="*/ 712144 h 807"/>
                    <a:gd name="T72" fmla="*/ 1111087 w 899"/>
                    <a:gd name="T73" fmla="*/ 688349 h 807"/>
                    <a:gd name="T74" fmla="*/ 1085368 w 899"/>
                    <a:gd name="T75" fmla="*/ 620364 h 807"/>
                    <a:gd name="T76" fmla="*/ 1068221 w 899"/>
                    <a:gd name="T77" fmla="*/ 560877 h 807"/>
                    <a:gd name="T78" fmla="*/ 985919 w 899"/>
                    <a:gd name="T79" fmla="*/ 547280 h 807"/>
                    <a:gd name="T80" fmla="*/ 937909 w 899"/>
                    <a:gd name="T81" fmla="*/ 514987 h 807"/>
                    <a:gd name="T82" fmla="*/ 877896 w 899"/>
                    <a:gd name="T83" fmla="*/ 503090 h 807"/>
                    <a:gd name="T84" fmla="*/ 817884 w 899"/>
                    <a:gd name="T85" fmla="*/ 489493 h 807"/>
                    <a:gd name="T86" fmla="*/ 757871 w 899"/>
                    <a:gd name="T87" fmla="*/ 499691 h 807"/>
                    <a:gd name="T88" fmla="*/ 704717 w 899"/>
                    <a:gd name="T89" fmla="*/ 450402 h 807"/>
                    <a:gd name="T90" fmla="*/ 682427 w 899"/>
                    <a:gd name="T91" fmla="*/ 390914 h 807"/>
                    <a:gd name="T92" fmla="*/ 644705 w 899"/>
                    <a:gd name="T93" fmla="*/ 319530 h 807"/>
                    <a:gd name="T94" fmla="*/ 617271 w 899"/>
                    <a:gd name="T95" fmla="*/ 275340 h 807"/>
                    <a:gd name="T96" fmla="*/ 601839 w 899"/>
                    <a:gd name="T97" fmla="*/ 253245 h 807"/>
                    <a:gd name="T98" fmla="*/ 569261 w 899"/>
                    <a:gd name="T99" fmla="*/ 197157 h 807"/>
                    <a:gd name="T100" fmla="*/ 548685 w 899"/>
                    <a:gd name="T101" fmla="*/ 142769 h 807"/>
                    <a:gd name="T102" fmla="*/ 497246 w 899"/>
                    <a:gd name="T103" fmla="*/ 105377 h 807"/>
                    <a:gd name="T104" fmla="*/ 478385 w 899"/>
                    <a:gd name="T105" fmla="*/ 67985 h 807"/>
                    <a:gd name="T106" fmla="*/ 438948 w 899"/>
                    <a:gd name="T107" fmla="*/ 47590 h 807"/>
                    <a:gd name="T108" fmla="*/ 360075 w 899"/>
                    <a:gd name="T109" fmla="*/ 42491 h 807"/>
                    <a:gd name="T110" fmla="*/ 291489 w 899"/>
                    <a:gd name="T111" fmla="*/ 22095 h 807"/>
                    <a:gd name="T112" fmla="*/ 229762 w 899"/>
                    <a:gd name="T113" fmla="*/ 8498 h 807"/>
                    <a:gd name="T114" fmla="*/ 192040 w 899"/>
                    <a:gd name="T115" fmla="*/ 10198 h 807"/>
                    <a:gd name="T116" fmla="*/ 102878 w 899"/>
                    <a:gd name="T117" fmla="*/ 20396 h 807"/>
                    <a:gd name="T118" fmla="*/ 58298 w 899"/>
                    <a:gd name="T119" fmla="*/ 86681 h 80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99"/>
                    <a:gd name="T181" fmla="*/ 0 h 807"/>
                    <a:gd name="T182" fmla="*/ 899 w 899"/>
                    <a:gd name="T183" fmla="*/ 807 h 80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99" h="807">
                      <a:moveTo>
                        <a:pt x="0" y="93"/>
                      </a:moveTo>
                      <a:lnTo>
                        <a:pt x="31" y="104"/>
                      </a:lnTo>
                      <a:lnTo>
                        <a:pt x="33" y="110"/>
                      </a:lnTo>
                      <a:lnTo>
                        <a:pt x="39" y="114"/>
                      </a:lnTo>
                      <a:lnTo>
                        <a:pt x="49" y="110"/>
                      </a:lnTo>
                      <a:lnTo>
                        <a:pt x="60" y="93"/>
                      </a:lnTo>
                      <a:lnTo>
                        <a:pt x="84" y="111"/>
                      </a:lnTo>
                      <a:lnTo>
                        <a:pt x="96" y="110"/>
                      </a:lnTo>
                      <a:lnTo>
                        <a:pt x="96" y="119"/>
                      </a:lnTo>
                      <a:lnTo>
                        <a:pt x="90" y="122"/>
                      </a:lnTo>
                      <a:lnTo>
                        <a:pt x="117" y="185"/>
                      </a:lnTo>
                      <a:lnTo>
                        <a:pt x="137" y="190"/>
                      </a:lnTo>
                      <a:lnTo>
                        <a:pt x="159" y="182"/>
                      </a:lnTo>
                      <a:lnTo>
                        <a:pt x="164" y="176"/>
                      </a:lnTo>
                      <a:lnTo>
                        <a:pt x="191" y="176"/>
                      </a:lnTo>
                      <a:lnTo>
                        <a:pt x="205" y="181"/>
                      </a:lnTo>
                      <a:lnTo>
                        <a:pt x="206" y="172"/>
                      </a:lnTo>
                      <a:lnTo>
                        <a:pt x="225" y="173"/>
                      </a:lnTo>
                      <a:lnTo>
                        <a:pt x="233" y="166"/>
                      </a:lnTo>
                      <a:lnTo>
                        <a:pt x="244" y="151"/>
                      </a:lnTo>
                      <a:lnTo>
                        <a:pt x="243" y="145"/>
                      </a:lnTo>
                      <a:lnTo>
                        <a:pt x="259" y="144"/>
                      </a:lnTo>
                      <a:lnTo>
                        <a:pt x="295" y="176"/>
                      </a:lnTo>
                      <a:lnTo>
                        <a:pt x="297" y="181"/>
                      </a:lnTo>
                      <a:lnTo>
                        <a:pt x="309" y="188"/>
                      </a:lnTo>
                      <a:lnTo>
                        <a:pt x="312" y="194"/>
                      </a:lnTo>
                      <a:lnTo>
                        <a:pt x="308" y="202"/>
                      </a:lnTo>
                      <a:lnTo>
                        <a:pt x="306" y="201"/>
                      </a:lnTo>
                      <a:lnTo>
                        <a:pt x="300" y="213"/>
                      </a:lnTo>
                      <a:lnTo>
                        <a:pt x="295" y="214"/>
                      </a:lnTo>
                      <a:lnTo>
                        <a:pt x="300" y="217"/>
                      </a:lnTo>
                      <a:lnTo>
                        <a:pt x="297" y="221"/>
                      </a:lnTo>
                      <a:lnTo>
                        <a:pt x="301" y="229"/>
                      </a:lnTo>
                      <a:lnTo>
                        <a:pt x="284" y="244"/>
                      </a:lnTo>
                      <a:lnTo>
                        <a:pt x="286" y="248"/>
                      </a:lnTo>
                      <a:lnTo>
                        <a:pt x="280" y="258"/>
                      </a:lnTo>
                      <a:lnTo>
                        <a:pt x="282" y="262"/>
                      </a:lnTo>
                      <a:lnTo>
                        <a:pt x="275" y="267"/>
                      </a:lnTo>
                      <a:lnTo>
                        <a:pt x="278" y="268"/>
                      </a:lnTo>
                      <a:lnTo>
                        <a:pt x="272" y="270"/>
                      </a:lnTo>
                      <a:lnTo>
                        <a:pt x="272" y="284"/>
                      </a:lnTo>
                      <a:lnTo>
                        <a:pt x="267" y="285"/>
                      </a:lnTo>
                      <a:lnTo>
                        <a:pt x="272" y="290"/>
                      </a:lnTo>
                      <a:lnTo>
                        <a:pt x="269" y="297"/>
                      </a:lnTo>
                      <a:lnTo>
                        <a:pt x="273" y="299"/>
                      </a:lnTo>
                      <a:lnTo>
                        <a:pt x="272" y="310"/>
                      </a:lnTo>
                      <a:lnTo>
                        <a:pt x="267" y="310"/>
                      </a:lnTo>
                      <a:lnTo>
                        <a:pt x="277" y="327"/>
                      </a:lnTo>
                      <a:lnTo>
                        <a:pt x="273" y="354"/>
                      </a:lnTo>
                      <a:lnTo>
                        <a:pt x="257" y="353"/>
                      </a:lnTo>
                      <a:lnTo>
                        <a:pt x="240" y="408"/>
                      </a:lnTo>
                      <a:lnTo>
                        <a:pt x="243" y="445"/>
                      </a:lnTo>
                      <a:lnTo>
                        <a:pt x="223" y="411"/>
                      </a:lnTo>
                      <a:lnTo>
                        <a:pt x="182" y="461"/>
                      </a:lnTo>
                      <a:lnTo>
                        <a:pt x="166" y="468"/>
                      </a:lnTo>
                      <a:lnTo>
                        <a:pt x="157" y="484"/>
                      </a:lnTo>
                      <a:lnTo>
                        <a:pt x="125" y="507"/>
                      </a:lnTo>
                      <a:lnTo>
                        <a:pt x="115" y="527"/>
                      </a:lnTo>
                      <a:lnTo>
                        <a:pt x="126" y="539"/>
                      </a:lnTo>
                      <a:lnTo>
                        <a:pt x="146" y="550"/>
                      </a:lnTo>
                      <a:lnTo>
                        <a:pt x="142" y="555"/>
                      </a:lnTo>
                      <a:lnTo>
                        <a:pt x="146" y="560"/>
                      </a:lnTo>
                      <a:lnTo>
                        <a:pt x="152" y="559"/>
                      </a:lnTo>
                      <a:lnTo>
                        <a:pt x="152" y="567"/>
                      </a:lnTo>
                      <a:lnTo>
                        <a:pt x="163" y="576"/>
                      </a:lnTo>
                      <a:lnTo>
                        <a:pt x="171" y="571"/>
                      </a:lnTo>
                      <a:lnTo>
                        <a:pt x="171" y="566"/>
                      </a:lnTo>
                      <a:lnTo>
                        <a:pt x="182" y="560"/>
                      </a:lnTo>
                      <a:lnTo>
                        <a:pt x="177" y="550"/>
                      </a:lnTo>
                      <a:lnTo>
                        <a:pt x="189" y="554"/>
                      </a:lnTo>
                      <a:lnTo>
                        <a:pt x="191" y="564"/>
                      </a:lnTo>
                      <a:lnTo>
                        <a:pt x="198" y="562"/>
                      </a:lnTo>
                      <a:lnTo>
                        <a:pt x="202" y="571"/>
                      </a:lnTo>
                      <a:lnTo>
                        <a:pt x="177" y="581"/>
                      </a:lnTo>
                      <a:lnTo>
                        <a:pt x="177" y="585"/>
                      </a:lnTo>
                      <a:lnTo>
                        <a:pt x="164" y="585"/>
                      </a:lnTo>
                      <a:lnTo>
                        <a:pt x="162" y="601"/>
                      </a:lnTo>
                      <a:lnTo>
                        <a:pt x="175" y="617"/>
                      </a:lnTo>
                      <a:lnTo>
                        <a:pt x="177" y="614"/>
                      </a:lnTo>
                      <a:lnTo>
                        <a:pt x="188" y="617"/>
                      </a:lnTo>
                      <a:lnTo>
                        <a:pt x="197" y="613"/>
                      </a:lnTo>
                      <a:lnTo>
                        <a:pt x="200" y="614"/>
                      </a:lnTo>
                      <a:lnTo>
                        <a:pt x="215" y="611"/>
                      </a:lnTo>
                      <a:lnTo>
                        <a:pt x="217" y="607"/>
                      </a:lnTo>
                      <a:lnTo>
                        <a:pt x="222" y="607"/>
                      </a:lnTo>
                      <a:lnTo>
                        <a:pt x="223" y="610"/>
                      </a:lnTo>
                      <a:lnTo>
                        <a:pt x="226" y="607"/>
                      </a:lnTo>
                      <a:lnTo>
                        <a:pt x="227" y="618"/>
                      </a:lnTo>
                      <a:lnTo>
                        <a:pt x="229" y="618"/>
                      </a:lnTo>
                      <a:lnTo>
                        <a:pt x="231" y="625"/>
                      </a:lnTo>
                      <a:lnTo>
                        <a:pt x="233" y="629"/>
                      </a:lnTo>
                      <a:lnTo>
                        <a:pt x="231" y="631"/>
                      </a:lnTo>
                      <a:lnTo>
                        <a:pt x="232" y="641"/>
                      </a:lnTo>
                      <a:lnTo>
                        <a:pt x="235" y="641"/>
                      </a:lnTo>
                      <a:lnTo>
                        <a:pt x="234" y="653"/>
                      </a:lnTo>
                      <a:lnTo>
                        <a:pt x="238" y="654"/>
                      </a:lnTo>
                      <a:lnTo>
                        <a:pt x="237" y="657"/>
                      </a:lnTo>
                      <a:lnTo>
                        <a:pt x="243" y="658"/>
                      </a:lnTo>
                      <a:lnTo>
                        <a:pt x="245" y="664"/>
                      </a:lnTo>
                      <a:lnTo>
                        <a:pt x="249" y="663"/>
                      </a:lnTo>
                      <a:lnTo>
                        <a:pt x="254" y="670"/>
                      </a:lnTo>
                      <a:lnTo>
                        <a:pt x="259" y="669"/>
                      </a:lnTo>
                      <a:lnTo>
                        <a:pt x="262" y="677"/>
                      </a:lnTo>
                      <a:lnTo>
                        <a:pt x="267" y="676"/>
                      </a:lnTo>
                      <a:lnTo>
                        <a:pt x="273" y="680"/>
                      </a:lnTo>
                      <a:lnTo>
                        <a:pt x="275" y="676"/>
                      </a:lnTo>
                      <a:lnTo>
                        <a:pt x="278" y="677"/>
                      </a:lnTo>
                      <a:lnTo>
                        <a:pt x="289" y="673"/>
                      </a:lnTo>
                      <a:lnTo>
                        <a:pt x="291" y="675"/>
                      </a:lnTo>
                      <a:lnTo>
                        <a:pt x="294" y="674"/>
                      </a:lnTo>
                      <a:lnTo>
                        <a:pt x="295" y="667"/>
                      </a:lnTo>
                      <a:lnTo>
                        <a:pt x="297" y="669"/>
                      </a:lnTo>
                      <a:lnTo>
                        <a:pt x="303" y="668"/>
                      </a:lnTo>
                      <a:lnTo>
                        <a:pt x="308" y="677"/>
                      </a:lnTo>
                      <a:lnTo>
                        <a:pt x="319" y="674"/>
                      </a:lnTo>
                      <a:lnTo>
                        <a:pt x="322" y="675"/>
                      </a:lnTo>
                      <a:lnTo>
                        <a:pt x="323" y="673"/>
                      </a:lnTo>
                      <a:lnTo>
                        <a:pt x="325" y="675"/>
                      </a:lnTo>
                      <a:lnTo>
                        <a:pt x="331" y="669"/>
                      </a:lnTo>
                      <a:lnTo>
                        <a:pt x="334" y="670"/>
                      </a:lnTo>
                      <a:lnTo>
                        <a:pt x="335" y="667"/>
                      </a:lnTo>
                      <a:lnTo>
                        <a:pt x="341" y="662"/>
                      </a:lnTo>
                      <a:lnTo>
                        <a:pt x="346" y="662"/>
                      </a:lnTo>
                      <a:lnTo>
                        <a:pt x="348" y="675"/>
                      </a:lnTo>
                      <a:lnTo>
                        <a:pt x="357" y="684"/>
                      </a:lnTo>
                      <a:lnTo>
                        <a:pt x="377" y="690"/>
                      </a:lnTo>
                      <a:lnTo>
                        <a:pt x="392" y="687"/>
                      </a:lnTo>
                      <a:lnTo>
                        <a:pt x="397" y="680"/>
                      </a:lnTo>
                      <a:lnTo>
                        <a:pt x="414" y="679"/>
                      </a:lnTo>
                      <a:lnTo>
                        <a:pt x="423" y="685"/>
                      </a:lnTo>
                      <a:lnTo>
                        <a:pt x="434" y="684"/>
                      </a:lnTo>
                      <a:lnTo>
                        <a:pt x="434" y="688"/>
                      </a:lnTo>
                      <a:lnTo>
                        <a:pt x="445" y="702"/>
                      </a:lnTo>
                      <a:lnTo>
                        <a:pt x="442" y="707"/>
                      </a:lnTo>
                      <a:lnTo>
                        <a:pt x="443" y="715"/>
                      </a:lnTo>
                      <a:lnTo>
                        <a:pt x="446" y="724"/>
                      </a:lnTo>
                      <a:lnTo>
                        <a:pt x="446" y="728"/>
                      </a:lnTo>
                      <a:lnTo>
                        <a:pt x="448" y="733"/>
                      </a:lnTo>
                      <a:lnTo>
                        <a:pt x="455" y="726"/>
                      </a:lnTo>
                      <a:lnTo>
                        <a:pt x="461" y="728"/>
                      </a:lnTo>
                      <a:lnTo>
                        <a:pt x="461" y="726"/>
                      </a:lnTo>
                      <a:lnTo>
                        <a:pt x="473" y="725"/>
                      </a:lnTo>
                      <a:lnTo>
                        <a:pt x="483" y="731"/>
                      </a:lnTo>
                      <a:lnTo>
                        <a:pt x="476" y="734"/>
                      </a:lnTo>
                      <a:lnTo>
                        <a:pt x="479" y="745"/>
                      </a:lnTo>
                      <a:lnTo>
                        <a:pt x="489" y="754"/>
                      </a:lnTo>
                      <a:lnTo>
                        <a:pt x="488" y="759"/>
                      </a:lnTo>
                      <a:lnTo>
                        <a:pt x="494" y="764"/>
                      </a:lnTo>
                      <a:lnTo>
                        <a:pt x="496" y="761"/>
                      </a:lnTo>
                      <a:lnTo>
                        <a:pt x="500" y="771"/>
                      </a:lnTo>
                      <a:lnTo>
                        <a:pt x="511" y="770"/>
                      </a:lnTo>
                      <a:lnTo>
                        <a:pt x="522" y="762"/>
                      </a:lnTo>
                      <a:lnTo>
                        <a:pt x="519" y="760"/>
                      </a:lnTo>
                      <a:lnTo>
                        <a:pt x="520" y="754"/>
                      </a:lnTo>
                      <a:lnTo>
                        <a:pt x="518" y="753"/>
                      </a:lnTo>
                      <a:lnTo>
                        <a:pt x="519" y="750"/>
                      </a:lnTo>
                      <a:lnTo>
                        <a:pt x="517" y="745"/>
                      </a:lnTo>
                      <a:lnTo>
                        <a:pt x="517" y="742"/>
                      </a:lnTo>
                      <a:lnTo>
                        <a:pt x="523" y="743"/>
                      </a:lnTo>
                      <a:lnTo>
                        <a:pt x="525" y="734"/>
                      </a:lnTo>
                      <a:lnTo>
                        <a:pt x="535" y="725"/>
                      </a:lnTo>
                      <a:lnTo>
                        <a:pt x="539" y="730"/>
                      </a:lnTo>
                      <a:lnTo>
                        <a:pt x="543" y="753"/>
                      </a:lnTo>
                      <a:lnTo>
                        <a:pt x="546" y="759"/>
                      </a:lnTo>
                      <a:lnTo>
                        <a:pt x="558" y="771"/>
                      </a:lnTo>
                      <a:lnTo>
                        <a:pt x="559" y="777"/>
                      </a:lnTo>
                      <a:lnTo>
                        <a:pt x="562" y="777"/>
                      </a:lnTo>
                      <a:lnTo>
                        <a:pt x="563" y="782"/>
                      </a:lnTo>
                      <a:lnTo>
                        <a:pt x="568" y="787"/>
                      </a:lnTo>
                      <a:lnTo>
                        <a:pt x="568" y="790"/>
                      </a:lnTo>
                      <a:lnTo>
                        <a:pt x="572" y="794"/>
                      </a:lnTo>
                      <a:lnTo>
                        <a:pt x="577" y="806"/>
                      </a:lnTo>
                      <a:lnTo>
                        <a:pt x="587" y="807"/>
                      </a:lnTo>
                      <a:lnTo>
                        <a:pt x="600" y="801"/>
                      </a:lnTo>
                      <a:lnTo>
                        <a:pt x="603" y="796"/>
                      </a:lnTo>
                      <a:lnTo>
                        <a:pt x="600" y="791"/>
                      </a:lnTo>
                      <a:lnTo>
                        <a:pt x="599" y="781"/>
                      </a:lnTo>
                      <a:lnTo>
                        <a:pt x="608" y="779"/>
                      </a:lnTo>
                      <a:lnTo>
                        <a:pt x="616" y="771"/>
                      </a:lnTo>
                      <a:lnTo>
                        <a:pt x="633" y="766"/>
                      </a:lnTo>
                      <a:lnTo>
                        <a:pt x="634" y="762"/>
                      </a:lnTo>
                      <a:lnTo>
                        <a:pt x="637" y="757"/>
                      </a:lnTo>
                      <a:lnTo>
                        <a:pt x="648" y="756"/>
                      </a:lnTo>
                      <a:lnTo>
                        <a:pt x="650" y="766"/>
                      </a:lnTo>
                      <a:lnTo>
                        <a:pt x="656" y="768"/>
                      </a:lnTo>
                      <a:lnTo>
                        <a:pt x="663" y="756"/>
                      </a:lnTo>
                      <a:lnTo>
                        <a:pt x="666" y="756"/>
                      </a:lnTo>
                      <a:lnTo>
                        <a:pt x="669" y="747"/>
                      </a:lnTo>
                      <a:lnTo>
                        <a:pt x="672" y="750"/>
                      </a:lnTo>
                      <a:lnTo>
                        <a:pt x="672" y="755"/>
                      </a:lnTo>
                      <a:lnTo>
                        <a:pt x="674" y="757"/>
                      </a:lnTo>
                      <a:lnTo>
                        <a:pt x="679" y="772"/>
                      </a:lnTo>
                      <a:lnTo>
                        <a:pt x="679" y="777"/>
                      </a:lnTo>
                      <a:lnTo>
                        <a:pt x="682" y="781"/>
                      </a:lnTo>
                      <a:lnTo>
                        <a:pt x="695" y="782"/>
                      </a:lnTo>
                      <a:lnTo>
                        <a:pt x="697" y="785"/>
                      </a:lnTo>
                      <a:lnTo>
                        <a:pt x="707" y="788"/>
                      </a:lnTo>
                      <a:lnTo>
                        <a:pt x="711" y="794"/>
                      </a:lnTo>
                      <a:lnTo>
                        <a:pt x="714" y="795"/>
                      </a:lnTo>
                      <a:lnTo>
                        <a:pt x="720" y="788"/>
                      </a:lnTo>
                      <a:lnTo>
                        <a:pt x="724" y="788"/>
                      </a:lnTo>
                      <a:lnTo>
                        <a:pt x="731" y="793"/>
                      </a:lnTo>
                      <a:lnTo>
                        <a:pt x="735" y="791"/>
                      </a:lnTo>
                      <a:lnTo>
                        <a:pt x="741" y="787"/>
                      </a:lnTo>
                      <a:lnTo>
                        <a:pt x="737" y="784"/>
                      </a:lnTo>
                      <a:lnTo>
                        <a:pt x="734" y="783"/>
                      </a:lnTo>
                      <a:lnTo>
                        <a:pt x="732" y="779"/>
                      </a:lnTo>
                      <a:lnTo>
                        <a:pt x="735" y="776"/>
                      </a:lnTo>
                      <a:lnTo>
                        <a:pt x="732" y="773"/>
                      </a:lnTo>
                      <a:lnTo>
                        <a:pt x="734" y="771"/>
                      </a:lnTo>
                      <a:lnTo>
                        <a:pt x="731" y="765"/>
                      </a:lnTo>
                      <a:lnTo>
                        <a:pt x="731" y="762"/>
                      </a:lnTo>
                      <a:lnTo>
                        <a:pt x="730" y="759"/>
                      </a:lnTo>
                      <a:lnTo>
                        <a:pt x="730" y="751"/>
                      </a:lnTo>
                      <a:lnTo>
                        <a:pt x="731" y="745"/>
                      </a:lnTo>
                      <a:lnTo>
                        <a:pt x="730" y="744"/>
                      </a:lnTo>
                      <a:lnTo>
                        <a:pt x="730" y="738"/>
                      </a:lnTo>
                      <a:lnTo>
                        <a:pt x="732" y="736"/>
                      </a:lnTo>
                      <a:lnTo>
                        <a:pt x="731" y="732"/>
                      </a:lnTo>
                      <a:lnTo>
                        <a:pt x="720" y="704"/>
                      </a:lnTo>
                      <a:lnTo>
                        <a:pt x="709" y="681"/>
                      </a:lnTo>
                      <a:lnTo>
                        <a:pt x="707" y="677"/>
                      </a:lnTo>
                      <a:lnTo>
                        <a:pt x="702" y="674"/>
                      </a:lnTo>
                      <a:lnTo>
                        <a:pt x="701" y="671"/>
                      </a:lnTo>
                      <a:lnTo>
                        <a:pt x="699" y="671"/>
                      </a:lnTo>
                      <a:lnTo>
                        <a:pt x="699" y="669"/>
                      </a:lnTo>
                      <a:lnTo>
                        <a:pt x="703" y="667"/>
                      </a:lnTo>
                      <a:lnTo>
                        <a:pt x="706" y="664"/>
                      </a:lnTo>
                      <a:lnTo>
                        <a:pt x="706" y="662"/>
                      </a:lnTo>
                      <a:lnTo>
                        <a:pt x="708" y="659"/>
                      </a:lnTo>
                      <a:lnTo>
                        <a:pt x="713" y="661"/>
                      </a:lnTo>
                      <a:lnTo>
                        <a:pt x="719" y="658"/>
                      </a:lnTo>
                      <a:lnTo>
                        <a:pt x="722" y="653"/>
                      </a:lnTo>
                      <a:lnTo>
                        <a:pt x="725" y="653"/>
                      </a:lnTo>
                      <a:lnTo>
                        <a:pt x="730" y="654"/>
                      </a:lnTo>
                      <a:lnTo>
                        <a:pt x="731" y="652"/>
                      </a:lnTo>
                      <a:lnTo>
                        <a:pt x="730" y="651"/>
                      </a:lnTo>
                      <a:lnTo>
                        <a:pt x="734" y="648"/>
                      </a:lnTo>
                      <a:lnTo>
                        <a:pt x="736" y="645"/>
                      </a:lnTo>
                      <a:lnTo>
                        <a:pt x="737" y="644"/>
                      </a:lnTo>
                      <a:lnTo>
                        <a:pt x="742" y="639"/>
                      </a:lnTo>
                      <a:lnTo>
                        <a:pt x="741" y="635"/>
                      </a:lnTo>
                      <a:lnTo>
                        <a:pt x="739" y="635"/>
                      </a:lnTo>
                      <a:lnTo>
                        <a:pt x="740" y="629"/>
                      </a:lnTo>
                      <a:lnTo>
                        <a:pt x="742" y="628"/>
                      </a:lnTo>
                      <a:lnTo>
                        <a:pt x="746" y="629"/>
                      </a:lnTo>
                      <a:lnTo>
                        <a:pt x="747" y="624"/>
                      </a:lnTo>
                      <a:lnTo>
                        <a:pt x="748" y="619"/>
                      </a:lnTo>
                      <a:lnTo>
                        <a:pt x="751" y="617"/>
                      </a:lnTo>
                      <a:lnTo>
                        <a:pt x="753" y="617"/>
                      </a:lnTo>
                      <a:lnTo>
                        <a:pt x="756" y="621"/>
                      </a:lnTo>
                      <a:lnTo>
                        <a:pt x="760" y="623"/>
                      </a:lnTo>
                      <a:lnTo>
                        <a:pt x="819" y="630"/>
                      </a:lnTo>
                      <a:lnTo>
                        <a:pt x="827" y="631"/>
                      </a:lnTo>
                      <a:lnTo>
                        <a:pt x="834" y="622"/>
                      </a:lnTo>
                      <a:lnTo>
                        <a:pt x="836" y="621"/>
                      </a:lnTo>
                      <a:lnTo>
                        <a:pt x="833" y="613"/>
                      </a:lnTo>
                      <a:lnTo>
                        <a:pt x="831" y="611"/>
                      </a:lnTo>
                      <a:lnTo>
                        <a:pt x="831" y="607"/>
                      </a:lnTo>
                      <a:lnTo>
                        <a:pt x="832" y="604"/>
                      </a:lnTo>
                      <a:lnTo>
                        <a:pt x="832" y="600"/>
                      </a:lnTo>
                      <a:lnTo>
                        <a:pt x="831" y="595"/>
                      </a:lnTo>
                      <a:lnTo>
                        <a:pt x="832" y="593"/>
                      </a:lnTo>
                      <a:lnTo>
                        <a:pt x="832" y="590"/>
                      </a:lnTo>
                      <a:lnTo>
                        <a:pt x="833" y="590"/>
                      </a:lnTo>
                      <a:lnTo>
                        <a:pt x="834" y="587"/>
                      </a:lnTo>
                      <a:lnTo>
                        <a:pt x="838" y="584"/>
                      </a:lnTo>
                      <a:lnTo>
                        <a:pt x="842" y="587"/>
                      </a:lnTo>
                      <a:lnTo>
                        <a:pt x="842" y="582"/>
                      </a:lnTo>
                      <a:lnTo>
                        <a:pt x="844" y="579"/>
                      </a:lnTo>
                      <a:lnTo>
                        <a:pt x="846" y="578"/>
                      </a:lnTo>
                      <a:lnTo>
                        <a:pt x="845" y="576"/>
                      </a:lnTo>
                      <a:lnTo>
                        <a:pt x="849" y="573"/>
                      </a:lnTo>
                      <a:lnTo>
                        <a:pt x="848" y="572"/>
                      </a:lnTo>
                      <a:lnTo>
                        <a:pt x="849" y="571"/>
                      </a:lnTo>
                      <a:lnTo>
                        <a:pt x="849" y="568"/>
                      </a:lnTo>
                      <a:lnTo>
                        <a:pt x="845" y="568"/>
                      </a:lnTo>
                      <a:lnTo>
                        <a:pt x="848" y="564"/>
                      </a:lnTo>
                      <a:lnTo>
                        <a:pt x="849" y="559"/>
                      </a:lnTo>
                      <a:lnTo>
                        <a:pt x="846" y="559"/>
                      </a:lnTo>
                      <a:lnTo>
                        <a:pt x="845" y="556"/>
                      </a:lnTo>
                      <a:lnTo>
                        <a:pt x="849" y="549"/>
                      </a:lnTo>
                      <a:lnTo>
                        <a:pt x="854" y="550"/>
                      </a:lnTo>
                      <a:lnTo>
                        <a:pt x="854" y="548"/>
                      </a:lnTo>
                      <a:lnTo>
                        <a:pt x="854" y="544"/>
                      </a:lnTo>
                      <a:lnTo>
                        <a:pt x="857" y="544"/>
                      </a:lnTo>
                      <a:lnTo>
                        <a:pt x="857" y="539"/>
                      </a:lnTo>
                      <a:lnTo>
                        <a:pt x="860" y="533"/>
                      </a:lnTo>
                      <a:lnTo>
                        <a:pt x="859" y="531"/>
                      </a:lnTo>
                      <a:lnTo>
                        <a:pt x="856" y="528"/>
                      </a:lnTo>
                      <a:lnTo>
                        <a:pt x="856" y="525"/>
                      </a:lnTo>
                      <a:lnTo>
                        <a:pt x="860" y="522"/>
                      </a:lnTo>
                      <a:lnTo>
                        <a:pt x="861" y="517"/>
                      </a:lnTo>
                      <a:lnTo>
                        <a:pt x="865" y="519"/>
                      </a:lnTo>
                      <a:lnTo>
                        <a:pt x="866" y="516"/>
                      </a:lnTo>
                      <a:lnTo>
                        <a:pt x="865" y="515"/>
                      </a:lnTo>
                      <a:lnTo>
                        <a:pt x="867" y="514"/>
                      </a:lnTo>
                      <a:lnTo>
                        <a:pt x="866" y="510"/>
                      </a:lnTo>
                      <a:lnTo>
                        <a:pt x="863" y="507"/>
                      </a:lnTo>
                      <a:lnTo>
                        <a:pt x="867" y="504"/>
                      </a:lnTo>
                      <a:lnTo>
                        <a:pt x="867" y="502"/>
                      </a:lnTo>
                      <a:lnTo>
                        <a:pt x="865" y="498"/>
                      </a:lnTo>
                      <a:lnTo>
                        <a:pt x="860" y="497"/>
                      </a:lnTo>
                      <a:lnTo>
                        <a:pt x="860" y="494"/>
                      </a:lnTo>
                      <a:lnTo>
                        <a:pt x="862" y="491"/>
                      </a:lnTo>
                      <a:lnTo>
                        <a:pt x="862" y="486"/>
                      </a:lnTo>
                      <a:lnTo>
                        <a:pt x="868" y="479"/>
                      </a:lnTo>
                      <a:lnTo>
                        <a:pt x="867" y="471"/>
                      </a:lnTo>
                      <a:lnTo>
                        <a:pt x="868" y="469"/>
                      </a:lnTo>
                      <a:lnTo>
                        <a:pt x="866" y="464"/>
                      </a:lnTo>
                      <a:lnTo>
                        <a:pt x="867" y="456"/>
                      </a:lnTo>
                      <a:lnTo>
                        <a:pt x="866" y="451"/>
                      </a:lnTo>
                      <a:lnTo>
                        <a:pt x="868" y="445"/>
                      </a:lnTo>
                      <a:lnTo>
                        <a:pt x="868" y="440"/>
                      </a:lnTo>
                      <a:lnTo>
                        <a:pt x="873" y="437"/>
                      </a:lnTo>
                      <a:lnTo>
                        <a:pt x="872" y="431"/>
                      </a:lnTo>
                      <a:lnTo>
                        <a:pt x="871" y="429"/>
                      </a:lnTo>
                      <a:lnTo>
                        <a:pt x="867" y="427"/>
                      </a:lnTo>
                      <a:lnTo>
                        <a:pt x="866" y="425"/>
                      </a:lnTo>
                      <a:lnTo>
                        <a:pt x="867" y="418"/>
                      </a:lnTo>
                      <a:lnTo>
                        <a:pt x="871" y="417"/>
                      </a:lnTo>
                      <a:lnTo>
                        <a:pt x="872" y="412"/>
                      </a:lnTo>
                      <a:lnTo>
                        <a:pt x="873" y="410"/>
                      </a:lnTo>
                      <a:lnTo>
                        <a:pt x="877" y="407"/>
                      </a:lnTo>
                      <a:lnTo>
                        <a:pt x="879" y="407"/>
                      </a:lnTo>
                      <a:lnTo>
                        <a:pt x="883" y="405"/>
                      </a:lnTo>
                      <a:lnTo>
                        <a:pt x="885" y="405"/>
                      </a:lnTo>
                      <a:lnTo>
                        <a:pt x="889" y="400"/>
                      </a:lnTo>
                      <a:lnTo>
                        <a:pt x="889" y="397"/>
                      </a:lnTo>
                      <a:lnTo>
                        <a:pt x="891" y="395"/>
                      </a:lnTo>
                      <a:lnTo>
                        <a:pt x="894" y="391"/>
                      </a:lnTo>
                      <a:lnTo>
                        <a:pt x="894" y="387"/>
                      </a:lnTo>
                      <a:lnTo>
                        <a:pt x="897" y="382"/>
                      </a:lnTo>
                      <a:lnTo>
                        <a:pt x="899" y="378"/>
                      </a:lnTo>
                      <a:lnTo>
                        <a:pt x="896" y="374"/>
                      </a:lnTo>
                      <a:lnTo>
                        <a:pt x="894" y="373"/>
                      </a:lnTo>
                      <a:lnTo>
                        <a:pt x="890" y="370"/>
                      </a:lnTo>
                      <a:lnTo>
                        <a:pt x="888" y="365"/>
                      </a:lnTo>
                      <a:lnTo>
                        <a:pt x="883" y="365"/>
                      </a:lnTo>
                      <a:lnTo>
                        <a:pt x="882" y="360"/>
                      </a:lnTo>
                      <a:lnTo>
                        <a:pt x="880" y="359"/>
                      </a:lnTo>
                      <a:lnTo>
                        <a:pt x="879" y="355"/>
                      </a:lnTo>
                      <a:lnTo>
                        <a:pt x="883" y="349"/>
                      </a:lnTo>
                      <a:lnTo>
                        <a:pt x="884" y="342"/>
                      </a:lnTo>
                      <a:lnTo>
                        <a:pt x="883" y="337"/>
                      </a:lnTo>
                      <a:lnTo>
                        <a:pt x="885" y="332"/>
                      </a:lnTo>
                      <a:lnTo>
                        <a:pt x="879" y="331"/>
                      </a:lnTo>
                      <a:lnTo>
                        <a:pt x="877" y="328"/>
                      </a:lnTo>
                      <a:lnTo>
                        <a:pt x="873" y="326"/>
                      </a:lnTo>
                      <a:lnTo>
                        <a:pt x="871" y="328"/>
                      </a:lnTo>
                      <a:lnTo>
                        <a:pt x="863" y="327"/>
                      </a:lnTo>
                      <a:lnTo>
                        <a:pt x="860" y="328"/>
                      </a:lnTo>
                      <a:lnTo>
                        <a:pt x="855" y="330"/>
                      </a:lnTo>
                      <a:lnTo>
                        <a:pt x="848" y="334"/>
                      </a:lnTo>
                      <a:lnTo>
                        <a:pt x="843" y="336"/>
                      </a:lnTo>
                      <a:lnTo>
                        <a:pt x="840" y="338"/>
                      </a:lnTo>
                      <a:lnTo>
                        <a:pt x="840" y="341"/>
                      </a:lnTo>
                      <a:lnTo>
                        <a:pt x="834" y="343"/>
                      </a:lnTo>
                      <a:lnTo>
                        <a:pt x="833" y="347"/>
                      </a:lnTo>
                      <a:lnTo>
                        <a:pt x="833" y="350"/>
                      </a:lnTo>
                      <a:lnTo>
                        <a:pt x="829" y="350"/>
                      </a:lnTo>
                      <a:lnTo>
                        <a:pt x="821" y="355"/>
                      </a:lnTo>
                      <a:lnTo>
                        <a:pt x="820" y="357"/>
                      </a:lnTo>
                      <a:lnTo>
                        <a:pt x="815" y="360"/>
                      </a:lnTo>
                      <a:lnTo>
                        <a:pt x="814" y="362"/>
                      </a:lnTo>
                      <a:lnTo>
                        <a:pt x="810" y="365"/>
                      </a:lnTo>
                      <a:lnTo>
                        <a:pt x="808" y="365"/>
                      </a:lnTo>
                      <a:lnTo>
                        <a:pt x="802" y="362"/>
                      </a:lnTo>
                      <a:lnTo>
                        <a:pt x="799" y="365"/>
                      </a:lnTo>
                      <a:lnTo>
                        <a:pt x="791" y="365"/>
                      </a:lnTo>
                      <a:lnTo>
                        <a:pt x="787" y="368"/>
                      </a:lnTo>
                      <a:lnTo>
                        <a:pt x="783" y="371"/>
                      </a:lnTo>
                      <a:lnTo>
                        <a:pt x="782" y="373"/>
                      </a:lnTo>
                      <a:lnTo>
                        <a:pt x="777" y="377"/>
                      </a:lnTo>
                      <a:lnTo>
                        <a:pt x="774" y="378"/>
                      </a:lnTo>
                      <a:lnTo>
                        <a:pt x="771" y="384"/>
                      </a:lnTo>
                      <a:lnTo>
                        <a:pt x="763" y="383"/>
                      </a:lnTo>
                      <a:lnTo>
                        <a:pt x="762" y="387"/>
                      </a:lnTo>
                      <a:lnTo>
                        <a:pt x="763" y="389"/>
                      </a:lnTo>
                      <a:lnTo>
                        <a:pt x="759" y="397"/>
                      </a:lnTo>
                      <a:lnTo>
                        <a:pt x="760" y="402"/>
                      </a:lnTo>
                      <a:lnTo>
                        <a:pt x="759" y="405"/>
                      </a:lnTo>
                      <a:lnTo>
                        <a:pt x="756" y="406"/>
                      </a:lnTo>
                      <a:lnTo>
                        <a:pt x="748" y="405"/>
                      </a:lnTo>
                      <a:lnTo>
                        <a:pt x="746" y="404"/>
                      </a:lnTo>
                      <a:lnTo>
                        <a:pt x="742" y="405"/>
                      </a:lnTo>
                      <a:lnTo>
                        <a:pt x="739" y="410"/>
                      </a:lnTo>
                      <a:lnTo>
                        <a:pt x="736" y="410"/>
                      </a:lnTo>
                      <a:lnTo>
                        <a:pt x="729" y="412"/>
                      </a:lnTo>
                      <a:lnTo>
                        <a:pt x="724" y="412"/>
                      </a:lnTo>
                      <a:lnTo>
                        <a:pt x="722" y="416"/>
                      </a:lnTo>
                      <a:lnTo>
                        <a:pt x="717" y="416"/>
                      </a:lnTo>
                      <a:lnTo>
                        <a:pt x="712" y="417"/>
                      </a:lnTo>
                      <a:lnTo>
                        <a:pt x="705" y="416"/>
                      </a:lnTo>
                      <a:lnTo>
                        <a:pt x="703" y="416"/>
                      </a:lnTo>
                      <a:lnTo>
                        <a:pt x="701" y="419"/>
                      </a:lnTo>
                      <a:lnTo>
                        <a:pt x="697" y="421"/>
                      </a:lnTo>
                      <a:lnTo>
                        <a:pt x="691" y="416"/>
                      </a:lnTo>
                      <a:lnTo>
                        <a:pt x="688" y="416"/>
                      </a:lnTo>
                      <a:lnTo>
                        <a:pt x="683" y="418"/>
                      </a:lnTo>
                      <a:lnTo>
                        <a:pt x="676" y="418"/>
                      </a:lnTo>
                      <a:lnTo>
                        <a:pt x="671" y="423"/>
                      </a:lnTo>
                      <a:lnTo>
                        <a:pt x="667" y="424"/>
                      </a:lnTo>
                      <a:lnTo>
                        <a:pt x="661" y="424"/>
                      </a:lnTo>
                      <a:lnTo>
                        <a:pt x="657" y="422"/>
                      </a:lnTo>
                      <a:lnTo>
                        <a:pt x="655" y="413"/>
                      </a:lnTo>
                      <a:lnTo>
                        <a:pt x="648" y="405"/>
                      </a:lnTo>
                      <a:lnTo>
                        <a:pt x="639" y="401"/>
                      </a:lnTo>
                      <a:lnTo>
                        <a:pt x="637" y="399"/>
                      </a:lnTo>
                      <a:lnTo>
                        <a:pt x="636" y="397"/>
                      </a:lnTo>
                      <a:lnTo>
                        <a:pt x="632" y="393"/>
                      </a:lnTo>
                      <a:lnTo>
                        <a:pt x="633" y="390"/>
                      </a:lnTo>
                      <a:lnTo>
                        <a:pt x="638" y="384"/>
                      </a:lnTo>
                      <a:lnTo>
                        <a:pt x="638" y="379"/>
                      </a:lnTo>
                      <a:lnTo>
                        <a:pt x="640" y="374"/>
                      </a:lnTo>
                      <a:lnTo>
                        <a:pt x="638" y="371"/>
                      </a:lnTo>
                      <a:lnTo>
                        <a:pt x="636" y="371"/>
                      </a:lnTo>
                      <a:lnTo>
                        <a:pt x="633" y="365"/>
                      </a:lnTo>
                      <a:lnTo>
                        <a:pt x="634" y="360"/>
                      </a:lnTo>
                      <a:lnTo>
                        <a:pt x="632" y="357"/>
                      </a:lnTo>
                      <a:lnTo>
                        <a:pt x="627" y="361"/>
                      </a:lnTo>
                      <a:lnTo>
                        <a:pt x="625" y="361"/>
                      </a:lnTo>
                      <a:lnTo>
                        <a:pt x="623" y="359"/>
                      </a:lnTo>
                      <a:lnTo>
                        <a:pt x="623" y="354"/>
                      </a:lnTo>
                      <a:lnTo>
                        <a:pt x="622" y="353"/>
                      </a:lnTo>
                      <a:lnTo>
                        <a:pt x="617" y="351"/>
                      </a:lnTo>
                      <a:lnTo>
                        <a:pt x="617" y="349"/>
                      </a:lnTo>
                      <a:lnTo>
                        <a:pt x="620" y="337"/>
                      </a:lnTo>
                      <a:lnTo>
                        <a:pt x="623" y="330"/>
                      </a:lnTo>
                      <a:lnTo>
                        <a:pt x="621" y="327"/>
                      </a:lnTo>
                      <a:lnTo>
                        <a:pt x="614" y="331"/>
                      </a:lnTo>
                      <a:lnTo>
                        <a:pt x="609" y="327"/>
                      </a:lnTo>
                      <a:lnTo>
                        <a:pt x="605" y="328"/>
                      </a:lnTo>
                      <a:lnTo>
                        <a:pt x="597" y="333"/>
                      </a:lnTo>
                      <a:lnTo>
                        <a:pt x="596" y="332"/>
                      </a:lnTo>
                      <a:lnTo>
                        <a:pt x="592" y="330"/>
                      </a:lnTo>
                      <a:lnTo>
                        <a:pt x="585" y="326"/>
                      </a:lnTo>
                      <a:lnTo>
                        <a:pt x="580" y="325"/>
                      </a:lnTo>
                      <a:lnTo>
                        <a:pt x="577" y="322"/>
                      </a:lnTo>
                      <a:lnTo>
                        <a:pt x="575" y="322"/>
                      </a:lnTo>
                      <a:lnTo>
                        <a:pt x="572" y="320"/>
                      </a:lnTo>
                      <a:lnTo>
                        <a:pt x="574" y="317"/>
                      </a:lnTo>
                      <a:lnTo>
                        <a:pt x="568" y="315"/>
                      </a:lnTo>
                      <a:lnTo>
                        <a:pt x="568" y="311"/>
                      </a:lnTo>
                      <a:lnTo>
                        <a:pt x="563" y="311"/>
                      </a:lnTo>
                      <a:lnTo>
                        <a:pt x="560" y="309"/>
                      </a:lnTo>
                      <a:lnTo>
                        <a:pt x="560" y="305"/>
                      </a:lnTo>
                      <a:lnTo>
                        <a:pt x="558" y="303"/>
                      </a:lnTo>
                      <a:lnTo>
                        <a:pt x="554" y="303"/>
                      </a:lnTo>
                      <a:lnTo>
                        <a:pt x="549" y="304"/>
                      </a:lnTo>
                      <a:lnTo>
                        <a:pt x="547" y="303"/>
                      </a:lnTo>
                      <a:lnTo>
                        <a:pt x="543" y="293"/>
                      </a:lnTo>
                      <a:lnTo>
                        <a:pt x="540" y="292"/>
                      </a:lnTo>
                      <a:lnTo>
                        <a:pt x="535" y="293"/>
                      </a:lnTo>
                      <a:lnTo>
                        <a:pt x="535" y="294"/>
                      </a:lnTo>
                      <a:lnTo>
                        <a:pt x="535" y="301"/>
                      </a:lnTo>
                      <a:lnTo>
                        <a:pt x="532" y="301"/>
                      </a:lnTo>
                      <a:lnTo>
                        <a:pt x="528" y="298"/>
                      </a:lnTo>
                      <a:lnTo>
                        <a:pt x="524" y="298"/>
                      </a:lnTo>
                      <a:lnTo>
                        <a:pt x="519" y="303"/>
                      </a:lnTo>
                      <a:lnTo>
                        <a:pt x="516" y="302"/>
                      </a:lnTo>
                      <a:lnTo>
                        <a:pt x="512" y="296"/>
                      </a:lnTo>
                      <a:lnTo>
                        <a:pt x="506" y="296"/>
                      </a:lnTo>
                      <a:lnTo>
                        <a:pt x="503" y="294"/>
                      </a:lnTo>
                      <a:lnTo>
                        <a:pt x="500" y="294"/>
                      </a:lnTo>
                      <a:lnTo>
                        <a:pt x="496" y="296"/>
                      </a:lnTo>
                      <a:lnTo>
                        <a:pt x="494" y="293"/>
                      </a:lnTo>
                      <a:lnTo>
                        <a:pt x="497" y="288"/>
                      </a:lnTo>
                      <a:lnTo>
                        <a:pt x="495" y="286"/>
                      </a:lnTo>
                      <a:lnTo>
                        <a:pt x="492" y="286"/>
                      </a:lnTo>
                      <a:lnTo>
                        <a:pt x="491" y="288"/>
                      </a:lnTo>
                      <a:lnTo>
                        <a:pt x="480" y="287"/>
                      </a:lnTo>
                      <a:lnTo>
                        <a:pt x="477" y="288"/>
                      </a:lnTo>
                      <a:lnTo>
                        <a:pt x="472" y="290"/>
                      </a:lnTo>
                      <a:lnTo>
                        <a:pt x="469" y="291"/>
                      </a:lnTo>
                      <a:lnTo>
                        <a:pt x="469" y="293"/>
                      </a:lnTo>
                      <a:lnTo>
                        <a:pt x="466" y="296"/>
                      </a:lnTo>
                      <a:lnTo>
                        <a:pt x="465" y="298"/>
                      </a:lnTo>
                      <a:lnTo>
                        <a:pt x="462" y="297"/>
                      </a:lnTo>
                      <a:lnTo>
                        <a:pt x="457" y="297"/>
                      </a:lnTo>
                      <a:lnTo>
                        <a:pt x="454" y="296"/>
                      </a:lnTo>
                      <a:lnTo>
                        <a:pt x="450" y="296"/>
                      </a:lnTo>
                      <a:lnTo>
                        <a:pt x="444" y="291"/>
                      </a:lnTo>
                      <a:lnTo>
                        <a:pt x="442" y="294"/>
                      </a:lnTo>
                      <a:lnTo>
                        <a:pt x="438" y="294"/>
                      </a:lnTo>
                      <a:lnTo>
                        <a:pt x="435" y="294"/>
                      </a:lnTo>
                      <a:lnTo>
                        <a:pt x="431" y="291"/>
                      </a:lnTo>
                      <a:lnTo>
                        <a:pt x="427" y="290"/>
                      </a:lnTo>
                      <a:lnTo>
                        <a:pt x="425" y="286"/>
                      </a:lnTo>
                      <a:lnTo>
                        <a:pt x="425" y="282"/>
                      </a:lnTo>
                      <a:lnTo>
                        <a:pt x="423" y="280"/>
                      </a:lnTo>
                      <a:lnTo>
                        <a:pt x="419" y="280"/>
                      </a:lnTo>
                      <a:lnTo>
                        <a:pt x="415" y="277"/>
                      </a:lnTo>
                      <a:lnTo>
                        <a:pt x="414" y="269"/>
                      </a:lnTo>
                      <a:lnTo>
                        <a:pt x="411" y="265"/>
                      </a:lnTo>
                      <a:lnTo>
                        <a:pt x="410" y="262"/>
                      </a:lnTo>
                      <a:lnTo>
                        <a:pt x="411" y="257"/>
                      </a:lnTo>
                      <a:lnTo>
                        <a:pt x="414" y="252"/>
                      </a:lnTo>
                      <a:lnTo>
                        <a:pt x="415" y="247"/>
                      </a:lnTo>
                      <a:lnTo>
                        <a:pt x="415" y="244"/>
                      </a:lnTo>
                      <a:lnTo>
                        <a:pt x="412" y="242"/>
                      </a:lnTo>
                      <a:lnTo>
                        <a:pt x="408" y="241"/>
                      </a:lnTo>
                      <a:lnTo>
                        <a:pt x="402" y="240"/>
                      </a:lnTo>
                      <a:lnTo>
                        <a:pt x="398" y="239"/>
                      </a:lnTo>
                      <a:lnTo>
                        <a:pt x="397" y="236"/>
                      </a:lnTo>
                      <a:lnTo>
                        <a:pt x="398" y="230"/>
                      </a:lnTo>
                      <a:lnTo>
                        <a:pt x="397" y="228"/>
                      </a:lnTo>
                      <a:lnTo>
                        <a:pt x="393" y="225"/>
                      </a:lnTo>
                      <a:lnTo>
                        <a:pt x="394" y="221"/>
                      </a:lnTo>
                      <a:lnTo>
                        <a:pt x="395" y="218"/>
                      </a:lnTo>
                      <a:lnTo>
                        <a:pt x="395" y="216"/>
                      </a:lnTo>
                      <a:lnTo>
                        <a:pt x="392" y="211"/>
                      </a:lnTo>
                      <a:lnTo>
                        <a:pt x="389" y="205"/>
                      </a:lnTo>
                      <a:lnTo>
                        <a:pt x="389" y="201"/>
                      </a:lnTo>
                      <a:lnTo>
                        <a:pt x="386" y="200"/>
                      </a:lnTo>
                      <a:lnTo>
                        <a:pt x="379" y="190"/>
                      </a:lnTo>
                      <a:lnTo>
                        <a:pt x="376" y="188"/>
                      </a:lnTo>
                      <a:lnTo>
                        <a:pt x="371" y="185"/>
                      </a:lnTo>
                      <a:lnTo>
                        <a:pt x="368" y="182"/>
                      </a:lnTo>
                      <a:lnTo>
                        <a:pt x="364" y="179"/>
                      </a:lnTo>
                      <a:lnTo>
                        <a:pt x="360" y="170"/>
                      </a:lnTo>
                      <a:lnTo>
                        <a:pt x="362" y="165"/>
                      </a:lnTo>
                      <a:lnTo>
                        <a:pt x="363" y="162"/>
                      </a:lnTo>
                      <a:lnTo>
                        <a:pt x="364" y="159"/>
                      </a:lnTo>
                      <a:lnTo>
                        <a:pt x="363" y="157"/>
                      </a:lnTo>
                      <a:lnTo>
                        <a:pt x="359" y="159"/>
                      </a:lnTo>
                      <a:lnTo>
                        <a:pt x="358" y="160"/>
                      </a:lnTo>
                      <a:lnTo>
                        <a:pt x="360" y="162"/>
                      </a:lnTo>
                      <a:lnTo>
                        <a:pt x="360" y="165"/>
                      </a:lnTo>
                      <a:lnTo>
                        <a:pt x="357" y="164"/>
                      </a:lnTo>
                      <a:lnTo>
                        <a:pt x="354" y="162"/>
                      </a:lnTo>
                      <a:lnTo>
                        <a:pt x="354" y="159"/>
                      </a:lnTo>
                      <a:lnTo>
                        <a:pt x="355" y="157"/>
                      </a:lnTo>
                      <a:lnTo>
                        <a:pt x="359" y="157"/>
                      </a:lnTo>
                      <a:lnTo>
                        <a:pt x="360" y="155"/>
                      </a:lnTo>
                      <a:lnTo>
                        <a:pt x="359" y="153"/>
                      </a:lnTo>
                      <a:lnTo>
                        <a:pt x="358" y="151"/>
                      </a:lnTo>
                      <a:lnTo>
                        <a:pt x="353" y="151"/>
                      </a:lnTo>
                      <a:lnTo>
                        <a:pt x="351" y="149"/>
                      </a:lnTo>
                      <a:lnTo>
                        <a:pt x="353" y="142"/>
                      </a:lnTo>
                      <a:lnTo>
                        <a:pt x="351" y="141"/>
                      </a:lnTo>
                      <a:lnTo>
                        <a:pt x="343" y="139"/>
                      </a:lnTo>
                      <a:lnTo>
                        <a:pt x="342" y="137"/>
                      </a:lnTo>
                      <a:lnTo>
                        <a:pt x="346" y="133"/>
                      </a:lnTo>
                      <a:lnTo>
                        <a:pt x="345" y="130"/>
                      </a:lnTo>
                      <a:lnTo>
                        <a:pt x="343" y="127"/>
                      </a:lnTo>
                      <a:lnTo>
                        <a:pt x="340" y="127"/>
                      </a:lnTo>
                      <a:lnTo>
                        <a:pt x="340" y="124"/>
                      </a:lnTo>
                      <a:lnTo>
                        <a:pt x="336" y="122"/>
                      </a:lnTo>
                      <a:lnTo>
                        <a:pt x="332" y="116"/>
                      </a:lnTo>
                      <a:lnTo>
                        <a:pt x="325" y="109"/>
                      </a:lnTo>
                      <a:lnTo>
                        <a:pt x="324" y="104"/>
                      </a:lnTo>
                      <a:lnTo>
                        <a:pt x="325" y="103"/>
                      </a:lnTo>
                      <a:lnTo>
                        <a:pt x="328" y="103"/>
                      </a:lnTo>
                      <a:lnTo>
                        <a:pt x="330" y="96"/>
                      </a:lnTo>
                      <a:lnTo>
                        <a:pt x="329" y="94"/>
                      </a:lnTo>
                      <a:lnTo>
                        <a:pt x="322" y="92"/>
                      </a:lnTo>
                      <a:lnTo>
                        <a:pt x="315" y="91"/>
                      </a:lnTo>
                      <a:lnTo>
                        <a:pt x="313" y="88"/>
                      </a:lnTo>
                      <a:lnTo>
                        <a:pt x="315" y="86"/>
                      </a:lnTo>
                      <a:lnTo>
                        <a:pt x="320" y="84"/>
                      </a:lnTo>
                      <a:lnTo>
                        <a:pt x="319" y="82"/>
                      </a:lnTo>
                      <a:lnTo>
                        <a:pt x="314" y="82"/>
                      </a:lnTo>
                      <a:lnTo>
                        <a:pt x="314" y="76"/>
                      </a:lnTo>
                      <a:lnTo>
                        <a:pt x="313" y="74"/>
                      </a:lnTo>
                      <a:lnTo>
                        <a:pt x="308" y="69"/>
                      </a:lnTo>
                      <a:lnTo>
                        <a:pt x="303" y="70"/>
                      </a:lnTo>
                      <a:lnTo>
                        <a:pt x="303" y="65"/>
                      </a:lnTo>
                      <a:lnTo>
                        <a:pt x="300" y="62"/>
                      </a:lnTo>
                      <a:lnTo>
                        <a:pt x="295" y="59"/>
                      </a:lnTo>
                      <a:lnTo>
                        <a:pt x="292" y="62"/>
                      </a:lnTo>
                      <a:lnTo>
                        <a:pt x="290" y="62"/>
                      </a:lnTo>
                      <a:lnTo>
                        <a:pt x="289" y="58"/>
                      </a:lnTo>
                      <a:lnTo>
                        <a:pt x="289" y="56"/>
                      </a:lnTo>
                      <a:lnTo>
                        <a:pt x="290" y="54"/>
                      </a:lnTo>
                      <a:lnTo>
                        <a:pt x="292" y="54"/>
                      </a:lnTo>
                      <a:lnTo>
                        <a:pt x="294" y="52"/>
                      </a:lnTo>
                      <a:lnTo>
                        <a:pt x="291" y="48"/>
                      </a:lnTo>
                      <a:lnTo>
                        <a:pt x="295" y="47"/>
                      </a:lnTo>
                      <a:lnTo>
                        <a:pt x="296" y="46"/>
                      </a:lnTo>
                      <a:lnTo>
                        <a:pt x="292" y="44"/>
                      </a:lnTo>
                      <a:lnTo>
                        <a:pt x="288" y="47"/>
                      </a:lnTo>
                      <a:lnTo>
                        <a:pt x="279" y="40"/>
                      </a:lnTo>
                      <a:lnTo>
                        <a:pt x="278" y="37"/>
                      </a:lnTo>
                      <a:lnTo>
                        <a:pt x="274" y="37"/>
                      </a:lnTo>
                      <a:lnTo>
                        <a:pt x="268" y="42"/>
                      </a:lnTo>
                      <a:lnTo>
                        <a:pt x="267" y="39"/>
                      </a:lnTo>
                      <a:lnTo>
                        <a:pt x="267" y="37"/>
                      </a:lnTo>
                      <a:lnTo>
                        <a:pt x="271" y="35"/>
                      </a:lnTo>
                      <a:lnTo>
                        <a:pt x="271" y="31"/>
                      </a:lnTo>
                      <a:lnTo>
                        <a:pt x="267" y="30"/>
                      </a:lnTo>
                      <a:lnTo>
                        <a:pt x="262" y="25"/>
                      </a:lnTo>
                      <a:lnTo>
                        <a:pt x="261" y="24"/>
                      </a:lnTo>
                      <a:lnTo>
                        <a:pt x="256" y="28"/>
                      </a:lnTo>
                      <a:lnTo>
                        <a:pt x="255" y="24"/>
                      </a:lnTo>
                      <a:lnTo>
                        <a:pt x="250" y="23"/>
                      </a:lnTo>
                      <a:lnTo>
                        <a:pt x="243" y="21"/>
                      </a:lnTo>
                      <a:lnTo>
                        <a:pt x="237" y="18"/>
                      </a:lnTo>
                      <a:lnTo>
                        <a:pt x="232" y="18"/>
                      </a:lnTo>
                      <a:lnTo>
                        <a:pt x="223" y="19"/>
                      </a:lnTo>
                      <a:lnTo>
                        <a:pt x="217" y="23"/>
                      </a:lnTo>
                      <a:lnTo>
                        <a:pt x="219" y="28"/>
                      </a:lnTo>
                      <a:lnTo>
                        <a:pt x="217" y="28"/>
                      </a:lnTo>
                      <a:lnTo>
                        <a:pt x="215" y="25"/>
                      </a:lnTo>
                      <a:lnTo>
                        <a:pt x="210" y="25"/>
                      </a:lnTo>
                      <a:lnTo>
                        <a:pt x="208" y="24"/>
                      </a:lnTo>
                      <a:lnTo>
                        <a:pt x="206" y="22"/>
                      </a:lnTo>
                      <a:lnTo>
                        <a:pt x="204" y="22"/>
                      </a:lnTo>
                      <a:lnTo>
                        <a:pt x="197" y="23"/>
                      </a:lnTo>
                      <a:lnTo>
                        <a:pt x="192" y="22"/>
                      </a:lnTo>
                      <a:lnTo>
                        <a:pt x="188" y="19"/>
                      </a:lnTo>
                      <a:lnTo>
                        <a:pt x="187" y="19"/>
                      </a:lnTo>
                      <a:lnTo>
                        <a:pt x="182" y="14"/>
                      </a:lnTo>
                      <a:lnTo>
                        <a:pt x="177" y="11"/>
                      </a:lnTo>
                      <a:lnTo>
                        <a:pt x="175" y="11"/>
                      </a:lnTo>
                      <a:lnTo>
                        <a:pt x="170" y="13"/>
                      </a:lnTo>
                      <a:lnTo>
                        <a:pt x="166" y="10"/>
                      </a:lnTo>
                      <a:lnTo>
                        <a:pt x="164" y="10"/>
                      </a:lnTo>
                      <a:lnTo>
                        <a:pt x="160" y="7"/>
                      </a:lnTo>
                      <a:lnTo>
                        <a:pt x="152" y="4"/>
                      </a:lnTo>
                      <a:lnTo>
                        <a:pt x="149" y="4"/>
                      </a:lnTo>
                      <a:lnTo>
                        <a:pt x="145" y="4"/>
                      </a:lnTo>
                      <a:lnTo>
                        <a:pt x="142" y="5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135" y="4"/>
                      </a:lnTo>
                      <a:lnTo>
                        <a:pt x="134" y="5"/>
                      </a:lnTo>
                      <a:lnTo>
                        <a:pt x="132" y="4"/>
                      </a:lnTo>
                      <a:lnTo>
                        <a:pt x="134" y="2"/>
                      </a:lnTo>
                      <a:lnTo>
                        <a:pt x="132" y="0"/>
                      </a:lnTo>
                      <a:lnTo>
                        <a:pt x="130" y="1"/>
                      </a:lnTo>
                      <a:lnTo>
                        <a:pt x="130" y="4"/>
                      </a:lnTo>
                      <a:lnTo>
                        <a:pt x="129" y="5"/>
                      </a:lnTo>
                      <a:lnTo>
                        <a:pt x="128" y="2"/>
                      </a:lnTo>
                      <a:lnTo>
                        <a:pt x="124" y="4"/>
                      </a:lnTo>
                      <a:lnTo>
                        <a:pt x="117" y="1"/>
                      </a:lnTo>
                      <a:lnTo>
                        <a:pt x="113" y="2"/>
                      </a:lnTo>
                      <a:lnTo>
                        <a:pt x="112" y="6"/>
                      </a:lnTo>
                      <a:lnTo>
                        <a:pt x="109" y="7"/>
                      </a:lnTo>
                      <a:lnTo>
                        <a:pt x="103" y="7"/>
                      </a:lnTo>
                      <a:lnTo>
                        <a:pt x="95" y="12"/>
                      </a:lnTo>
                      <a:lnTo>
                        <a:pt x="92" y="13"/>
                      </a:lnTo>
                      <a:lnTo>
                        <a:pt x="85" y="13"/>
                      </a:lnTo>
                      <a:lnTo>
                        <a:pt x="80" y="13"/>
                      </a:lnTo>
                      <a:lnTo>
                        <a:pt x="73" y="14"/>
                      </a:lnTo>
                      <a:lnTo>
                        <a:pt x="71" y="14"/>
                      </a:lnTo>
                      <a:lnTo>
                        <a:pt x="67" y="16"/>
                      </a:lnTo>
                      <a:lnTo>
                        <a:pt x="62" y="12"/>
                      </a:lnTo>
                      <a:lnTo>
                        <a:pt x="60" y="12"/>
                      </a:lnTo>
                      <a:lnTo>
                        <a:pt x="57" y="14"/>
                      </a:lnTo>
                      <a:lnTo>
                        <a:pt x="55" y="16"/>
                      </a:lnTo>
                      <a:lnTo>
                        <a:pt x="50" y="16"/>
                      </a:lnTo>
                      <a:lnTo>
                        <a:pt x="46" y="19"/>
                      </a:lnTo>
                      <a:lnTo>
                        <a:pt x="40" y="19"/>
                      </a:lnTo>
                      <a:lnTo>
                        <a:pt x="31" y="22"/>
                      </a:lnTo>
                      <a:lnTo>
                        <a:pt x="27" y="24"/>
                      </a:lnTo>
                      <a:lnTo>
                        <a:pt x="23" y="24"/>
                      </a:lnTo>
                      <a:lnTo>
                        <a:pt x="14" y="29"/>
                      </a:lnTo>
                      <a:lnTo>
                        <a:pt x="25" y="37"/>
                      </a:lnTo>
                      <a:lnTo>
                        <a:pt x="34" y="51"/>
                      </a:lnTo>
                      <a:lnTo>
                        <a:pt x="23" y="65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" name="Freeform 4"/>
                <p:cNvSpPr>
                  <a:spLocks noChangeAspect="1"/>
                </p:cNvSpPr>
                <p:nvPr/>
              </p:nvSpPr>
              <p:spPr bwMode="auto">
                <a:xfrm>
                  <a:off x="6630809" y="905221"/>
                  <a:ext cx="1541529" cy="1372625"/>
                </a:xfrm>
                <a:custGeom>
                  <a:avLst/>
                  <a:gdLst>
                    <a:gd name="T0" fmla="*/ 346357 w 899"/>
                    <a:gd name="T1" fmla="*/ 970488 h 807"/>
                    <a:gd name="T2" fmla="*/ 368648 w 899"/>
                    <a:gd name="T3" fmla="*/ 1038473 h 807"/>
                    <a:gd name="T4" fmla="*/ 397797 w 899"/>
                    <a:gd name="T5" fmla="*/ 1089462 h 807"/>
                    <a:gd name="T6" fmla="*/ 449236 w 899"/>
                    <a:gd name="T7" fmla="*/ 1150648 h 807"/>
                    <a:gd name="T8" fmla="*/ 519536 w 899"/>
                    <a:gd name="T9" fmla="*/ 1135352 h 807"/>
                    <a:gd name="T10" fmla="*/ 593266 w 899"/>
                    <a:gd name="T11" fmla="*/ 1125154 h 807"/>
                    <a:gd name="T12" fmla="*/ 763015 w 899"/>
                    <a:gd name="T13" fmla="*/ 1193139 h 807"/>
                    <a:gd name="T14" fmla="*/ 828171 w 899"/>
                    <a:gd name="T15" fmla="*/ 1242428 h 807"/>
                    <a:gd name="T16" fmla="*/ 889899 w 899"/>
                    <a:gd name="T17" fmla="*/ 1291717 h 807"/>
                    <a:gd name="T18" fmla="*/ 931050 w 899"/>
                    <a:gd name="T19" fmla="*/ 1279820 h 807"/>
                    <a:gd name="T20" fmla="*/ 1006494 w 899"/>
                    <a:gd name="T21" fmla="*/ 1371600 h 807"/>
                    <a:gd name="T22" fmla="*/ 1111087 w 899"/>
                    <a:gd name="T23" fmla="*/ 1284919 h 807"/>
                    <a:gd name="T24" fmla="*/ 1164241 w 899"/>
                    <a:gd name="T25" fmla="*/ 1320611 h 807"/>
                    <a:gd name="T26" fmla="*/ 1260261 w 899"/>
                    <a:gd name="T27" fmla="*/ 1344406 h 807"/>
                    <a:gd name="T28" fmla="*/ 1251688 w 899"/>
                    <a:gd name="T29" fmla="*/ 1290018 h 807"/>
                    <a:gd name="T30" fmla="*/ 1203678 w 899"/>
                    <a:gd name="T31" fmla="*/ 1145550 h 807"/>
                    <a:gd name="T32" fmla="*/ 1237971 w 899"/>
                    <a:gd name="T33" fmla="*/ 1109857 h 807"/>
                    <a:gd name="T34" fmla="*/ 1267120 w 899"/>
                    <a:gd name="T35" fmla="*/ 1079264 h 807"/>
                    <a:gd name="T36" fmla="*/ 1404291 w 899"/>
                    <a:gd name="T37" fmla="*/ 1070766 h 807"/>
                    <a:gd name="T38" fmla="*/ 1426581 w 899"/>
                    <a:gd name="T39" fmla="*/ 1007880 h 807"/>
                    <a:gd name="T40" fmla="*/ 1455730 w 899"/>
                    <a:gd name="T41" fmla="*/ 973887 h 807"/>
                    <a:gd name="T42" fmla="*/ 1464303 w 899"/>
                    <a:gd name="T43" fmla="*/ 934796 h 807"/>
                    <a:gd name="T44" fmla="*/ 1476306 w 899"/>
                    <a:gd name="T45" fmla="*/ 878708 h 807"/>
                    <a:gd name="T46" fmla="*/ 1474591 w 899"/>
                    <a:gd name="T47" fmla="*/ 844715 h 807"/>
                    <a:gd name="T48" fmla="*/ 1488308 w 899"/>
                    <a:gd name="T49" fmla="*/ 756335 h 807"/>
                    <a:gd name="T50" fmla="*/ 1496881 w 899"/>
                    <a:gd name="T51" fmla="*/ 696848 h 807"/>
                    <a:gd name="T52" fmla="*/ 1538033 w 899"/>
                    <a:gd name="T53" fmla="*/ 649258 h 807"/>
                    <a:gd name="T54" fmla="*/ 1514028 w 899"/>
                    <a:gd name="T55" fmla="*/ 593170 h 807"/>
                    <a:gd name="T56" fmla="*/ 1466018 w 899"/>
                    <a:gd name="T57" fmla="*/ 560877 h 807"/>
                    <a:gd name="T58" fmla="*/ 1406005 w 899"/>
                    <a:gd name="T59" fmla="*/ 606767 h 807"/>
                    <a:gd name="T60" fmla="*/ 1340849 w 899"/>
                    <a:gd name="T61" fmla="*/ 633961 h 807"/>
                    <a:gd name="T62" fmla="*/ 1296268 w 899"/>
                    <a:gd name="T63" fmla="*/ 690049 h 807"/>
                    <a:gd name="T64" fmla="*/ 1220824 w 899"/>
                    <a:gd name="T65" fmla="*/ 708745 h 807"/>
                    <a:gd name="T66" fmla="*/ 1143665 w 899"/>
                    <a:gd name="T67" fmla="*/ 720642 h 807"/>
                    <a:gd name="T68" fmla="*/ 1093941 w 899"/>
                    <a:gd name="T69" fmla="*/ 652657 h 807"/>
                    <a:gd name="T70" fmla="*/ 1068221 w 899"/>
                    <a:gd name="T71" fmla="*/ 610167 h 807"/>
                    <a:gd name="T72" fmla="*/ 1037358 w 899"/>
                    <a:gd name="T73" fmla="*/ 557478 h 807"/>
                    <a:gd name="T74" fmla="*/ 973916 w 899"/>
                    <a:gd name="T75" fmla="*/ 535383 h 807"/>
                    <a:gd name="T76" fmla="*/ 925906 w 899"/>
                    <a:gd name="T77" fmla="*/ 496292 h 807"/>
                    <a:gd name="T78" fmla="*/ 867608 w 899"/>
                    <a:gd name="T79" fmla="*/ 503090 h 807"/>
                    <a:gd name="T80" fmla="*/ 817884 w 899"/>
                    <a:gd name="T81" fmla="*/ 489493 h 807"/>
                    <a:gd name="T82" fmla="*/ 761300 w 899"/>
                    <a:gd name="T83" fmla="*/ 494592 h 807"/>
                    <a:gd name="T84" fmla="*/ 711576 w 899"/>
                    <a:gd name="T85" fmla="*/ 470797 h 807"/>
                    <a:gd name="T86" fmla="*/ 689286 w 899"/>
                    <a:gd name="T87" fmla="*/ 407911 h 807"/>
                    <a:gd name="T88" fmla="*/ 666995 w 899"/>
                    <a:gd name="T89" fmla="*/ 348424 h 807"/>
                    <a:gd name="T90" fmla="*/ 622415 w 899"/>
                    <a:gd name="T91" fmla="*/ 275340 h 807"/>
                    <a:gd name="T92" fmla="*/ 608697 w 899"/>
                    <a:gd name="T93" fmla="*/ 266842 h 807"/>
                    <a:gd name="T94" fmla="*/ 586407 w 899"/>
                    <a:gd name="T95" fmla="*/ 232849 h 807"/>
                    <a:gd name="T96" fmla="*/ 557258 w 899"/>
                    <a:gd name="T97" fmla="*/ 175062 h 807"/>
                    <a:gd name="T98" fmla="*/ 538397 w 899"/>
                    <a:gd name="T99" fmla="*/ 139370 h 807"/>
                    <a:gd name="T100" fmla="*/ 495531 w 899"/>
                    <a:gd name="T101" fmla="*/ 98578 h 807"/>
                    <a:gd name="T102" fmla="*/ 478385 w 899"/>
                    <a:gd name="T103" fmla="*/ 67985 h 807"/>
                    <a:gd name="T104" fmla="*/ 447521 w 899"/>
                    <a:gd name="T105" fmla="*/ 40791 h 807"/>
                    <a:gd name="T106" fmla="*/ 372077 w 899"/>
                    <a:gd name="T107" fmla="*/ 47590 h 807"/>
                    <a:gd name="T108" fmla="*/ 312065 w 899"/>
                    <a:gd name="T109" fmla="*/ 23795 h 807"/>
                    <a:gd name="T110" fmla="*/ 243479 w 899"/>
                    <a:gd name="T111" fmla="*/ 8498 h 807"/>
                    <a:gd name="T112" fmla="*/ 221189 w 899"/>
                    <a:gd name="T113" fmla="*/ 8498 h 807"/>
                    <a:gd name="T114" fmla="*/ 145744 w 899"/>
                    <a:gd name="T115" fmla="*/ 22095 h 807"/>
                    <a:gd name="T116" fmla="*/ 78873 w 899"/>
                    <a:gd name="T117" fmla="*/ 32293 h 80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99"/>
                    <a:gd name="T178" fmla="*/ 0 h 807"/>
                    <a:gd name="T179" fmla="*/ 899 w 899"/>
                    <a:gd name="T180" fmla="*/ 807 h 80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99" h="807">
                      <a:moveTo>
                        <a:pt x="152" y="567"/>
                      </a:moveTo>
                      <a:lnTo>
                        <a:pt x="163" y="576"/>
                      </a:lnTo>
                      <a:lnTo>
                        <a:pt x="171" y="571"/>
                      </a:lnTo>
                      <a:lnTo>
                        <a:pt x="171" y="566"/>
                      </a:lnTo>
                      <a:lnTo>
                        <a:pt x="182" y="560"/>
                      </a:lnTo>
                      <a:lnTo>
                        <a:pt x="177" y="550"/>
                      </a:lnTo>
                      <a:lnTo>
                        <a:pt x="189" y="554"/>
                      </a:lnTo>
                      <a:lnTo>
                        <a:pt x="191" y="564"/>
                      </a:lnTo>
                      <a:lnTo>
                        <a:pt x="198" y="562"/>
                      </a:lnTo>
                      <a:lnTo>
                        <a:pt x="202" y="571"/>
                      </a:lnTo>
                      <a:lnTo>
                        <a:pt x="177" y="581"/>
                      </a:lnTo>
                      <a:lnTo>
                        <a:pt x="177" y="585"/>
                      </a:lnTo>
                      <a:lnTo>
                        <a:pt x="164" y="585"/>
                      </a:lnTo>
                      <a:lnTo>
                        <a:pt x="162" y="601"/>
                      </a:lnTo>
                      <a:lnTo>
                        <a:pt x="175" y="617"/>
                      </a:lnTo>
                      <a:lnTo>
                        <a:pt x="177" y="614"/>
                      </a:lnTo>
                      <a:lnTo>
                        <a:pt x="188" y="617"/>
                      </a:lnTo>
                      <a:lnTo>
                        <a:pt x="197" y="613"/>
                      </a:lnTo>
                      <a:lnTo>
                        <a:pt x="200" y="614"/>
                      </a:lnTo>
                      <a:lnTo>
                        <a:pt x="215" y="611"/>
                      </a:lnTo>
                      <a:lnTo>
                        <a:pt x="217" y="607"/>
                      </a:lnTo>
                      <a:lnTo>
                        <a:pt x="222" y="607"/>
                      </a:lnTo>
                      <a:lnTo>
                        <a:pt x="223" y="610"/>
                      </a:lnTo>
                      <a:lnTo>
                        <a:pt x="226" y="607"/>
                      </a:lnTo>
                      <a:lnTo>
                        <a:pt x="227" y="618"/>
                      </a:lnTo>
                      <a:lnTo>
                        <a:pt x="229" y="618"/>
                      </a:lnTo>
                      <a:lnTo>
                        <a:pt x="231" y="625"/>
                      </a:lnTo>
                      <a:lnTo>
                        <a:pt x="233" y="629"/>
                      </a:lnTo>
                      <a:lnTo>
                        <a:pt x="231" y="631"/>
                      </a:lnTo>
                      <a:lnTo>
                        <a:pt x="232" y="641"/>
                      </a:lnTo>
                      <a:lnTo>
                        <a:pt x="235" y="641"/>
                      </a:lnTo>
                      <a:lnTo>
                        <a:pt x="234" y="653"/>
                      </a:lnTo>
                      <a:lnTo>
                        <a:pt x="238" y="654"/>
                      </a:lnTo>
                      <a:lnTo>
                        <a:pt x="237" y="657"/>
                      </a:lnTo>
                      <a:lnTo>
                        <a:pt x="243" y="658"/>
                      </a:lnTo>
                      <a:lnTo>
                        <a:pt x="245" y="664"/>
                      </a:lnTo>
                      <a:lnTo>
                        <a:pt x="249" y="663"/>
                      </a:lnTo>
                      <a:lnTo>
                        <a:pt x="254" y="670"/>
                      </a:lnTo>
                      <a:lnTo>
                        <a:pt x="259" y="669"/>
                      </a:lnTo>
                      <a:lnTo>
                        <a:pt x="262" y="677"/>
                      </a:lnTo>
                      <a:lnTo>
                        <a:pt x="267" y="676"/>
                      </a:lnTo>
                      <a:lnTo>
                        <a:pt x="273" y="680"/>
                      </a:lnTo>
                      <a:lnTo>
                        <a:pt x="275" y="676"/>
                      </a:lnTo>
                      <a:lnTo>
                        <a:pt x="278" y="677"/>
                      </a:lnTo>
                      <a:lnTo>
                        <a:pt x="289" y="673"/>
                      </a:lnTo>
                      <a:lnTo>
                        <a:pt x="291" y="675"/>
                      </a:lnTo>
                      <a:lnTo>
                        <a:pt x="294" y="674"/>
                      </a:lnTo>
                      <a:lnTo>
                        <a:pt x="295" y="667"/>
                      </a:lnTo>
                      <a:lnTo>
                        <a:pt x="297" y="669"/>
                      </a:lnTo>
                      <a:lnTo>
                        <a:pt x="303" y="668"/>
                      </a:lnTo>
                      <a:lnTo>
                        <a:pt x="308" y="677"/>
                      </a:lnTo>
                      <a:lnTo>
                        <a:pt x="319" y="674"/>
                      </a:lnTo>
                      <a:lnTo>
                        <a:pt x="322" y="675"/>
                      </a:lnTo>
                      <a:lnTo>
                        <a:pt x="323" y="673"/>
                      </a:lnTo>
                      <a:lnTo>
                        <a:pt x="325" y="675"/>
                      </a:lnTo>
                      <a:lnTo>
                        <a:pt x="331" y="669"/>
                      </a:lnTo>
                      <a:lnTo>
                        <a:pt x="334" y="670"/>
                      </a:lnTo>
                      <a:lnTo>
                        <a:pt x="335" y="667"/>
                      </a:lnTo>
                      <a:lnTo>
                        <a:pt x="341" y="662"/>
                      </a:lnTo>
                      <a:lnTo>
                        <a:pt x="346" y="662"/>
                      </a:lnTo>
                      <a:lnTo>
                        <a:pt x="348" y="675"/>
                      </a:lnTo>
                      <a:lnTo>
                        <a:pt x="357" y="684"/>
                      </a:lnTo>
                      <a:lnTo>
                        <a:pt x="377" y="690"/>
                      </a:lnTo>
                      <a:lnTo>
                        <a:pt x="392" y="687"/>
                      </a:lnTo>
                      <a:lnTo>
                        <a:pt x="397" y="680"/>
                      </a:lnTo>
                      <a:lnTo>
                        <a:pt x="414" y="679"/>
                      </a:lnTo>
                      <a:lnTo>
                        <a:pt x="423" y="685"/>
                      </a:lnTo>
                      <a:lnTo>
                        <a:pt x="434" y="684"/>
                      </a:lnTo>
                      <a:lnTo>
                        <a:pt x="434" y="688"/>
                      </a:lnTo>
                      <a:lnTo>
                        <a:pt x="445" y="702"/>
                      </a:lnTo>
                      <a:lnTo>
                        <a:pt x="442" y="707"/>
                      </a:lnTo>
                      <a:lnTo>
                        <a:pt x="443" y="715"/>
                      </a:lnTo>
                      <a:lnTo>
                        <a:pt x="446" y="724"/>
                      </a:lnTo>
                      <a:lnTo>
                        <a:pt x="446" y="728"/>
                      </a:lnTo>
                      <a:lnTo>
                        <a:pt x="448" y="733"/>
                      </a:lnTo>
                      <a:lnTo>
                        <a:pt x="455" y="726"/>
                      </a:lnTo>
                      <a:lnTo>
                        <a:pt x="461" y="728"/>
                      </a:lnTo>
                      <a:lnTo>
                        <a:pt x="461" y="726"/>
                      </a:lnTo>
                      <a:lnTo>
                        <a:pt x="473" y="725"/>
                      </a:lnTo>
                      <a:lnTo>
                        <a:pt x="483" y="731"/>
                      </a:lnTo>
                      <a:lnTo>
                        <a:pt x="476" y="734"/>
                      </a:lnTo>
                      <a:lnTo>
                        <a:pt x="479" y="745"/>
                      </a:lnTo>
                      <a:lnTo>
                        <a:pt x="489" y="754"/>
                      </a:lnTo>
                      <a:lnTo>
                        <a:pt x="488" y="759"/>
                      </a:lnTo>
                      <a:lnTo>
                        <a:pt x="494" y="764"/>
                      </a:lnTo>
                      <a:lnTo>
                        <a:pt x="496" y="761"/>
                      </a:lnTo>
                      <a:lnTo>
                        <a:pt x="500" y="771"/>
                      </a:lnTo>
                      <a:lnTo>
                        <a:pt x="511" y="770"/>
                      </a:lnTo>
                      <a:lnTo>
                        <a:pt x="522" y="762"/>
                      </a:lnTo>
                      <a:lnTo>
                        <a:pt x="519" y="760"/>
                      </a:lnTo>
                      <a:lnTo>
                        <a:pt x="520" y="754"/>
                      </a:lnTo>
                      <a:lnTo>
                        <a:pt x="518" y="753"/>
                      </a:lnTo>
                      <a:lnTo>
                        <a:pt x="519" y="750"/>
                      </a:lnTo>
                      <a:lnTo>
                        <a:pt x="517" y="745"/>
                      </a:lnTo>
                      <a:lnTo>
                        <a:pt x="517" y="742"/>
                      </a:lnTo>
                      <a:lnTo>
                        <a:pt x="523" y="743"/>
                      </a:lnTo>
                      <a:lnTo>
                        <a:pt x="525" y="734"/>
                      </a:lnTo>
                      <a:lnTo>
                        <a:pt x="535" y="725"/>
                      </a:lnTo>
                      <a:lnTo>
                        <a:pt x="539" y="730"/>
                      </a:lnTo>
                      <a:lnTo>
                        <a:pt x="543" y="753"/>
                      </a:lnTo>
                      <a:lnTo>
                        <a:pt x="546" y="759"/>
                      </a:lnTo>
                      <a:lnTo>
                        <a:pt x="558" y="771"/>
                      </a:lnTo>
                      <a:lnTo>
                        <a:pt x="559" y="777"/>
                      </a:lnTo>
                      <a:lnTo>
                        <a:pt x="562" y="777"/>
                      </a:lnTo>
                      <a:lnTo>
                        <a:pt x="563" y="782"/>
                      </a:lnTo>
                      <a:lnTo>
                        <a:pt x="568" y="787"/>
                      </a:lnTo>
                      <a:lnTo>
                        <a:pt x="568" y="790"/>
                      </a:lnTo>
                      <a:lnTo>
                        <a:pt x="572" y="794"/>
                      </a:lnTo>
                      <a:lnTo>
                        <a:pt x="577" y="806"/>
                      </a:lnTo>
                      <a:lnTo>
                        <a:pt x="587" y="807"/>
                      </a:lnTo>
                      <a:lnTo>
                        <a:pt x="600" y="801"/>
                      </a:lnTo>
                      <a:lnTo>
                        <a:pt x="603" y="796"/>
                      </a:lnTo>
                      <a:lnTo>
                        <a:pt x="600" y="791"/>
                      </a:lnTo>
                      <a:lnTo>
                        <a:pt x="599" y="781"/>
                      </a:lnTo>
                      <a:lnTo>
                        <a:pt x="608" y="779"/>
                      </a:lnTo>
                      <a:lnTo>
                        <a:pt x="616" y="771"/>
                      </a:lnTo>
                      <a:lnTo>
                        <a:pt x="633" y="766"/>
                      </a:lnTo>
                      <a:lnTo>
                        <a:pt x="634" y="762"/>
                      </a:lnTo>
                      <a:lnTo>
                        <a:pt x="637" y="757"/>
                      </a:lnTo>
                      <a:lnTo>
                        <a:pt x="648" y="756"/>
                      </a:lnTo>
                      <a:lnTo>
                        <a:pt x="650" y="766"/>
                      </a:lnTo>
                      <a:lnTo>
                        <a:pt x="656" y="768"/>
                      </a:lnTo>
                      <a:lnTo>
                        <a:pt x="663" y="756"/>
                      </a:lnTo>
                      <a:lnTo>
                        <a:pt x="666" y="756"/>
                      </a:lnTo>
                      <a:lnTo>
                        <a:pt x="669" y="747"/>
                      </a:lnTo>
                      <a:lnTo>
                        <a:pt x="672" y="750"/>
                      </a:lnTo>
                      <a:lnTo>
                        <a:pt x="672" y="755"/>
                      </a:lnTo>
                      <a:lnTo>
                        <a:pt x="674" y="757"/>
                      </a:lnTo>
                      <a:lnTo>
                        <a:pt x="679" y="772"/>
                      </a:lnTo>
                      <a:lnTo>
                        <a:pt x="679" y="777"/>
                      </a:lnTo>
                      <a:lnTo>
                        <a:pt x="682" y="781"/>
                      </a:lnTo>
                      <a:lnTo>
                        <a:pt x="695" y="782"/>
                      </a:lnTo>
                      <a:lnTo>
                        <a:pt x="697" y="785"/>
                      </a:lnTo>
                      <a:lnTo>
                        <a:pt x="707" y="788"/>
                      </a:lnTo>
                      <a:lnTo>
                        <a:pt x="711" y="794"/>
                      </a:lnTo>
                      <a:lnTo>
                        <a:pt x="714" y="795"/>
                      </a:lnTo>
                      <a:lnTo>
                        <a:pt x="720" y="788"/>
                      </a:lnTo>
                      <a:lnTo>
                        <a:pt x="724" y="788"/>
                      </a:lnTo>
                      <a:lnTo>
                        <a:pt x="731" y="793"/>
                      </a:lnTo>
                      <a:lnTo>
                        <a:pt x="735" y="791"/>
                      </a:lnTo>
                      <a:lnTo>
                        <a:pt x="741" y="787"/>
                      </a:lnTo>
                      <a:lnTo>
                        <a:pt x="737" y="784"/>
                      </a:lnTo>
                      <a:lnTo>
                        <a:pt x="734" y="783"/>
                      </a:lnTo>
                      <a:lnTo>
                        <a:pt x="732" y="779"/>
                      </a:lnTo>
                      <a:lnTo>
                        <a:pt x="735" y="776"/>
                      </a:lnTo>
                      <a:lnTo>
                        <a:pt x="732" y="773"/>
                      </a:lnTo>
                      <a:lnTo>
                        <a:pt x="734" y="771"/>
                      </a:lnTo>
                      <a:lnTo>
                        <a:pt x="731" y="765"/>
                      </a:lnTo>
                      <a:lnTo>
                        <a:pt x="731" y="762"/>
                      </a:lnTo>
                      <a:lnTo>
                        <a:pt x="730" y="759"/>
                      </a:lnTo>
                      <a:lnTo>
                        <a:pt x="730" y="751"/>
                      </a:lnTo>
                      <a:lnTo>
                        <a:pt x="731" y="745"/>
                      </a:lnTo>
                      <a:lnTo>
                        <a:pt x="730" y="744"/>
                      </a:lnTo>
                      <a:lnTo>
                        <a:pt x="730" y="738"/>
                      </a:lnTo>
                      <a:lnTo>
                        <a:pt x="732" y="736"/>
                      </a:lnTo>
                      <a:lnTo>
                        <a:pt x="731" y="732"/>
                      </a:lnTo>
                      <a:lnTo>
                        <a:pt x="720" y="704"/>
                      </a:lnTo>
                      <a:lnTo>
                        <a:pt x="709" y="681"/>
                      </a:lnTo>
                      <a:lnTo>
                        <a:pt x="707" y="677"/>
                      </a:lnTo>
                      <a:lnTo>
                        <a:pt x="702" y="674"/>
                      </a:lnTo>
                      <a:lnTo>
                        <a:pt x="701" y="671"/>
                      </a:lnTo>
                      <a:lnTo>
                        <a:pt x="699" y="671"/>
                      </a:lnTo>
                      <a:lnTo>
                        <a:pt x="699" y="669"/>
                      </a:lnTo>
                      <a:lnTo>
                        <a:pt x="703" y="667"/>
                      </a:lnTo>
                      <a:lnTo>
                        <a:pt x="706" y="664"/>
                      </a:lnTo>
                      <a:lnTo>
                        <a:pt x="706" y="662"/>
                      </a:lnTo>
                      <a:lnTo>
                        <a:pt x="708" y="659"/>
                      </a:lnTo>
                      <a:lnTo>
                        <a:pt x="713" y="661"/>
                      </a:lnTo>
                      <a:lnTo>
                        <a:pt x="719" y="658"/>
                      </a:lnTo>
                      <a:lnTo>
                        <a:pt x="722" y="653"/>
                      </a:lnTo>
                      <a:lnTo>
                        <a:pt x="725" y="653"/>
                      </a:lnTo>
                      <a:lnTo>
                        <a:pt x="730" y="654"/>
                      </a:lnTo>
                      <a:lnTo>
                        <a:pt x="731" y="652"/>
                      </a:lnTo>
                      <a:lnTo>
                        <a:pt x="730" y="651"/>
                      </a:lnTo>
                      <a:lnTo>
                        <a:pt x="734" y="648"/>
                      </a:lnTo>
                      <a:lnTo>
                        <a:pt x="736" y="645"/>
                      </a:lnTo>
                      <a:lnTo>
                        <a:pt x="737" y="644"/>
                      </a:lnTo>
                      <a:lnTo>
                        <a:pt x="742" y="639"/>
                      </a:lnTo>
                      <a:lnTo>
                        <a:pt x="741" y="635"/>
                      </a:lnTo>
                      <a:lnTo>
                        <a:pt x="739" y="635"/>
                      </a:lnTo>
                      <a:lnTo>
                        <a:pt x="740" y="629"/>
                      </a:lnTo>
                      <a:lnTo>
                        <a:pt x="742" y="628"/>
                      </a:lnTo>
                      <a:lnTo>
                        <a:pt x="746" y="629"/>
                      </a:lnTo>
                      <a:lnTo>
                        <a:pt x="747" y="624"/>
                      </a:lnTo>
                      <a:lnTo>
                        <a:pt x="748" y="619"/>
                      </a:lnTo>
                      <a:lnTo>
                        <a:pt x="751" y="617"/>
                      </a:lnTo>
                      <a:lnTo>
                        <a:pt x="753" y="617"/>
                      </a:lnTo>
                      <a:lnTo>
                        <a:pt x="756" y="621"/>
                      </a:lnTo>
                      <a:lnTo>
                        <a:pt x="760" y="623"/>
                      </a:lnTo>
                      <a:lnTo>
                        <a:pt x="819" y="630"/>
                      </a:lnTo>
                      <a:lnTo>
                        <a:pt x="827" y="631"/>
                      </a:lnTo>
                      <a:lnTo>
                        <a:pt x="834" y="622"/>
                      </a:lnTo>
                      <a:lnTo>
                        <a:pt x="836" y="621"/>
                      </a:lnTo>
                      <a:lnTo>
                        <a:pt x="833" y="613"/>
                      </a:lnTo>
                      <a:lnTo>
                        <a:pt x="831" y="611"/>
                      </a:lnTo>
                      <a:lnTo>
                        <a:pt x="831" y="607"/>
                      </a:lnTo>
                      <a:lnTo>
                        <a:pt x="832" y="604"/>
                      </a:lnTo>
                      <a:lnTo>
                        <a:pt x="832" y="600"/>
                      </a:lnTo>
                      <a:lnTo>
                        <a:pt x="831" y="595"/>
                      </a:lnTo>
                      <a:lnTo>
                        <a:pt x="832" y="593"/>
                      </a:lnTo>
                      <a:lnTo>
                        <a:pt x="832" y="590"/>
                      </a:lnTo>
                      <a:lnTo>
                        <a:pt x="833" y="590"/>
                      </a:lnTo>
                      <a:lnTo>
                        <a:pt x="834" y="587"/>
                      </a:lnTo>
                      <a:lnTo>
                        <a:pt x="838" y="584"/>
                      </a:lnTo>
                      <a:lnTo>
                        <a:pt x="842" y="587"/>
                      </a:lnTo>
                      <a:lnTo>
                        <a:pt x="842" y="582"/>
                      </a:lnTo>
                      <a:lnTo>
                        <a:pt x="844" y="579"/>
                      </a:lnTo>
                      <a:lnTo>
                        <a:pt x="846" y="578"/>
                      </a:lnTo>
                      <a:lnTo>
                        <a:pt x="845" y="576"/>
                      </a:lnTo>
                      <a:lnTo>
                        <a:pt x="849" y="573"/>
                      </a:lnTo>
                      <a:lnTo>
                        <a:pt x="848" y="572"/>
                      </a:lnTo>
                      <a:lnTo>
                        <a:pt x="849" y="571"/>
                      </a:lnTo>
                      <a:lnTo>
                        <a:pt x="849" y="568"/>
                      </a:lnTo>
                      <a:lnTo>
                        <a:pt x="845" y="568"/>
                      </a:lnTo>
                      <a:lnTo>
                        <a:pt x="848" y="564"/>
                      </a:lnTo>
                      <a:lnTo>
                        <a:pt x="849" y="559"/>
                      </a:lnTo>
                      <a:lnTo>
                        <a:pt x="846" y="559"/>
                      </a:lnTo>
                      <a:lnTo>
                        <a:pt x="845" y="556"/>
                      </a:lnTo>
                      <a:lnTo>
                        <a:pt x="849" y="549"/>
                      </a:lnTo>
                      <a:lnTo>
                        <a:pt x="854" y="550"/>
                      </a:lnTo>
                      <a:lnTo>
                        <a:pt x="854" y="548"/>
                      </a:lnTo>
                      <a:lnTo>
                        <a:pt x="854" y="544"/>
                      </a:lnTo>
                      <a:lnTo>
                        <a:pt x="857" y="544"/>
                      </a:lnTo>
                      <a:lnTo>
                        <a:pt x="857" y="539"/>
                      </a:lnTo>
                      <a:lnTo>
                        <a:pt x="860" y="533"/>
                      </a:lnTo>
                      <a:lnTo>
                        <a:pt x="859" y="531"/>
                      </a:lnTo>
                      <a:lnTo>
                        <a:pt x="856" y="528"/>
                      </a:lnTo>
                      <a:lnTo>
                        <a:pt x="856" y="525"/>
                      </a:lnTo>
                      <a:lnTo>
                        <a:pt x="860" y="522"/>
                      </a:lnTo>
                      <a:lnTo>
                        <a:pt x="861" y="517"/>
                      </a:lnTo>
                      <a:lnTo>
                        <a:pt x="865" y="519"/>
                      </a:lnTo>
                      <a:lnTo>
                        <a:pt x="866" y="516"/>
                      </a:lnTo>
                      <a:lnTo>
                        <a:pt x="865" y="515"/>
                      </a:lnTo>
                      <a:lnTo>
                        <a:pt x="867" y="514"/>
                      </a:lnTo>
                      <a:lnTo>
                        <a:pt x="866" y="510"/>
                      </a:lnTo>
                      <a:lnTo>
                        <a:pt x="863" y="507"/>
                      </a:lnTo>
                      <a:lnTo>
                        <a:pt x="867" y="504"/>
                      </a:lnTo>
                      <a:lnTo>
                        <a:pt x="867" y="502"/>
                      </a:lnTo>
                      <a:lnTo>
                        <a:pt x="865" y="498"/>
                      </a:lnTo>
                      <a:lnTo>
                        <a:pt x="860" y="497"/>
                      </a:lnTo>
                      <a:lnTo>
                        <a:pt x="860" y="494"/>
                      </a:lnTo>
                      <a:lnTo>
                        <a:pt x="862" y="491"/>
                      </a:lnTo>
                      <a:lnTo>
                        <a:pt x="862" y="486"/>
                      </a:lnTo>
                      <a:lnTo>
                        <a:pt x="868" y="479"/>
                      </a:lnTo>
                      <a:lnTo>
                        <a:pt x="867" y="471"/>
                      </a:lnTo>
                      <a:lnTo>
                        <a:pt x="868" y="469"/>
                      </a:lnTo>
                      <a:lnTo>
                        <a:pt x="866" y="464"/>
                      </a:lnTo>
                      <a:lnTo>
                        <a:pt x="867" y="456"/>
                      </a:lnTo>
                      <a:lnTo>
                        <a:pt x="866" y="451"/>
                      </a:lnTo>
                      <a:lnTo>
                        <a:pt x="868" y="445"/>
                      </a:lnTo>
                      <a:lnTo>
                        <a:pt x="868" y="440"/>
                      </a:lnTo>
                      <a:lnTo>
                        <a:pt x="873" y="437"/>
                      </a:lnTo>
                      <a:lnTo>
                        <a:pt x="872" y="431"/>
                      </a:lnTo>
                      <a:lnTo>
                        <a:pt x="871" y="429"/>
                      </a:lnTo>
                      <a:lnTo>
                        <a:pt x="867" y="427"/>
                      </a:lnTo>
                      <a:lnTo>
                        <a:pt x="866" y="425"/>
                      </a:lnTo>
                      <a:lnTo>
                        <a:pt x="867" y="418"/>
                      </a:lnTo>
                      <a:lnTo>
                        <a:pt x="871" y="417"/>
                      </a:lnTo>
                      <a:lnTo>
                        <a:pt x="872" y="412"/>
                      </a:lnTo>
                      <a:lnTo>
                        <a:pt x="873" y="410"/>
                      </a:lnTo>
                      <a:lnTo>
                        <a:pt x="877" y="407"/>
                      </a:lnTo>
                      <a:lnTo>
                        <a:pt x="879" y="407"/>
                      </a:lnTo>
                      <a:lnTo>
                        <a:pt x="883" y="405"/>
                      </a:lnTo>
                      <a:lnTo>
                        <a:pt x="885" y="405"/>
                      </a:lnTo>
                      <a:lnTo>
                        <a:pt x="889" y="400"/>
                      </a:lnTo>
                      <a:lnTo>
                        <a:pt x="889" y="397"/>
                      </a:lnTo>
                      <a:lnTo>
                        <a:pt x="891" y="395"/>
                      </a:lnTo>
                      <a:lnTo>
                        <a:pt x="894" y="391"/>
                      </a:lnTo>
                      <a:lnTo>
                        <a:pt x="894" y="387"/>
                      </a:lnTo>
                      <a:lnTo>
                        <a:pt x="897" y="382"/>
                      </a:lnTo>
                      <a:lnTo>
                        <a:pt x="899" y="378"/>
                      </a:lnTo>
                      <a:lnTo>
                        <a:pt x="896" y="374"/>
                      </a:lnTo>
                      <a:lnTo>
                        <a:pt x="894" y="373"/>
                      </a:lnTo>
                      <a:lnTo>
                        <a:pt x="890" y="370"/>
                      </a:lnTo>
                      <a:lnTo>
                        <a:pt x="888" y="365"/>
                      </a:lnTo>
                      <a:lnTo>
                        <a:pt x="883" y="365"/>
                      </a:lnTo>
                      <a:lnTo>
                        <a:pt x="882" y="360"/>
                      </a:lnTo>
                      <a:lnTo>
                        <a:pt x="880" y="359"/>
                      </a:lnTo>
                      <a:lnTo>
                        <a:pt x="879" y="355"/>
                      </a:lnTo>
                      <a:lnTo>
                        <a:pt x="883" y="349"/>
                      </a:lnTo>
                      <a:lnTo>
                        <a:pt x="884" y="342"/>
                      </a:lnTo>
                      <a:lnTo>
                        <a:pt x="883" y="337"/>
                      </a:lnTo>
                      <a:lnTo>
                        <a:pt x="885" y="332"/>
                      </a:lnTo>
                      <a:lnTo>
                        <a:pt x="879" y="331"/>
                      </a:lnTo>
                      <a:lnTo>
                        <a:pt x="877" y="328"/>
                      </a:lnTo>
                      <a:lnTo>
                        <a:pt x="873" y="326"/>
                      </a:lnTo>
                      <a:lnTo>
                        <a:pt x="871" y="328"/>
                      </a:lnTo>
                      <a:lnTo>
                        <a:pt x="863" y="327"/>
                      </a:lnTo>
                      <a:lnTo>
                        <a:pt x="860" y="328"/>
                      </a:lnTo>
                      <a:lnTo>
                        <a:pt x="855" y="330"/>
                      </a:lnTo>
                      <a:lnTo>
                        <a:pt x="848" y="334"/>
                      </a:lnTo>
                      <a:lnTo>
                        <a:pt x="843" y="336"/>
                      </a:lnTo>
                      <a:lnTo>
                        <a:pt x="840" y="338"/>
                      </a:lnTo>
                      <a:lnTo>
                        <a:pt x="840" y="341"/>
                      </a:lnTo>
                      <a:lnTo>
                        <a:pt x="834" y="343"/>
                      </a:lnTo>
                      <a:lnTo>
                        <a:pt x="833" y="347"/>
                      </a:lnTo>
                      <a:lnTo>
                        <a:pt x="833" y="350"/>
                      </a:lnTo>
                      <a:lnTo>
                        <a:pt x="829" y="350"/>
                      </a:lnTo>
                      <a:lnTo>
                        <a:pt x="821" y="355"/>
                      </a:lnTo>
                      <a:lnTo>
                        <a:pt x="820" y="357"/>
                      </a:lnTo>
                      <a:lnTo>
                        <a:pt x="815" y="360"/>
                      </a:lnTo>
                      <a:lnTo>
                        <a:pt x="814" y="362"/>
                      </a:lnTo>
                      <a:lnTo>
                        <a:pt x="810" y="365"/>
                      </a:lnTo>
                      <a:lnTo>
                        <a:pt x="808" y="365"/>
                      </a:lnTo>
                      <a:lnTo>
                        <a:pt x="802" y="362"/>
                      </a:lnTo>
                      <a:lnTo>
                        <a:pt x="799" y="365"/>
                      </a:lnTo>
                      <a:lnTo>
                        <a:pt x="791" y="365"/>
                      </a:lnTo>
                      <a:lnTo>
                        <a:pt x="787" y="368"/>
                      </a:lnTo>
                      <a:lnTo>
                        <a:pt x="783" y="371"/>
                      </a:lnTo>
                      <a:lnTo>
                        <a:pt x="782" y="373"/>
                      </a:lnTo>
                      <a:lnTo>
                        <a:pt x="777" y="377"/>
                      </a:lnTo>
                      <a:lnTo>
                        <a:pt x="774" y="378"/>
                      </a:lnTo>
                      <a:lnTo>
                        <a:pt x="771" y="384"/>
                      </a:lnTo>
                      <a:lnTo>
                        <a:pt x="763" y="383"/>
                      </a:lnTo>
                      <a:lnTo>
                        <a:pt x="762" y="387"/>
                      </a:lnTo>
                      <a:lnTo>
                        <a:pt x="763" y="389"/>
                      </a:lnTo>
                      <a:lnTo>
                        <a:pt x="759" y="397"/>
                      </a:lnTo>
                      <a:lnTo>
                        <a:pt x="760" y="402"/>
                      </a:lnTo>
                      <a:lnTo>
                        <a:pt x="759" y="405"/>
                      </a:lnTo>
                      <a:lnTo>
                        <a:pt x="756" y="406"/>
                      </a:lnTo>
                      <a:lnTo>
                        <a:pt x="748" y="405"/>
                      </a:lnTo>
                      <a:lnTo>
                        <a:pt x="746" y="404"/>
                      </a:lnTo>
                      <a:lnTo>
                        <a:pt x="742" y="405"/>
                      </a:lnTo>
                      <a:lnTo>
                        <a:pt x="739" y="410"/>
                      </a:lnTo>
                      <a:lnTo>
                        <a:pt x="736" y="410"/>
                      </a:lnTo>
                      <a:lnTo>
                        <a:pt x="729" y="412"/>
                      </a:lnTo>
                      <a:lnTo>
                        <a:pt x="724" y="412"/>
                      </a:lnTo>
                      <a:lnTo>
                        <a:pt x="722" y="416"/>
                      </a:lnTo>
                      <a:lnTo>
                        <a:pt x="717" y="416"/>
                      </a:lnTo>
                      <a:lnTo>
                        <a:pt x="712" y="417"/>
                      </a:lnTo>
                      <a:lnTo>
                        <a:pt x="705" y="416"/>
                      </a:lnTo>
                      <a:lnTo>
                        <a:pt x="703" y="416"/>
                      </a:lnTo>
                      <a:lnTo>
                        <a:pt x="701" y="419"/>
                      </a:lnTo>
                      <a:lnTo>
                        <a:pt x="697" y="421"/>
                      </a:lnTo>
                      <a:lnTo>
                        <a:pt x="691" y="416"/>
                      </a:lnTo>
                      <a:lnTo>
                        <a:pt x="688" y="416"/>
                      </a:lnTo>
                      <a:lnTo>
                        <a:pt x="683" y="418"/>
                      </a:lnTo>
                      <a:lnTo>
                        <a:pt x="676" y="418"/>
                      </a:lnTo>
                      <a:lnTo>
                        <a:pt x="671" y="423"/>
                      </a:lnTo>
                      <a:lnTo>
                        <a:pt x="667" y="424"/>
                      </a:lnTo>
                      <a:lnTo>
                        <a:pt x="661" y="424"/>
                      </a:lnTo>
                      <a:lnTo>
                        <a:pt x="657" y="422"/>
                      </a:lnTo>
                      <a:lnTo>
                        <a:pt x="655" y="413"/>
                      </a:lnTo>
                      <a:lnTo>
                        <a:pt x="648" y="405"/>
                      </a:lnTo>
                      <a:lnTo>
                        <a:pt x="639" y="401"/>
                      </a:lnTo>
                      <a:lnTo>
                        <a:pt x="637" y="399"/>
                      </a:lnTo>
                      <a:lnTo>
                        <a:pt x="636" y="397"/>
                      </a:lnTo>
                      <a:lnTo>
                        <a:pt x="632" y="393"/>
                      </a:lnTo>
                      <a:lnTo>
                        <a:pt x="633" y="390"/>
                      </a:lnTo>
                      <a:lnTo>
                        <a:pt x="638" y="384"/>
                      </a:lnTo>
                      <a:lnTo>
                        <a:pt x="638" y="379"/>
                      </a:lnTo>
                      <a:lnTo>
                        <a:pt x="640" y="374"/>
                      </a:lnTo>
                      <a:lnTo>
                        <a:pt x="638" y="371"/>
                      </a:lnTo>
                      <a:lnTo>
                        <a:pt x="636" y="371"/>
                      </a:lnTo>
                      <a:lnTo>
                        <a:pt x="633" y="365"/>
                      </a:lnTo>
                      <a:lnTo>
                        <a:pt x="634" y="360"/>
                      </a:lnTo>
                      <a:lnTo>
                        <a:pt x="632" y="357"/>
                      </a:lnTo>
                      <a:lnTo>
                        <a:pt x="627" y="361"/>
                      </a:lnTo>
                      <a:lnTo>
                        <a:pt x="625" y="361"/>
                      </a:lnTo>
                      <a:lnTo>
                        <a:pt x="623" y="359"/>
                      </a:lnTo>
                      <a:lnTo>
                        <a:pt x="623" y="354"/>
                      </a:lnTo>
                      <a:lnTo>
                        <a:pt x="622" y="353"/>
                      </a:lnTo>
                      <a:lnTo>
                        <a:pt x="617" y="351"/>
                      </a:lnTo>
                      <a:lnTo>
                        <a:pt x="617" y="349"/>
                      </a:lnTo>
                      <a:lnTo>
                        <a:pt x="620" y="337"/>
                      </a:lnTo>
                      <a:lnTo>
                        <a:pt x="623" y="330"/>
                      </a:lnTo>
                      <a:lnTo>
                        <a:pt x="621" y="327"/>
                      </a:lnTo>
                      <a:lnTo>
                        <a:pt x="614" y="331"/>
                      </a:lnTo>
                      <a:lnTo>
                        <a:pt x="609" y="327"/>
                      </a:lnTo>
                      <a:lnTo>
                        <a:pt x="605" y="328"/>
                      </a:lnTo>
                      <a:lnTo>
                        <a:pt x="597" y="333"/>
                      </a:lnTo>
                      <a:lnTo>
                        <a:pt x="596" y="332"/>
                      </a:lnTo>
                      <a:lnTo>
                        <a:pt x="592" y="330"/>
                      </a:lnTo>
                      <a:lnTo>
                        <a:pt x="585" y="326"/>
                      </a:lnTo>
                      <a:lnTo>
                        <a:pt x="580" y="325"/>
                      </a:lnTo>
                      <a:lnTo>
                        <a:pt x="577" y="322"/>
                      </a:lnTo>
                      <a:lnTo>
                        <a:pt x="575" y="322"/>
                      </a:lnTo>
                      <a:lnTo>
                        <a:pt x="572" y="320"/>
                      </a:lnTo>
                      <a:lnTo>
                        <a:pt x="574" y="317"/>
                      </a:lnTo>
                      <a:lnTo>
                        <a:pt x="568" y="315"/>
                      </a:lnTo>
                      <a:lnTo>
                        <a:pt x="568" y="311"/>
                      </a:lnTo>
                      <a:lnTo>
                        <a:pt x="563" y="311"/>
                      </a:lnTo>
                      <a:lnTo>
                        <a:pt x="560" y="309"/>
                      </a:lnTo>
                      <a:lnTo>
                        <a:pt x="560" y="305"/>
                      </a:lnTo>
                      <a:lnTo>
                        <a:pt x="558" y="303"/>
                      </a:lnTo>
                      <a:lnTo>
                        <a:pt x="554" y="303"/>
                      </a:lnTo>
                      <a:lnTo>
                        <a:pt x="549" y="304"/>
                      </a:lnTo>
                      <a:lnTo>
                        <a:pt x="547" y="303"/>
                      </a:lnTo>
                      <a:lnTo>
                        <a:pt x="543" y="293"/>
                      </a:lnTo>
                      <a:lnTo>
                        <a:pt x="540" y="292"/>
                      </a:lnTo>
                      <a:lnTo>
                        <a:pt x="535" y="293"/>
                      </a:lnTo>
                      <a:lnTo>
                        <a:pt x="535" y="294"/>
                      </a:lnTo>
                      <a:lnTo>
                        <a:pt x="535" y="301"/>
                      </a:lnTo>
                      <a:lnTo>
                        <a:pt x="532" y="301"/>
                      </a:lnTo>
                      <a:lnTo>
                        <a:pt x="528" y="298"/>
                      </a:lnTo>
                      <a:lnTo>
                        <a:pt x="524" y="298"/>
                      </a:lnTo>
                      <a:lnTo>
                        <a:pt x="519" y="303"/>
                      </a:lnTo>
                      <a:lnTo>
                        <a:pt x="516" y="302"/>
                      </a:lnTo>
                      <a:lnTo>
                        <a:pt x="512" y="296"/>
                      </a:lnTo>
                      <a:lnTo>
                        <a:pt x="506" y="296"/>
                      </a:lnTo>
                      <a:lnTo>
                        <a:pt x="503" y="294"/>
                      </a:lnTo>
                      <a:lnTo>
                        <a:pt x="500" y="294"/>
                      </a:lnTo>
                      <a:lnTo>
                        <a:pt x="496" y="296"/>
                      </a:lnTo>
                      <a:lnTo>
                        <a:pt x="494" y="293"/>
                      </a:lnTo>
                      <a:lnTo>
                        <a:pt x="497" y="288"/>
                      </a:lnTo>
                      <a:lnTo>
                        <a:pt x="495" y="286"/>
                      </a:lnTo>
                      <a:lnTo>
                        <a:pt x="492" y="286"/>
                      </a:lnTo>
                      <a:lnTo>
                        <a:pt x="491" y="288"/>
                      </a:lnTo>
                      <a:lnTo>
                        <a:pt x="480" y="287"/>
                      </a:lnTo>
                      <a:lnTo>
                        <a:pt x="477" y="288"/>
                      </a:lnTo>
                      <a:lnTo>
                        <a:pt x="472" y="290"/>
                      </a:lnTo>
                      <a:lnTo>
                        <a:pt x="469" y="291"/>
                      </a:lnTo>
                      <a:lnTo>
                        <a:pt x="469" y="293"/>
                      </a:lnTo>
                      <a:lnTo>
                        <a:pt x="466" y="296"/>
                      </a:lnTo>
                      <a:lnTo>
                        <a:pt x="465" y="298"/>
                      </a:lnTo>
                      <a:lnTo>
                        <a:pt x="462" y="297"/>
                      </a:lnTo>
                      <a:lnTo>
                        <a:pt x="457" y="297"/>
                      </a:lnTo>
                      <a:lnTo>
                        <a:pt x="454" y="296"/>
                      </a:lnTo>
                      <a:lnTo>
                        <a:pt x="450" y="296"/>
                      </a:lnTo>
                      <a:lnTo>
                        <a:pt x="444" y="291"/>
                      </a:lnTo>
                      <a:lnTo>
                        <a:pt x="442" y="294"/>
                      </a:lnTo>
                      <a:lnTo>
                        <a:pt x="438" y="294"/>
                      </a:lnTo>
                      <a:lnTo>
                        <a:pt x="435" y="294"/>
                      </a:lnTo>
                      <a:lnTo>
                        <a:pt x="431" y="291"/>
                      </a:lnTo>
                      <a:lnTo>
                        <a:pt x="427" y="290"/>
                      </a:lnTo>
                      <a:lnTo>
                        <a:pt x="425" y="286"/>
                      </a:lnTo>
                      <a:lnTo>
                        <a:pt x="425" y="282"/>
                      </a:lnTo>
                      <a:lnTo>
                        <a:pt x="423" y="280"/>
                      </a:lnTo>
                      <a:lnTo>
                        <a:pt x="419" y="280"/>
                      </a:lnTo>
                      <a:lnTo>
                        <a:pt x="415" y="277"/>
                      </a:lnTo>
                      <a:lnTo>
                        <a:pt x="414" y="269"/>
                      </a:lnTo>
                      <a:lnTo>
                        <a:pt x="411" y="265"/>
                      </a:lnTo>
                      <a:lnTo>
                        <a:pt x="410" y="262"/>
                      </a:lnTo>
                      <a:lnTo>
                        <a:pt x="411" y="257"/>
                      </a:lnTo>
                      <a:lnTo>
                        <a:pt x="414" y="252"/>
                      </a:lnTo>
                      <a:lnTo>
                        <a:pt x="415" y="247"/>
                      </a:lnTo>
                      <a:lnTo>
                        <a:pt x="415" y="244"/>
                      </a:lnTo>
                      <a:lnTo>
                        <a:pt x="412" y="242"/>
                      </a:lnTo>
                      <a:lnTo>
                        <a:pt x="408" y="241"/>
                      </a:lnTo>
                      <a:lnTo>
                        <a:pt x="402" y="240"/>
                      </a:lnTo>
                      <a:lnTo>
                        <a:pt x="398" y="239"/>
                      </a:lnTo>
                      <a:lnTo>
                        <a:pt x="397" y="236"/>
                      </a:lnTo>
                      <a:lnTo>
                        <a:pt x="398" y="230"/>
                      </a:lnTo>
                      <a:lnTo>
                        <a:pt x="397" y="228"/>
                      </a:lnTo>
                      <a:lnTo>
                        <a:pt x="393" y="225"/>
                      </a:lnTo>
                      <a:lnTo>
                        <a:pt x="394" y="221"/>
                      </a:lnTo>
                      <a:lnTo>
                        <a:pt x="395" y="218"/>
                      </a:lnTo>
                      <a:lnTo>
                        <a:pt x="395" y="216"/>
                      </a:lnTo>
                      <a:lnTo>
                        <a:pt x="392" y="211"/>
                      </a:lnTo>
                      <a:lnTo>
                        <a:pt x="389" y="205"/>
                      </a:lnTo>
                      <a:lnTo>
                        <a:pt x="389" y="201"/>
                      </a:lnTo>
                      <a:lnTo>
                        <a:pt x="386" y="200"/>
                      </a:lnTo>
                      <a:lnTo>
                        <a:pt x="379" y="190"/>
                      </a:lnTo>
                      <a:lnTo>
                        <a:pt x="376" y="188"/>
                      </a:lnTo>
                      <a:lnTo>
                        <a:pt x="371" y="185"/>
                      </a:lnTo>
                      <a:lnTo>
                        <a:pt x="368" y="182"/>
                      </a:lnTo>
                      <a:lnTo>
                        <a:pt x="364" y="179"/>
                      </a:lnTo>
                      <a:lnTo>
                        <a:pt x="360" y="170"/>
                      </a:lnTo>
                      <a:lnTo>
                        <a:pt x="362" y="165"/>
                      </a:lnTo>
                      <a:lnTo>
                        <a:pt x="363" y="162"/>
                      </a:lnTo>
                      <a:lnTo>
                        <a:pt x="364" y="159"/>
                      </a:lnTo>
                      <a:lnTo>
                        <a:pt x="363" y="157"/>
                      </a:lnTo>
                      <a:lnTo>
                        <a:pt x="359" y="159"/>
                      </a:lnTo>
                      <a:lnTo>
                        <a:pt x="358" y="160"/>
                      </a:lnTo>
                      <a:lnTo>
                        <a:pt x="360" y="162"/>
                      </a:lnTo>
                      <a:lnTo>
                        <a:pt x="360" y="165"/>
                      </a:lnTo>
                      <a:lnTo>
                        <a:pt x="357" y="164"/>
                      </a:lnTo>
                      <a:lnTo>
                        <a:pt x="354" y="162"/>
                      </a:lnTo>
                      <a:lnTo>
                        <a:pt x="354" y="159"/>
                      </a:lnTo>
                      <a:lnTo>
                        <a:pt x="355" y="157"/>
                      </a:lnTo>
                      <a:lnTo>
                        <a:pt x="359" y="157"/>
                      </a:lnTo>
                      <a:lnTo>
                        <a:pt x="360" y="155"/>
                      </a:lnTo>
                      <a:lnTo>
                        <a:pt x="359" y="153"/>
                      </a:lnTo>
                      <a:lnTo>
                        <a:pt x="358" y="151"/>
                      </a:lnTo>
                      <a:lnTo>
                        <a:pt x="353" y="151"/>
                      </a:lnTo>
                      <a:lnTo>
                        <a:pt x="351" y="149"/>
                      </a:lnTo>
                      <a:lnTo>
                        <a:pt x="353" y="142"/>
                      </a:lnTo>
                      <a:lnTo>
                        <a:pt x="351" y="141"/>
                      </a:lnTo>
                      <a:lnTo>
                        <a:pt x="343" y="139"/>
                      </a:lnTo>
                      <a:lnTo>
                        <a:pt x="342" y="137"/>
                      </a:lnTo>
                      <a:lnTo>
                        <a:pt x="346" y="133"/>
                      </a:lnTo>
                      <a:lnTo>
                        <a:pt x="345" y="130"/>
                      </a:lnTo>
                      <a:lnTo>
                        <a:pt x="343" y="127"/>
                      </a:lnTo>
                      <a:lnTo>
                        <a:pt x="340" y="127"/>
                      </a:lnTo>
                      <a:lnTo>
                        <a:pt x="340" y="124"/>
                      </a:lnTo>
                      <a:lnTo>
                        <a:pt x="336" y="122"/>
                      </a:lnTo>
                      <a:lnTo>
                        <a:pt x="332" y="116"/>
                      </a:lnTo>
                      <a:lnTo>
                        <a:pt x="325" y="109"/>
                      </a:lnTo>
                      <a:lnTo>
                        <a:pt x="324" y="104"/>
                      </a:lnTo>
                      <a:lnTo>
                        <a:pt x="325" y="103"/>
                      </a:lnTo>
                      <a:lnTo>
                        <a:pt x="328" y="103"/>
                      </a:lnTo>
                      <a:lnTo>
                        <a:pt x="330" y="96"/>
                      </a:lnTo>
                      <a:lnTo>
                        <a:pt x="329" y="94"/>
                      </a:lnTo>
                      <a:lnTo>
                        <a:pt x="322" y="92"/>
                      </a:lnTo>
                      <a:lnTo>
                        <a:pt x="315" y="91"/>
                      </a:lnTo>
                      <a:lnTo>
                        <a:pt x="313" y="88"/>
                      </a:lnTo>
                      <a:lnTo>
                        <a:pt x="315" y="86"/>
                      </a:lnTo>
                      <a:lnTo>
                        <a:pt x="320" y="84"/>
                      </a:lnTo>
                      <a:lnTo>
                        <a:pt x="319" y="82"/>
                      </a:lnTo>
                      <a:lnTo>
                        <a:pt x="314" y="82"/>
                      </a:lnTo>
                      <a:lnTo>
                        <a:pt x="314" y="76"/>
                      </a:lnTo>
                      <a:lnTo>
                        <a:pt x="313" y="74"/>
                      </a:lnTo>
                      <a:lnTo>
                        <a:pt x="308" y="69"/>
                      </a:lnTo>
                      <a:lnTo>
                        <a:pt x="303" y="70"/>
                      </a:lnTo>
                      <a:lnTo>
                        <a:pt x="303" y="65"/>
                      </a:lnTo>
                      <a:lnTo>
                        <a:pt x="300" y="62"/>
                      </a:lnTo>
                      <a:lnTo>
                        <a:pt x="295" y="59"/>
                      </a:lnTo>
                      <a:lnTo>
                        <a:pt x="292" y="62"/>
                      </a:lnTo>
                      <a:lnTo>
                        <a:pt x="290" y="62"/>
                      </a:lnTo>
                      <a:lnTo>
                        <a:pt x="289" y="58"/>
                      </a:lnTo>
                      <a:lnTo>
                        <a:pt x="289" y="56"/>
                      </a:lnTo>
                      <a:lnTo>
                        <a:pt x="290" y="54"/>
                      </a:lnTo>
                      <a:lnTo>
                        <a:pt x="292" y="54"/>
                      </a:lnTo>
                      <a:lnTo>
                        <a:pt x="294" y="52"/>
                      </a:lnTo>
                      <a:lnTo>
                        <a:pt x="291" y="48"/>
                      </a:lnTo>
                      <a:lnTo>
                        <a:pt x="295" y="47"/>
                      </a:lnTo>
                      <a:lnTo>
                        <a:pt x="296" y="46"/>
                      </a:lnTo>
                      <a:lnTo>
                        <a:pt x="292" y="44"/>
                      </a:lnTo>
                      <a:lnTo>
                        <a:pt x="288" y="47"/>
                      </a:lnTo>
                      <a:lnTo>
                        <a:pt x="279" y="40"/>
                      </a:lnTo>
                      <a:lnTo>
                        <a:pt x="278" y="37"/>
                      </a:lnTo>
                      <a:lnTo>
                        <a:pt x="274" y="37"/>
                      </a:lnTo>
                      <a:lnTo>
                        <a:pt x="268" y="42"/>
                      </a:lnTo>
                      <a:lnTo>
                        <a:pt x="267" y="39"/>
                      </a:lnTo>
                      <a:lnTo>
                        <a:pt x="267" y="37"/>
                      </a:lnTo>
                      <a:lnTo>
                        <a:pt x="271" y="35"/>
                      </a:lnTo>
                      <a:lnTo>
                        <a:pt x="271" y="31"/>
                      </a:lnTo>
                      <a:lnTo>
                        <a:pt x="267" y="30"/>
                      </a:lnTo>
                      <a:lnTo>
                        <a:pt x="262" y="25"/>
                      </a:lnTo>
                      <a:lnTo>
                        <a:pt x="261" y="24"/>
                      </a:lnTo>
                      <a:lnTo>
                        <a:pt x="256" y="28"/>
                      </a:lnTo>
                      <a:lnTo>
                        <a:pt x="255" y="24"/>
                      </a:lnTo>
                      <a:lnTo>
                        <a:pt x="250" y="23"/>
                      </a:lnTo>
                      <a:lnTo>
                        <a:pt x="243" y="21"/>
                      </a:lnTo>
                      <a:lnTo>
                        <a:pt x="237" y="18"/>
                      </a:lnTo>
                      <a:lnTo>
                        <a:pt x="232" y="18"/>
                      </a:lnTo>
                      <a:lnTo>
                        <a:pt x="223" y="19"/>
                      </a:lnTo>
                      <a:lnTo>
                        <a:pt x="217" y="23"/>
                      </a:lnTo>
                      <a:lnTo>
                        <a:pt x="219" y="28"/>
                      </a:lnTo>
                      <a:lnTo>
                        <a:pt x="217" y="28"/>
                      </a:lnTo>
                      <a:lnTo>
                        <a:pt x="215" y="25"/>
                      </a:lnTo>
                      <a:lnTo>
                        <a:pt x="210" y="25"/>
                      </a:lnTo>
                      <a:lnTo>
                        <a:pt x="208" y="24"/>
                      </a:lnTo>
                      <a:lnTo>
                        <a:pt x="206" y="22"/>
                      </a:lnTo>
                      <a:lnTo>
                        <a:pt x="204" y="22"/>
                      </a:lnTo>
                      <a:lnTo>
                        <a:pt x="197" y="23"/>
                      </a:lnTo>
                      <a:lnTo>
                        <a:pt x="192" y="22"/>
                      </a:lnTo>
                      <a:lnTo>
                        <a:pt x="188" y="19"/>
                      </a:lnTo>
                      <a:lnTo>
                        <a:pt x="187" y="19"/>
                      </a:lnTo>
                      <a:lnTo>
                        <a:pt x="182" y="14"/>
                      </a:lnTo>
                      <a:lnTo>
                        <a:pt x="177" y="11"/>
                      </a:lnTo>
                      <a:lnTo>
                        <a:pt x="175" y="11"/>
                      </a:lnTo>
                      <a:lnTo>
                        <a:pt x="170" y="13"/>
                      </a:lnTo>
                      <a:lnTo>
                        <a:pt x="166" y="10"/>
                      </a:lnTo>
                      <a:lnTo>
                        <a:pt x="164" y="10"/>
                      </a:lnTo>
                      <a:lnTo>
                        <a:pt x="160" y="7"/>
                      </a:lnTo>
                      <a:lnTo>
                        <a:pt x="152" y="4"/>
                      </a:lnTo>
                      <a:lnTo>
                        <a:pt x="149" y="4"/>
                      </a:lnTo>
                      <a:lnTo>
                        <a:pt x="145" y="4"/>
                      </a:lnTo>
                      <a:lnTo>
                        <a:pt x="142" y="5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135" y="4"/>
                      </a:lnTo>
                      <a:lnTo>
                        <a:pt x="134" y="5"/>
                      </a:lnTo>
                      <a:lnTo>
                        <a:pt x="132" y="4"/>
                      </a:lnTo>
                      <a:lnTo>
                        <a:pt x="134" y="2"/>
                      </a:lnTo>
                      <a:lnTo>
                        <a:pt x="132" y="0"/>
                      </a:lnTo>
                      <a:lnTo>
                        <a:pt x="130" y="1"/>
                      </a:lnTo>
                      <a:lnTo>
                        <a:pt x="130" y="4"/>
                      </a:lnTo>
                      <a:lnTo>
                        <a:pt x="129" y="5"/>
                      </a:lnTo>
                      <a:lnTo>
                        <a:pt x="128" y="2"/>
                      </a:lnTo>
                      <a:lnTo>
                        <a:pt x="124" y="4"/>
                      </a:lnTo>
                      <a:lnTo>
                        <a:pt x="117" y="1"/>
                      </a:lnTo>
                      <a:lnTo>
                        <a:pt x="113" y="2"/>
                      </a:lnTo>
                      <a:lnTo>
                        <a:pt x="112" y="6"/>
                      </a:lnTo>
                      <a:lnTo>
                        <a:pt x="109" y="7"/>
                      </a:lnTo>
                      <a:lnTo>
                        <a:pt x="103" y="7"/>
                      </a:lnTo>
                      <a:lnTo>
                        <a:pt x="95" y="12"/>
                      </a:lnTo>
                      <a:lnTo>
                        <a:pt x="92" y="13"/>
                      </a:lnTo>
                      <a:lnTo>
                        <a:pt x="85" y="13"/>
                      </a:lnTo>
                      <a:lnTo>
                        <a:pt x="80" y="13"/>
                      </a:lnTo>
                      <a:lnTo>
                        <a:pt x="73" y="14"/>
                      </a:lnTo>
                      <a:lnTo>
                        <a:pt x="71" y="14"/>
                      </a:lnTo>
                      <a:lnTo>
                        <a:pt x="67" y="16"/>
                      </a:lnTo>
                      <a:lnTo>
                        <a:pt x="62" y="12"/>
                      </a:lnTo>
                      <a:lnTo>
                        <a:pt x="60" y="12"/>
                      </a:lnTo>
                      <a:lnTo>
                        <a:pt x="57" y="14"/>
                      </a:lnTo>
                      <a:lnTo>
                        <a:pt x="55" y="16"/>
                      </a:lnTo>
                      <a:lnTo>
                        <a:pt x="50" y="16"/>
                      </a:lnTo>
                      <a:lnTo>
                        <a:pt x="46" y="19"/>
                      </a:lnTo>
                      <a:lnTo>
                        <a:pt x="40" y="19"/>
                      </a:lnTo>
                      <a:lnTo>
                        <a:pt x="31" y="22"/>
                      </a:lnTo>
                      <a:lnTo>
                        <a:pt x="27" y="24"/>
                      </a:lnTo>
                      <a:lnTo>
                        <a:pt x="23" y="24"/>
                      </a:lnTo>
                      <a:lnTo>
                        <a:pt x="14" y="29"/>
                      </a:lnTo>
                      <a:lnTo>
                        <a:pt x="25" y="37"/>
                      </a:lnTo>
                      <a:lnTo>
                        <a:pt x="34" y="51"/>
                      </a:lnTo>
                      <a:lnTo>
                        <a:pt x="23" y="65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Freeform 5"/>
                <p:cNvSpPr>
                  <a:spLocks noChangeAspect="1"/>
                </p:cNvSpPr>
                <p:nvPr/>
              </p:nvSpPr>
              <p:spPr bwMode="auto">
                <a:xfrm>
                  <a:off x="3979379" y="951203"/>
                  <a:ext cx="3186909" cy="2406350"/>
                </a:xfrm>
                <a:custGeom>
                  <a:avLst/>
                  <a:gdLst>
                    <a:gd name="T0" fmla="*/ 417114 w 1858"/>
                    <a:gd name="T1" fmla="*/ 1574952 h 1415"/>
                    <a:gd name="T2" fmla="*/ 794747 w 1858"/>
                    <a:gd name="T3" fmla="*/ 1722923 h 1415"/>
                    <a:gd name="T4" fmla="*/ 1095138 w 1858"/>
                    <a:gd name="T5" fmla="*/ 1670198 h 1415"/>
                    <a:gd name="T6" fmla="*/ 1311419 w 1858"/>
                    <a:gd name="T7" fmla="*/ 1642985 h 1415"/>
                    <a:gd name="T8" fmla="*/ 1531133 w 1858"/>
                    <a:gd name="T9" fmla="*/ 1595362 h 1415"/>
                    <a:gd name="T10" fmla="*/ 1649573 w 1858"/>
                    <a:gd name="T11" fmla="*/ 1488211 h 1415"/>
                    <a:gd name="T12" fmla="*/ 1663305 w 1858"/>
                    <a:gd name="T13" fmla="*/ 1392966 h 1415"/>
                    <a:gd name="T14" fmla="*/ 1690769 w 1858"/>
                    <a:gd name="T15" fmla="*/ 1251798 h 1415"/>
                    <a:gd name="T16" fmla="*/ 1838390 w 1858"/>
                    <a:gd name="T17" fmla="*/ 1285814 h 1415"/>
                    <a:gd name="T18" fmla="*/ 1992876 w 1858"/>
                    <a:gd name="T19" fmla="*/ 1197372 h 1415"/>
                    <a:gd name="T20" fmla="*/ 2142213 w 1858"/>
                    <a:gd name="T21" fmla="*/ 1165057 h 1415"/>
                    <a:gd name="T22" fmla="*/ 2221173 w 1858"/>
                    <a:gd name="T23" fmla="*/ 1047701 h 1415"/>
                    <a:gd name="T24" fmla="*/ 2331030 w 1858"/>
                    <a:gd name="T25" fmla="*/ 1000078 h 1415"/>
                    <a:gd name="T26" fmla="*/ 2427155 w 1858"/>
                    <a:gd name="T27" fmla="*/ 960959 h 1415"/>
                    <a:gd name="T28" fmla="*/ 2530146 w 1858"/>
                    <a:gd name="T29" fmla="*/ 979668 h 1415"/>
                    <a:gd name="T30" fmla="*/ 2585074 w 1858"/>
                    <a:gd name="T31" fmla="*/ 959258 h 1415"/>
                    <a:gd name="T32" fmla="*/ 2569626 w 1858"/>
                    <a:gd name="T33" fmla="*/ 898029 h 1415"/>
                    <a:gd name="T34" fmla="*/ 2495815 w 1858"/>
                    <a:gd name="T35" fmla="*/ 848705 h 1415"/>
                    <a:gd name="T36" fmla="*/ 2365360 w 1858"/>
                    <a:gd name="T37" fmla="*/ 784075 h 1415"/>
                    <a:gd name="T38" fmla="*/ 2233188 w 1858"/>
                    <a:gd name="T39" fmla="*/ 809587 h 1415"/>
                    <a:gd name="T40" fmla="*/ 2083852 w 1858"/>
                    <a:gd name="T41" fmla="*/ 807886 h 1415"/>
                    <a:gd name="T42" fmla="*/ 2142213 w 1858"/>
                    <a:gd name="T43" fmla="*/ 671821 h 1415"/>
                    <a:gd name="T44" fmla="*/ 2356778 w 1858"/>
                    <a:gd name="T45" fmla="*/ 551063 h 1415"/>
                    <a:gd name="T46" fmla="*/ 2446036 w 1858"/>
                    <a:gd name="T47" fmla="*/ 494937 h 1415"/>
                    <a:gd name="T48" fmla="*/ 2458052 w 1858"/>
                    <a:gd name="T49" fmla="*/ 435408 h 1415"/>
                    <a:gd name="T50" fmla="*/ 2512981 w 1858"/>
                    <a:gd name="T51" fmla="*/ 341863 h 1415"/>
                    <a:gd name="T52" fmla="*/ 2531862 w 1858"/>
                    <a:gd name="T53" fmla="*/ 285737 h 1415"/>
                    <a:gd name="T54" fmla="*/ 2588507 w 1858"/>
                    <a:gd name="T55" fmla="*/ 212602 h 1415"/>
                    <a:gd name="T56" fmla="*/ 2598806 w 1858"/>
                    <a:gd name="T57" fmla="*/ 142868 h 1415"/>
                    <a:gd name="T58" fmla="*/ 2530146 w 1858"/>
                    <a:gd name="T59" fmla="*/ 110553 h 1415"/>
                    <a:gd name="T60" fmla="*/ 2576492 w 1858"/>
                    <a:gd name="T61" fmla="*/ 47623 h 1415"/>
                    <a:gd name="T62" fmla="*/ 2657168 w 1858"/>
                    <a:gd name="T63" fmla="*/ 6803 h 1415"/>
                    <a:gd name="T64" fmla="*/ 2756726 w 1858"/>
                    <a:gd name="T65" fmla="*/ 108852 h 1415"/>
                    <a:gd name="T66" fmla="*/ 3007337 w 1858"/>
                    <a:gd name="T67" fmla="*/ 243216 h 1415"/>
                    <a:gd name="T68" fmla="*/ 3178989 w 1858"/>
                    <a:gd name="T69" fmla="*/ 292540 h 1415"/>
                    <a:gd name="T70" fmla="*/ 3130926 w 1858"/>
                    <a:gd name="T71" fmla="*/ 406494 h 1415"/>
                    <a:gd name="T72" fmla="*/ 3094880 w 1858"/>
                    <a:gd name="T73" fmla="*/ 551063 h 1415"/>
                    <a:gd name="T74" fmla="*/ 2897480 w 1858"/>
                    <a:gd name="T75" fmla="*/ 894628 h 1415"/>
                    <a:gd name="T76" fmla="*/ 2993605 w 1858"/>
                    <a:gd name="T77" fmla="*/ 906533 h 1415"/>
                    <a:gd name="T78" fmla="*/ 2858000 w 1858"/>
                    <a:gd name="T79" fmla="*/ 1074914 h 1415"/>
                    <a:gd name="T80" fmla="*/ 2883748 w 1858"/>
                    <a:gd name="T81" fmla="*/ 1301122 h 1415"/>
                    <a:gd name="T82" fmla="*/ 3024502 w 1858"/>
                    <a:gd name="T83" fmla="*/ 1389564 h 1415"/>
                    <a:gd name="T84" fmla="*/ 2971290 w 1858"/>
                    <a:gd name="T85" fmla="*/ 1529031 h 1415"/>
                    <a:gd name="T86" fmla="*/ 2767025 w 1858"/>
                    <a:gd name="T87" fmla="*/ 1620874 h 1415"/>
                    <a:gd name="T88" fmla="*/ 2576492 w 1858"/>
                    <a:gd name="T89" fmla="*/ 1659993 h 1415"/>
                    <a:gd name="T90" fmla="*/ 2458052 w 1858"/>
                    <a:gd name="T91" fmla="*/ 1750137 h 1415"/>
                    <a:gd name="T92" fmla="*/ 2308715 w 1858"/>
                    <a:gd name="T93" fmla="*/ 1619174 h 1415"/>
                    <a:gd name="T94" fmla="*/ 2054671 w 1858"/>
                    <a:gd name="T95" fmla="*/ 1765444 h 1415"/>
                    <a:gd name="T96" fmla="*/ 1946530 w 1858"/>
                    <a:gd name="T97" fmla="*/ 1801161 h 1415"/>
                    <a:gd name="T98" fmla="*/ 1884736 w 1858"/>
                    <a:gd name="T99" fmla="*/ 1964439 h 1415"/>
                    <a:gd name="T100" fmla="*/ 1586061 w 1858"/>
                    <a:gd name="T101" fmla="*/ 2100504 h 1415"/>
                    <a:gd name="T102" fmla="*/ 1402394 w 1858"/>
                    <a:gd name="T103" fmla="*/ 2219561 h 1415"/>
                    <a:gd name="T104" fmla="*/ 1275372 w 1858"/>
                    <a:gd name="T105" fmla="*/ 2382839 h 1415"/>
                    <a:gd name="T106" fmla="*/ 1059091 w 1858"/>
                    <a:gd name="T107" fmla="*/ 2272286 h 1415"/>
                    <a:gd name="T108" fmla="*/ 1021328 w 1858"/>
                    <a:gd name="T109" fmla="*/ 2141323 h 1415"/>
                    <a:gd name="T110" fmla="*/ 868557 w 1858"/>
                    <a:gd name="T111" fmla="*/ 2387941 h 1415"/>
                    <a:gd name="T112" fmla="*/ 741535 w 1858"/>
                    <a:gd name="T113" fmla="*/ 2212757 h 1415"/>
                    <a:gd name="T114" fmla="*/ 526971 w 1858"/>
                    <a:gd name="T115" fmla="*/ 2160032 h 1415"/>
                    <a:gd name="T116" fmla="*/ 379350 w 1858"/>
                    <a:gd name="T117" fmla="*/ 2134520 h 1415"/>
                    <a:gd name="T118" fmla="*/ 324422 w 1858"/>
                    <a:gd name="T119" fmla="*/ 1886201 h 1415"/>
                    <a:gd name="T120" fmla="*/ 70377 w 1858"/>
                    <a:gd name="T121" fmla="*/ 1787554 h 14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58"/>
                    <a:gd name="T184" fmla="*/ 0 h 1415"/>
                    <a:gd name="T185" fmla="*/ 1858 w 1858"/>
                    <a:gd name="T186" fmla="*/ 1415 h 14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58" h="1415">
                      <a:moveTo>
                        <a:pt x="0" y="895"/>
                      </a:moveTo>
                      <a:lnTo>
                        <a:pt x="21" y="901"/>
                      </a:lnTo>
                      <a:lnTo>
                        <a:pt x="54" y="908"/>
                      </a:lnTo>
                      <a:lnTo>
                        <a:pt x="70" y="914"/>
                      </a:lnTo>
                      <a:lnTo>
                        <a:pt x="76" y="914"/>
                      </a:lnTo>
                      <a:lnTo>
                        <a:pt x="121" y="921"/>
                      </a:lnTo>
                      <a:lnTo>
                        <a:pt x="153" y="927"/>
                      </a:lnTo>
                      <a:lnTo>
                        <a:pt x="187" y="922"/>
                      </a:lnTo>
                      <a:lnTo>
                        <a:pt x="207" y="926"/>
                      </a:lnTo>
                      <a:lnTo>
                        <a:pt x="210" y="921"/>
                      </a:lnTo>
                      <a:lnTo>
                        <a:pt x="243" y="926"/>
                      </a:lnTo>
                      <a:lnTo>
                        <a:pt x="249" y="927"/>
                      </a:lnTo>
                      <a:lnTo>
                        <a:pt x="310" y="947"/>
                      </a:lnTo>
                      <a:lnTo>
                        <a:pt x="324" y="971"/>
                      </a:lnTo>
                      <a:lnTo>
                        <a:pt x="349" y="979"/>
                      </a:lnTo>
                      <a:lnTo>
                        <a:pt x="357" y="979"/>
                      </a:lnTo>
                      <a:lnTo>
                        <a:pt x="370" y="982"/>
                      </a:lnTo>
                      <a:lnTo>
                        <a:pt x="386" y="992"/>
                      </a:lnTo>
                      <a:lnTo>
                        <a:pt x="409" y="1004"/>
                      </a:lnTo>
                      <a:lnTo>
                        <a:pt x="446" y="1015"/>
                      </a:lnTo>
                      <a:lnTo>
                        <a:pt x="457" y="1015"/>
                      </a:lnTo>
                      <a:lnTo>
                        <a:pt x="463" y="1013"/>
                      </a:lnTo>
                      <a:lnTo>
                        <a:pt x="492" y="1010"/>
                      </a:lnTo>
                      <a:lnTo>
                        <a:pt x="490" y="1030"/>
                      </a:lnTo>
                      <a:lnTo>
                        <a:pt x="503" y="1032"/>
                      </a:lnTo>
                      <a:lnTo>
                        <a:pt x="518" y="1033"/>
                      </a:lnTo>
                      <a:lnTo>
                        <a:pt x="524" y="1040"/>
                      </a:lnTo>
                      <a:lnTo>
                        <a:pt x="540" y="1025"/>
                      </a:lnTo>
                      <a:lnTo>
                        <a:pt x="544" y="1025"/>
                      </a:lnTo>
                      <a:lnTo>
                        <a:pt x="561" y="1015"/>
                      </a:lnTo>
                      <a:lnTo>
                        <a:pt x="578" y="1006"/>
                      </a:lnTo>
                      <a:lnTo>
                        <a:pt x="592" y="1001"/>
                      </a:lnTo>
                      <a:lnTo>
                        <a:pt x="638" y="982"/>
                      </a:lnTo>
                      <a:lnTo>
                        <a:pt x="659" y="977"/>
                      </a:lnTo>
                      <a:lnTo>
                        <a:pt x="678" y="973"/>
                      </a:lnTo>
                      <a:lnTo>
                        <a:pt x="681" y="970"/>
                      </a:lnTo>
                      <a:lnTo>
                        <a:pt x="692" y="965"/>
                      </a:lnTo>
                      <a:lnTo>
                        <a:pt x="695" y="964"/>
                      </a:lnTo>
                      <a:lnTo>
                        <a:pt x="698" y="967"/>
                      </a:lnTo>
                      <a:lnTo>
                        <a:pt x="722" y="970"/>
                      </a:lnTo>
                      <a:lnTo>
                        <a:pt x="730" y="967"/>
                      </a:lnTo>
                      <a:lnTo>
                        <a:pt x="745" y="965"/>
                      </a:lnTo>
                      <a:lnTo>
                        <a:pt x="749" y="967"/>
                      </a:lnTo>
                      <a:lnTo>
                        <a:pt x="764" y="966"/>
                      </a:lnTo>
                      <a:lnTo>
                        <a:pt x="781" y="971"/>
                      </a:lnTo>
                      <a:lnTo>
                        <a:pt x="784" y="972"/>
                      </a:lnTo>
                      <a:lnTo>
                        <a:pt x="794" y="966"/>
                      </a:lnTo>
                      <a:lnTo>
                        <a:pt x="797" y="967"/>
                      </a:lnTo>
                      <a:lnTo>
                        <a:pt x="813" y="968"/>
                      </a:lnTo>
                      <a:lnTo>
                        <a:pt x="820" y="968"/>
                      </a:lnTo>
                      <a:lnTo>
                        <a:pt x="834" y="965"/>
                      </a:lnTo>
                      <a:lnTo>
                        <a:pt x="853" y="952"/>
                      </a:lnTo>
                      <a:lnTo>
                        <a:pt x="861" y="950"/>
                      </a:lnTo>
                      <a:lnTo>
                        <a:pt x="874" y="950"/>
                      </a:lnTo>
                      <a:lnTo>
                        <a:pt x="892" y="938"/>
                      </a:lnTo>
                      <a:lnTo>
                        <a:pt x="894" y="936"/>
                      </a:lnTo>
                      <a:lnTo>
                        <a:pt x="894" y="931"/>
                      </a:lnTo>
                      <a:lnTo>
                        <a:pt x="906" y="925"/>
                      </a:lnTo>
                      <a:lnTo>
                        <a:pt x="911" y="916"/>
                      </a:lnTo>
                      <a:lnTo>
                        <a:pt x="911" y="913"/>
                      </a:lnTo>
                      <a:lnTo>
                        <a:pt x="918" y="907"/>
                      </a:lnTo>
                      <a:lnTo>
                        <a:pt x="929" y="892"/>
                      </a:lnTo>
                      <a:lnTo>
                        <a:pt x="934" y="887"/>
                      </a:lnTo>
                      <a:lnTo>
                        <a:pt x="945" y="882"/>
                      </a:lnTo>
                      <a:lnTo>
                        <a:pt x="956" y="879"/>
                      </a:lnTo>
                      <a:lnTo>
                        <a:pt x="961" y="875"/>
                      </a:lnTo>
                      <a:lnTo>
                        <a:pt x="967" y="875"/>
                      </a:lnTo>
                      <a:lnTo>
                        <a:pt x="972" y="872"/>
                      </a:lnTo>
                      <a:lnTo>
                        <a:pt x="979" y="862"/>
                      </a:lnTo>
                      <a:lnTo>
                        <a:pt x="981" y="856"/>
                      </a:lnTo>
                      <a:lnTo>
                        <a:pt x="995" y="852"/>
                      </a:lnTo>
                      <a:lnTo>
                        <a:pt x="998" y="847"/>
                      </a:lnTo>
                      <a:lnTo>
                        <a:pt x="998" y="844"/>
                      </a:lnTo>
                      <a:lnTo>
                        <a:pt x="987" y="829"/>
                      </a:lnTo>
                      <a:lnTo>
                        <a:pt x="985" y="827"/>
                      </a:lnTo>
                      <a:lnTo>
                        <a:pt x="975" y="825"/>
                      </a:lnTo>
                      <a:lnTo>
                        <a:pt x="969" y="819"/>
                      </a:lnTo>
                      <a:lnTo>
                        <a:pt x="964" y="812"/>
                      </a:lnTo>
                      <a:lnTo>
                        <a:pt x="961" y="804"/>
                      </a:lnTo>
                      <a:lnTo>
                        <a:pt x="957" y="800"/>
                      </a:lnTo>
                      <a:lnTo>
                        <a:pt x="956" y="794"/>
                      </a:lnTo>
                      <a:lnTo>
                        <a:pt x="958" y="789"/>
                      </a:lnTo>
                      <a:lnTo>
                        <a:pt x="961" y="784"/>
                      </a:lnTo>
                      <a:lnTo>
                        <a:pt x="964" y="777"/>
                      </a:lnTo>
                      <a:lnTo>
                        <a:pt x="967" y="765"/>
                      </a:lnTo>
                      <a:lnTo>
                        <a:pt x="974" y="753"/>
                      </a:lnTo>
                      <a:lnTo>
                        <a:pt x="979" y="743"/>
                      </a:lnTo>
                      <a:lnTo>
                        <a:pt x="985" y="736"/>
                      </a:lnTo>
                      <a:lnTo>
                        <a:pt x="991" y="732"/>
                      </a:lnTo>
                      <a:lnTo>
                        <a:pt x="995" y="732"/>
                      </a:lnTo>
                      <a:lnTo>
                        <a:pt x="1009" y="733"/>
                      </a:lnTo>
                      <a:lnTo>
                        <a:pt x="1024" y="735"/>
                      </a:lnTo>
                      <a:lnTo>
                        <a:pt x="1030" y="738"/>
                      </a:lnTo>
                      <a:lnTo>
                        <a:pt x="1032" y="742"/>
                      </a:lnTo>
                      <a:lnTo>
                        <a:pt x="1041" y="748"/>
                      </a:lnTo>
                      <a:lnTo>
                        <a:pt x="1046" y="750"/>
                      </a:lnTo>
                      <a:lnTo>
                        <a:pt x="1055" y="750"/>
                      </a:lnTo>
                      <a:lnTo>
                        <a:pt x="1060" y="753"/>
                      </a:lnTo>
                      <a:lnTo>
                        <a:pt x="1071" y="756"/>
                      </a:lnTo>
                      <a:lnTo>
                        <a:pt x="1078" y="756"/>
                      </a:lnTo>
                      <a:lnTo>
                        <a:pt x="1095" y="756"/>
                      </a:lnTo>
                      <a:lnTo>
                        <a:pt x="1101" y="759"/>
                      </a:lnTo>
                      <a:lnTo>
                        <a:pt x="1107" y="758"/>
                      </a:lnTo>
                      <a:lnTo>
                        <a:pt x="1115" y="750"/>
                      </a:lnTo>
                      <a:lnTo>
                        <a:pt x="1124" y="745"/>
                      </a:lnTo>
                      <a:lnTo>
                        <a:pt x="1132" y="741"/>
                      </a:lnTo>
                      <a:lnTo>
                        <a:pt x="1147" y="725"/>
                      </a:lnTo>
                      <a:lnTo>
                        <a:pt x="1152" y="721"/>
                      </a:lnTo>
                      <a:lnTo>
                        <a:pt x="1160" y="710"/>
                      </a:lnTo>
                      <a:lnTo>
                        <a:pt x="1161" y="704"/>
                      </a:lnTo>
                      <a:lnTo>
                        <a:pt x="1163" y="701"/>
                      </a:lnTo>
                      <a:lnTo>
                        <a:pt x="1177" y="696"/>
                      </a:lnTo>
                      <a:lnTo>
                        <a:pt x="1187" y="699"/>
                      </a:lnTo>
                      <a:lnTo>
                        <a:pt x="1192" y="699"/>
                      </a:lnTo>
                      <a:lnTo>
                        <a:pt x="1194" y="702"/>
                      </a:lnTo>
                      <a:lnTo>
                        <a:pt x="1207" y="699"/>
                      </a:lnTo>
                      <a:lnTo>
                        <a:pt x="1215" y="699"/>
                      </a:lnTo>
                      <a:lnTo>
                        <a:pt x="1234" y="695"/>
                      </a:lnTo>
                      <a:lnTo>
                        <a:pt x="1241" y="693"/>
                      </a:lnTo>
                      <a:lnTo>
                        <a:pt x="1243" y="688"/>
                      </a:lnTo>
                      <a:lnTo>
                        <a:pt x="1248" y="685"/>
                      </a:lnTo>
                      <a:lnTo>
                        <a:pt x="1253" y="678"/>
                      </a:lnTo>
                      <a:lnTo>
                        <a:pt x="1263" y="672"/>
                      </a:lnTo>
                      <a:lnTo>
                        <a:pt x="1270" y="670"/>
                      </a:lnTo>
                      <a:lnTo>
                        <a:pt x="1275" y="664"/>
                      </a:lnTo>
                      <a:lnTo>
                        <a:pt x="1276" y="658"/>
                      </a:lnTo>
                      <a:lnTo>
                        <a:pt x="1274" y="653"/>
                      </a:lnTo>
                      <a:lnTo>
                        <a:pt x="1274" y="647"/>
                      </a:lnTo>
                      <a:lnTo>
                        <a:pt x="1280" y="636"/>
                      </a:lnTo>
                      <a:lnTo>
                        <a:pt x="1288" y="625"/>
                      </a:lnTo>
                      <a:lnTo>
                        <a:pt x="1292" y="622"/>
                      </a:lnTo>
                      <a:lnTo>
                        <a:pt x="1294" y="616"/>
                      </a:lnTo>
                      <a:lnTo>
                        <a:pt x="1305" y="613"/>
                      </a:lnTo>
                      <a:lnTo>
                        <a:pt x="1310" y="608"/>
                      </a:lnTo>
                      <a:lnTo>
                        <a:pt x="1316" y="610"/>
                      </a:lnTo>
                      <a:lnTo>
                        <a:pt x="1327" y="610"/>
                      </a:lnTo>
                      <a:lnTo>
                        <a:pt x="1335" y="608"/>
                      </a:lnTo>
                      <a:lnTo>
                        <a:pt x="1344" y="608"/>
                      </a:lnTo>
                      <a:lnTo>
                        <a:pt x="1344" y="601"/>
                      </a:lnTo>
                      <a:lnTo>
                        <a:pt x="1348" y="594"/>
                      </a:lnTo>
                      <a:lnTo>
                        <a:pt x="1346" y="589"/>
                      </a:lnTo>
                      <a:lnTo>
                        <a:pt x="1352" y="588"/>
                      </a:lnTo>
                      <a:lnTo>
                        <a:pt x="1358" y="588"/>
                      </a:lnTo>
                      <a:lnTo>
                        <a:pt x="1360" y="592"/>
                      </a:lnTo>
                      <a:lnTo>
                        <a:pt x="1364" y="594"/>
                      </a:lnTo>
                      <a:lnTo>
                        <a:pt x="1374" y="592"/>
                      </a:lnTo>
                      <a:lnTo>
                        <a:pt x="1375" y="587"/>
                      </a:lnTo>
                      <a:lnTo>
                        <a:pt x="1386" y="582"/>
                      </a:lnTo>
                      <a:lnTo>
                        <a:pt x="1388" y="578"/>
                      </a:lnTo>
                      <a:lnTo>
                        <a:pt x="1396" y="572"/>
                      </a:lnTo>
                      <a:lnTo>
                        <a:pt x="1400" y="572"/>
                      </a:lnTo>
                      <a:lnTo>
                        <a:pt x="1400" y="567"/>
                      </a:lnTo>
                      <a:lnTo>
                        <a:pt x="1412" y="567"/>
                      </a:lnTo>
                      <a:lnTo>
                        <a:pt x="1414" y="565"/>
                      </a:lnTo>
                      <a:lnTo>
                        <a:pt x="1419" y="567"/>
                      </a:lnTo>
                      <a:lnTo>
                        <a:pt x="1424" y="567"/>
                      </a:lnTo>
                      <a:lnTo>
                        <a:pt x="1425" y="564"/>
                      </a:lnTo>
                      <a:lnTo>
                        <a:pt x="1434" y="565"/>
                      </a:lnTo>
                      <a:lnTo>
                        <a:pt x="1442" y="561"/>
                      </a:lnTo>
                      <a:lnTo>
                        <a:pt x="1449" y="565"/>
                      </a:lnTo>
                      <a:lnTo>
                        <a:pt x="1453" y="564"/>
                      </a:lnTo>
                      <a:lnTo>
                        <a:pt x="1453" y="567"/>
                      </a:lnTo>
                      <a:lnTo>
                        <a:pt x="1455" y="570"/>
                      </a:lnTo>
                      <a:lnTo>
                        <a:pt x="1461" y="567"/>
                      </a:lnTo>
                      <a:lnTo>
                        <a:pt x="1474" y="576"/>
                      </a:lnTo>
                      <a:lnTo>
                        <a:pt x="1478" y="582"/>
                      </a:lnTo>
                      <a:lnTo>
                        <a:pt x="1475" y="584"/>
                      </a:lnTo>
                      <a:lnTo>
                        <a:pt x="1475" y="590"/>
                      </a:lnTo>
                      <a:lnTo>
                        <a:pt x="1482" y="594"/>
                      </a:lnTo>
                      <a:lnTo>
                        <a:pt x="1482" y="590"/>
                      </a:lnTo>
                      <a:lnTo>
                        <a:pt x="1486" y="587"/>
                      </a:lnTo>
                      <a:lnTo>
                        <a:pt x="1488" y="581"/>
                      </a:lnTo>
                      <a:lnTo>
                        <a:pt x="1492" y="579"/>
                      </a:lnTo>
                      <a:lnTo>
                        <a:pt x="1498" y="575"/>
                      </a:lnTo>
                      <a:lnTo>
                        <a:pt x="1500" y="568"/>
                      </a:lnTo>
                      <a:lnTo>
                        <a:pt x="1506" y="564"/>
                      </a:lnTo>
                      <a:lnTo>
                        <a:pt x="1503" y="555"/>
                      </a:lnTo>
                      <a:lnTo>
                        <a:pt x="1498" y="548"/>
                      </a:lnTo>
                      <a:lnTo>
                        <a:pt x="1498" y="543"/>
                      </a:lnTo>
                      <a:lnTo>
                        <a:pt x="1497" y="538"/>
                      </a:lnTo>
                      <a:lnTo>
                        <a:pt x="1499" y="539"/>
                      </a:lnTo>
                      <a:lnTo>
                        <a:pt x="1498" y="535"/>
                      </a:lnTo>
                      <a:lnTo>
                        <a:pt x="1500" y="532"/>
                      </a:lnTo>
                      <a:lnTo>
                        <a:pt x="1495" y="531"/>
                      </a:lnTo>
                      <a:lnTo>
                        <a:pt x="1489" y="526"/>
                      </a:lnTo>
                      <a:lnTo>
                        <a:pt x="1495" y="524"/>
                      </a:lnTo>
                      <a:lnTo>
                        <a:pt x="1497" y="528"/>
                      </a:lnTo>
                      <a:lnTo>
                        <a:pt x="1500" y="527"/>
                      </a:lnTo>
                      <a:lnTo>
                        <a:pt x="1498" y="519"/>
                      </a:lnTo>
                      <a:lnTo>
                        <a:pt x="1494" y="516"/>
                      </a:lnTo>
                      <a:lnTo>
                        <a:pt x="1489" y="514"/>
                      </a:lnTo>
                      <a:lnTo>
                        <a:pt x="1484" y="515"/>
                      </a:lnTo>
                      <a:lnTo>
                        <a:pt x="1480" y="513"/>
                      </a:lnTo>
                      <a:lnTo>
                        <a:pt x="1474" y="514"/>
                      </a:lnTo>
                      <a:lnTo>
                        <a:pt x="1464" y="507"/>
                      </a:lnTo>
                      <a:lnTo>
                        <a:pt x="1464" y="498"/>
                      </a:lnTo>
                      <a:lnTo>
                        <a:pt x="1461" y="497"/>
                      </a:lnTo>
                      <a:lnTo>
                        <a:pt x="1454" y="499"/>
                      </a:lnTo>
                      <a:lnTo>
                        <a:pt x="1452" y="498"/>
                      </a:lnTo>
                      <a:lnTo>
                        <a:pt x="1452" y="496"/>
                      </a:lnTo>
                      <a:lnTo>
                        <a:pt x="1449" y="485"/>
                      </a:lnTo>
                      <a:lnTo>
                        <a:pt x="1429" y="479"/>
                      </a:lnTo>
                      <a:lnTo>
                        <a:pt x="1424" y="475"/>
                      </a:lnTo>
                      <a:lnTo>
                        <a:pt x="1419" y="472"/>
                      </a:lnTo>
                      <a:lnTo>
                        <a:pt x="1406" y="462"/>
                      </a:lnTo>
                      <a:lnTo>
                        <a:pt x="1392" y="462"/>
                      </a:lnTo>
                      <a:lnTo>
                        <a:pt x="1386" y="461"/>
                      </a:lnTo>
                      <a:lnTo>
                        <a:pt x="1380" y="459"/>
                      </a:lnTo>
                      <a:lnTo>
                        <a:pt x="1378" y="461"/>
                      </a:lnTo>
                      <a:lnTo>
                        <a:pt x="1369" y="461"/>
                      </a:lnTo>
                      <a:lnTo>
                        <a:pt x="1361" y="465"/>
                      </a:lnTo>
                      <a:lnTo>
                        <a:pt x="1349" y="484"/>
                      </a:lnTo>
                      <a:lnTo>
                        <a:pt x="1343" y="487"/>
                      </a:lnTo>
                      <a:lnTo>
                        <a:pt x="1339" y="495"/>
                      </a:lnTo>
                      <a:lnTo>
                        <a:pt x="1338" y="497"/>
                      </a:lnTo>
                      <a:lnTo>
                        <a:pt x="1332" y="492"/>
                      </a:lnTo>
                      <a:lnTo>
                        <a:pt x="1326" y="488"/>
                      </a:lnTo>
                      <a:lnTo>
                        <a:pt x="1320" y="484"/>
                      </a:lnTo>
                      <a:lnTo>
                        <a:pt x="1309" y="479"/>
                      </a:lnTo>
                      <a:lnTo>
                        <a:pt x="1301" y="476"/>
                      </a:lnTo>
                      <a:lnTo>
                        <a:pt x="1289" y="478"/>
                      </a:lnTo>
                      <a:lnTo>
                        <a:pt x="1283" y="482"/>
                      </a:lnTo>
                      <a:lnTo>
                        <a:pt x="1277" y="482"/>
                      </a:lnTo>
                      <a:lnTo>
                        <a:pt x="1265" y="480"/>
                      </a:lnTo>
                      <a:lnTo>
                        <a:pt x="1258" y="485"/>
                      </a:lnTo>
                      <a:lnTo>
                        <a:pt x="1246" y="498"/>
                      </a:lnTo>
                      <a:lnTo>
                        <a:pt x="1243" y="498"/>
                      </a:lnTo>
                      <a:lnTo>
                        <a:pt x="1237" y="491"/>
                      </a:lnTo>
                      <a:lnTo>
                        <a:pt x="1226" y="484"/>
                      </a:lnTo>
                      <a:lnTo>
                        <a:pt x="1219" y="476"/>
                      </a:lnTo>
                      <a:lnTo>
                        <a:pt x="1214" y="475"/>
                      </a:lnTo>
                      <a:lnTo>
                        <a:pt x="1213" y="473"/>
                      </a:lnTo>
                      <a:lnTo>
                        <a:pt x="1219" y="472"/>
                      </a:lnTo>
                      <a:lnTo>
                        <a:pt x="1215" y="458"/>
                      </a:lnTo>
                      <a:lnTo>
                        <a:pt x="1217" y="456"/>
                      </a:lnTo>
                      <a:lnTo>
                        <a:pt x="1235" y="448"/>
                      </a:lnTo>
                      <a:lnTo>
                        <a:pt x="1236" y="442"/>
                      </a:lnTo>
                      <a:lnTo>
                        <a:pt x="1234" y="429"/>
                      </a:lnTo>
                      <a:lnTo>
                        <a:pt x="1235" y="425"/>
                      </a:lnTo>
                      <a:lnTo>
                        <a:pt x="1252" y="402"/>
                      </a:lnTo>
                      <a:lnTo>
                        <a:pt x="1252" y="401"/>
                      </a:lnTo>
                      <a:lnTo>
                        <a:pt x="1248" y="395"/>
                      </a:lnTo>
                      <a:lnTo>
                        <a:pt x="1269" y="347"/>
                      </a:lnTo>
                      <a:lnTo>
                        <a:pt x="1271" y="343"/>
                      </a:lnTo>
                      <a:lnTo>
                        <a:pt x="1284" y="312"/>
                      </a:lnTo>
                      <a:lnTo>
                        <a:pt x="1299" y="320"/>
                      </a:lnTo>
                      <a:lnTo>
                        <a:pt x="1321" y="327"/>
                      </a:lnTo>
                      <a:lnTo>
                        <a:pt x="1334" y="327"/>
                      </a:lnTo>
                      <a:lnTo>
                        <a:pt x="1350" y="333"/>
                      </a:lnTo>
                      <a:lnTo>
                        <a:pt x="1357" y="336"/>
                      </a:lnTo>
                      <a:lnTo>
                        <a:pt x="1367" y="328"/>
                      </a:lnTo>
                      <a:lnTo>
                        <a:pt x="1368" y="326"/>
                      </a:lnTo>
                      <a:lnTo>
                        <a:pt x="1373" y="324"/>
                      </a:lnTo>
                      <a:lnTo>
                        <a:pt x="1379" y="319"/>
                      </a:lnTo>
                      <a:lnTo>
                        <a:pt x="1380" y="315"/>
                      </a:lnTo>
                      <a:lnTo>
                        <a:pt x="1385" y="312"/>
                      </a:lnTo>
                      <a:lnTo>
                        <a:pt x="1390" y="310"/>
                      </a:lnTo>
                      <a:lnTo>
                        <a:pt x="1390" y="307"/>
                      </a:lnTo>
                      <a:lnTo>
                        <a:pt x="1392" y="308"/>
                      </a:lnTo>
                      <a:lnTo>
                        <a:pt x="1396" y="305"/>
                      </a:lnTo>
                      <a:lnTo>
                        <a:pt x="1400" y="298"/>
                      </a:lnTo>
                      <a:lnTo>
                        <a:pt x="1407" y="295"/>
                      </a:lnTo>
                      <a:lnTo>
                        <a:pt x="1412" y="295"/>
                      </a:lnTo>
                      <a:lnTo>
                        <a:pt x="1425" y="291"/>
                      </a:lnTo>
                      <a:lnTo>
                        <a:pt x="1432" y="290"/>
                      </a:lnTo>
                      <a:lnTo>
                        <a:pt x="1435" y="287"/>
                      </a:lnTo>
                      <a:lnTo>
                        <a:pt x="1440" y="287"/>
                      </a:lnTo>
                      <a:lnTo>
                        <a:pt x="1447" y="279"/>
                      </a:lnTo>
                      <a:lnTo>
                        <a:pt x="1447" y="276"/>
                      </a:lnTo>
                      <a:lnTo>
                        <a:pt x="1449" y="273"/>
                      </a:lnTo>
                      <a:lnTo>
                        <a:pt x="1446" y="264"/>
                      </a:lnTo>
                      <a:lnTo>
                        <a:pt x="1448" y="262"/>
                      </a:lnTo>
                      <a:lnTo>
                        <a:pt x="1447" y="258"/>
                      </a:lnTo>
                      <a:lnTo>
                        <a:pt x="1440" y="259"/>
                      </a:lnTo>
                      <a:lnTo>
                        <a:pt x="1432" y="256"/>
                      </a:lnTo>
                      <a:lnTo>
                        <a:pt x="1435" y="253"/>
                      </a:lnTo>
                      <a:lnTo>
                        <a:pt x="1437" y="253"/>
                      </a:lnTo>
                      <a:lnTo>
                        <a:pt x="1441" y="247"/>
                      </a:lnTo>
                      <a:lnTo>
                        <a:pt x="1441" y="238"/>
                      </a:lnTo>
                      <a:lnTo>
                        <a:pt x="1447" y="232"/>
                      </a:lnTo>
                      <a:lnTo>
                        <a:pt x="1453" y="225"/>
                      </a:lnTo>
                      <a:lnTo>
                        <a:pt x="1454" y="221"/>
                      </a:lnTo>
                      <a:lnTo>
                        <a:pt x="1453" y="217"/>
                      </a:lnTo>
                      <a:lnTo>
                        <a:pt x="1454" y="211"/>
                      </a:lnTo>
                      <a:lnTo>
                        <a:pt x="1459" y="202"/>
                      </a:lnTo>
                      <a:lnTo>
                        <a:pt x="1464" y="201"/>
                      </a:lnTo>
                      <a:lnTo>
                        <a:pt x="1465" y="196"/>
                      </a:lnTo>
                      <a:lnTo>
                        <a:pt x="1468" y="194"/>
                      </a:lnTo>
                      <a:lnTo>
                        <a:pt x="1469" y="188"/>
                      </a:lnTo>
                      <a:lnTo>
                        <a:pt x="1468" y="184"/>
                      </a:lnTo>
                      <a:lnTo>
                        <a:pt x="1470" y="183"/>
                      </a:lnTo>
                      <a:lnTo>
                        <a:pt x="1469" y="181"/>
                      </a:lnTo>
                      <a:lnTo>
                        <a:pt x="1470" y="177"/>
                      </a:lnTo>
                      <a:lnTo>
                        <a:pt x="1474" y="177"/>
                      </a:lnTo>
                      <a:lnTo>
                        <a:pt x="1474" y="173"/>
                      </a:lnTo>
                      <a:lnTo>
                        <a:pt x="1477" y="171"/>
                      </a:lnTo>
                      <a:lnTo>
                        <a:pt x="1475" y="168"/>
                      </a:lnTo>
                      <a:lnTo>
                        <a:pt x="1478" y="167"/>
                      </a:lnTo>
                      <a:lnTo>
                        <a:pt x="1480" y="164"/>
                      </a:lnTo>
                      <a:lnTo>
                        <a:pt x="1478" y="160"/>
                      </a:lnTo>
                      <a:lnTo>
                        <a:pt x="1482" y="155"/>
                      </a:lnTo>
                      <a:lnTo>
                        <a:pt x="1482" y="152"/>
                      </a:lnTo>
                      <a:lnTo>
                        <a:pt x="1484" y="147"/>
                      </a:lnTo>
                      <a:lnTo>
                        <a:pt x="1484" y="144"/>
                      </a:lnTo>
                      <a:lnTo>
                        <a:pt x="1489" y="143"/>
                      </a:lnTo>
                      <a:lnTo>
                        <a:pt x="1498" y="135"/>
                      </a:lnTo>
                      <a:lnTo>
                        <a:pt x="1503" y="131"/>
                      </a:lnTo>
                      <a:lnTo>
                        <a:pt x="1508" y="125"/>
                      </a:lnTo>
                      <a:lnTo>
                        <a:pt x="1510" y="125"/>
                      </a:lnTo>
                      <a:lnTo>
                        <a:pt x="1511" y="122"/>
                      </a:lnTo>
                      <a:lnTo>
                        <a:pt x="1517" y="120"/>
                      </a:lnTo>
                      <a:lnTo>
                        <a:pt x="1520" y="114"/>
                      </a:lnTo>
                      <a:lnTo>
                        <a:pt x="1518" y="112"/>
                      </a:lnTo>
                      <a:lnTo>
                        <a:pt x="1522" y="104"/>
                      </a:lnTo>
                      <a:lnTo>
                        <a:pt x="1523" y="101"/>
                      </a:lnTo>
                      <a:lnTo>
                        <a:pt x="1521" y="97"/>
                      </a:lnTo>
                      <a:lnTo>
                        <a:pt x="1521" y="95"/>
                      </a:lnTo>
                      <a:lnTo>
                        <a:pt x="1512" y="88"/>
                      </a:lnTo>
                      <a:lnTo>
                        <a:pt x="1514" y="84"/>
                      </a:lnTo>
                      <a:lnTo>
                        <a:pt x="1515" y="79"/>
                      </a:lnTo>
                      <a:lnTo>
                        <a:pt x="1515" y="73"/>
                      </a:lnTo>
                      <a:lnTo>
                        <a:pt x="1517" y="70"/>
                      </a:lnTo>
                      <a:lnTo>
                        <a:pt x="1509" y="67"/>
                      </a:lnTo>
                      <a:lnTo>
                        <a:pt x="1506" y="67"/>
                      </a:lnTo>
                      <a:lnTo>
                        <a:pt x="1500" y="63"/>
                      </a:lnTo>
                      <a:lnTo>
                        <a:pt x="1495" y="65"/>
                      </a:lnTo>
                      <a:lnTo>
                        <a:pt x="1489" y="65"/>
                      </a:lnTo>
                      <a:lnTo>
                        <a:pt x="1484" y="69"/>
                      </a:lnTo>
                      <a:lnTo>
                        <a:pt x="1477" y="69"/>
                      </a:lnTo>
                      <a:lnTo>
                        <a:pt x="1474" y="65"/>
                      </a:lnTo>
                      <a:lnTo>
                        <a:pt x="1476" y="59"/>
                      </a:lnTo>
                      <a:lnTo>
                        <a:pt x="1474" y="56"/>
                      </a:lnTo>
                      <a:lnTo>
                        <a:pt x="1478" y="51"/>
                      </a:lnTo>
                      <a:lnTo>
                        <a:pt x="1482" y="51"/>
                      </a:lnTo>
                      <a:lnTo>
                        <a:pt x="1483" y="48"/>
                      </a:lnTo>
                      <a:lnTo>
                        <a:pt x="1488" y="46"/>
                      </a:lnTo>
                      <a:lnTo>
                        <a:pt x="1492" y="40"/>
                      </a:lnTo>
                      <a:lnTo>
                        <a:pt x="1495" y="38"/>
                      </a:lnTo>
                      <a:lnTo>
                        <a:pt x="1497" y="34"/>
                      </a:lnTo>
                      <a:lnTo>
                        <a:pt x="1500" y="32"/>
                      </a:lnTo>
                      <a:lnTo>
                        <a:pt x="1501" y="28"/>
                      </a:lnTo>
                      <a:lnTo>
                        <a:pt x="1508" y="24"/>
                      </a:lnTo>
                      <a:lnTo>
                        <a:pt x="1511" y="19"/>
                      </a:lnTo>
                      <a:lnTo>
                        <a:pt x="1510" y="18"/>
                      </a:lnTo>
                      <a:lnTo>
                        <a:pt x="1518" y="12"/>
                      </a:lnTo>
                      <a:lnTo>
                        <a:pt x="1517" y="11"/>
                      </a:lnTo>
                      <a:lnTo>
                        <a:pt x="1521" y="8"/>
                      </a:lnTo>
                      <a:lnTo>
                        <a:pt x="1532" y="7"/>
                      </a:lnTo>
                      <a:lnTo>
                        <a:pt x="1533" y="6"/>
                      </a:lnTo>
                      <a:lnTo>
                        <a:pt x="1535" y="8"/>
                      </a:lnTo>
                      <a:lnTo>
                        <a:pt x="1541" y="7"/>
                      </a:lnTo>
                      <a:lnTo>
                        <a:pt x="1548" y="4"/>
                      </a:lnTo>
                      <a:lnTo>
                        <a:pt x="1555" y="2"/>
                      </a:lnTo>
                      <a:lnTo>
                        <a:pt x="1560" y="0"/>
                      </a:lnTo>
                      <a:lnTo>
                        <a:pt x="1571" y="8"/>
                      </a:lnTo>
                      <a:lnTo>
                        <a:pt x="1580" y="22"/>
                      </a:lnTo>
                      <a:lnTo>
                        <a:pt x="1569" y="36"/>
                      </a:lnTo>
                      <a:lnTo>
                        <a:pt x="1546" y="64"/>
                      </a:lnTo>
                      <a:lnTo>
                        <a:pt x="1577" y="75"/>
                      </a:lnTo>
                      <a:lnTo>
                        <a:pt x="1579" y="81"/>
                      </a:lnTo>
                      <a:lnTo>
                        <a:pt x="1585" y="85"/>
                      </a:lnTo>
                      <a:lnTo>
                        <a:pt x="1595" y="81"/>
                      </a:lnTo>
                      <a:lnTo>
                        <a:pt x="1606" y="64"/>
                      </a:lnTo>
                      <a:lnTo>
                        <a:pt x="1630" y="82"/>
                      </a:lnTo>
                      <a:lnTo>
                        <a:pt x="1642" y="81"/>
                      </a:lnTo>
                      <a:lnTo>
                        <a:pt x="1642" y="90"/>
                      </a:lnTo>
                      <a:lnTo>
                        <a:pt x="1636" y="93"/>
                      </a:lnTo>
                      <a:lnTo>
                        <a:pt x="1663" y="156"/>
                      </a:lnTo>
                      <a:lnTo>
                        <a:pt x="1683" y="161"/>
                      </a:lnTo>
                      <a:lnTo>
                        <a:pt x="1705" y="153"/>
                      </a:lnTo>
                      <a:lnTo>
                        <a:pt x="1710" y="147"/>
                      </a:lnTo>
                      <a:lnTo>
                        <a:pt x="1737" y="147"/>
                      </a:lnTo>
                      <a:lnTo>
                        <a:pt x="1751" y="152"/>
                      </a:lnTo>
                      <a:lnTo>
                        <a:pt x="1752" y="143"/>
                      </a:lnTo>
                      <a:lnTo>
                        <a:pt x="1771" y="144"/>
                      </a:lnTo>
                      <a:lnTo>
                        <a:pt x="1779" y="137"/>
                      </a:lnTo>
                      <a:lnTo>
                        <a:pt x="1790" y="122"/>
                      </a:lnTo>
                      <a:lnTo>
                        <a:pt x="1789" y="116"/>
                      </a:lnTo>
                      <a:lnTo>
                        <a:pt x="1805" y="115"/>
                      </a:lnTo>
                      <a:lnTo>
                        <a:pt x="1841" y="147"/>
                      </a:lnTo>
                      <a:lnTo>
                        <a:pt x="1843" y="152"/>
                      </a:lnTo>
                      <a:lnTo>
                        <a:pt x="1855" y="159"/>
                      </a:lnTo>
                      <a:lnTo>
                        <a:pt x="1858" y="165"/>
                      </a:lnTo>
                      <a:lnTo>
                        <a:pt x="1854" y="173"/>
                      </a:lnTo>
                      <a:lnTo>
                        <a:pt x="1852" y="172"/>
                      </a:lnTo>
                      <a:lnTo>
                        <a:pt x="1846" y="184"/>
                      </a:lnTo>
                      <a:lnTo>
                        <a:pt x="1841" y="185"/>
                      </a:lnTo>
                      <a:lnTo>
                        <a:pt x="1846" y="188"/>
                      </a:lnTo>
                      <a:lnTo>
                        <a:pt x="1843" y="192"/>
                      </a:lnTo>
                      <a:lnTo>
                        <a:pt x="1847" y="200"/>
                      </a:lnTo>
                      <a:lnTo>
                        <a:pt x="1830" y="215"/>
                      </a:lnTo>
                      <a:lnTo>
                        <a:pt x="1832" y="219"/>
                      </a:lnTo>
                      <a:lnTo>
                        <a:pt x="1826" y="229"/>
                      </a:lnTo>
                      <a:lnTo>
                        <a:pt x="1828" y="233"/>
                      </a:lnTo>
                      <a:lnTo>
                        <a:pt x="1821" y="238"/>
                      </a:lnTo>
                      <a:lnTo>
                        <a:pt x="1824" y="239"/>
                      </a:lnTo>
                      <a:lnTo>
                        <a:pt x="1818" y="241"/>
                      </a:lnTo>
                      <a:lnTo>
                        <a:pt x="1818" y="255"/>
                      </a:lnTo>
                      <a:lnTo>
                        <a:pt x="1813" y="256"/>
                      </a:lnTo>
                      <a:lnTo>
                        <a:pt x="1818" y="261"/>
                      </a:lnTo>
                      <a:lnTo>
                        <a:pt x="1815" y="268"/>
                      </a:lnTo>
                      <a:lnTo>
                        <a:pt x="1819" y="270"/>
                      </a:lnTo>
                      <a:lnTo>
                        <a:pt x="1818" y="281"/>
                      </a:lnTo>
                      <a:lnTo>
                        <a:pt x="1813" y="281"/>
                      </a:lnTo>
                      <a:lnTo>
                        <a:pt x="1823" y="298"/>
                      </a:lnTo>
                      <a:lnTo>
                        <a:pt x="1819" y="325"/>
                      </a:lnTo>
                      <a:lnTo>
                        <a:pt x="1803" y="324"/>
                      </a:lnTo>
                      <a:lnTo>
                        <a:pt x="1786" y="379"/>
                      </a:lnTo>
                      <a:lnTo>
                        <a:pt x="1789" y="416"/>
                      </a:lnTo>
                      <a:lnTo>
                        <a:pt x="1769" y="382"/>
                      </a:lnTo>
                      <a:lnTo>
                        <a:pt x="1728" y="432"/>
                      </a:lnTo>
                      <a:lnTo>
                        <a:pt x="1712" y="439"/>
                      </a:lnTo>
                      <a:lnTo>
                        <a:pt x="1703" y="455"/>
                      </a:lnTo>
                      <a:lnTo>
                        <a:pt x="1671" y="478"/>
                      </a:lnTo>
                      <a:lnTo>
                        <a:pt x="1661" y="498"/>
                      </a:lnTo>
                      <a:lnTo>
                        <a:pt x="1672" y="510"/>
                      </a:lnTo>
                      <a:lnTo>
                        <a:pt x="1692" y="521"/>
                      </a:lnTo>
                      <a:lnTo>
                        <a:pt x="1688" y="526"/>
                      </a:lnTo>
                      <a:lnTo>
                        <a:pt x="1692" y="531"/>
                      </a:lnTo>
                      <a:lnTo>
                        <a:pt x="1698" y="530"/>
                      </a:lnTo>
                      <a:lnTo>
                        <a:pt x="1698" y="538"/>
                      </a:lnTo>
                      <a:lnTo>
                        <a:pt x="1709" y="547"/>
                      </a:lnTo>
                      <a:lnTo>
                        <a:pt x="1717" y="542"/>
                      </a:lnTo>
                      <a:lnTo>
                        <a:pt x="1717" y="537"/>
                      </a:lnTo>
                      <a:lnTo>
                        <a:pt x="1728" y="531"/>
                      </a:lnTo>
                      <a:lnTo>
                        <a:pt x="1723" y="521"/>
                      </a:lnTo>
                      <a:lnTo>
                        <a:pt x="1735" y="525"/>
                      </a:lnTo>
                      <a:lnTo>
                        <a:pt x="1737" y="535"/>
                      </a:lnTo>
                      <a:lnTo>
                        <a:pt x="1744" y="533"/>
                      </a:lnTo>
                      <a:lnTo>
                        <a:pt x="1748" y="542"/>
                      </a:lnTo>
                      <a:lnTo>
                        <a:pt x="1723" y="552"/>
                      </a:lnTo>
                      <a:lnTo>
                        <a:pt x="1723" y="556"/>
                      </a:lnTo>
                      <a:lnTo>
                        <a:pt x="1710" y="556"/>
                      </a:lnTo>
                      <a:lnTo>
                        <a:pt x="1708" y="572"/>
                      </a:lnTo>
                      <a:lnTo>
                        <a:pt x="1721" y="588"/>
                      </a:lnTo>
                      <a:lnTo>
                        <a:pt x="1712" y="602"/>
                      </a:lnTo>
                      <a:lnTo>
                        <a:pt x="1698" y="605"/>
                      </a:lnTo>
                      <a:lnTo>
                        <a:pt x="1695" y="639"/>
                      </a:lnTo>
                      <a:lnTo>
                        <a:pt x="1672" y="622"/>
                      </a:lnTo>
                      <a:lnTo>
                        <a:pt x="1665" y="632"/>
                      </a:lnTo>
                      <a:lnTo>
                        <a:pt x="1637" y="615"/>
                      </a:lnTo>
                      <a:lnTo>
                        <a:pt x="1632" y="618"/>
                      </a:lnTo>
                      <a:lnTo>
                        <a:pt x="1632" y="645"/>
                      </a:lnTo>
                      <a:lnTo>
                        <a:pt x="1647" y="642"/>
                      </a:lnTo>
                      <a:lnTo>
                        <a:pt x="1653" y="661"/>
                      </a:lnTo>
                      <a:lnTo>
                        <a:pt x="1659" y="662"/>
                      </a:lnTo>
                      <a:lnTo>
                        <a:pt x="1669" y="680"/>
                      </a:lnTo>
                      <a:lnTo>
                        <a:pt x="1659" y="713"/>
                      </a:lnTo>
                      <a:lnTo>
                        <a:pt x="1668" y="741"/>
                      </a:lnTo>
                      <a:lnTo>
                        <a:pt x="1680" y="750"/>
                      </a:lnTo>
                      <a:lnTo>
                        <a:pt x="1680" y="765"/>
                      </a:lnTo>
                      <a:lnTo>
                        <a:pt x="1683" y="768"/>
                      </a:lnTo>
                      <a:lnTo>
                        <a:pt x="1695" y="767"/>
                      </a:lnTo>
                      <a:lnTo>
                        <a:pt x="1727" y="741"/>
                      </a:lnTo>
                      <a:lnTo>
                        <a:pt x="1734" y="739"/>
                      </a:lnTo>
                      <a:lnTo>
                        <a:pt x="1737" y="753"/>
                      </a:lnTo>
                      <a:lnTo>
                        <a:pt x="1752" y="770"/>
                      </a:lnTo>
                      <a:lnTo>
                        <a:pt x="1751" y="779"/>
                      </a:lnTo>
                      <a:lnTo>
                        <a:pt x="1761" y="790"/>
                      </a:lnTo>
                      <a:lnTo>
                        <a:pt x="1769" y="813"/>
                      </a:lnTo>
                      <a:lnTo>
                        <a:pt x="1768" y="818"/>
                      </a:lnTo>
                      <a:lnTo>
                        <a:pt x="1762" y="817"/>
                      </a:lnTo>
                      <a:lnTo>
                        <a:pt x="1762" y="822"/>
                      </a:lnTo>
                      <a:lnTo>
                        <a:pt x="1756" y="823"/>
                      </a:lnTo>
                      <a:lnTo>
                        <a:pt x="1756" y="828"/>
                      </a:lnTo>
                      <a:lnTo>
                        <a:pt x="1765" y="834"/>
                      </a:lnTo>
                      <a:lnTo>
                        <a:pt x="1767" y="829"/>
                      </a:lnTo>
                      <a:lnTo>
                        <a:pt x="1775" y="836"/>
                      </a:lnTo>
                      <a:lnTo>
                        <a:pt x="1783" y="835"/>
                      </a:lnTo>
                      <a:lnTo>
                        <a:pt x="1778" y="869"/>
                      </a:lnTo>
                      <a:lnTo>
                        <a:pt x="1755" y="873"/>
                      </a:lnTo>
                      <a:lnTo>
                        <a:pt x="1756" y="887"/>
                      </a:lnTo>
                      <a:lnTo>
                        <a:pt x="1731" y="899"/>
                      </a:lnTo>
                      <a:lnTo>
                        <a:pt x="1699" y="891"/>
                      </a:lnTo>
                      <a:lnTo>
                        <a:pt x="1700" y="905"/>
                      </a:lnTo>
                      <a:lnTo>
                        <a:pt x="1687" y="903"/>
                      </a:lnTo>
                      <a:lnTo>
                        <a:pt x="1685" y="908"/>
                      </a:lnTo>
                      <a:lnTo>
                        <a:pt x="1678" y="905"/>
                      </a:lnTo>
                      <a:lnTo>
                        <a:pt x="1670" y="910"/>
                      </a:lnTo>
                      <a:lnTo>
                        <a:pt x="1670" y="916"/>
                      </a:lnTo>
                      <a:lnTo>
                        <a:pt x="1654" y="932"/>
                      </a:lnTo>
                      <a:lnTo>
                        <a:pt x="1649" y="926"/>
                      </a:lnTo>
                      <a:lnTo>
                        <a:pt x="1630" y="935"/>
                      </a:lnTo>
                      <a:lnTo>
                        <a:pt x="1612" y="953"/>
                      </a:lnTo>
                      <a:lnTo>
                        <a:pt x="1604" y="952"/>
                      </a:lnTo>
                      <a:lnTo>
                        <a:pt x="1577" y="967"/>
                      </a:lnTo>
                      <a:lnTo>
                        <a:pt x="1574" y="979"/>
                      </a:lnTo>
                      <a:lnTo>
                        <a:pt x="1569" y="981"/>
                      </a:lnTo>
                      <a:lnTo>
                        <a:pt x="1554" y="1007"/>
                      </a:lnTo>
                      <a:lnTo>
                        <a:pt x="1533" y="962"/>
                      </a:lnTo>
                      <a:lnTo>
                        <a:pt x="1520" y="962"/>
                      </a:lnTo>
                      <a:lnTo>
                        <a:pt x="1510" y="950"/>
                      </a:lnTo>
                      <a:lnTo>
                        <a:pt x="1494" y="962"/>
                      </a:lnTo>
                      <a:lnTo>
                        <a:pt x="1492" y="968"/>
                      </a:lnTo>
                      <a:lnTo>
                        <a:pt x="1501" y="976"/>
                      </a:lnTo>
                      <a:lnTo>
                        <a:pt x="1499" y="1011"/>
                      </a:lnTo>
                      <a:lnTo>
                        <a:pt x="1508" y="1022"/>
                      </a:lnTo>
                      <a:lnTo>
                        <a:pt x="1506" y="1029"/>
                      </a:lnTo>
                      <a:lnTo>
                        <a:pt x="1501" y="1045"/>
                      </a:lnTo>
                      <a:lnTo>
                        <a:pt x="1497" y="1047"/>
                      </a:lnTo>
                      <a:lnTo>
                        <a:pt x="1472" y="1047"/>
                      </a:lnTo>
                      <a:lnTo>
                        <a:pt x="1469" y="1042"/>
                      </a:lnTo>
                      <a:lnTo>
                        <a:pt x="1437" y="1051"/>
                      </a:lnTo>
                      <a:lnTo>
                        <a:pt x="1436" y="1041"/>
                      </a:lnTo>
                      <a:lnTo>
                        <a:pt x="1430" y="1038"/>
                      </a:lnTo>
                      <a:lnTo>
                        <a:pt x="1432" y="1029"/>
                      </a:lnTo>
                      <a:lnTo>
                        <a:pt x="1428" y="1028"/>
                      </a:lnTo>
                      <a:lnTo>
                        <a:pt x="1421" y="1007"/>
                      </a:lnTo>
                      <a:lnTo>
                        <a:pt x="1430" y="1010"/>
                      </a:lnTo>
                      <a:lnTo>
                        <a:pt x="1428" y="981"/>
                      </a:lnTo>
                      <a:lnTo>
                        <a:pt x="1414" y="981"/>
                      </a:lnTo>
                      <a:lnTo>
                        <a:pt x="1411" y="964"/>
                      </a:lnTo>
                      <a:lnTo>
                        <a:pt x="1390" y="936"/>
                      </a:lnTo>
                      <a:lnTo>
                        <a:pt x="1378" y="942"/>
                      </a:lnTo>
                      <a:lnTo>
                        <a:pt x="1375" y="938"/>
                      </a:lnTo>
                      <a:lnTo>
                        <a:pt x="1363" y="952"/>
                      </a:lnTo>
                      <a:lnTo>
                        <a:pt x="1345" y="952"/>
                      </a:lnTo>
                      <a:lnTo>
                        <a:pt x="1332" y="960"/>
                      </a:lnTo>
                      <a:lnTo>
                        <a:pt x="1328" y="998"/>
                      </a:lnTo>
                      <a:lnTo>
                        <a:pt x="1314" y="1002"/>
                      </a:lnTo>
                      <a:lnTo>
                        <a:pt x="1295" y="995"/>
                      </a:lnTo>
                      <a:lnTo>
                        <a:pt x="1281" y="1017"/>
                      </a:lnTo>
                      <a:lnTo>
                        <a:pt x="1274" y="1017"/>
                      </a:lnTo>
                      <a:lnTo>
                        <a:pt x="1266" y="1004"/>
                      </a:lnTo>
                      <a:lnTo>
                        <a:pt x="1228" y="1027"/>
                      </a:lnTo>
                      <a:lnTo>
                        <a:pt x="1228" y="1036"/>
                      </a:lnTo>
                      <a:lnTo>
                        <a:pt x="1213" y="1034"/>
                      </a:lnTo>
                      <a:lnTo>
                        <a:pt x="1197" y="1038"/>
                      </a:lnTo>
                      <a:lnTo>
                        <a:pt x="1197" y="1019"/>
                      </a:lnTo>
                      <a:lnTo>
                        <a:pt x="1202" y="1017"/>
                      </a:lnTo>
                      <a:lnTo>
                        <a:pt x="1191" y="987"/>
                      </a:lnTo>
                      <a:lnTo>
                        <a:pt x="1186" y="992"/>
                      </a:lnTo>
                      <a:lnTo>
                        <a:pt x="1174" y="990"/>
                      </a:lnTo>
                      <a:lnTo>
                        <a:pt x="1171" y="1005"/>
                      </a:lnTo>
                      <a:lnTo>
                        <a:pt x="1152" y="1019"/>
                      </a:lnTo>
                      <a:lnTo>
                        <a:pt x="1155" y="1046"/>
                      </a:lnTo>
                      <a:lnTo>
                        <a:pt x="1143" y="1045"/>
                      </a:lnTo>
                      <a:lnTo>
                        <a:pt x="1129" y="1057"/>
                      </a:lnTo>
                      <a:lnTo>
                        <a:pt x="1134" y="1059"/>
                      </a:lnTo>
                      <a:lnTo>
                        <a:pt x="1132" y="1067"/>
                      </a:lnTo>
                      <a:lnTo>
                        <a:pt x="1139" y="1073"/>
                      </a:lnTo>
                      <a:lnTo>
                        <a:pt x="1129" y="1084"/>
                      </a:lnTo>
                      <a:lnTo>
                        <a:pt x="1144" y="1105"/>
                      </a:lnTo>
                      <a:lnTo>
                        <a:pt x="1143" y="1109"/>
                      </a:lnTo>
                      <a:lnTo>
                        <a:pt x="1150" y="1118"/>
                      </a:lnTo>
                      <a:lnTo>
                        <a:pt x="1145" y="1120"/>
                      </a:lnTo>
                      <a:lnTo>
                        <a:pt x="1145" y="1133"/>
                      </a:lnTo>
                      <a:lnTo>
                        <a:pt x="1132" y="1142"/>
                      </a:lnTo>
                      <a:lnTo>
                        <a:pt x="1127" y="1137"/>
                      </a:lnTo>
                      <a:lnTo>
                        <a:pt x="1098" y="1155"/>
                      </a:lnTo>
                      <a:lnTo>
                        <a:pt x="1088" y="1148"/>
                      </a:lnTo>
                      <a:lnTo>
                        <a:pt x="1065" y="1155"/>
                      </a:lnTo>
                      <a:lnTo>
                        <a:pt x="1054" y="1171"/>
                      </a:lnTo>
                      <a:lnTo>
                        <a:pt x="1037" y="1160"/>
                      </a:lnTo>
                      <a:lnTo>
                        <a:pt x="1027" y="1161"/>
                      </a:lnTo>
                      <a:lnTo>
                        <a:pt x="998" y="1222"/>
                      </a:lnTo>
                      <a:lnTo>
                        <a:pt x="967" y="1219"/>
                      </a:lnTo>
                      <a:lnTo>
                        <a:pt x="958" y="1239"/>
                      </a:lnTo>
                      <a:lnTo>
                        <a:pt x="941" y="1244"/>
                      </a:lnTo>
                      <a:lnTo>
                        <a:pt x="943" y="1225"/>
                      </a:lnTo>
                      <a:lnTo>
                        <a:pt x="924" y="1235"/>
                      </a:lnTo>
                      <a:lnTo>
                        <a:pt x="915" y="1253"/>
                      </a:lnTo>
                      <a:lnTo>
                        <a:pt x="906" y="1257"/>
                      </a:lnTo>
                      <a:lnTo>
                        <a:pt x="901" y="1245"/>
                      </a:lnTo>
                      <a:lnTo>
                        <a:pt x="892" y="1251"/>
                      </a:lnTo>
                      <a:lnTo>
                        <a:pt x="882" y="1240"/>
                      </a:lnTo>
                      <a:lnTo>
                        <a:pt x="874" y="1239"/>
                      </a:lnTo>
                      <a:lnTo>
                        <a:pt x="871" y="1259"/>
                      </a:lnTo>
                      <a:lnTo>
                        <a:pt x="843" y="1275"/>
                      </a:lnTo>
                      <a:lnTo>
                        <a:pt x="832" y="1296"/>
                      </a:lnTo>
                      <a:lnTo>
                        <a:pt x="825" y="1296"/>
                      </a:lnTo>
                      <a:lnTo>
                        <a:pt x="817" y="1305"/>
                      </a:lnTo>
                      <a:lnTo>
                        <a:pt x="818" y="1313"/>
                      </a:lnTo>
                      <a:lnTo>
                        <a:pt x="813" y="1313"/>
                      </a:lnTo>
                      <a:lnTo>
                        <a:pt x="792" y="1337"/>
                      </a:lnTo>
                      <a:lnTo>
                        <a:pt x="789" y="1354"/>
                      </a:lnTo>
                      <a:lnTo>
                        <a:pt x="797" y="1365"/>
                      </a:lnTo>
                      <a:lnTo>
                        <a:pt x="790" y="1376"/>
                      </a:lnTo>
                      <a:lnTo>
                        <a:pt x="780" y="1367"/>
                      </a:lnTo>
                      <a:lnTo>
                        <a:pt x="778" y="1398"/>
                      </a:lnTo>
                      <a:lnTo>
                        <a:pt x="763" y="1401"/>
                      </a:lnTo>
                      <a:lnTo>
                        <a:pt x="761" y="1398"/>
                      </a:lnTo>
                      <a:lnTo>
                        <a:pt x="743" y="1401"/>
                      </a:lnTo>
                      <a:lnTo>
                        <a:pt x="740" y="1399"/>
                      </a:lnTo>
                      <a:lnTo>
                        <a:pt x="730" y="1404"/>
                      </a:lnTo>
                      <a:lnTo>
                        <a:pt x="724" y="1400"/>
                      </a:lnTo>
                      <a:lnTo>
                        <a:pt x="720" y="1387"/>
                      </a:lnTo>
                      <a:lnTo>
                        <a:pt x="697" y="1379"/>
                      </a:lnTo>
                      <a:lnTo>
                        <a:pt x="681" y="1372"/>
                      </a:lnTo>
                      <a:lnTo>
                        <a:pt x="681" y="1366"/>
                      </a:lnTo>
                      <a:lnTo>
                        <a:pt x="663" y="1353"/>
                      </a:lnTo>
                      <a:lnTo>
                        <a:pt x="654" y="1355"/>
                      </a:lnTo>
                      <a:lnTo>
                        <a:pt x="637" y="1352"/>
                      </a:lnTo>
                      <a:lnTo>
                        <a:pt x="617" y="1336"/>
                      </a:lnTo>
                      <a:lnTo>
                        <a:pt x="626" y="1325"/>
                      </a:lnTo>
                      <a:lnTo>
                        <a:pt x="631" y="1301"/>
                      </a:lnTo>
                      <a:lnTo>
                        <a:pt x="649" y="1280"/>
                      </a:lnTo>
                      <a:lnTo>
                        <a:pt x="648" y="1269"/>
                      </a:lnTo>
                      <a:lnTo>
                        <a:pt x="643" y="1268"/>
                      </a:lnTo>
                      <a:lnTo>
                        <a:pt x="637" y="1241"/>
                      </a:lnTo>
                      <a:lnTo>
                        <a:pt x="624" y="1242"/>
                      </a:lnTo>
                      <a:lnTo>
                        <a:pt x="617" y="1248"/>
                      </a:lnTo>
                      <a:lnTo>
                        <a:pt x="604" y="1250"/>
                      </a:lnTo>
                      <a:lnTo>
                        <a:pt x="603" y="1262"/>
                      </a:lnTo>
                      <a:lnTo>
                        <a:pt x="595" y="1259"/>
                      </a:lnTo>
                      <a:lnTo>
                        <a:pt x="580" y="1282"/>
                      </a:lnTo>
                      <a:lnTo>
                        <a:pt x="569" y="1322"/>
                      </a:lnTo>
                      <a:lnTo>
                        <a:pt x="570" y="1338"/>
                      </a:lnTo>
                      <a:lnTo>
                        <a:pt x="566" y="1345"/>
                      </a:lnTo>
                      <a:lnTo>
                        <a:pt x="564" y="1354"/>
                      </a:lnTo>
                      <a:lnTo>
                        <a:pt x="568" y="1362"/>
                      </a:lnTo>
                      <a:lnTo>
                        <a:pt x="563" y="1379"/>
                      </a:lnTo>
                      <a:lnTo>
                        <a:pt x="551" y="1385"/>
                      </a:lnTo>
                      <a:lnTo>
                        <a:pt x="551" y="1389"/>
                      </a:lnTo>
                      <a:lnTo>
                        <a:pt x="521" y="1393"/>
                      </a:lnTo>
                      <a:lnTo>
                        <a:pt x="506" y="1404"/>
                      </a:lnTo>
                      <a:lnTo>
                        <a:pt x="466" y="1405"/>
                      </a:lnTo>
                      <a:lnTo>
                        <a:pt x="454" y="1412"/>
                      </a:lnTo>
                      <a:lnTo>
                        <a:pt x="449" y="1415"/>
                      </a:lnTo>
                      <a:lnTo>
                        <a:pt x="424" y="1390"/>
                      </a:lnTo>
                      <a:lnTo>
                        <a:pt x="418" y="1381"/>
                      </a:lnTo>
                      <a:lnTo>
                        <a:pt x="396" y="1371"/>
                      </a:lnTo>
                      <a:lnTo>
                        <a:pt x="392" y="1349"/>
                      </a:lnTo>
                      <a:lnTo>
                        <a:pt x="407" y="1343"/>
                      </a:lnTo>
                      <a:lnTo>
                        <a:pt x="404" y="1331"/>
                      </a:lnTo>
                      <a:lnTo>
                        <a:pt x="398" y="1320"/>
                      </a:lnTo>
                      <a:lnTo>
                        <a:pt x="432" y="1301"/>
                      </a:lnTo>
                      <a:lnTo>
                        <a:pt x="443" y="1280"/>
                      </a:lnTo>
                      <a:lnTo>
                        <a:pt x="454" y="1275"/>
                      </a:lnTo>
                      <a:lnTo>
                        <a:pt x="447" y="1229"/>
                      </a:lnTo>
                      <a:lnTo>
                        <a:pt x="432" y="1228"/>
                      </a:lnTo>
                      <a:lnTo>
                        <a:pt x="397" y="1238"/>
                      </a:lnTo>
                      <a:lnTo>
                        <a:pt x="373" y="1256"/>
                      </a:lnTo>
                      <a:lnTo>
                        <a:pt x="346" y="1248"/>
                      </a:lnTo>
                      <a:lnTo>
                        <a:pt x="334" y="1240"/>
                      </a:lnTo>
                      <a:lnTo>
                        <a:pt x="315" y="1247"/>
                      </a:lnTo>
                      <a:lnTo>
                        <a:pt x="289" y="1250"/>
                      </a:lnTo>
                      <a:lnTo>
                        <a:pt x="307" y="1270"/>
                      </a:lnTo>
                      <a:lnTo>
                        <a:pt x="292" y="1282"/>
                      </a:lnTo>
                      <a:lnTo>
                        <a:pt x="290" y="1287"/>
                      </a:lnTo>
                      <a:lnTo>
                        <a:pt x="286" y="1290"/>
                      </a:lnTo>
                      <a:lnTo>
                        <a:pt x="272" y="1288"/>
                      </a:lnTo>
                      <a:lnTo>
                        <a:pt x="253" y="1276"/>
                      </a:lnTo>
                      <a:lnTo>
                        <a:pt x="254" y="1270"/>
                      </a:lnTo>
                      <a:lnTo>
                        <a:pt x="244" y="1261"/>
                      </a:lnTo>
                      <a:lnTo>
                        <a:pt x="247" y="1255"/>
                      </a:lnTo>
                      <a:lnTo>
                        <a:pt x="233" y="1259"/>
                      </a:lnTo>
                      <a:lnTo>
                        <a:pt x="226" y="1251"/>
                      </a:lnTo>
                      <a:lnTo>
                        <a:pt x="221" y="1255"/>
                      </a:lnTo>
                      <a:lnTo>
                        <a:pt x="221" y="1217"/>
                      </a:lnTo>
                      <a:lnTo>
                        <a:pt x="201" y="1217"/>
                      </a:lnTo>
                      <a:lnTo>
                        <a:pt x="201" y="1210"/>
                      </a:lnTo>
                      <a:lnTo>
                        <a:pt x="189" y="1206"/>
                      </a:lnTo>
                      <a:lnTo>
                        <a:pt x="185" y="1190"/>
                      </a:lnTo>
                      <a:lnTo>
                        <a:pt x="166" y="1183"/>
                      </a:lnTo>
                      <a:lnTo>
                        <a:pt x="151" y="1168"/>
                      </a:lnTo>
                      <a:lnTo>
                        <a:pt x="128" y="1166"/>
                      </a:lnTo>
                      <a:lnTo>
                        <a:pt x="163" y="1141"/>
                      </a:lnTo>
                      <a:lnTo>
                        <a:pt x="170" y="1127"/>
                      </a:lnTo>
                      <a:lnTo>
                        <a:pt x="189" y="1109"/>
                      </a:lnTo>
                      <a:lnTo>
                        <a:pt x="189" y="1101"/>
                      </a:lnTo>
                      <a:lnTo>
                        <a:pt x="183" y="1084"/>
                      </a:lnTo>
                      <a:lnTo>
                        <a:pt x="153" y="1075"/>
                      </a:lnTo>
                      <a:lnTo>
                        <a:pt x="146" y="1081"/>
                      </a:lnTo>
                      <a:lnTo>
                        <a:pt x="113" y="1080"/>
                      </a:lnTo>
                      <a:lnTo>
                        <a:pt x="95" y="1086"/>
                      </a:lnTo>
                      <a:lnTo>
                        <a:pt x="78" y="1103"/>
                      </a:lnTo>
                      <a:lnTo>
                        <a:pt x="54" y="1103"/>
                      </a:lnTo>
                      <a:lnTo>
                        <a:pt x="63" y="1074"/>
                      </a:lnTo>
                      <a:lnTo>
                        <a:pt x="61" y="1069"/>
                      </a:lnTo>
                      <a:lnTo>
                        <a:pt x="41" y="1051"/>
                      </a:lnTo>
                      <a:lnTo>
                        <a:pt x="19" y="1017"/>
                      </a:lnTo>
                      <a:lnTo>
                        <a:pt x="18" y="1012"/>
                      </a:lnTo>
                      <a:lnTo>
                        <a:pt x="33" y="998"/>
                      </a:lnTo>
                      <a:lnTo>
                        <a:pt x="0" y="89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" name="Freeform 6"/>
                <p:cNvSpPr>
                  <a:spLocks noChangeAspect="1"/>
                </p:cNvSpPr>
                <p:nvPr/>
              </p:nvSpPr>
              <p:spPr bwMode="auto">
                <a:xfrm>
                  <a:off x="3979379" y="949500"/>
                  <a:ext cx="3186909" cy="2406351"/>
                </a:xfrm>
                <a:custGeom>
                  <a:avLst/>
                  <a:gdLst>
                    <a:gd name="T0" fmla="*/ 1671887 w 1858"/>
                    <a:gd name="T1" fmla="*/ 1280712 h 1415"/>
                    <a:gd name="T2" fmla="*/ 1795477 w 1858"/>
                    <a:gd name="T3" fmla="*/ 1275610 h 1415"/>
                    <a:gd name="T4" fmla="*/ 1943097 w 1858"/>
                    <a:gd name="T5" fmla="*/ 1260302 h 1415"/>
                    <a:gd name="T6" fmla="*/ 2071836 w 1858"/>
                    <a:gd name="T7" fmla="*/ 1188868 h 1415"/>
                    <a:gd name="T8" fmla="*/ 2190276 w 1858"/>
                    <a:gd name="T9" fmla="*/ 1119135 h 1415"/>
                    <a:gd name="T10" fmla="*/ 2277818 w 1858"/>
                    <a:gd name="T11" fmla="*/ 1037496 h 1415"/>
                    <a:gd name="T12" fmla="*/ 2358494 w 1858"/>
                    <a:gd name="T13" fmla="*/ 1006881 h 1415"/>
                    <a:gd name="T14" fmla="*/ 2444320 w 1858"/>
                    <a:gd name="T15" fmla="*/ 964361 h 1415"/>
                    <a:gd name="T16" fmla="*/ 2537012 w 1858"/>
                    <a:gd name="T17" fmla="*/ 989873 h 1415"/>
                    <a:gd name="T18" fmla="*/ 2585074 w 1858"/>
                    <a:gd name="T19" fmla="*/ 959258 h 1415"/>
                    <a:gd name="T20" fmla="*/ 2566193 w 1858"/>
                    <a:gd name="T21" fmla="*/ 891226 h 1415"/>
                    <a:gd name="T22" fmla="*/ 2512981 w 1858"/>
                    <a:gd name="T23" fmla="*/ 847005 h 1415"/>
                    <a:gd name="T24" fmla="*/ 2389391 w 1858"/>
                    <a:gd name="T25" fmla="*/ 785775 h 1415"/>
                    <a:gd name="T26" fmla="*/ 2286400 w 1858"/>
                    <a:gd name="T27" fmla="*/ 836800 h 1415"/>
                    <a:gd name="T28" fmla="*/ 2138780 w 1858"/>
                    <a:gd name="T29" fmla="*/ 847005 h 1415"/>
                    <a:gd name="T30" fmla="*/ 2119898 w 1858"/>
                    <a:gd name="T31" fmla="*/ 761964 h 1415"/>
                    <a:gd name="T32" fmla="*/ 2229755 w 1858"/>
                    <a:gd name="T33" fmla="*/ 544260 h 1415"/>
                    <a:gd name="T34" fmla="*/ 2377376 w 1858"/>
                    <a:gd name="T35" fmla="*/ 530654 h 1415"/>
                    <a:gd name="T36" fmla="*/ 2463202 w 1858"/>
                    <a:gd name="T37" fmla="*/ 488133 h 1415"/>
                    <a:gd name="T38" fmla="*/ 2463202 w 1858"/>
                    <a:gd name="T39" fmla="*/ 430306 h 1415"/>
                    <a:gd name="T40" fmla="*/ 2512981 w 1858"/>
                    <a:gd name="T41" fmla="*/ 341863 h 1415"/>
                    <a:gd name="T42" fmla="*/ 2535295 w 1858"/>
                    <a:gd name="T43" fmla="*/ 290839 h 1415"/>
                    <a:gd name="T44" fmla="*/ 2571342 w 1858"/>
                    <a:gd name="T45" fmla="*/ 229610 h 1415"/>
                    <a:gd name="T46" fmla="*/ 2610822 w 1858"/>
                    <a:gd name="T47" fmla="*/ 164979 h 1415"/>
                    <a:gd name="T48" fmla="*/ 2566193 w 1858"/>
                    <a:gd name="T49" fmla="*/ 110553 h 1415"/>
                    <a:gd name="T50" fmla="*/ 2554177 w 1858"/>
                    <a:gd name="T51" fmla="*/ 78237 h 1415"/>
                    <a:gd name="T52" fmla="*/ 2603956 w 1858"/>
                    <a:gd name="T53" fmla="*/ 18709 h 1415"/>
                    <a:gd name="T54" fmla="*/ 2712096 w 1858"/>
                    <a:gd name="T55" fmla="*/ 37418 h 1415"/>
                    <a:gd name="T56" fmla="*/ 2818520 w 1858"/>
                    <a:gd name="T57" fmla="*/ 153073 h 1415"/>
                    <a:gd name="T58" fmla="*/ 3053683 w 1858"/>
                    <a:gd name="T59" fmla="*/ 233011 h 1415"/>
                    <a:gd name="T60" fmla="*/ 3168690 w 1858"/>
                    <a:gd name="T61" fmla="*/ 312950 h 1415"/>
                    <a:gd name="T62" fmla="*/ 3130926 w 1858"/>
                    <a:gd name="T63" fmla="*/ 406494 h 1415"/>
                    <a:gd name="T64" fmla="*/ 3122344 w 1858"/>
                    <a:gd name="T65" fmla="*/ 552764 h 1415"/>
                    <a:gd name="T66" fmla="*/ 2870016 w 1858"/>
                    <a:gd name="T67" fmla="*/ 867414 h 1415"/>
                    <a:gd name="T68" fmla="*/ 2957558 w 1858"/>
                    <a:gd name="T69" fmla="*/ 886124 h 1415"/>
                    <a:gd name="T70" fmla="*/ 2938677 w 1858"/>
                    <a:gd name="T71" fmla="*/ 1023889 h 1415"/>
                    <a:gd name="T72" fmla="*/ 2847701 w 1858"/>
                    <a:gd name="T73" fmla="*/ 1125938 h 1415"/>
                    <a:gd name="T74" fmla="*/ 2981590 w 1858"/>
                    <a:gd name="T75" fmla="*/ 1280712 h 1415"/>
                    <a:gd name="T76" fmla="*/ 3029652 w 1858"/>
                    <a:gd name="T77" fmla="*/ 1418478 h 1415"/>
                    <a:gd name="T78" fmla="*/ 2895764 w 1858"/>
                    <a:gd name="T79" fmla="*/ 1535834 h 1415"/>
                    <a:gd name="T80" fmla="*/ 2706947 w 1858"/>
                    <a:gd name="T81" fmla="*/ 1644686 h 1415"/>
                    <a:gd name="T82" fmla="*/ 2573059 w 1858"/>
                    <a:gd name="T83" fmla="*/ 1719521 h 1415"/>
                    <a:gd name="T84" fmla="*/ 2458052 w 1858"/>
                    <a:gd name="T85" fmla="*/ 1750137 h 1415"/>
                    <a:gd name="T86" fmla="*/ 2339612 w 1858"/>
                    <a:gd name="T87" fmla="*/ 1619174 h 1415"/>
                    <a:gd name="T88" fmla="*/ 2107883 w 1858"/>
                    <a:gd name="T89" fmla="*/ 1762042 h 1415"/>
                    <a:gd name="T90" fmla="*/ 1982577 w 1858"/>
                    <a:gd name="T91" fmla="*/ 1779050 h 1415"/>
                    <a:gd name="T92" fmla="*/ 1965412 w 1858"/>
                    <a:gd name="T93" fmla="*/ 1904910 h 1415"/>
                    <a:gd name="T94" fmla="*/ 1713084 w 1858"/>
                    <a:gd name="T95" fmla="*/ 2078393 h 1415"/>
                    <a:gd name="T96" fmla="*/ 1513968 w 1858"/>
                    <a:gd name="T97" fmla="*/ 2109008 h 1415"/>
                    <a:gd name="T98" fmla="*/ 1354332 w 1858"/>
                    <a:gd name="T99" fmla="*/ 2302900 h 1415"/>
                    <a:gd name="T100" fmla="*/ 1242758 w 1858"/>
                    <a:gd name="T101" fmla="*/ 2381138 h 1415"/>
                    <a:gd name="T102" fmla="*/ 1083122 w 1858"/>
                    <a:gd name="T103" fmla="*/ 2212757 h 1415"/>
                    <a:gd name="T104" fmla="*/ 995580 w 1858"/>
                    <a:gd name="T105" fmla="*/ 2180442 h 1415"/>
                    <a:gd name="T106" fmla="*/ 868557 w 1858"/>
                    <a:gd name="T107" fmla="*/ 2387941 h 1415"/>
                    <a:gd name="T108" fmla="*/ 683174 w 1858"/>
                    <a:gd name="T109" fmla="*/ 2245073 h 1415"/>
                    <a:gd name="T110" fmla="*/ 540703 w 1858"/>
                    <a:gd name="T111" fmla="*/ 2120914 h 1415"/>
                    <a:gd name="T112" fmla="*/ 423980 w 1858"/>
                    <a:gd name="T113" fmla="*/ 2134520 h 1415"/>
                    <a:gd name="T114" fmla="*/ 259194 w 1858"/>
                    <a:gd name="T115" fmla="*/ 1986549 h 1415"/>
                    <a:gd name="T116" fmla="*/ 163069 w 1858"/>
                    <a:gd name="T117" fmla="*/ 1847083 h 141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58"/>
                    <a:gd name="T178" fmla="*/ 0 h 1415"/>
                    <a:gd name="T179" fmla="*/ 1858 w 1858"/>
                    <a:gd name="T180" fmla="*/ 1415 h 141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58" h="1415">
                      <a:moveTo>
                        <a:pt x="969" y="819"/>
                      </a:moveTo>
                      <a:lnTo>
                        <a:pt x="964" y="812"/>
                      </a:lnTo>
                      <a:lnTo>
                        <a:pt x="961" y="804"/>
                      </a:lnTo>
                      <a:lnTo>
                        <a:pt x="957" y="800"/>
                      </a:lnTo>
                      <a:lnTo>
                        <a:pt x="956" y="794"/>
                      </a:lnTo>
                      <a:lnTo>
                        <a:pt x="958" y="789"/>
                      </a:lnTo>
                      <a:lnTo>
                        <a:pt x="961" y="784"/>
                      </a:lnTo>
                      <a:lnTo>
                        <a:pt x="964" y="777"/>
                      </a:lnTo>
                      <a:lnTo>
                        <a:pt x="967" y="765"/>
                      </a:lnTo>
                      <a:lnTo>
                        <a:pt x="974" y="753"/>
                      </a:lnTo>
                      <a:lnTo>
                        <a:pt x="979" y="743"/>
                      </a:lnTo>
                      <a:lnTo>
                        <a:pt x="985" y="736"/>
                      </a:lnTo>
                      <a:lnTo>
                        <a:pt x="991" y="732"/>
                      </a:lnTo>
                      <a:lnTo>
                        <a:pt x="995" y="732"/>
                      </a:lnTo>
                      <a:lnTo>
                        <a:pt x="1009" y="733"/>
                      </a:lnTo>
                      <a:lnTo>
                        <a:pt x="1024" y="735"/>
                      </a:lnTo>
                      <a:lnTo>
                        <a:pt x="1030" y="738"/>
                      </a:lnTo>
                      <a:lnTo>
                        <a:pt x="1032" y="742"/>
                      </a:lnTo>
                      <a:lnTo>
                        <a:pt x="1041" y="748"/>
                      </a:lnTo>
                      <a:lnTo>
                        <a:pt x="1046" y="750"/>
                      </a:lnTo>
                      <a:lnTo>
                        <a:pt x="1055" y="750"/>
                      </a:lnTo>
                      <a:lnTo>
                        <a:pt x="1060" y="753"/>
                      </a:lnTo>
                      <a:lnTo>
                        <a:pt x="1071" y="756"/>
                      </a:lnTo>
                      <a:lnTo>
                        <a:pt x="1078" y="756"/>
                      </a:lnTo>
                      <a:lnTo>
                        <a:pt x="1095" y="756"/>
                      </a:lnTo>
                      <a:lnTo>
                        <a:pt x="1101" y="759"/>
                      </a:lnTo>
                      <a:lnTo>
                        <a:pt x="1107" y="758"/>
                      </a:lnTo>
                      <a:lnTo>
                        <a:pt x="1115" y="750"/>
                      </a:lnTo>
                      <a:lnTo>
                        <a:pt x="1124" y="745"/>
                      </a:lnTo>
                      <a:lnTo>
                        <a:pt x="1132" y="741"/>
                      </a:lnTo>
                      <a:lnTo>
                        <a:pt x="1147" y="725"/>
                      </a:lnTo>
                      <a:lnTo>
                        <a:pt x="1152" y="721"/>
                      </a:lnTo>
                      <a:lnTo>
                        <a:pt x="1160" y="710"/>
                      </a:lnTo>
                      <a:lnTo>
                        <a:pt x="1161" y="704"/>
                      </a:lnTo>
                      <a:lnTo>
                        <a:pt x="1163" y="701"/>
                      </a:lnTo>
                      <a:lnTo>
                        <a:pt x="1177" y="696"/>
                      </a:lnTo>
                      <a:lnTo>
                        <a:pt x="1187" y="699"/>
                      </a:lnTo>
                      <a:lnTo>
                        <a:pt x="1192" y="699"/>
                      </a:lnTo>
                      <a:lnTo>
                        <a:pt x="1194" y="702"/>
                      </a:lnTo>
                      <a:lnTo>
                        <a:pt x="1207" y="699"/>
                      </a:lnTo>
                      <a:lnTo>
                        <a:pt x="1215" y="699"/>
                      </a:lnTo>
                      <a:lnTo>
                        <a:pt x="1234" y="695"/>
                      </a:lnTo>
                      <a:lnTo>
                        <a:pt x="1241" y="693"/>
                      </a:lnTo>
                      <a:lnTo>
                        <a:pt x="1243" y="688"/>
                      </a:lnTo>
                      <a:lnTo>
                        <a:pt x="1248" y="685"/>
                      </a:lnTo>
                      <a:lnTo>
                        <a:pt x="1253" y="678"/>
                      </a:lnTo>
                      <a:lnTo>
                        <a:pt x="1263" y="672"/>
                      </a:lnTo>
                      <a:lnTo>
                        <a:pt x="1270" y="670"/>
                      </a:lnTo>
                      <a:lnTo>
                        <a:pt x="1275" y="664"/>
                      </a:lnTo>
                      <a:lnTo>
                        <a:pt x="1276" y="658"/>
                      </a:lnTo>
                      <a:lnTo>
                        <a:pt x="1274" y="653"/>
                      </a:lnTo>
                      <a:lnTo>
                        <a:pt x="1274" y="647"/>
                      </a:lnTo>
                      <a:lnTo>
                        <a:pt x="1280" y="636"/>
                      </a:lnTo>
                      <a:lnTo>
                        <a:pt x="1288" y="625"/>
                      </a:lnTo>
                      <a:lnTo>
                        <a:pt x="1292" y="622"/>
                      </a:lnTo>
                      <a:lnTo>
                        <a:pt x="1294" y="616"/>
                      </a:lnTo>
                      <a:lnTo>
                        <a:pt x="1305" y="613"/>
                      </a:lnTo>
                      <a:lnTo>
                        <a:pt x="1310" y="608"/>
                      </a:lnTo>
                      <a:lnTo>
                        <a:pt x="1316" y="610"/>
                      </a:lnTo>
                      <a:lnTo>
                        <a:pt x="1327" y="610"/>
                      </a:lnTo>
                      <a:lnTo>
                        <a:pt x="1335" y="608"/>
                      </a:lnTo>
                      <a:lnTo>
                        <a:pt x="1344" y="608"/>
                      </a:lnTo>
                      <a:lnTo>
                        <a:pt x="1344" y="601"/>
                      </a:lnTo>
                      <a:lnTo>
                        <a:pt x="1348" y="594"/>
                      </a:lnTo>
                      <a:lnTo>
                        <a:pt x="1346" y="589"/>
                      </a:lnTo>
                      <a:lnTo>
                        <a:pt x="1352" y="588"/>
                      </a:lnTo>
                      <a:lnTo>
                        <a:pt x="1358" y="588"/>
                      </a:lnTo>
                      <a:lnTo>
                        <a:pt x="1360" y="592"/>
                      </a:lnTo>
                      <a:lnTo>
                        <a:pt x="1364" y="594"/>
                      </a:lnTo>
                      <a:lnTo>
                        <a:pt x="1374" y="592"/>
                      </a:lnTo>
                      <a:lnTo>
                        <a:pt x="1375" y="587"/>
                      </a:lnTo>
                      <a:lnTo>
                        <a:pt x="1386" y="582"/>
                      </a:lnTo>
                      <a:lnTo>
                        <a:pt x="1388" y="578"/>
                      </a:lnTo>
                      <a:lnTo>
                        <a:pt x="1396" y="572"/>
                      </a:lnTo>
                      <a:lnTo>
                        <a:pt x="1400" y="572"/>
                      </a:lnTo>
                      <a:lnTo>
                        <a:pt x="1400" y="567"/>
                      </a:lnTo>
                      <a:lnTo>
                        <a:pt x="1412" y="567"/>
                      </a:lnTo>
                      <a:lnTo>
                        <a:pt x="1414" y="565"/>
                      </a:lnTo>
                      <a:lnTo>
                        <a:pt x="1419" y="567"/>
                      </a:lnTo>
                      <a:lnTo>
                        <a:pt x="1424" y="567"/>
                      </a:lnTo>
                      <a:lnTo>
                        <a:pt x="1425" y="564"/>
                      </a:lnTo>
                      <a:lnTo>
                        <a:pt x="1434" y="565"/>
                      </a:lnTo>
                      <a:lnTo>
                        <a:pt x="1442" y="561"/>
                      </a:lnTo>
                      <a:lnTo>
                        <a:pt x="1449" y="565"/>
                      </a:lnTo>
                      <a:lnTo>
                        <a:pt x="1453" y="564"/>
                      </a:lnTo>
                      <a:lnTo>
                        <a:pt x="1453" y="567"/>
                      </a:lnTo>
                      <a:lnTo>
                        <a:pt x="1455" y="570"/>
                      </a:lnTo>
                      <a:lnTo>
                        <a:pt x="1461" y="567"/>
                      </a:lnTo>
                      <a:lnTo>
                        <a:pt x="1474" y="576"/>
                      </a:lnTo>
                      <a:lnTo>
                        <a:pt x="1478" y="582"/>
                      </a:lnTo>
                      <a:lnTo>
                        <a:pt x="1475" y="584"/>
                      </a:lnTo>
                      <a:lnTo>
                        <a:pt x="1475" y="590"/>
                      </a:lnTo>
                      <a:lnTo>
                        <a:pt x="1482" y="594"/>
                      </a:lnTo>
                      <a:lnTo>
                        <a:pt x="1482" y="590"/>
                      </a:lnTo>
                      <a:lnTo>
                        <a:pt x="1486" y="587"/>
                      </a:lnTo>
                      <a:lnTo>
                        <a:pt x="1488" y="581"/>
                      </a:lnTo>
                      <a:lnTo>
                        <a:pt x="1492" y="579"/>
                      </a:lnTo>
                      <a:lnTo>
                        <a:pt x="1498" y="575"/>
                      </a:lnTo>
                      <a:lnTo>
                        <a:pt x="1500" y="568"/>
                      </a:lnTo>
                      <a:lnTo>
                        <a:pt x="1506" y="564"/>
                      </a:lnTo>
                      <a:lnTo>
                        <a:pt x="1503" y="555"/>
                      </a:lnTo>
                      <a:lnTo>
                        <a:pt x="1498" y="548"/>
                      </a:lnTo>
                      <a:lnTo>
                        <a:pt x="1498" y="543"/>
                      </a:lnTo>
                      <a:lnTo>
                        <a:pt x="1497" y="538"/>
                      </a:lnTo>
                      <a:lnTo>
                        <a:pt x="1499" y="539"/>
                      </a:lnTo>
                      <a:lnTo>
                        <a:pt x="1498" y="535"/>
                      </a:lnTo>
                      <a:lnTo>
                        <a:pt x="1500" y="532"/>
                      </a:lnTo>
                      <a:lnTo>
                        <a:pt x="1495" y="531"/>
                      </a:lnTo>
                      <a:lnTo>
                        <a:pt x="1489" y="526"/>
                      </a:lnTo>
                      <a:lnTo>
                        <a:pt x="1495" y="524"/>
                      </a:lnTo>
                      <a:lnTo>
                        <a:pt x="1497" y="528"/>
                      </a:lnTo>
                      <a:lnTo>
                        <a:pt x="1500" y="527"/>
                      </a:lnTo>
                      <a:lnTo>
                        <a:pt x="1498" y="519"/>
                      </a:lnTo>
                      <a:lnTo>
                        <a:pt x="1494" y="516"/>
                      </a:lnTo>
                      <a:lnTo>
                        <a:pt x="1489" y="514"/>
                      </a:lnTo>
                      <a:lnTo>
                        <a:pt x="1484" y="515"/>
                      </a:lnTo>
                      <a:lnTo>
                        <a:pt x="1480" y="513"/>
                      </a:lnTo>
                      <a:lnTo>
                        <a:pt x="1474" y="514"/>
                      </a:lnTo>
                      <a:lnTo>
                        <a:pt x="1464" y="507"/>
                      </a:lnTo>
                      <a:lnTo>
                        <a:pt x="1464" y="498"/>
                      </a:lnTo>
                      <a:lnTo>
                        <a:pt x="1461" y="497"/>
                      </a:lnTo>
                      <a:lnTo>
                        <a:pt x="1454" y="499"/>
                      </a:lnTo>
                      <a:lnTo>
                        <a:pt x="1452" y="498"/>
                      </a:lnTo>
                      <a:lnTo>
                        <a:pt x="1452" y="496"/>
                      </a:lnTo>
                      <a:lnTo>
                        <a:pt x="1449" y="485"/>
                      </a:lnTo>
                      <a:lnTo>
                        <a:pt x="1429" y="479"/>
                      </a:lnTo>
                      <a:lnTo>
                        <a:pt x="1424" y="475"/>
                      </a:lnTo>
                      <a:lnTo>
                        <a:pt x="1419" y="472"/>
                      </a:lnTo>
                      <a:lnTo>
                        <a:pt x="1406" y="462"/>
                      </a:lnTo>
                      <a:lnTo>
                        <a:pt x="1392" y="462"/>
                      </a:lnTo>
                      <a:lnTo>
                        <a:pt x="1386" y="461"/>
                      </a:lnTo>
                      <a:lnTo>
                        <a:pt x="1380" y="459"/>
                      </a:lnTo>
                      <a:lnTo>
                        <a:pt x="1378" y="461"/>
                      </a:lnTo>
                      <a:lnTo>
                        <a:pt x="1369" y="461"/>
                      </a:lnTo>
                      <a:lnTo>
                        <a:pt x="1361" y="465"/>
                      </a:lnTo>
                      <a:lnTo>
                        <a:pt x="1349" y="484"/>
                      </a:lnTo>
                      <a:lnTo>
                        <a:pt x="1343" y="487"/>
                      </a:lnTo>
                      <a:lnTo>
                        <a:pt x="1339" y="495"/>
                      </a:lnTo>
                      <a:lnTo>
                        <a:pt x="1338" y="497"/>
                      </a:lnTo>
                      <a:lnTo>
                        <a:pt x="1332" y="492"/>
                      </a:lnTo>
                      <a:lnTo>
                        <a:pt x="1326" y="488"/>
                      </a:lnTo>
                      <a:lnTo>
                        <a:pt x="1320" y="484"/>
                      </a:lnTo>
                      <a:lnTo>
                        <a:pt x="1309" y="479"/>
                      </a:lnTo>
                      <a:lnTo>
                        <a:pt x="1301" y="476"/>
                      </a:lnTo>
                      <a:lnTo>
                        <a:pt x="1289" y="478"/>
                      </a:lnTo>
                      <a:lnTo>
                        <a:pt x="1283" y="482"/>
                      </a:lnTo>
                      <a:lnTo>
                        <a:pt x="1277" y="482"/>
                      </a:lnTo>
                      <a:lnTo>
                        <a:pt x="1265" y="480"/>
                      </a:lnTo>
                      <a:lnTo>
                        <a:pt x="1258" y="485"/>
                      </a:lnTo>
                      <a:lnTo>
                        <a:pt x="1246" y="498"/>
                      </a:lnTo>
                      <a:lnTo>
                        <a:pt x="1243" y="498"/>
                      </a:lnTo>
                      <a:lnTo>
                        <a:pt x="1237" y="491"/>
                      </a:lnTo>
                      <a:lnTo>
                        <a:pt x="1226" y="484"/>
                      </a:lnTo>
                      <a:lnTo>
                        <a:pt x="1219" y="476"/>
                      </a:lnTo>
                      <a:lnTo>
                        <a:pt x="1214" y="475"/>
                      </a:lnTo>
                      <a:lnTo>
                        <a:pt x="1213" y="473"/>
                      </a:lnTo>
                      <a:lnTo>
                        <a:pt x="1219" y="472"/>
                      </a:lnTo>
                      <a:lnTo>
                        <a:pt x="1215" y="458"/>
                      </a:lnTo>
                      <a:lnTo>
                        <a:pt x="1217" y="456"/>
                      </a:lnTo>
                      <a:lnTo>
                        <a:pt x="1235" y="448"/>
                      </a:lnTo>
                      <a:lnTo>
                        <a:pt x="1236" y="442"/>
                      </a:lnTo>
                      <a:lnTo>
                        <a:pt x="1234" y="429"/>
                      </a:lnTo>
                      <a:lnTo>
                        <a:pt x="1235" y="425"/>
                      </a:lnTo>
                      <a:lnTo>
                        <a:pt x="1252" y="402"/>
                      </a:lnTo>
                      <a:lnTo>
                        <a:pt x="1252" y="401"/>
                      </a:lnTo>
                      <a:lnTo>
                        <a:pt x="1248" y="395"/>
                      </a:lnTo>
                      <a:lnTo>
                        <a:pt x="1269" y="347"/>
                      </a:lnTo>
                      <a:lnTo>
                        <a:pt x="1271" y="343"/>
                      </a:lnTo>
                      <a:lnTo>
                        <a:pt x="1284" y="312"/>
                      </a:lnTo>
                      <a:lnTo>
                        <a:pt x="1299" y="320"/>
                      </a:lnTo>
                      <a:lnTo>
                        <a:pt x="1321" y="327"/>
                      </a:lnTo>
                      <a:lnTo>
                        <a:pt x="1334" y="327"/>
                      </a:lnTo>
                      <a:lnTo>
                        <a:pt x="1350" y="333"/>
                      </a:lnTo>
                      <a:lnTo>
                        <a:pt x="1357" y="336"/>
                      </a:lnTo>
                      <a:lnTo>
                        <a:pt x="1367" y="328"/>
                      </a:lnTo>
                      <a:lnTo>
                        <a:pt x="1368" y="326"/>
                      </a:lnTo>
                      <a:lnTo>
                        <a:pt x="1373" y="324"/>
                      </a:lnTo>
                      <a:lnTo>
                        <a:pt x="1379" y="319"/>
                      </a:lnTo>
                      <a:lnTo>
                        <a:pt x="1380" y="315"/>
                      </a:lnTo>
                      <a:lnTo>
                        <a:pt x="1385" y="312"/>
                      </a:lnTo>
                      <a:lnTo>
                        <a:pt x="1390" y="310"/>
                      </a:lnTo>
                      <a:lnTo>
                        <a:pt x="1390" y="307"/>
                      </a:lnTo>
                      <a:lnTo>
                        <a:pt x="1392" y="308"/>
                      </a:lnTo>
                      <a:lnTo>
                        <a:pt x="1396" y="305"/>
                      </a:lnTo>
                      <a:lnTo>
                        <a:pt x="1400" y="298"/>
                      </a:lnTo>
                      <a:lnTo>
                        <a:pt x="1407" y="295"/>
                      </a:lnTo>
                      <a:lnTo>
                        <a:pt x="1412" y="295"/>
                      </a:lnTo>
                      <a:lnTo>
                        <a:pt x="1425" y="291"/>
                      </a:lnTo>
                      <a:lnTo>
                        <a:pt x="1432" y="290"/>
                      </a:lnTo>
                      <a:lnTo>
                        <a:pt x="1435" y="287"/>
                      </a:lnTo>
                      <a:lnTo>
                        <a:pt x="1440" y="287"/>
                      </a:lnTo>
                      <a:lnTo>
                        <a:pt x="1447" y="279"/>
                      </a:lnTo>
                      <a:lnTo>
                        <a:pt x="1447" y="276"/>
                      </a:lnTo>
                      <a:lnTo>
                        <a:pt x="1449" y="273"/>
                      </a:lnTo>
                      <a:lnTo>
                        <a:pt x="1446" y="264"/>
                      </a:lnTo>
                      <a:lnTo>
                        <a:pt x="1448" y="262"/>
                      </a:lnTo>
                      <a:lnTo>
                        <a:pt x="1447" y="258"/>
                      </a:lnTo>
                      <a:lnTo>
                        <a:pt x="1440" y="259"/>
                      </a:lnTo>
                      <a:lnTo>
                        <a:pt x="1432" y="256"/>
                      </a:lnTo>
                      <a:lnTo>
                        <a:pt x="1435" y="253"/>
                      </a:lnTo>
                      <a:lnTo>
                        <a:pt x="1437" y="253"/>
                      </a:lnTo>
                      <a:lnTo>
                        <a:pt x="1441" y="247"/>
                      </a:lnTo>
                      <a:lnTo>
                        <a:pt x="1441" y="238"/>
                      </a:lnTo>
                      <a:lnTo>
                        <a:pt x="1447" y="232"/>
                      </a:lnTo>
                      <a:lnTo>
                        <a:pt x="1453" y="225"/>
                      </a:lnTo>
                      <a:lnTo>
                        <a:pt x="1454" y="221"/>
                      </a:lnTo>
                      <a:lnTo>
                        <a:pt x="1453" y="217"/>
                      </a:lnTo>
                      <a:lnTo>
                        <a:pt x="1454" y="211"/>
                      </a:lnTo>
                      <a:lnTo>
                        <a:pt x="1459" y="202"/>
                      </a:lnTo>
                      <a:lnTo>
                        <a:pt x="1464" y="201"/>
                      </a:lnTo>
                      <a:lnTo>
                        <a:pt x="1465" y="196"/>
                      </a:lnTo>
                      <a:lnTo>
                        <a:pt x="1468" y="194"/>
                      </a:lnTo>
                      <a:lnTo>
                        <a:pt x="1469" y="188"/>
                      </a:lnTo>
                      <a:lnTo>
                        <a:pt x="1468" y="184"/>
                      </a:lnTo>
                      <a:lnTo>
                        <a:pt x="1470" y="183"/>
                      </a:lnTo>
                      <a:lnTo>
                        <a:pt x="1469" y="181"/>
                      </a:lnTo>
                      <a:lnTo>
                        <a:pt x="1470" y="177"/>
                      </a:lnTo>
                      <a:lnTo>
                        <a:pt x="1474" y="177"/>
                      </a:lnTo>
                      <a:lnTo>
                        <a:pt x="1474" y="173"/>
                      </a:lnTo>
                      <a:lnTo>
                        <a:pt x="1477" y="171"/>
                      </a:lnTo>
                      <a:lnTo>
                        <a:pt x="1475" y="168"/>
                      </a:lnTo>
                      <a:lnTo>
                        <a:pt x="1478" y="167"/>
                      </a:lnTo>
                      <a:lnTo>
                        <a:pt x="1480" y="164"/>
                      </a:lnTo>
                      <a:lnTo>
                        <a:pt x="1478" y="160"/>
                      </a:lnTo>
                      <a:lnTo>
                        <a:pt x="1482" y="155"/>
                      </a:lnTo>
                      <a:lnTo>
                        <a:pt x="1482" y="152"/>
                      </a:lnTo>
                      <a:lnTo>
                        <a:pt x="1484" y="147"/>
                      </a:lnTo>
                      <a:lnTo>
                        <a:pt x="1484" y="144"/>
                      </a:lnTo>
                      <a:lnTo>
                        <a:pt x="1489" y="143"/>
                      </a:lnTo>
                      <a:lnTo>
                        <a:pt x="1498" y="135"/>
                      </a:lnTo>
                      <a:lnTo>
                        <a:pt x="1503" y="131"/>
                      </a:lnTo>
                      <a:lnTo>
                        <a:pt x="1508" y="125"/>
                      </a:lnTo>
                      <a:lnTo>
                        <a:pt x="1510" y="125"/>
                      </a:lnTo>
                      <a:lnTo>
                        <a:pt x="1511" y="122"/>
                      </a:lnTo>
                      <a:lnTo>
                        <a:pt x="1517" y="120"/>
                      </a:lnTo>
                      <a:lnTo>
                        <a:pt x="1520" y="114"/>
                      </a:lnTo>
                      <a:lnTo>
                        <a:pt x="1518" y="112"/>
                      </a:lnTo>
                      <a:lnTo>
                        <a:pt x="1522" y="104"/>
                      </a:lnTo>
                      <a:lnTo>
                        <a:pt x="1523" y="101"/>
                      </a:lnTo>
                      <a:lnTo>
                        <a:pt x="1521" y="97"/>
                      </a:lnTo>
                      <a:lnTo>
                        <a:pt x="1521" y="95"/>
                      </a:lnTo>
                      <a:lnTo>
                        <a:pt x="1512" y="88"/>
                      </a:lnTo>
                      <a:lnTo>
                        <a:pt x="1514" y="84"/>
                      </a:lnTo>
                      <a:lnTo>
                        <a:pt x="1515" y="79"/>
                      </a:lnTo>
                      <a:lnTo>
                        <a:pt x="1515" y="73"/>
                      </a:lnTo>
                      <a:lnTo>
                        <a:pt x="1517" y="70"/>
                      </a:lnTo>
                      <a:lnTo>
                        <a:pt x="1509" y="67"/>
                      </a:lnTo>
                      <a:lnTo>
                        <a:pt x="1506" y="67"/>
                      </a:lnTo>
                      <a:lnTo>
                        <a:pt x="1500" y="63"/>
                      </a:lnTo>
                      <a:lnTo>
                        <a:pt x="1495" y="65"/>
                      </a:lnTo>
                      <a:lnTo>
                        <a:pt x="1489" y="65"/>
                      </a:lnTo>
                      <a:lnTo>
                        <a:pt x="1484" y="69"/>
                      </a:lnTo>
                      <a:lnTo>
                        <a:pt x="1477" y="69"/>
                      </a:lnTo>
                      <a:lnTo>
                        <a:pt x="1474" y="65"/>
                      </a:lnTo>
                      <a:lnTo>
                        <a:pt x="1476" y="59"/>
                      </a:lnTo>
                      <a:lnTo>
                        <a:pt x="1474" y="56"/>
                      </a:lnTo>
                      <a:lnTo>
                        <a:pt x="1478" y="51"/>
                      </a:lnTo>
                      <a:lnTo>
                        <a:pt x="1482" y="51"/>
                      </a:lnTo>
                      <a:lnTo>
                        <a:pt x="1483" y="48"/>
                      </a:lnTo>
                      <a:lnTo>
                        <a:pt x="1488" y="46"/>
                      </a:lnTo>
                      <a:lnTo>
                        <a:pt x="1492" y="40"/>
                      </a:lnTo>
                      <a:lnTo>
                        <a:pt x="1495" y="38"/>
                      </a:lnTo>
                      <a:lnTo>
                        <a:pt x="1497" y="34"/>
                      </a:lnTo>
                      <a:lnTo>
                        <a:pt x="1500" y="32"/>
                      </a:lnTo>
                      <a:lnTo>
                        <a:pt x="1501" y="28"/>
                      </a:lnTo>
                      <a:lnTo>
                        <a:pt x="1508" y="24"/>
                      </a:lnTo>
                      <a:lnTo>
                        <a:pt x="1511" y="19"/>
                      </a:lnTo>
                      <a:lnTo>
                        <a:pt x="1510" y="18"/>
                      </a:lnTo>
                      <a:lnTo>
                        <a:pt x="1518" y="12"/>
                      </a:lnTo>
                      <a:lnTo>
                        <a:pt x="1517" y="11"/>
                      </a:lnTo>
                      <a:lnTo>
                        <a:pt x="1521" y="8"/>
                      </a:lnTo>
                      <a:lnTo>
                        <a:pt x="1532" y="7"/>
                      </a:lnTo>
                      <a:lnTo>
                        <a:pt x="1533" y="6"/>
                      </a:lnTo>
                      <a:lnTo>
                        <a:pt x="1535" y="8"/>
                      </a:lnTo>
                      <a:lnTo>
                        <a:pt x="1541" y="7"/>
                      </a:lnTo>
                      <a:lnTo>
                        <a:pt x="1548" y="4"/>
                      </a:lnTo>
                      <a:lnTo>
                        <a:pt x="1555" y="2"/>
                      </a:lnTo>
                      <a:lnTo>
                        <a:pt x="1560" y="0"/>
                      </a:lnTo>
                      <a:lnTo>
                        <a:pt x="1571" y="8"/>
                      </a:lnTo>
                      <a:lnTo>
                        <a:pt x="1580" y="22"/>
                      </a:lnTo>
                      <a:lnTo>
                        <a:pt x="1569" y="36"/>
                      </a:lnTo>
                      <a:lnTo>
                        <a:pt x="1546" y="64"/>
                      </a:lnTo>
                      <a:lnTo>
                        <a:pt x="1577" y="75"/>
                      </a:lnTo>
                      <a:lnTo>
                        <a:pt x="1579" y="81"/>
                      </a:lnTo>
                      <a:lnTo>
                        <a:pt x="1585" y="85"/>
                      </a:lnTo>
                      <a:lnTo>
                        <a:pt x="1595" y="81"/>
                      </a:lnTo>
                      <a:lnTo>
                        <a:pt x="1606" y="64"/>
                      </a:lnTo>
                      <a:lnTo>
                        <a:pt x="1630" y="82"/>
                      </a:lnTo>
                      <a:lnTo>
                        <a:pt x="1642" y="81"/>
                      </a:lnTo>
                      <a:lnTo>
                        <a:pt x="1642" y="90"/>
                      </a:lnTo>
                      <a:lnTo>
                        <a:pt x="1636" y="93"/>
                      </a:lnTo>
                      <a:lnTo>
                        <a:pt x="1663" y="156"/>
                      </a:lnTo>
                      <a:lnTo>
                        <a:pt x="1683" y="161"/>
                      </a:lnTo>
                      <a:lnTo>
                        <a:pt x="1705" y="153"/>
                      </a:lnTo>
                      <a:lnTo>
                        <a:pt x="1710" y="147"/>
                      </a:lnTo>
                      <a:lnTo>
                        <a:pt x="1737" y="147"/>
                      </a:lnTo>
                      <a:lnTo>
                        <a:pt x="1751" y="152"/>
                      </a:lnTo>
                      <a:lnTo>
                        <a:pt x="1752" y="143"/>
                      </a:lnTo>
                      <a:lnTo>
                        <a:pt x="1771" y="144"/>
                      </a:lnTo>
                      <a:lnTo>
                        <a:pt x="1779" y="137"/>
                      </a:lnTo>
                      <a:lnTo>
                        <a:pt x="1790" y="122"/>
                      </a:lnTo>
                      <a:lnTo>
                        <a:pt x="1789" y="116"/>
                      </a:lnTo>
                      <a:lnTo>
                        <a:pt x="1805" y="115"/>
                      </a:lnTo>
                      <a:lnTo>
                        <a:pt x="1841" y="147"/>
                      </a:lnTo>
                      <a:lnTo>
                        <a:pt x="1843" y="152"/>
                      </a:lnTo>
                      <a:lnTo>
                        <a:pt x="1855" y="159"/>
                      </a:lnTo>
                      <a:lnTo>
                        <a:pt x="1858" y="165"/>
                      </a:lnTo>
                      <a:lnTo>
                        <a:pt x="1854" y="173"/>
                      </a:lnTo>
                      <a:lnTo>
                        <a:pt x="1852" y="172"/>
                      </a:lnTo>
                      <a:lnTo>
                        <a:pt x="1846" y="184"/>
                      </a:lnTo>
                      <a:lnTo>
                        <a:pt x="1841" y="185"/>
                      </a:lnTo>
                      <a:lnTo>
                        <a:pt x="1846" y="188"/>
                      </a:lnTo>
                      <a:lnTo>
                        <a:pt x="1843" y="192"/>
                      </a:lnTo>
                      <a:lnTo>
                        <a:pt x="1847" y="200"/>
                      </a:lnTo>
                      <a:lnTo>
                        <a:pt x="1830" y="215"/>
                      </a:lnTo>
                      <a:lnTo>
                        <a:pt x="1832" y="219"/>
                      </a:lnTo>
                      <a:lnTo>
                        <a:pt x="1826" y="229"/>
                      </a:lnTo>
                      <a:lnTo>
                        <a:pt x="1828" y="233"/>
                      </a:lnTo>
                      <a:lnTo>
                        <a:pt x="1821" y="238"/>
                      </a:lnTo>
                      <a:lnTo>
                        <a:pt x="1824" y="239"/>
                      </a:lnTo>
                      <a:lnTo>
                        <a:pt x="1818" y="241"/>
                      </a:lnTo>
                      <a:lnTo>
                        <a:pt x="1818" y="255"/>
                      </a:lnTo>
                      <a:lnTo>
                        <a:pt x="1813" y="256"/>
                      </a:lnTo>
                      <a:lnTo>
                        <a:pt x="1818" y="261"/>
                      </a:lnTo>
                      <a:lnTo>
                        <a:pt x="1815" y="268"/>
                      </a:lnTo>
                      <a:lnTo>
                        <a:pt x="1819" y="270"/>
                      </a:lnTo>
                      <a:lnTo>
                        <a:pt x="1818" y="281"/>
                      </a:lnTo>
                      <a:lnTo>
                        <a:pt x="1813" y="281"/>
                      </a:lnTo>
                      <a:lnTo>
                        <a:pt x="1823" y="298"/>
                      </a:lnTo>
                      <a:lnTo>
                        <a:pt x="1819" y="325"/>
                      </a:lnTo>
                      <a:lnTo>
                        <a:pt x="1803" y="324"/>
                      </a:lnTo>
                      <a:lnTo>
                        <a:pt x="1786" y="379"/>
                      </a:lnTo>
                      <a:lnTo>
                        <a:pt x="1789" y="416"/>
                      </a:lnTo>
                      <a:lnTo>
                        <a:pt x="1769" y="382"/>
                      </a:lnTo>
                      <a:lnTo>
                        <a:pt x="1728" y="432"/>
                      </a:lnTo>
                      <a:lnTo>
                        <a:pt x="1712" y="439"/>
                      </a:lnTo>
                      <a:lnTo>
                        <a:pt x="1703" y="455"/>
                      </a:lnTo>
                      <a:lnTo>
                        <a:pt x="1671" y="478"/>
                      </a:lnTo>
                      <a:lnTo>
                        <a:pt x="1661" y="498"/>
                      </a:lnTo>
                      <a:lnTo>
                        <a:pt x="1672" y="510"/>
                      </a:lnTo>
                      <a:lnTo>
                        <a:pt x="1692" y="521"/>
                      </a:lnTo>
                      <a:lnTo>
                        <a:pt x="1688" y="526"/>
                      </a:lnTo>
                      <a:lnTo>
                        <a:pt x="1692" y="531"/>
                      </a:lnTo>
                      <a:lnTo>
                        <a:pt x="1698" y="530"/>
                      </a:lnTo>
                      <a:lnTo>
                        <a:pt x="1698" y="538"/>
                      </a:lnTo>
                      <a:lnTo>
                        <a:pt x="1709" y="547"/>
                      </a:lnTo>
                      <a:lnTo>
                        <a:pt x="1717" y="542"/>
                      </a:lnTo>
                      <a:lnTo>
                        <a:pt x="1717" y="537"/>
                      </a:lnTo>
                      <a:lnTo>
                        <a:pt x="1728" y="531"/>
                      </a:lnTo>
                      <a:lnTo>
                        <a:pt x="1723" y="521"/>
                      </a:lnTo>
                      <a:lnTo>
                        <a:pt x="1735" y="525"/>
                      </a:lnTo>
                      <a:lnTo>
                        <a:pt x="1737" y="535"/>
                      </a:lnTo>
                      <a:lnTo>
                        <a:pt x="1744" y="533"/>
                      </a:lnTo>
                      <a:lnTo>
                        <a:pt x="1748" y="542"/>
                      </a:lnTo>
                      <a:lnTo>
                        <a:pt x="1723" y="552"/>
                      </a:lnTo>
                      <a:lnTo>
                        <a:pt x="1723" y="556"/>
                      </a:lnTo>
                      <a:lnTo>
                        <a:pt x="1710" y="556"/>
                      </a:lnTo>
                      <a:lnTo>
                        <a:pt x="1708" y="572"/>
                      </a:lnTo>
                      <a:lnTo>
                        <a:pt x="1721" y="588"/>
                      </a:lnTo>
                      <a:lnTo>
                        <a:pt x="1712" y="602"/>
                      </a:lnTo>
                      <a:lnTo>
                        <a:pt x="1698" y="605"/>
                      </a:lnTo>
                      <a:lnTo>
                        <a:pt x="1695" y="639"/>
                      </a:lnTo>
                      <a:lnTo>
                        <a:pt x="1672" y="622"/>
                      </a:lnTo>
                      <a:lnTo>
                        <a:pt x="1665" y="632"/>
                      </a:lnTo>
                      <a:lnTo>
                        <a:pt x="1637" y="615"/>
                      </a:lnTo>
                      <a:lnTo>
                        <a:pt x="1632" y="618"/>
                      </a:lnTo>
                      <a:lnTo>
                        <a:pt x="1632" y="645"/>
                      </a:lnTo>
                      <a:lnTo>
                        <a:pt x="1647" y="642"/>
                      </a:lnTo>
                      <a:lnTo>
                        <a:pt x="1653" y="661"/>
                      </a:lnTo>
                      <a:lnTo>
                        <a:pt x="1659" y="662"/>
                      </a:lnTo>
                      <a:lnTo>
                        <a:pt x="1669" y="680"/>
                      </a:lnTo>
                      <a:lnTo>
                        <a:pt x="1659" y="713"/>
                      </a:lnTo>
                      <a:lnTo>
                        <a:pt x="1668" y="741"/>
                      </a:lnTo>
                      <a:lnTo>
                        <a:pt x="1680" y="750"/>
                      </a:lnTo>
                      <a:lnTo>
                        <a:pt x="1680" y="765"/>
                      </a:lnTo>
                      <a:lnTo>
                        <a:pt x="1683" y="768"/>
                      </a:lnTo>
                      <a:lnTo>
                        <a:pt x="1695" y="767"/>
                      </a:lnTo>
                      <a:lnTo>
                        <a:pt x="1727" y="741"/>
                      </a:lnTo>
                      <a:lnTo>
                        <a:pt x="1734" y="739"/>
                      </a:lnTo>
                      <a:lnTo>
                        <a:pt x="1737" y="753"/>
                      </a:lnTo>
                      <a:lnTo>
                        <a:pt x="1752" y="770"/>
                      </a:lnTo>
                      <a:lnTo>
                        <a:pt x="1751" y="779"/>
                      </a:lnTo>
                      <a:lnTo>
                        <a:pt x="1761" y="790"/>
                      </a:lnTo>
                      <a:lnTo>
                        <a:pt x="1769" y="813"/>
                      </a:lnTo>
                      <a:lnTo>
                        <a:pt x="1768" y="818"/>
                      </a:lnTo>
                      <a:lnTo>
                        <a:pt x="1762" y="817"/>
                      </a:lnTo>
                      <a:lnTo>
                        <a:pt x="1762" y="822"/>
                      </a:lnTo>
                      <a:lnTo>
                        <a:pt x="1756" y="823"/>
                      </a:lnTo>
                      <a:lnTo>
                        <a:pt x="1756" y="828"/>
                      </a:lnTo>
                      <a:lnTo>
                        <a:pt x="1765" y="834"/>
                      </a:lnTo>
                      <a:lnTo>
                        <a:pt x="1767" y="829"/>
                      </a:lnTo>
                      <a:lnTo>
                        <a:pt x="1775" y="836"/>
                      </a:lnTo>
                      <a:lnTo>
                        <a:pt x="1783" y="835"/>
                      </a:lnTo>
                      <a:lnTo>
                        <a:pt x="1778" y="869"/>
                      </a:lnTo>
                      <a:lnTo>
                        <a:pt x="1755" y="873"/>
                      </a:lnTo>
                      <a:lnTo>
                        <a:pt x="1756" y="887"/>
                      </a:lnTo>
                      <a:lnTo>
                        <a:pt x="1731" y="899"/>
                      </a:lnTo>
                      <a:lnTo>
                        <a:pt x="1699" y="891"/>
                      </a:lnTo>
                      <a:lnTo>
                        <a:pt x="1700" y="905"/>
                      </a:lnTo>
                      <a:lnTo>
                        <a:pt x="1687" y="903"/>
                      </a:lnTo>
                      <a:lnTo>
                        <a:pt x="1685" y="908"/>
                      </a:lnTo>
                      <a:lnTo>
                        <a:pt x="1678" y="905"/>
                      </a:lnTo>
                      <a:lnTo>
                        <a:pt x="1670" y="910"/>
                      </a:lnTo>
                      <a:lnTo>
                        <a:pt x="1670" y="916"/>
                      </a:lnTo>
                      <a:lnTo>
                        <a:pt x="1654" y="932"/>
                      </a:lnTo>
                      <a:lnTo>
                        <a:pt x="1649" y="926"/>
                      </a:lnTo>
                      <a:lnTo>
                        <a:pt x="1630" y="935"/>
                      </a:lnTo>
                      <a:lnTo>
                        <a:pt x="1612" y="953"/>
                      </a:lnTo>
                      <a:lnTo>
                        <a:pt x="1604" y="952"/>
                      </a:lnTo>
                      <a:lnTo>
                        <a:pt x="1577" y="967"/>
                      </a:lnTo>
                      <a:lnTo>
                        <a:pt x="1574" y="979"/>
                      </a:lnTo>
                      <a:lnTo>
                        <a:pt x="1569" y="981"/>
                      </a:lnTo>
                      <a:lnTo>
                        <a:pt x="1554" y="1007"/>
                      </a:lnTo>
                      <a:lnTo>
                        <a:pt x="1533" y="962"/>
                      </a:lnTo>
                      <a:lnTo>
                        <a:pt x="1520" y="962"/>
                      </a:lnTo>
                      <a:lnTo>
                        <a:pt x="1510" y="950"/>
                      </a:lnTo>
                      <a:lnTo>
                        <a:pt x="1494" y="962"/>
                      </a:lnTo>
                      <a:lnTo>
                        <a:pt x="1492" y="968"/>
                      </a:lnTo>
                      <a:lnTo>
                        <a:pt x="1501" y="976"/>
                      </a:lnTo>
                      <a:lnTo>
                        <a:pt x="1499" y="1011"/>
                      </a:lnTo>
                      <a:lnTo>
                        <a:pt x="1508" y="1022"/>
                      </a:lnTo>
                      <a:lnTo>
                        <a:pt x="1506" y="1029"/>
                      </a:lnTo>
                      <a:lnTo>
                        <a:pt x="1501" y="1045"/>
                      </a:lnTo>
                      <a:lnTo>
                        <a:pt x="1497" y="1047"/>
                      </a:lnTo>
                      <a:lnTo>
                        <a:pt x="1472" y="1047"/>
                      </a:lnTo>
                      <a:lnTo>
                        <a:pt x="1469" y="1042"/>
                      </a:lnTo>
                      <a:lnTo>
                        <a:pt x="1437" y="1051"/>
                      </a:lnTo>
                      <a:lnTo>
                        <a:pt x="1436" y="1041"/>
                      </a:lnTo>
                      <a:lnTo>
                        <a:pt x="1430" y="1038"/>
                      </a:lnTo>
                      <a:lnTo>
                        <a:pt x="1432" y="1029"/>
                      </a:lnTo>
                      <a:lnTo>
                        <a:pt x="1428" y="1028"/>
                      </a:lnTo>
                      <a:lnTo>
                        <a:pt x="1421" y="1007"/>
                      </a:lnTo>
                      <a:lnTo>
                        <a:pt x="1430" y="1010"/>
                      </a:lnTo>
                      <a:lnTo>
                        <a:pt x="1428" y="981"/>
                      </a:lnTo>
                      <a:lnTo>
                        <a:pt x="1414" y="981"/>
                      </a:lnTo>
                      <a:lnTo>
                        <a:pt x="1411" y="964"/>
                      </a:lnTo>
                      <a:lnTo>
                        <a:pt x="1390" y="936"/>
                      </a:lnTo>
                      <a:lnTo>
                        <a:pt x="1378" y="942"/>
                      </a:lnTo>
                      <a:lnTo>
                        <a:pt x="1375" y="938"/>
                      </a:lnTo>
                      <a:lnTo>
                        <a:pt x="1363" y="952"/>
                      </a:lnTo>
                      <a:lnTo>
                        <a:pt x="1345" y="952"/>
                      </a:lnTo>
                      <a:lnTo>
                        <a:pt x="1332" y="960"/>
                      </a:lnTo>
                      <a:lnTo>
                        <a:pt x="1328" y="998"/>
                      </a:lnTo>
                      <a:lnTo>
                        <a:pt x="1314" y="1002"/>
                      </a:lnTo>
                      <a:lnTo>
                        <a:pt x="1295" y="995"/>
                      </a:lnTo>
                      <a:lnTo>
                        <a:pt x="1281" y="1017"/>
                      </a:lnTo>
                      <a:lnTo>
                        <a:pt x="1274" y="1017"/>
                      </a:lnTo>
                      <a:lnTo>
                        <a:pt x="1266" y="1004"/>
                      </a:lnTo>
                      <a:lnTo>
                        <a:pt x="1228" y="1027"/>
                      </a:lnTo>
                      <a:lnTo>
                        <a:pt x="1228" y="1036"/>
                      </a:lnTo>
                      <a:lnTo>
                        <a:pt x="1213" y="1034"/>
                      </a:lnTo>
                      <a:lnTo>
                        <a:pt x="1197" y="1038"/>
                      </a:lnTo>
                      <a:lnTo>
                        <a:pt x="1197" y="1019"/>
                      </a:lnTo>
                      <a:lnTo>
                        <a:pt x="1202" y="1017"/>
                      </a:lnTo>
                      <a:lnTo>
                        <a:pt x="1191" y="987"/>
                      </a:lnTo>
                      <a:lnTo>
                        <a:pt x="1186" y="992"/>
                      </a:lnTo>
                      <a:lnTo>
                        <a:pt x="1174" y="990"/>
                      </a:lnTo>
                      <a:lnTo>
                        <a:pt x="1171" y="1005"/>
                      </a:lnTo>
                      <a:lnTo>
                        <a:pt x="1152" y="1019"/>
                      </a:lnTo>
                      <a:lnTo>
                        <a:pt x="1155" y="1046"/>
                      </a:lnTo>
                      <a:lnTo>
                        <a:pt x="1143" y="1045"/>
                      </a:lnTo>
                      <a:lnTo>
                        <a:pt x="1129" y="1057"/>
                      </a:lnTo>
                      <a:lnTo>
                        <a:pt x="1134" y="1059"/>
                      </a:lnTo>
                      <a:lnTo>
                        <a:pt x="1132" y="1067"/>
                      </a:lnTo>
                      <a:lnTo>
                        <a:pt x="1139" y="1073"/>
                      </a:lnTo>
                      <a:lnTo>
                        <a:pt x="1129" y="1084"/>
                      </a:lnTo>
                      <a:lnTo>
                        <a:pt x="1144" y="1105"/>
                      </a:lnTo>
                      <a:lnTo>
                        <a:pt x="1143" y="1109"/>
                      </a:lnTo>
                      <a:lnTo>
                        <a:pt x="1150" y="1118"/>
                      </a:lnTo>
                      <a:lnTo>
                        <a:pt x="1145" y="1120"/>
                      </a:lnTo>
                      <a:lnTo>
                        <a:pt x="1145" y="1133"/>
                      </a:lnTo>
                      <a:lnTo>
                        <a:pt x="1132" y="1142"/>
                      </a:lnTo>
                      <a:lnTo>
                        <a:pt x="1127" y="1137"/>
                      </a:lnTo>
                      <a:lnTo>
                        <a:pt x="1098" y="1155"/>
                      </a:lnTo>
                      <a:lnTo>
                        <a:pt x="1088" y="1148"/>
                      </a:lnTo>
                      <a:lnTo>
                        <a:pt x="1065" y="1155"/>
                      </a:lnTo>
                      <a:lnTo>
                        <a:pt x="1054" y="1171"/>
                      </a:lnTo>
                      <a:lnTo>
                        <a:pt x="1037" y="1160"/>
                      </a:lnTo>
                      <a:lnTo>
                        <a:pt x="1027" y="1161"/>
                      </a:lnTo>
                      <a:lnTo>
                        <a:pt x="998" y="1222"/>
                      </a:lnTo>
                      <a:lnTo>
                        <a:pt x="967" y="1219"/>
                      </a:lnTo>
                      <a:lnTo>
                        <a:pt x="958" y="1239"/>
                      </a:lnTo>
                      <a:lnTo>
                        <a:pt x="941" y="1244"/>
                      </a:lnTo>
                      <a:lnTo>
                        <a:pt x="943" y="1225"/>
                      </a:lnTo>
                      <a:lnTo>
                        <a:pt x="924" y="1235"/>
                      </a:lnTo>
                      <a:lnTo>
                        <a:pt x="915" y="1253"/>
                      </a:lnTo>
                      <a:lnTo>
                        <a:pt x="906" y="1257"/>
                      </a:lnTo>
                      <a:lnTo>
                        <a:pt x="901" y="1245"/>
                      </a:lnTo>
                      <a:lnTo>
                        <a:pt x="892" y="1251"/>
                      </a:lnTo>
                      <a:lnTo>
                        <a:pt x="882" y="1240"/>
                      </a:lnTo>
                      <a:lnTo>
                        <a:pt x="874" y="1239"/>
                      </a:lnTo>
                      <a:lnTo>
                        <a:pt x="871" y="1259"/>
                      </a:lnTo>
                      <a:lnTo>
                        <a:pt x="843" y="1275"/>
                      </a:lnTo>
                      <a:lnTo>
                        <a:pt x="832" y="1296"/>
                      </a:lnTo>
                      <a:lnTo>
                        <a:pt x="825" y="1296"/>
                      </a:lnTo>
                      <a:lnTo>
                        <a:pt x="817" y="1305"/>
                      </a:lnTo>
                      <a:lnTo>
                        <a:pt x="818" y="1313"/>
                      </a:lnTo>
                      <a:lnTo>
                        <a:pt x="813" y="1313"/>
                      </a:lnTo>
                      <a:lnTo>
                        <a:pt x="792" y="1337"/>
                      </a:lnTo>
                      <a:lnTo>
                        <a:pt x="789" y="1354"/>
                      </a:lnTo>
                      <a:lnTo>
                        <a:pt x="797" y="1365"/>
                      </a:lnTo>
                      <a:lnTo>
                        <a:pt x="790" y="1376"/>
                      </a:lnTo>
                      <a:lnTo>
                        <a:pt x="780" y="1367"/>
                      </a:lnTo>
                      <a:lnTo>
                        <a:pt x="778" y="1398"/>
                      </a:lnTo>
                      <a:lnTo>
                        <a:pt x="763" y="1401"/>
                      </a:lnTo>
                      <a:lnTo>
                        <a:pt x="761" y="1398"/>
                      </a:lnTo>
                      <a:lnTo>
                        <a:pt x="743" y="1401"/>
                      </a:lnTo>
                      <a:lnTo>
                        <a:pt x="740" y="1399"/>
                      </a:lnTo>
                      <a:lnTo>
                        <a:pt x="730" y="1404"/>
                      </a:lnTo>
                      <a:lnTo>
                        <a:pt x="724" y="1400"/>
                      </a:lnTo>
                      <a:lnTo>
                        <a:pt x="720" y="1387"/>
                      </a:lnTo>
                      <a:lnTo>
                        <a:pt x="697" y="1379"/>
                      </a:lnTo>
                      <a:lnTo>
                        <a:pt x="681" y="1372"/>
                      </a:lnTo>
                      <a:lnTo>
                        <a:pt x="681" y="1366"/>
                      </a:lnTo>
                      <a:lnTo>
                        <a:pt x="663" y="1353"/>
                      </a:lnTo>
                      <a:lnTo>
                        <a:pt x="654" y="1355"/>
                      </a:lnTo>
                      <a:lnTo>
                        <a:pt x="637" y="1352"/>
                      </a:lnTo>
                      <a:lnTo>
                        <a:pt x="617" y="1336"/>
                      </a:lnTo>
                      <a:lnTo>
                        <a:pt x="626" y="1325"/>
                      </a:lnTo>
                      <a:lnTo>
                        <a:pt x="631" y="1301"/>
                      </a:lnTo>
                      <a:lnTo>
                        <a:pt x="649" y="1280"/>
                      </a:lnTo>
                      <a:lnTo>
                        <a:pt x="648" y="1269"/>
                      </a:lnTo>
                      <a:lnTo>
                        <a:pt x="643" y="1268"/>
                      </a:lnTo>
                      <a:lnTo>
                        <a:pt x="637" y="1241"/>
                      </a:lnTo>
                      <a:lnTo>
                        <a:pt x="624" y="1242"/>
                      </a:lnTo>
                      <a:lnTo>
                        <a:pt x="617" y="1248"/>
                      </a:lnTo>
                      <a:lnTo>
                        <a:pt x="604" y="1250"/>
                      </a:lnTo>
                      <a:lnTo>
                        <a:pt x="603" y="1262"/>
                      </a:lnTo>
                      <a:lnTo>
                        <a:pt x="595" y="1259"/>
                      </a:lnTo>
                      <a:lnTo>
                        <a:pt x="580" y="1282"/>
                      </a:lnTo>
                      <a:lnTo>
                        <a:pt x="569" y="1322"/>
                      </a:lnTo>
                      <a:lnTo>
                        <a:pt x="570" y="1338"/>
                      </a:lnTo>
                      <a:lnTo>
                        <a:pt x="566" y="1345"/>
                      </a:lnTo>
                      <a:lnTo>
                        <a:pt x="564" y="1354"/>
                      </a:lnTo>
                      <a:lnTo>
                        <a:pt x="568" y="1362"/>
                      </a:lnTo>
                      <a:lnTo>
                        <a:pt x="563" y="1379"/>
                      </a:lnTo>
                      <a:lnTo>
                        <a:pt x="551" y="1385"/>
                      </a:lnTo>
                      <a:lnTo>
                        <a:pt x="551" y="1389"/>
                      </a:lnTo>
                      <a:lnTo>
                        <a:pt x="521" y="1393"/>
                      </a:lnTo>
                      <a:lnTo>
                        <a:pt x="506" y="1404"/>
                      </a:lnTo>
                      <a:lnTo>
                        <a:pt x="466" y="1405"/>
                      </a:lnTo>
                      <a:lnTo>
                        <a:pt x="454" y="1412"/>
                      </a:lnTo>
                      <a:lnTo>
                        <a:pt x="449" y="1415"/>
                      </a:lnTo>
                      <a:lnTo>
                        <a:pt x="424" y="1390"/>
                      </a:lnTo>
                      <a:lnTo>
                        <a:pt x="418" y="1381"/>
                      </a:lnTo>
                      <a:lnTo>
                        <a:pt x="396" y="1371"/>
                      </a:lnTo>
                      <a:lnTo>
                        <a:pt x="392" y="1349"/>
                      </a:lnTo>
                      <a:lnTo>
                        <a:pt x="407" y="1343"/>
                      </a:lnTo>
                      <a:lnTo>
                        <a:pt x="404" y="1331"/>
                      </a:lnTo>
                      <a:lnTo>
                        <a:pt x="398" y="1320"/>
                      </a:lnTo>
                      <a:lnTo>
                        <a:pt x="432" y="1301"/>
                      </a:lnTo>
                      <a:lnTo>
                        <a:pt x="443" y="1280"/>
                      </a:lnTo>
                      <a:lnTo>
                        <a:pt x="454" y="1275"/>
                      </a:lnTo>
                      <a:lnTo>
                        <a:pt x="447" y="1229"/>
                      </a:lnTo>
                      <a:lnTo>
                        <a:pt x="432" y="1228"/>
                      </a:lnTo>
                      <a:lnTo>
                        <a:pt x="397" y="1238"/>
                      </a:lnTo>
                      <a:lnTo>
                        <a:pt x="373" y="1256"/>
                      </a:lnTo>
                      <a:lnTo>
                        <a:pt x="346" y="1248"/>
                      </a:lnTo>
                      <a:lnTo>
                        <a:pt x="334" y="1240"/>
                      </a:lnTo>
                      <a:lnTo>
                        <a:pt x="315" y="1247"/>
                      </a:lnTo>
                      <a:lnTo>
                        <a:pt x="289" y="1250"/>
                      </a:lnTo>
                      <a:lnTo>
                        <a:pt x="307" y="1270"/>
                      </a:lnTo>
                      <a:lnTo>
                        <a:pt x="292" y="1282"/>
                      </a:lnTo>
                      <a:lnTo>
                        <a:pt x="290" y="1287"/>
                      </a:lnTo>
                      <a:lnTo>
                        <a:pt x="286" y="1290"/>
                      </a:lnTo>
                      <a:lnTo>
                        <a:pt x="272" y="1288"/>
                      </a:lnTo>
                      <a:lnTo>
                        <a:pt x="253" y="1276"/>
                      </a:lnTo>
                      <a:lnTo>
                        <a:pt x="254" y="1270"/>
                      </a:lnTo>
                      <a:lnTo>
                        <a:pt x="244" y="1261"/>
                      </a:lnTo>
                      <a:lnTo>
                        <a:pt x="247" y="1255"/>
                      </a:lnTo>
                      <a:lnTo>
                        <a:pt x="233" y="1259"/>
                      </a:lnTo>
                      <a:lnTo>
                        <a:pt x="226" y="1251"/>
                      </a:lnTo>
                      <a:lnTo>
                        <a:pt x="221" y="1255"/>
                      </a:lnTo>
                      <a:lnTo>
                        <a:pt x="221" y="1217"/>
                      </a:lnTo>
                      <a:lnTo>
                        <a:pt x="201" y="1217"/>
                      </a:lnTo>
                      <a:lnTo>
                        <a:pt x="201" y="1210"/>
                      </a:lnTo>
                      <a:lnTo>
                        <a:pt x="189" y="1206"/>
                      </a:lnTo>
                      <a:lnTo>
                        <a:pt x="185" y="1190"/>
                      </a:lnTo>
                      <a:lnTo>
                        <a:pt x="166" y="1183"/>
                      </a:lnTo>
                      <a:lnTo>
                        <a:pt x="151" y="1168"/>
                      </a:lnTo>
                      <a:lnTo>
                        <a:pt x="128" y="1166"/>
                      </a:lnTo>
                      <a:lnTo>
                        <a:pt x="163" y="1141"/>
                      </a:lnTo>
                      <a:lnTo>
                        <a:pt x="170" y="1127"/>
                      </a:lnTo>
                      <a:lnTo>
                        <a:pt x="189" y="1109"/>
                      </a:lnTo>
                      <a:lnTo>
                        <a:pt x="189" y="1101"/>
                      </a:lnTo>
                      <a:lnTo>
                        <a:pt x="183" y="1084"/>
                      </a:lnTo>
                      <a:lnTo>
                        <a:pt x="153" y="1075"/>
                      </a:lnTo>
                      <a:lnTo>
                        <a:pt x="146" y="1081"/>
                      </a:lnTo>
                      <a:lnTo>
                        <a:pt x="113" y="1080"/>
                      </a:lnTo>
                      <a:lnTo>
                        <a:pt x="95" y="1086"/>
                      </a:lnTo>
                      <a:lnTo>
                        <a:pt x="78" y="1103"/>
                      </a:lnTo>
                      <a:lnTo>
                        <a:pt x="54" y="1103"/>
                      </a:lnTo>
                      <a:lnTo>
                        <a:pt x="63" y="1074"/>
                      </a:lnTo>
                      <a:lnTo>
                        <a:pt x="61" y="1069"/>
                      </a:lnTo>
                      <a:lnTo>
                        <a:pt x="41" y="1051"/>
                      </a:lnTo>
                      <a:lnTo>
                        <a:pt x="19" y="1017"/>
                      </a:lnTo>
                      <a:lnTo>
                        <a:pt x="18" y="1012"/>
                      </a:lnTo>
                      <a:lnTo>
                        <a:pt x="33" y="998"/>
                      </a:lnTo>
                      <a:lnTo>
                        <a:pt x="0" y="895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" name="Freeform 7"/>
                <p:cNvSpPr>
                  <a:spLocks noChangeAspect="1"/>
                </p:cNvSpPr>
                <p:nvPr/>
              </p:nvSpPr>
              <p:spPr bwMode="auto">
                <a:xfrm>
                  <a:off x="1144589" y="1392282"/>
                  <a:ext cx="2748790" cy="2031690"/>
                </a:xfrm>
                <a:custGeom>
                  <a:avLst/>
                  <a:gdLst>
                    <a:gd name="T0" fmla="*/ 58321 w 1602"/>
                    <a:gd name="T1" fmla="*/ 1021951 h 1195"/>
                    <a:gd name="T2" fmla="*/ 123504 w 1602"/>
                    <a:gd name="T3" fmla="*/ 989644 h 1195"/>
                    <a:gd name="T4" fmla="*/ 202409 w 1602"/>
                    <a:gd name="T5" fmla="*/ 952234 h 1195"/>
                    <a:gd name="T6" fmla="*/ 289891 w 1602"/>
                    <a:gd name="T7" fmla="*/ 947133 h 1195"/>
                    <a:gd name="T8" fmla="*/ 317336 w 1602"/>
                    <a:gd name="T9" fmla="*/ 1008348 h 1195"/>
                    <a:gd name="T10" fmla="*/ 396242 w 1602"/>
                    <a:gd name="T11" fmla="*/ 1004947 h 1195"/>
                    <a:gd name="T12" fmla="*/ 478578 w 1602"/>
                    <a:gd name="T13" fmla="*/ 933530 h 1195"/>
                    <a:gd name="T14" fmla="*/ 581498 w 1602"/>
                    <a:gd name="T15" fmla="*/ 959036 h 1195"/>
                    <a:gd name="T16" fmla="*/ 670695 w 1602"/>
                    <a:gd name="T17" fmla="*/ 916526 h 1195"/>
                    <a:gd name="T18" fmla="*/ 778761 w 1602"/>
                    <a:gd name="T19" fmla="*/ 885918 h 1195"/>
                    <a:gd name="T20" fmla="*/ 857666 w 1602"/>
                    <a:gd name="T21" fmla="*/ 872315 h 1195"/>
                    <a:gd name="T22" fmla="*/ 890257 w 1602"/>
                    <a:gd name="T23" fmla="*/ 819602 h 1195"/>
                    <a:gd name="T24" fmla="*/ 940002 w 1602"/>
                    <a:gd name="T25" fmla="*/ 761787 h 1195"/>
                    <a:gd name="T26" fmla="*/ 982885 w 1602"/>
                    <a:gd name="T27" fmla="*/ 707374 h 1195"/>
                    <a:gd name="T28" fmla="*/ 977739 w 1602"/>
                    <a:gd name="T29" fmla="*/ 552636 h 1195"/>
                    <a:gd name="T30" fmla="*/ 976024 w 1602"/>
                    <a:gd name="T31" fmla="*/ 467615 h 1195"/>
                    <a:gd name="T32" fmla="*/ 986316 w 1602"/>
                    <a:gd name="T33" fmla="*/ 438708 h 1195"/>
                    <a:gd name="T34" fmla="*/ 1070367 w 1602"/>
                    <a:gd name="T35" fmla="*/ 437008 h 1195"/>
                    <a:gd name="T36" fmla="*/ 1152703 w 1602"/>
                    <a:gd name="T37" fmla="*/ 428505 h 1195"/>
                    <a:gd name="T38" fmla="*/ 1238470 w 1602"/>
                    <a:gd name="T39" fmla="*/ 482919 h 1195"/>
                    <a:gd name="T40" fmla="*/ 1300222 w 1602"/>
                    <a:gd name="T41" fmla="*/ 299274 h 1195"/>
                    <a:gd name="T42" fmla="*/ 1401426 w 1602"/>
                    <a:gd name="T43" fmla="*/ 214253 h 1195"/>
                    <a:gd name="T44" fmla="*/ 1526646 w 1602"/>
                    <a:gd name="T45" fmla="*/ 256763 h 1195"/>
                    <a:gd name="T46" fmla="*/ 1572959 w 1602"/>
                    <a:gd name="T47" fmla="*/ 278869 h 1195"/>
                    <a:gd name="T48" fmla="*/ 1655295 w 1602"/>
                    <a:gd name="T49" fmla="*/ 241459 h 1195"/>
                    <a:gd name="T50" fmla="*/ 1674164 w 1602"/>
                    <a:gd name="T51" fmla="*/ 107126 h 1195"/>
                    <a:gd name="T52" fmla="*/ 1780515 w 1602"/>
                    <a:gd name="T53" fmla="*/ 76519 h 1195"/>
                    <a:gd name="T54" fmla="*/ 1825114 w 1602"/>
                    <a:gd name="T55" fmla="*/ 10203 h 1195"/>
                    <a:gd name="T56" fmla="*/ 1934895 w 1602"/>
                    <a:gd name="T57" fmla="*/ 13603 h 1195"/>
                    <a:gd name="T58" fmla="*/ 1938326 w 1602"/>
                    <a:gd name="T59" fmla="*/ 69717 h 1195"/>
                    <a:gd name="T60" fmla="*/ 1972632 w 1602"/>
                    <a:gd name="T61" fmla="*/ 120730 h 1195"/>
                    <a:gd name="T62" fmla="*/ 2024092 w 1602"/>
                    <a:gd name="T63" fmla="*/ 181945 h 1195"/>
                    <a:gd name="T64" fmla="*/ 2106428 w 1602"/>
                    <a:gd name="T65" fmla="*/ 227856 h 1195"/>
                    <a:gd name="T66" fmla="*/ 2178472 w 1602"/>
                    <a:gd name="T67" fmla="*/ 334982 h 1195"/>
                    <a:gd name="T68" fmla="*/ 2202487 w 1602"/>
                    <a:gd name="T69" fmla="*/ 488020 h 1195"/>
                    <a:gd name="T70" fmla="*/ 2168180 w 1602"/>
                    <a:gd name="T71" fmla="*/ 629155 h 1195"/>
                    <a:gd name="T72" fmla="*/ 2296830 w 1602"/>
                    <a:gd name="T73" fmla="*/ 680167 h 1195"/>
                    <a:gd name="T74" fmla="*/ 2456356 w 1602"/>
                    <a:gd name="T75" fmla="*/ 719277 h 1195"/>
                    <a:gd name="T76" fmla="*/ 2583290 w 1602"/>
                    <a:gd name="T77" fmla="*/ 823002 h 1195"/>
                    <a:gd name="T78" fmla="*/ 2684495 w 1602"/>
                    <a:gd name="T79" fmla="*/ 923327 h 1195"/>
                    <a:gd name="T80" fmla="*/ 2641611 w 1602"/>
                    <a:gd name="T81" fmla="*/ 1212398 h 1195"/>
                    <a:gd name="T82" fmla="*/ 2288253 w 1602"/>
                    <a:gd name="T83" fmla="*/ 1549081 h 1195"/>
                    <a:gd name="T84" fmla="*/ 1946902 w 1602"/>
                    <a:gd name="T85" fmla="*/ 1753131 h 1195"/>
                    <a:gd name="T86" fmla="*/ 1964055 w 1602"/>
                    <a:gd name="T87" fmla="*/ 2032000 h 1195"/>
                    <a:gd name="T88" fmla="*/ 1674164 w 1602"/>
                    <a:gd name="T89" fmla="*/ 1914671 h 1195"/>
                    <a:gd name="T90" fmla="*/ 1260769 w 1602"/>
                    <a:gd name="T91" fmla="*/ 1950380 h 1195"/>
                    <a:gd name="T92" fmla="*/ 972593 w 1602"/>
                    <a:gd name="T93" fmla="*/ 1902768 h 1195"/>
                    <a:gd name="T94" fmla="*/ 729016 w 1602"/>
                    <a:gd name="T95" fmla="*/ 1912971 h 1195"/>
                    <a:gd name="T96" fmla="*/ 562629 w 1602"/>
                    <a:gd name="T97" fmla="*/ 1996291 h 1195"/>
                    <a:gd name="T98" fmla="*/ 368796 w 1602"/>
                    <a:gd name="T99" fmla="*/ 1911270 h 1195"/>
                    <a:gd name="T100" fmla="*/ 336205 w 1602"/>
                    <a:gd name="T101" fmla="*/ 1787140 h 1195"/>
                    <a:gd name="T102" fmla="*/ 238431 w 1602"/>
                    <a:gd name="T103" fmla="*/ 1731026 h 1195"/>
                    <a:gd name="T104" fmla="*/ 164672 w 1602"/>
                    <a:gd name="T105" fmla="*/ 1685114 h 1195"/>
                    <a:gd name="T106" fmla="*/ 164672 w 1602"/>
                    <a:gd name="T107" fmla="*/ 1603494 h 1195"/>
                    <a:gd name="T108" fmla="*/ 120073 w 1602"/>
                    <a:gd name="T109" fmla="*/ 1509971 h 1195"/>
                    <a:gd name="T110" fmla="*/ 44599 w 1602"/>
                    <a:gd name="T111" fmla="*/ 1458959 h 1195"/>
                    <a:gd name="T112" fmla="*/ 56606 w 1602"/>
                    <a:gd name="T113" fmla="*/ 1421550 h 1195"/>
                    <a:gd name="T114" fmla="*/ 96059 w 1602"/>
                    <a:gd name="T115" fmla="*/ 1396043 h 1195"/>
                    <a:gd name="T116" fmla="*/ 102920 w 1602"/>
                    <a:gd name="T117" fmla="*/ 1309322 h 1195"/>
                    <a:gd name="T118" fmla="*/ 90913 w 1602"/>
                    <a:gd name="T119" fmla="*/ 1217499 h 1195"/>
                    <a:gd name="T120" fmla="*/ 10292 w 1602"/>
                    <a:gd name="T121" fmla="*/ 1198795 h 1195"/>
                    <a:gd name="T122" fmla="*/ 13723 w 1602"/>
                    <a:gd name="T123" fmla="*/ 1120576 h 119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02"/>
                    <a:gd name="T187" fmla="*/ 0 h 1195"/>
                    <a:gd name="T188" fmla="*/ 1602 w 1602"/>
                    <a:gd name="T189" fmla="*/ 1195 h 119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02" h="1195">
                      <a:moveTo>
                        <a:pt x="3" y="640"/>
                      </a:moveTo>
                      <a:lnTo>
                        <a:pt x="5" y="639"/>
                      </a:lnTo>
                      <a:lnTo>
                        <a:pt x="8" y="635"/>
                      </a:lnTo>
                      <a:lnTo>
                        <a:pt x="13" y="634"/>
                      </a:lnTo>
                      <a:lnTo>
                        <a:pt x="15" y="624"/>
                      </a:lnTo>
                      <a:lnTo>
                        <a:pt x="19" y="625"/>
                      </a:lnTo>
                      <a:lnTo>
                        <a:pt x="26" y="628"/>
                      </a:lnTo>
                      <a:lnTo>
                        <a:pt x="28" y="627"/>
                      </a:lnTo>
                      <a:lnTo>
                        <a:pt x="31" y="623"/>
                      </a:lnTo>
                      <a:lnTo>
                        <a:pt x="37" y="618"/>
                      </a:lnTo>
                      <a:lnTo>
                        <a:pt x="37" y="616"/>
                      </a:lnTo>
                      <a:lnTo>
                        <a:pt x="38" y="606"/>
                      </a:lnTo>
                      <a:lnTo>
                        <a:pt x="34" y="604"/>
                      </a:lnTo>
                      <a:lnTo>
                        <a:pt x="34" y="601"/>
                      </a:lnTo>
                      <a:lnTo>
                        <a:pt x="36" y="597"/>
                      </a:lnTo>
                      <a:lnTo>
                        <a:pt x="39" y="595"/>
                      </a:lnTo>
                      <a:lnTo>
                        <a:pt x="42" y="594"/>
                      </a:lnTo>
                      <a:lnTo>
                        <a:pt x="43" y="590"/>
                      </a:lnTo>
                      <a:lnTo>
                        <a:pt x="50" y="584"/>
                      </a:lnTo>
                      <a:lnTo>
                        <a:pt x="48" y="582"/>
                      </a:lnTo>
                      <a:lnTo>
                        <a:pt x="51" y="581"/>
                      </a:lnTo>
                      <a:lnTo>
                        <a:pt x="56" y="577"/>
                      </a:lnTo>
                      <a:lnTo>
                        <a:pt x="57" y="579"/>
                      </a:lnTo>
                      <a:lnTo>
                        <a:pt x="61" y="579"/>
                      </a:lnTo>
                      <a:lnTo>
                        <a:pt x="62" y="578"/>
                      </a:lnTo>
                      <a:lnTo>
                        <a:pt x="67" y="578"/>
                      </a:lnTo>
                      <a:lnTo>
                        <a:pt x="72" y="578"/>
                      </a:lnTo>
                      <a:lnTo>
                        <a:pt x="72" y="582"/>
                      </a:lnTo>
                      <a:lnTo>
                        <a:pt x="74" y="581"/>
                      </a:lnTo>
                      <a:lnTo>
                        <a:pt x="76" y="583"/>
                      </a:lnTo>
                      <a:lnTo>
                        <a:pt x="84" y="581"/>
                      </a:lnTo>
                      <a:lnTo>
                        <a:pt x="89" y="577"/>
                      </a:lnTo>
                      <a:lnTo>
                        <a:pt x="91" y="577"/>
                      </a:lnTo>
                      <a:lnTo>
                        <a:pt x="97" y="572"/>
                      </a:lnTo>
                      <a:lnTo>
                        <a:pt x="103" y="574"/>
                      </a:lnTo>
                      <a:lnTo>
                        <a:pt x="106" y="568"/>
                      </a:lnTo>
                      <a:lnTo>
                        <a:pt x="113" y="570"/>
                      </a:lnTo>
                      <a:lnTo>
                        <a:pt x="117" y="573"/>
                      </a:lnTo>
                      <a:lnTo>
                        <a:pt x="120" y="572"/>
                      </a:lnTo>
                      <a:lnTo>
                        <a:pt x="118" y="568"/>
                      </a:lnTo>
                      <a:lnTo>
                        <a:pt x="114" y="561"/>
                      </a:lnTo>
                      <a:lnTo>
                        <a:pt x="118" y="560"/>
                      </a:lnTo>
                      <a:lnTo>
                        <a:pt x="119" y="555"/>
                      </a:lnTo>
                      <a:lnTo>
                        <a:pt x="125" y="559"/>
                      </a:lnTo>
                      <a:lnTo>
                        <a:pt x="128" y="564"/>
                      </a:lnTo>
                      <a:lnTo>
                        <a:pt x="130" y="564"/>
                      </a:lnTo>
                      <a:lnTo>
                        <a:pt x="135" y="567"/>
                      </a:lnTo>
                      <a:lnTo>
                        <a:pt x="139" y="566"/>
                      </a:lnTo>
                      <a:lnTo>
                        <a:pt x="141" y="568"/>
                      </a:lnTo>
                      <a:lnTo>
                        <a:pt x="145" y="568"/>
                      </a:lnTo>
                      <a:lnTo>
                        <a:pt x="151" y="566"/>
                      </a:lnTo>
                      <a:lnTo>
                        <a:pt x="154" y="565"/>
                      </a:lnTo>
                      <a:lnTo>
                        <a:pt x="158" y="562"/>
                      </a:lnTo>
                      <a:lnTo>
                        <a:pt x="159" y="562"/>
                      </a:lnTo>
                      <a:lnTo>
                        <a:pt x="164" y="559"/>
                      </a:lnTo>
                      <a:lnTo>
                        <a:pt x="169" y="557"/>
                      </a:lnTo>
                      <a:lnTo>
                        <a:pt x="174" y="557"/>
                      </a:lnTo>
                      <a:lnTo>
                        <a:pt x="174" y="561"/>
                      </a:lnTo>
                      <a:lnTo>
                        <a:pt x="173" y="566"/>
                      </a:lnTo>
                      <a:lnTo>
                        <a:pt x="174" y="572"/>
                      </a:lnTo>
                      <a:lnTo>
                        <a:pt x="177" y="574"/>
                      </a:lnTo>
                      <a:lnTo>
                        <a:pt x="176" y="578"/>
                      </a:lnTo>
                      <a:lnTo>
                        <a:pt x="170" y="582"/>
                      </a:lnTo>
                      <a:lnTo>
                        <a:pt x="170" y="585"/>
                      </a:lnTo>
                      <a:lnTo>
                        <a:pt x="173" y="587"/>
                      </a:lnTo>
                      <a:lnTo>
                        <a:pt x="171" y="593"/>
                      </a:lnTo>
                      <a:lnTo>
                        <a:pt x="177" y="591"/>
                      </a:lnTo>
                      <a:lnTo>
                        <a:pt x="181" y="589"/>
                      </a:lnTo>
                      <a:lnTo>
                        <a:pt x="181" y="591"/>
                      </a:lnTo>
                      <a:lnTo>
                        <a:pt x="185" y="593"/>
                      </a:lnTo>
                      <a:lnTo>
                        <a:pt x="186" y="595"/>
                      </a:lnTo>
                      <a:lnTo>
                        <a:pt x="187" y="593"/>
                      </a:lnTo>
                      <a:lnTo>
                        <a:pt x="192" y="589"/>
                      </a:lnTo>
                      <a:lnTo>
                        <a:pt x="194" y="589"/>
                      </a:lnTo>
                      <a:lnTo>
                        <a:pt x="199" y="588"/>
                      </a:lnTo>
                      <a:lnTo>
                        <a:pt x="202" y="589"/>
                      </a:lnTo>
                      <a:lnTo>
                        <a:pt x="204" y="591"/>
                      </a:lnTo>
                      <a:lnTo>
                        <a:pt x="209" y="591"/>
                      </a:lnTo>
                      <a:lnTo>
                        <a:pt x="215" y="587"/>
                      </a:lnTo>
                      <a:lnTo>
                        <a:pt x="216" y="588"/>
                      </a:lnTo>
                      <a:lnTo>
                        <a:pt x="216" y="596"/>
                      </a:lnTo>
                      <a:lnTo>
                        <a:pt x="219" y="595"/>
                      </a:lnTo>
                      <a:lnTo>
                        <a:pt x="223" y="595"/>
                      </a:lnTo>
                      <a:lnTo>
                        <a:pt x="231" y="591"/>
                      </a:lnTo>
                      <a:lnTo>
                        <a:pt x="233" y="585"/>
                      </a:lnTo>
                      <a:lnTo>
                        <a:pt x="239" y="581"/>
                      </a:lnTo>
                      <a:lnTo>
                        <a:pt x="243" y="579"/>
                      </a:lnTo>
                      <a:lnTo>
                        <a:pt x="244" y="573"/>
                      </a:lnTo>
                      <a:lnTo>
                        <a:pt x="244" y="568"/>
                      </a:lnTo>
                      <a:lnTo>
                        <a:pt x="249" y="566"/>
                      </a:lnTo>
                      <a:lnTo>
                        <a:pt x="257" y="562"/>
                      </a:lnTo>
                      <a:lnTo>
                        <a:pt x="259" y="556"/>
                      </a:lnTo>
                      <a:lnTo>
                        <a:pt x="260" y="553"/>
                      </a:lnTo>
                      <a:lnTo>
                        <a:pt x="263" y="551"/>
                      </a:lnTo>
                      <a:lnTo>
                        <a:pt x="267" y="549"/>
                      </a:lnTo>
                      <a:lnTo>
                        <a:pt x="270" y="549"/>
                      </a:lnTo>
                      <a:lnTo>
                        <a:pt x="273" y="549"/>
                      </a:lnTo>
                      <a:lnTo>
                        <a:pt x="279" y="549"/>
                      </a:lnTo>
                      <a:lnTo>
                        <a:pt x="283" y="550"/>
                      </a:lnTo>
                      <a:lnTo>
                        <a:pt x="285" y="554"/>
                      </a:lnTo>
                      <a:lnTo>
                        <a:pt x="291" y="555"/>
                      </a:lnTo>
                      <a:lnTo>
                        <a:pt x="293" y="557"/>
                      </a:lnTo>
                      <a:lnTo>
                        <a:pt x="300" y="556"/>
                      </a:lnTo>
                      <a:lnTo>
                        <a:pt x="306" y="560"/>
                      </a:lnTo>
                      <a:lnTo>
                        <a:pt x="307" y="561"/>
                      </a:lnTo>
                      <a:lnTo>
                        <a:pt x="311" y="564"/>
                      </a:lnTo>
                      <a:lnTo>
                        <a:pt x="317" y="562"/>
                      </a:lnTo>
                      <a:lnTo>
                        <a:pt x="319" y="565"/>
                      </a:lnTo>
                      <a:lnTo>
                        <a:pt x="324" y="564"/>
                      </a:lnTo>
                      <a:lnTo>
                        <a:pt x="325" y="564"/>
                      </a:lnTo>
                      <a:lnTo>
                        <a:pt x="335" y="562"/>
                      </a:lnTo>
                      <a:lnTo>
                        <a:pt x="339" y="564"/>
                      </a:lnTo>
                      <a:lnTo>
                        <a:pt x="342" y="564"/>
                      </a:lnTo>
                      <a:lnTo>
                        <a:pt x="347" y="568"/>
                      </a:lnTo>
                      <a:lnTo>
                        <a:pt x="351" y="566"/>
                      </a:lnTo>
                      <a:lnTo>
                        <a:pt x="357" y="567"/>
                      </a:lnTo>
                      <a:lnTo>
                        <a:pt x="359" y="562"/>
                      </a:lnTo>
                      <a:lnTo>
                        <a:pt x="365" y="556"/>
                      </a:lnTo>
                      <a:lnTo>
                        <a:pt x="370" y="554"/>
                      </a:lnTo>
                      <a:lnTo>
                        <a:pt x="374" y="554"/>
                      </a:lnTo>
                      <a:lnTo>
                        <a:pt x="376" y="549"/>
                      </a:lnTo>
                      <a:lnTo>
                        <a:pt x="375" y="545"/>
                      </a:lnTo>
                      <a:lnTo>
                        <a:pt x="377" y="542"/>
                      </a:lnTo>
                      <a:lnTo>
                        <a:pt x="383" y="542"/>
                      </a:lnTo>
                      <a:lnTo>
                        <a:pt x="387" y="539"/>
                      </a:lnTo>
                      <a:lnTo>
                        <a:pt x="391" y="539"/>
                      </a:lnTo>
                      <a:lnTo>
                        <a:pt x="394" y="541"/>
                      </a:lnTo>
                      <a:lnTo>
                        <a:pt x="402" y="534"/>
                      </a:lnTo>
                      <a:lnTo>
                        <a:pt x="404" y="534"/>
                      </a:lnTo>
                      <a:lnTo>
                        <a:pt x="410" y="534"/>
                      </a:lnTo>
                      <a:lnTo>
                        <a:pt x="419" y="530"/>
                      </a:lnTo>
                      <a:lnTo>
                        <a:pt x="423" y="530"/>
                      </a:lnTo>
                      <a:lnTo>
                        <a:pt x="426" y="528"/>
                      </a:lnTo>
                      <a:lnTo>
                        <a:pt x="430" y="528"/>
                      </a:lnTo>
                      <a:lnTo>
                        <a:pt x="433" y="526"/>
                      </a:lnTo>
                      <a:lnTo>
                        <a:pt x="439" y="527"/>
                      </a:lnTo>
                      <a:lnTo>
                        <a:pt x="443" y="524"/>
                      </a:lnTo>
                      <a:lnTo>
                        <a:pt x="447" y="522"/>
                      </a:lnTo>
                      <a:lnTo>
                        <a:pt x="450" y="524"/>
                      </a:lnTo>
                      <a:lnTo>
                        <a:pt x="454" y="521"/>
                      </a:lnTo>
                      <a:lnTo>
                        <a:pt x="459" y="521"/>
                      </a:lnTo>
                      <a:lnTo>
                        <a:pt x="460" y="524"/>
                      </a:lnTo>
                      <a:lnTo>
                        <a:pt x="456" y="526"/>
                      </a:lnTo>
                      <a:lnTo>
                        <a:pt x="457" y="527"/>
                      </a:lnTo>
                      <a:lnTo>
                        <a:pt x="466" y="528"/>
                      </a:lnTo>
                      <a:lnTo>
                        <a:pt x="471" y="530"/>
                      </a:lnTo>
                      <a:lnTo>
                        <a:pt x="474" y="527"/>
                      </a:lnTo>
                      <a:lnTo>
                        <a:pt x="478" y="525"/>
                      </a:lnTo>
                      <a:lnTo>
                        <a:pt x="479" y="522"/>
                      </a:lnTo>
                      <a:lnTo>
                        <a:pt x="485" y="516"/>
                      </a:lnTo>
                      <a:lnTo>
                        <a:pt x="487" y="513"/>
                      </a:lnTo>
                      <a:lnTo>
                        <a:pt x="489" y="511"/>
                      </a:lnTo>
                      <a:lnTo>
                        <a:pt x="496" y="513"/>
                      </a:lnTo>
                      <a:lnTo>
                        <a:pt x="500" y="513"/>
                      </a:lnTo>
                      <a:lnTo>
                        <a:pt x="506" y="515"/>
                      </a:lnTo>
                      <a:lnTo>
                        <a:pt x="511" y="516"/>
                      </a:lnTo>
                      <a:lnTo>
                        <a:pt x="516" y="515"/>
                      </a:lnTo>
                      <a:lnTo>
                        <a:pt x="516" y="513"/>
                      </a:lnTo>
                      <a:lnTo>
                        <a:pt x="517" y="509"/>
                      </a:lnTo>
                      <a:lnTo>
                        <a:pt x="518" y="503"/>
                      </a:lnTo>
                      <a:lnTo>
                        <a:pt x="517" y="501"/>
                      </a:lnTo>
                      <a:lnTo>
                        <a:pt x="520" y="501"/>
                      </a:lnTo>
                      <a:lnTo>
                        <a:pt x="522" y="497"/>
                      </a:lnTo>
                      <a:lnTo>
                        <a:pt x="520" y="494"/>
                      </a:lnTo>
                      <a:lnTo>
                        <a:pt x="522" y="492"/>
                      </a:lnTo>
                      <a:lnTo>
                        <a:pt x="519" y="490"/>
                      </a:lnTo>
                      <a:lnTo>
                        <a:pt x="520" y="485"/>
                      </a:lnTo>
                      <a:lnTo>
                        <a:pt x="519" y="482"/>
                      </a:lnTo>
                      <a:lnTo>
                        <a:pt x="520" y="477"/>
                      </a:lnTo>
                      <a:lnTo>
                        <a:pt x="525" y="476"/>
                      </a:lnTo>
                      <a:lnTo>
                        <a:pt x="523" y="473"/>
                      </a:lnTo>
                      <a:lnTo>
                        <a:pt x="520" y="470"/>
                      </a:lnTo>
                      <a:lnTo>
                        <a:pt x="520" y="464"/>
                      </a:lnTo>
                      <a:lnTo>
                        <a:pt x="523" y="461"/>
                      </a:lnTo>
                      <a:lnTo>
                        <a:pt x="525" y="459"/>
                      </a:lnTo>
                      <a:lnTo>
                        <a:pt x="530" y="451"/>
                      </a:lnTo>
                      <a:lnTo>
                        <a:pt x="531" y="448"/>
                      </a:lnTo>
                      <a:lnTo>
                        <a:pt x="535" y="448"/>
                      </a:lnTo>
                      <a:lnTo>
                        <a:pt x="540" y="451"/>
                      </a:lnTo>
                      <a:lnTo>
                        <a:pt x="542" y="450"/>
                      </a:lnTo>
                      <a:lnTo>
                        <a:pt x="548" y="447"/>
                      </a:lnTo>
                      <a:lnTo>
                        <a:pt x="548" y="448"/>
                      </a:lnTo>
                      <a:lnTo>
                        <a:pt x="554" y="447"/>
                      </a:lnTo>
                      <a:lnTo>
                        <a:pt x="553" y="445"/>
                      </a:lnTo>
                      <a:lnTo>
                        <a:pt x="548" y="442"/>
                      </a:lnTo>
                      <a:lnTo>
                        <a:pt x="544" y="436"/>
                      </a:lnTo>
                      <a:lnTo>
                        <a:pt x="544" y="434"/>
                      </a:lnTo>
                      <a:lnTo>
                        <a:pt x="546" y="431"/>
                      </a:lnTo>
                      <a:lnTo>
                        <a:pt x="552" y="430"/>
                      </a:lnTo>
                      <a:lnTo>
                        <a:pt x="559" y="428"/>
                      </a:lnTo>
                      <a:lnTo>
                        <a:pt x="564" y="427"/>
                      </a:lnTo>
                      <a:lnTo>
                        <a:pt x="567" y="429"/>
                      </a:lnTo>
                      <a:lnTo>
                        <a:pt x="571" y="429"/>
                      </a:lnTo>
                      <a:lnTo>
                        <a:pt x="574" y="427"/>
                      </a:lnTo>
                      <a:lnTo>
                        <a:pt x="574" y="422"/>
                      </a:lnTo>
                      <a:lnTo>
                        <a:pt x="573" y="416"/>
                      </a:lnTo>
                      <a:lnTo>
                        <a:pt x="568" y="414"/>
                      </a:lnTo>
                      <a:lnTo>
                        <a:pt x="568" y="412"/>
                      </a:lnTo>
                      <a:lnTo>
                        <a:pt x="575" y="402"/>
                      </a:lnTo>
                      <a:lnTo>
                        <a:pt x="575" y="397"/>
                      </a:lnTo>
                      <a:lnTo>
                        <a:pt x="573" y="383"/>
                      </a:lnTo>
                      <a:lnTo>
                        <a:pt x="571" y="374"/>
                      </a:lnTo>
                      <a:lnTo>
                        <a:pt x="569" y="366"/>
                      </a:lnTo>
                      <a:lnTo>
                        <a:pt x="569" y="360"/>
                      </a:lnTo>
                      <a:lnTo>
                        <a:pt x="569" y="357"/>
                      </a:lnTo>
                      <a:lnTo>
                        <a:pt x="568" y="350"/>
                      </a:lnTo>
                      <a:lnTo>
                        <a:pt x="569" y="344"/>
                      </a:lnTo>
                      <a:lnTo>
                        <a:pt x="568" y="338"/>
                      </a:lnTo>
                      <a:lnTo>
                        <a:pt x="569" y="332"/>
                      </a:lnTo>
                      <a:lnTo>
                        <a:pt x="570" y="325"/>
                      </a:lnTo>
                      <a:lnTo>
                        <a:pt x="570" y="321"/>
                      </a:lnTo>
                      <a:lnTo>
                        <a:pt x="570" y="311"/>
                      </a:lnTo>
                      <a:lnTo>
                        <a:pt x="570" y="307"/>
                      </a:lnTo>
                      <a:lnTo>
                        <a:pt x="577" y="297"/>
                      </a:lnTo>
                      <a:lnTo>
                        <a:pt x="575" y="292"/>
                      </a:lnTo>
                      <a:lnTo>
                        <a:pt x="579" y="291"/>
                      </a:lnTo>
                      <a:lnTo>
                        <a:pt x="584" y="290"/>
                      </a:lnTo>
                      <a:lnTo>
                        <a:pt x="585" y="287"/>
                      </a:lnTo>
                      <a:lnTo>
                        <a:pt x="582" y="285"/>
                      </a:lnTo>
                      <a:lnTo>
                        <a:pt x="577" y="281"/>
                      </a:lnTo>
                      <a:lnTo>
                        <a:pt x="577" y="277"/>
                      </a:lnTo>
                      <a:lnTo>
                        <a:pt x="574" y="277"/>
                      </a:lnTo>
                      <a:lnTo>
                        <a:pt x="573" y="275"/>
                      </a:lnTo>
                      <a:lnTo>
                        <a:pt x="569" y="275"/>
                      </a:lnTo>
                      <a:lnTo>
                        <a:pt x="564" y="274"/>
                      </a:lnTo>
                      <a:lnTo>
                        <a:pt x="562" y="275"/>
                      </a:lnTo>
                      <a:lnTo>
                        <a:pt x="558" y="275"/>
                      </a:lnTo>
                      <a:lnTo>
                        <a:pt x="554" y="273"/>
                      </a:lnTo>
                      <a:lnTo>
                        <a:pt x="554" y="267"/>
                      </a:lnTo>
                      <a:lnTo>
                        <a:pt x="551" y="264"/>
                      </a:lnTo>
                      <a:lnTo>
                        <a:pt x="546" y="264"/>
                      </a:lnTo>
                      <a:lnTo>
                        <a:pt x="558" y="259"/>
                      </a:lnTo>
                      <a:lnTo>
                        <a:pt x="559" y="257"/>
                      </a:lnTo>
                      <a:lnTo>
                        <a:pt x="564" y="258"/>
                      </a:lnTo>
                      <a:lnTo>
                        <a:pt x="565" y="254"/>
                      </a:lnTo>
                      <a:lnTo>
                        <a:pt x="569" y="256"/>
                      </a:lnTo>
                      <a:lnTo>
                        <a:pt x="570" y="257"/>
                      </a:lnTo>
                      <a:lnTo>
                        <a:pt x="575" y="258"/>
                      </a:lnTo>
                      <a:lnTo>
                        <a:pt x="580" y="256"/>
                      </a:lnTo>
                      <a:lnTo>
                        <a:pt x="582" y="259"/>
                      </a:lnTo>
                      <a:lnTo>
                        <a:pt x="585" y="259"/>
                      </a:lnTo>
                      <a:lnTo>
                        <a:pt x="588" y="257"/>
                      </a:lnTo>
                      <a:lnTo>
                        <a:pt x="590" y="256"/>
                      </a:lnTo>
                      <a:lnTo>
                        <a:pt x="593" y="254"/>
                      </a:lnTo>
                      <a:lnTo>
                        <a:pt x="594" y="256"/>
                      </a:lnTo>
                      <a:lnTo>
                        <a:pt x="600" y="257"/>
                      </a:lnTo>
                      <a:lnTo>
                        <a:pt x="608" y="256"/>
                      </a:lnTo>
                      <a:lnTo>
                        <a:pt x="609" y="253"/>
                      </a:lnTo>
                      <a:lnTo>
                        <a:pt x="610" y="256"/>
                      </a:lnTo>
                      <a:lnTo>
                        <a:pt x="616" y="259"/>
                      </a:lnTo>
                      <a:lnTo>
                        <a:pt x="620" y="259"/>
                      </a:lnTo>
                      <a:lnTo>
                        <a:pt x="624" y="257"/>
                      </a:lnTo>
                      <a:lnTo>
                        <a:pt x="627" y="258"/>
                      </a:lnTo>
                      <a:lnTo>
                        <a:pt x="632" y="258"/>
                      </a:lnTo>
                      <a:lnTo>
                        <a:pt x="634" y="256"/>
                      </a:lnTo>
                      <a:lnTo>
                        <a:pt x="638" y="257"/>
                      </a:lnTo>
                      <a:lnTo>
                        <a:pt x="639" y="256"/>
                      </a:lnTo>
                      <a:lnTo>
                        <a:pt x="648" y="256"/>
                      </a:lnTo>
                      <a:lnTo>
                        <a:pt x="649" y="254"/>
                      </a:lnTo>
                      <a:lnTo>
                        <a:pt x="651" y="256"/>
                      </a:lnTo>
                      <a:lnTo>
                        <a:pt x="656" y="253"/>
                      </a:lnTo>
                      <a:lnTo>
                        <a:pt x="656" y="256"/>
                      </a:lnTo>
                      <a:lnTo>
                        <a:pt x="660" y="256"/>
                      </a:lnTo>
                      <a:lnTo>
                        <a:pt x="665" y="254"/>
                      </a:lnTo>
                      <a:lnTo>
                        <a:pt x="671" y="251"/>
                      </a:lnTo>
                      <a:lnTo>
                        <a:pt x="672" y="252"/>
                      </a:lnTo>
                      <a:lnTo>
                        <a:pt x="674" y="251"/>
                      </a:lnTo>
                      <a:lnTo>
                        <a:pt x="677" y="253"/>
                      </a:lnTo>
                      <a:lnTo>
                        <a:pt x="679" y="258"/>
                      </a:lnTo>
                      <a:lnTo>
                        <a:pt x="679" y="265"/>
                      </a:lnTo>
                      <a:lnTo>
                        <a:pt x="680" y="268"/>
                      </a:lnTo>
                      <a:lnTo>
                        <a:pt x="685" y="268"/>
                      </a:lnTo>
                      <a:lnTo>
                        <a:pt x="687" y="271"/>
                      </a:lnTo>
                      <a:lnTo>
                        <a:pt x="688" y="273"/>
                      </a:lnTo>
                      <a:lnTo>
                        <a:pt x="693" y="274"/>
                      </a:lnTo>
                      <a:lnTo>
                        <a:pt x="699" y="270"/>
                      </a:lnTo>
                      <a:lnTo>
                        <a:pt x="707" y="270"/>
                      </a:lnTo>
                      <a:lnTo>
                        <a:pt x="712" y="271"/>
                      </a:lnTo>
                      <a:lnTo>
                        <a:pt x="718" y="281"/>
                      </a:lnTo>
                      <a:lnTo>
                        <a:pt x="722" y="284"/>
                      </a:lnTo>
                      <a:lnTo>
                        <a:pt x="730" y="275"/>
                      </a:lnTo>
                      <a:lnTo>
                        <a:pt x="735" y="265"/>
                      </a:lnTo>
                      <a:lnTo>
                        <a:pt x="734" y="257"/>
                      </a:lnTo>
                      <a:lnTo>
                        <a:pt x="724" y="253"/>
                      </a:lnTo>
                      <a:lnTo>
                        <a:pt x="717" y="246"/>
                      </a:lnTo>
                      <a:lnTo>
                        <a:pt x="716" y="244"/>
                      </a:lnTo>
                      <a:lnTo>
                        <a:pt x="718" y="237"/>
                      </a:lnTo>
                      <a:lnTo>
                        <a:pt x="727" y="227"/>
                      </a:lnTo>
                      <a:lnTo>
                        <a:pt x="731" y="219"/>
                      </a:lnTo>
                      <a:lnTo>
                        <a:pt x="739" y="210"/>
                      </a:lnTo>
                      <a:lnTo>
                        <a:pt x="741" y="200"/>
                      </a:lnTo>
                      <a:lnTo>
                        <a:pt x="744" y="193"/>
                      </a:lnTo>
                      <a:lnTo>
                        <a:pt x="748" y="185"/>
                      </a:lnTo>
                      <a:lnTo>
                        <a:pt x="758" y="176"/>
                      </a:lnTo>
                      <a:lnTo>
                        <a:pt x="764" y="167"/>
                      </a:lnTo>
                      <a:lnTo>
                        <a:pt x="768" y="160"/>
                      </a:lnTo>
                      <a:lnTo>
                        <a:pt x="770" y="153"/>
                      </a:lnTo>
                      <a:lnTo>
                        <a:pt x="773" y="149"/>
                      </a:lnTo>
                      <a:lnTo>
                        <a:pt x="780" y="139"/>
                      </a:lnTo>
                      <a:lnTo>
                        <a:pt x="785" y="128"/>
                      </a:lnTo>
                      <a:lnTo>
                        <a:pt x="788" y="127"/>
                      </a:lnTo>
                      <a:lnTo>
                        <a:pt x="791" y="122"/>
                      </a:lnTo>
                      <a:lnTo>
                        <a:pt x="794" y="113"/>
                      </a:lnTo>
                      <a:lnTo>
                        <a:pt x="799" y="113"/>
                      </a:lnTo>
                      <a:lnTo>
                        <a:pt x="804" y="114"/>
                      </a:lnTo>
                      <a:lnTo>
                        <a:pt x="808" y="119"/>
                      </a:lnTo>
                      <a:lnTo>
                        <a:pt x="814" y="120"/>
                      </a:lnTo>
                      <a:lnTo>
                        <a:pt x="817" y="126"/>
                      </a:lnTo>
                      <a:lnTo>
                        <a:pt x="820" y="125"/>
                      </a:lnTo>
                      <a:lnTo>
                        <a:pt x="825" y="132"/>
                      </a:lnTo>
                      <a:lnTo>
                        <a:pt x="834" y="137"/>
                      </a:lnTo>
                      <a:lnTo>
                        <a:pt x="838" y="138"/>
                      </a:lnTo>
                      <a:lnTo>
                        <a:pt x="843" y="141"/>
                      </a:lnTo>
                      <a:lnTo>
                        <a:pt x="845" y="142"/>
                      </a:lnTo>
                      <a:lnTo>
                        <a:pt x="851" y="144"/>
                      </a:lnTo>
                      <a:lnTo>
                        <a:pt x="855" y="148"/>
                      </a:lnTo>
                      <a:lnTo>
                        <a:pt x="865" y="147"/>
                      </a:lnTo>
                      <a:lnTo>
                        <a:pt x="876" y="149"/>
                      </a:lnTo>
                      <a:lnTo>
                        <a:pt x="879" y="148"/>
                      </a:lnTo>
                      <a:lnTo>
                        <a:pt x="882" y="150"/>
                      </a:lnTo>
                      <a:lnTo>
                        <a:pt x="884" y="153"/>
                      </a:lnTo>
                      <a:lnTo>
                        <a:pt x="890" y="151"/>
                      </a:lnTo>
                      <a:lnTo>
                        <a:pt x="896" y="153"/>
                      </a:lnTo>
                      <a:lnTo>
                        <a:pt x="899" y="156"/>
                      </a:lnTo>
                      <a:lnTo>
                        <a:pt x="899" y="159"/>
                      </a:lnTo>
                      <a:lnTo>
                        <a:pt x="900" y="161"/>
                      </a:lnTo>
                      <a:lnTo>
                        <a:pt x="899" y="162"/>
                      </a:lnTo>
                      <a:lnTo>
                        <a:pt x="894" y="167"/>
                      </a:lnTo>
                      <a:lnTo>
                        <a:pt x="899" y="167"/>
                      </a:lnTo>
                      <a:lnTo>
                        <a:pt x="900" y="168"/>
                      </a:lnTo>
                      <a:lnTo>
                        <a:pt x="904" y="167"/>
                      </a:lnTo>
                      <a:lnTo>
                        <a:pt x="908" y="168"/>
                      </a:lnTo>
                      <a:lnTo>
                        <a:pt x="911" y="167"/>
                      </a:lnTo>
                      <a:lnTo>
                        <a:pt x="912" y="165"/>
                      </a:lnTo>
                      <a:lnTo>
                        <a:pt x="914" y="164"/>
                      </a:lnTo>
                      <a:lnTo>
                        <a:pt x="917" y="164"/>
                      </a:lnTo>
                      <a:lnTo>
                        <a:pt x="921" y="161"/>
                      </a:lnTo>
                      <a:lnTo>
                        <a:pt x="928" y="159"/>
                      </a:lnTo>
                      <a:lnTo>
                        <a:pt x="930" y="155"/>
                      </a:lnTo>
                      <a:lnTo>
                        <a:pt x="935" y="155"/>
                      </a:lnTo>
                      <a:lnTo>
                        <a:pt x="936" y="156"/>
                      </a:lnTo>
                      <a:lnTo>
                        <a:pt x="941" y="156"/>
                      </a:lnTo>
                      <a:lnTo>
                        <a:pt x="945" y="156"/>
                      </a:lnTo>
                      <a:lnTo>
                        <a:pt x="950" y="159"/>
                      </a:lnTo>
                      <a:lnTo>
                        <a:pt x="951" y="155"/>
                      </a:lnTo>
                      <a:lnTo>
                        <a:pt x="953" y="153"/>
                      </a:lnTo>
                      <a:lnTo>
                        <a:pt x="956" y="148"/>
                      </a:lnTo>
                      <a:lnTo>
                        <a:pt x="957" y="147"/>
                      </a:lnTo>
                      <a:lnTo>
                        <a:pt x="963" y="147"/>
                      </a:lnTo>
                      <a:lnTo>
                        <a:pt x="965" y="142"/>
                      </a:lnTo>
                      <a:lnTo>
                        <a:pt x="965" y="138"/>
                      </a:lnTo>
                      <a:lnTo>
                        <a:pt x="967" y="133"/>
                      </a:lnTo>
                      <a:lnTo>
                        <a:pt x="967" y="132"/>
                      </a:lnTo>
                      <a:lnTo>
                        <a:pt x="964" y="126"/>
                      </a:lnTo>
                      <a:lnTo>
                        <a:pt x="963" y="120"/>
                      </a:lnTo>
                      <a:lnTo>
                        <a:pt x="965" y="113"/>
                      </a:lnTo>
                      <a:lnTo>
                        <a:pt x="965" y="101"/>
                      </a:lnTo>
                      <a:lnTo>
                        <a:pt x="965" y="93"/>
                      </a:lnTo>
                      <a:lnTo>
                        <a:pt x="965" y="84"/>
                      </a:lnTo>
                      <a:lnTo>
                        <a:pt x="967" y="81"/>
                      </a:lnTo>
                      <a:lnTo>
                        <a:pt x="970" y="76"/>
                      </a:lnTo>
                      <a:lnTo>
                        <a:pt x="973" y="73"/>
                      </a:lnTo>
                      <a:lnTo>
                        <a:pt x="974" y="67"/>
                      </a:lnTo>
                      <a:lnTo>
                        <a:pt x="976" y="63"/>
                      </a:lnTo>
                      <a:lnTo>
                        <a:pt x="981" y="56"/>
                      </a:lnTo>
                      <a:lnTo>
                        <a:pt x="981" y="53"/>
                      </a:lnTo>
                      <a:lnTo>
                        <a:pt x="985" y="50"/>
                      </a:lnTo>
                      <a:lnTo>
                        <a:pt x="992" y="46"/>
                      </a:lnTo>
                      <a:lnTo>
                        <a:pt x="997" y="46"/>
                      </a:lnTo>
                      <a:lnTo>
                        <a:pt x="1001" y="47"/>
                      </a:lnTo>
                      <a:lnTo>
                        <a:pt x="1002" y="46"/>
                      </a:lnTo>
                      <a:lnTo>
                        <a:pt x="1005" y="47"/>
                      </a:lnTo>
                      <a:lnTo>
                        <a:pt x="1016" y="50"/>
                      </a:lnTo>
                      <a:lnTo>
                        <a:pt x="1020" y="48"/>
                      </a:lnTo>
                      <a:lnTo>
                        <a:pt x="1024" y="46"/>
                      </a:lnTo>
                      <a:lnTo>
                        <a:pt x="1028" y="46"/>
                      </a:lnTo>
                      <a:lnTo>
                        <a:pt x="1031" y="47"/>
                      </a:lnTo>
                      <a:lnTo>
                        <a:pt x="1038" y="45"/>
                      </a:lnTo>
                      <a:lnTo>
                        <a:pt x="1041" y="45"/>
                      </a:lnTo>
                      <a:lnTo>
                        <a:pt x="1045" y="39"/>
                      </a:lnTo>
                      <a:lnTo>
                        <a:pt x="1048" y="39"/>
                      </a:lnTo>
                      <a:lnTo>
                        <a:pt x="1050" y="36"/>
                      </a:lnTo>
                      <a:lnTo>
                        <a:pt x="1054" y="34"/>
                      </a:lnTo>
                      <a:lnTo>
                        <a:pt x="1055" y="31"/>
                      </a:lnTo>
                      <a:lnTo>
                        <a:pt x="1054" y="28"/>
                      </a:lnTo>
                      <a:lnTo>
                        <a:pt x="1055" y="25"/>
                      </a:lnTo>
                      <a:lnTo>
                        <a:pt x="1059" y="24"/>
                      </a:lnTo>
                      <a:lnTo>
                        <a:pt x="1060" y="22"/>
                      </a:lnTo>
                      <a:lnTo>
                        <a:pt x="1056" y="16"/>
                      </a:lnTo>
                      <a:lnTo>
                        <a:pt x="1056" y="10"/>
                      </a:lnTo>
                      <a:lnTo>
                        <a:pt x="1059" y="7"/>
                      </a:lnTo>
                      <a:lnTo>
                        <a:pt x="1064" y="6"/>
                      </a:lnTo>
                      <a:lnTo>
                        <a:pt x="1066" y="1"/>
                      </a:lnTo>
                      <a:lnTo>
                        <a:pt x="1070" y="2"/>
                      </a:lnTo>
                      <a:lnTo>
                        <a:pt x="1074" y="2"/>
                      </a:lnTo>
                      <a:lnTo>
                        <a:pt x="1084" y="0"/>
                      </a:lnTo>
                      <a:lnTo>
                        <a:pt x="1089" y="5"/>
                      </a:lnTo>
                      <a:lnTo>
                        <a:pt x="1091" y="5"/>
                      </a:lnTo>
                      <a:lnTo>
                        <a:pt x="1097" y="8"/>
                      </a:lnTo>
                      <a:lnTo>
                        <a:pt x="1102" y="10"/>
                      </a:lnTo>
                      <a:lnTo>
                        <a:pt x="1107" y="8"/>
                      </a:lnTo>
                      <a:lnTo>
                        <a:pt x="1107" y="6"/>
                      </a:lnTo>
                      <a:lnTo>
                        <a:pt x="1112" y="7"/>
                      </a:lnTo>
                      <a:lnTo>
                        <a:pt x="1121" y="5"/>
                      </a:lnTo>
                      <a:lnTo>
                        <a:pt x="1128" y="6"/>
                      </a:lnTo>
                      <a:lnTo>
                        <a:pt x="1128" y="8"/>
                      </a:lnTo>
                      <a:lnTo>
                        <a:pt x="1129" y="11"/>
                      </a:lnTo>
                      <a:lnTo>
                        <a:pt x="1127" y="16"/>
                      </a:lnTo>
                      <a:lnTo>
                        <a:pt x="1130" y="21"/>
                      </a:lnTo>
                      <a:lnTo>
                        <a:pt x="1130" y="24"/>
                      </a:lnTo>
                      <a:lnTo>
                        <a:pt x="1122" y="27"/>
                      </a:lnTo>
                      <a:lnTo>
                        <a:pt x="1121" y="25"/>
                      </a:lnTo>
                      <a:lnTo>
                        <a:pt x="1119" y="29"/>
                      </a:lnTo>
                      <a:lnTo>
                        <a:pt x="1122" y="31"/>
                      </a:lnTo>
                      <a:lnTo>
                        <a:pt x="1123" y="34"/>
                      </a:lnTo>
                      <a:lnTo>
                        <a:pt x="1121" y="35"/>
                      </a:lnTo>
                      <a:lnTo>
                        <a:pt x="1123" y="39"/>
                      </a:lnTo>
                      <a:lnTo>
                        <a:pt x="1124" y="39"/>
                      </a:lnTo>
                      <a:lnTo>
                        <a:pt x="1128" y="42"/>
                      </a:lnTo>
                      <a:lnTo>
                        <a:pt x="1130" y="41"/>
                      </a:lnTo>
                      <a:lnTo>
                        <a:pt x="1133" y="42"/>
                      </a:lnTo>
                      <a:lnTo>
                        <a:pt x="1136" y="48"/>
                      </a:lnTo>
                      <a:lnTo>
                        <a:pt x="1133" y="52"/>
                      </a:lnTo>
                      <a:lnTo>
                        <a:pt x="1130" y="54"/>
                      </a:lnTo>
                      <a:lnTo>
                        <a:pt x="1128" y="61"/>
                      </a:lnTo>
                      <a:lnTo>
                        <a:pt x="1127" y="63"/>
                      </a:lnTo>
                      <a:lnTo>
                        <a:pt x="1128" y="63"/>
                      </a:lnTo>
                      <a:lnTo>
                        <a:pt x="1130" y="59"/>
                      </a:lnTo>
                      <a:lnTo>
                        <a:pt x="1131" y="61"/>
                      </a:lnTo>
                      <a:lnTo>
                        <a:pt x="1134" y="62"/>
                      </a:lnTo>
                      <a:lnTo>
                        <a:pt x="1139" y="65"/>
                      </a:lnTo>
                      <a:lnTo>
                        <a:pt x="1144" y="67"/>
                      </a:lnTo>
                      <a:lnTo>
                        <a:pt x="1146" y="69"/>
                      </a:lnTo>
                      <a:lnTo>
                        <a:pt x="1150" y="71"/>
                      </a:lnTo>
                      <a:lnTo>
                        <a:pt x="1150" y="74"/>
                      </a:lnTo>
                      <a:lnTo>
                        <a:pt x="1153" y="79"/>
                      </a:lnTo>
                      <a:lnTo>
                        <a:pt x="1158" y="77"/>
                      </a:lnTo>
                      <a:lnTo>
                        <a:pt x="1159" y="80"/>
                      </a:lnTo>
                      <a:lnTo>
                        <a:pt x="1164" y="85"/>
                      </a:lnTo>
                      <a:lnTo>
                        <a:pt x="1164" y="86"/>
                      </a:lnTo>
                      <a:lnTo>
                        <a:pt x="1162" y="90"/>
                      </a:lnTo>
                      <a:lnTo>
                        <a:pt x="1162" y="93"/>
                      </a:lnTo>
                      <a:lnTo>
                        <a:pt x="1164" y="96"/>
                      </a:lnTo>
                      <a:lnTo>
                        <a:pt x="1167" y="99"/>
                      </a:lnTo>
                      <a:lnTo>
                        <a:pt x="1168" y="99"/>
                      </a:lnTo>
                      <a:lnTo>
                        <a:pt x="1170" y="103"/>
                      </a:lnTo>
                      <a:lnTo>
                        <a:pt x="1175" y="107"/>
                      </a:lnTo>
                      <a:lnTo>
                        <a:pt x="1180" y="107"/>
                      </a:lnTo>
                      <a:lnTo>
                        <a:pt x="1180" y="109"/>
                      </a:lnTo>
                      <a:lnTo>
                        <a:pt x="1185" y="111"/>
                      </a:lnTo>
                      <a:lnTo>
                        <a:pt x="1187" y="116"/>
                      </a:lnTo>
                      <a:lnTo>
                        <a:pt x="1187" y="119"/>
                      </a:lnTo>
                      <a:lnTo>
                        <a:pt x="1186" y="122"/>
                      </a:lnTo>
                      <a:lnTo>
                        <a:pt x="1198" y="124"/>
                      </a:lnTo>
                      <a:lnTo>
                        <a:pt x="1203" y="120"/>
                      </a:lnTo>
                      <a:lnTo>
                        <a:pt x="1208" y="119"/>
                      </a:lnTo>
                      <a:lnTo>
                        <a:pt x="1221" y="120"/>
                      </a:lnTo>
                      <a:lnTo>
                        <a:pt x="1222" y="122"/>
                      </a:lnTo>
                      <a:lnTo>
                        <a:pt x="1221" y="124"/>
                      </a:lnTo>
                      <a:lnTo>
                        <a:pt x="1222" y="128"/>
                      </a:lnTo>
                      <a:lnTo>
                        <a:pt x="1226" y="133"/>
                      </a:lnTo>
                      <a:lnTo>
                        <a:pt x="1228" y="134"/>
                      </a:lnTo>
                      <a:lnTo>
                        <a:pt x="1232" y="142"/>
                      </a:lnTo>
                      <a:lnTo>
                        <a:pt x="1243" y="142"/>
                      </a:lnTo>
                      <a:lnTo>
                        <a:pt x="1244" y="138"/>
                      </a:lnTo>
                      <a:lnTo>
                        <a:pt x="1250" y="141"/>
                      </a:lnTo>
                      <a:lnTo>
                        <a:pt x="1249" y="149"/>
                      </a:lnTo>
                      <a:lnTo>
                        <a:pt x="1251" y="153"/>
                      </a:lnTo>
                      <a:lnTo>
                        <a:pt x="1264" y="160"/>
                      </a:lnTo>
                      <a:lnTo>
                        <a:pt x="1264" y="164"/>
                      </a:lnTo>
                      <a:lnTo>
                        <a:pt x="1266" y="171"/>
                      </a:lnTo>
                      <a:lnTo>
                        <a:pt x="1270" y="177"/>
                      </a:lnTo>
                      <a:lnTo>
                        <a:pt x="1268" y="182"/>
                      </a:lnTo>
                      <a:lnTo>
                        <a:pt x="1271" y="185"/>
                      </a:lnTo>
                      <a:lnTo>
                        <a:pt x="1268" y="193"/>
                      </a:lnTo>
                      <a:lnTo>
                        <a:pt x="1270" y="197"/>
                      </a:lnTo>
                      <a:lnTo>
                        <a:pt x="1277" y="213"/>
                      </a:lnTo>
                      <a:lnTo>
                        <a:pt x="1279" y="214"/>
                      </a:lnTo>
                      <a:lnTo>
                        <a:pt x="1281" y="221"/>
                      </a:lnTo>
                      <a:lnTo>
                        <a:pt x="1289" y="223"/>
                      </a:lnTo>
                      <a:lnTo>
                        <a:pt x="1291" y="227"/>
                      </a:lnTo>
                      <a:lnTo>
                        <a:pt x="1294" y="235"/>
                      </a:lnTo>
                      <a:lnTo>
                        <a:pt x="1294" y="240"/>
                      </a:lnTo>
                      <a:lnTo>
                        <a:pt x="1298" y="250"/>
                      </a:lnTo>
                      <a:lnTo>
                        <a:pt x="1294" y="259"/>
                      </a:lnTo>
                      <a:lnTo>
                        <a:pt x="1298" y="262"/>
                      </a:lnTo>
                      <a:lnTo>
                        <a:pt x="1294" y="268"/>
                      </a:lnTo>
                      <a:lnTo>
                        <a:pt x="1287" y="280"/>
                      </a:lnTo>
                      <a:lnTo>
                        <a:pt x="1283" y="282"/>
                      </a:lnTo>
                      <a:lnTo>
                        <a:pt x="1284" y="287"/>
                      </a:lnTo>
                      <a:lnTo>
                        <a:pt x="1283" y="291"/>
                      </a:lnTo>
                      <a:lnTo>
                        <a:pt x="1288" y="301"/>
                      </a:lnTo>
                      <a:lnTo>
                        <a:pt x="1287" y="303"/>
                      </a:lnTo>
                      <a:lnTo>
                        <a:pt x="1285" y="310"/>
                      </a:lnTo>
                      <a:lnTo>
                        <a:pt x="1277" y="315"/>
                      </a:lnTo>
                      <a:lnTo>
                        <a:pt x="1273" y="319"/>
                      </a:lnTo>
                      <a:lnTo>
                        <a:pt x="1270" y="324"/>
                      </a:lnTo>
                      <a:lnTo>
                        <a:pt x="1262" y="332"/>
                      </a:lnTo>
                      <a:lnTo>
                        <a:pt x="1261" y="338"/>
                      </a:lnTo>
                      <a:lnTo>
                        <a:pt x="1256" y="348"/>
                      </a:lnTo>
                      <a:lnTo>
                        <a:pt x="1258" y="351"/>
                      </a:lnTo>
                      <a:lnTo>
                        <a:pt x="1262" y="357"/>
                      </a:lnTo>
                      <a:lnTo>
                        <a:pt x="1264" y="364"/>
                      </a:lnTo>
                      <a:lnTo>
                        <a:pt x="1264" y="370"/>
                      </a:lnTo>
                      <a:lnTo>
                        <a:pt x="1267" y="371"/>
                      </a:lnTo>
                      <a:lnTo>
                        <a:pt x="1268" y="373"/>
                      </a:lnTo>
                      <a:lnTo>
                        <a:pt x="1266" y="378"/>
                      </a:lnTo>
                      <a:lnTo>
                        <a:pt x="1270" y="379"/>
                      </a:lnTo>
                      <a:lnTo>
                        <a:pt x="1276" y="378"/>
                      </a:lnTo>
                      <a:lnTo>
                        <a:pt x="1284" y="381"/>
                      </a:lnTo>
                      <a:lnTo>
                        <a:pt x="1293" y="389"/>
                      </a:lnTo>
                      <a:lnTo>
                        <a:pt x="1299" y="391"/>
                      </a:lnTo>
                      <a:lnTo>
                        <a:pt x="1301" y="388"/>
                      </a:lnTo>
                      <a:lnTo>
                        <a:pt x="1305" y="389"/>
                      </a:lnTo>
                      <a:lnTo>
                        <a:pt x="1308" y="395"/>
                      </a:lnTo>
                      <a:lnTo>
                        <a:pt x="1316" y="397"/>
                      </a:lnTo>
                      <a:lnTo>
                        <a:pt x="1323" y="397"/>
                      </a:lnTo>
                      <a:lnTo>
                        <a:pt x="1339" y="400"/>
                      </a:lnTo>
                      <a:lnTo>
                        <a:pt x="1344" y="401"/>
                      </a:lnTo>
                      <a:lnTo>
                        <a:pt x="1348" y="405"/>
                      </a:lnTo>
                      <a:lnTo>
                        <a:pt x="1354" y="404"/>
                      </a:lnTo>
                      <a:lnTo>
                        <a:pt x="1361" y="405"/>
                      </a:lnTo>
                      <a:lnTo>
                        <a:pt x="1365" y="408"/>
                      </a:lnTo>
                      <a:lnTo>
                        <a:pt x="1371" y="410"/>
                      </a:lnTo>
                      <a:lnTo>
                        <a:pt x="1378" y="410"/>
                      </a:lnTo>
                      <a:lnTo>
                        <a:pt x="1396" y="413"/>
                      </a:lnTo>
                      <a:lnTo>
                        <a:pt x="1408" y="414"/>
                      </a:lnTo>
                      <a:lnTo>
                        <a:pt x="1409" y="416"/>
                      </a:lnTo>
                      <a:lnTo>
                        <a:pt x="1415" y="416"/>
                      </a:lnTo>
                      <a:lnTo>
                        <a:pt x="1419" y="418"/>
                      </a:lnTo>
                      <a:lnTo>
                        <a:pt x="1426" y="419"/>
                      </a:lnTo>
                      <a:lnTo>
                        <a:pt x="1432" y="423"/>
                      </a:lnTo>
                      <a:lnTo>
                        <a:pt x="1436" y="423"/>
                      </a:lnTo>
                      <a:lnTo>
                        <a:pt x="1438" y="425"/>
                      </a:lnTo>
                      <a:lnTo>
                        <a:pt x="1444" y="428"/>
                      </a:lnTo>
                      <a:lnTo>
                        <a:pt x="1449" y="431"/>
                      </a:lnTo>
                      <a:lnTo>
                        <a:pt x="1450" y="434"/>
                      </a:lnTo>
                      <a:lnTo>
                        <a:pt x="1461" y="442"/>
                      </a:lnTo>
                      <a:lnTo>
                        <a:pt x="1468" y="448"/>
                      </a:lnTo>
                      <a:lnTo>
                        <a:pt x="1472" y="452"/>
                      </a:lnTo>
                      <a:lnTo>
                        <a:pt x="1477" y="454"/>
                      </a:lnTo>
                      <a:lnTo>
                        <a:pt x="1484" y="462"/>
                      </a:lnTo>
                      <a:lnTo>
                        <a:pt x="1484" y="468"/>
                      </a:lnTo>
                      <a:lnTo>
                        <a:pt x="1491" y="470"/>
                      </a:lnTo>
                      <a:lnTo>
                        <a:pt x="1500" y="476"/>
                      </a:lnTo>
                      <a:lnTo>
                        <a:pt x="1506" y="484"/>
                      </a:lnTo>
                      <a:lnTo>
                        <a:pt x="1507" y="486"/>
                      </a:lnTo>
                      <a:lnTo>
                        <a:pt x="1511" y="487"/>
                      </a:lnTo>
                      <a:lnTo>
                        <a:pt x="1522" y="493"/>
                      </a:lnTo>
                      <a:lnTo>
                        <a:pt x="1525" y="497"/>
                      </a:lnTo>
                      <a:lnTo>
                        <a:pt x="1528" y="496"/>
                      </a:lnTo>
                      <a:lnTo>
                        <a:pt x="1539" y="497"/>
                      </a:lnTo>
                      <a:lnTo>
                        <a:pt x="1554" y="497"/>
                      </a:lnTo>
                      <a:lnTo>
                        <a:pt x="1554" y="498"/>
                      </a:lnTo>
                      <a:lnTo>
                        <a:pt x="1550" y="504"/>
                      </a:lnTo>
                      <a:lnTo>
                        <a:pt x="1546" y="516"/>
                      </a:lnTo>
                      <a:lnTo>
                        <a:pt x="1548" y="520"/>
                      </a:lnTo>
                      <a:lnTo>
                        <a:pt x="1558" y="524"/>
                      </a:lnTo>
                      <a:lnTo>
                        <a:pt x="1563" y="536"/>
                      </a:lnTo>
                      <a:lnTo>
                        <a:pt x="1565" y="543"/>
                      </a:lnTo>
                      <a:lnTo>
                        <a:pt x="1565" y="553"/>
                      </a:lnTo>
                      <a:lnTo>
                        <a:pt x="1576" y="579"/>
                      </a:lnTo>
                      <a:lnTo>
                        <a:pt x="1575" y="589"/>
                      </a:lnTo>
                      <a:lnTo>
                        <a:pt x="1576" y="594"/>
                      </a:lnTo>
                      <a:lnTo>
                        <a:pt x="1582" y="599"/>
                      </a:lnTo>
                      <a:lnTo>
                        <a:pt x="1586" y="605"/>
                      </a:lnTo>
                      <a:lnTo>
                        <a:pt x="1590" y="616"/>
                      </a:lnTo>
                      <a:lnTo>
                        <a:pt x="1601" y="628"/>
                      </a:lnTo>
                      <a:lnTo>
                        <a:pt x="1602" y="644"/>
                      </a:lnTo>
                      <a:lnTo>
                        <a:pt x="1587" y="650"/>
                      </a:lnTo>
                      <a:lnTo>
                        <a:pt x="1575" y="704"/>
                      </a:lnTo>
                      <a:lnTo>
                        <a:pt x="1561" y="716"/>
                      </a:lnTo>
                      <a:lnTo>
                        <a:pt x="1551" y="716"/>
                      </a:lnTo>
                      <a:lnTo>
                        <a:pt x="1540" y="713"/>
                      </a:lnTo>
                      <a:lnTo>
                        <a:pt x="1485" y="724"/>
                      </a:lnTo>
                      <a:lnTo>
                        <a:pt x="1474" y="730"/>
                      </a:lnTo>
                      <a:lnTo>
                        <a:pt x="1458" y="745"/>
                      </a:lnTo>
                      <a:lnTo>
                        <a:pt x="1436" y="761"/>
                      </a:lnTo>
                      <a:lnTo>
                        <a:pt x="1411" y="782"/>
                      </a:lnTo>
                      <a:lnTo>
                        <a:pt x="1398" y="802"/>
                      </a:lnTo>
                      <a:lnTo>
                        <a:pt x="1371" y="818"/>
                      </a:lnTo>
                      <a:lnTo>
                        <a:pt x="1362" y="818"/>
                      </a:lnTo>
                      <a:lnTo>
                        <a:pt x="1344" y="812"/>
                      </a:lnTo>
                      <a:lnTo>
                        <a:pt x="1344" y="825"/>
                      </a:lnTo>
                      <a:lnTo>
                        <a:pt x="1340" y="833"/>
                      </a:lnTo>
                      <a:lnTo>
                        <a:pt x="1339" y="848"/>
                      </a:lnTo>
                      <a:lnTo>
                        <a:pt x="1324" y="869"/>
                      </a:lnTo>
                      <a:lnTo>
                        <a:pt x="1334" y="911"/>
                      </a:lnTo>
                      <a:lnTo>
                        <a:pt x="1331" y="931"/>
                      </a:lnTo>
                      <a:lnTo>
                        <a:pt x="1299" y="934"/>
                      </a:lnTo>
                      <a:lnTo>
                        <a:pt x="1288" y="942"/>
                      </a:lnTo>
                      <a:lnTo>
                        <a:pt x="1265" y="943"/>
                      </a:lnTo>
                      <a:lnTo>
                        <a:pt x="1249" y="949"/>
                      </a:lnTo>
                      <a:lnTo>
                        <a:pt x="1236" y="948"/>
                      </a:lnTo>
                      <a:lnTo>
                        <a:pt x="1180" y="957"/>
                      </a:lnTo>
                      <a:lnTo>
                        <a:pt x="1162" y="955"/>
                      </a:lnTo>
                      <a:lnTo>
                        <a:pt x="1157" y="961"/>
                      </a:lnTo>
                      <a:lnTo>
                        <a:pt x="1146" y="966"/>
                      </a:lnTo>
                      <a:lnTo>
                        <a:pt x="1125" y="968"/>
                      </a:lnTo>
                      <a:lnTo>
                        <a:pt x="1123" y="973"/>
                      </a:lnTo>
                      <a:lnTo>
                        <a:pt x="1141" y="1013"/>
                      </a:lnTo>
                      <a:lnTo>
                        <a:pt x="1135" y="1031"/>
                      </a:lnTo>
                      <a:lnTo>
                        <a:pt x="1159" y="1048"/>
                      </a:lnTo>
                      <a:lnTo>
                        <a:pt x="1167" y="1062"/>
                      </a:lnTo>
                      <a:lnTo>
                        <a:pt x="1177" y="1067"/>
                      </a:lnTo>
                      <a:lnTo>
                        <a:pt x="1182" y="1091"/>
                      </a:lnTo>
                      <a:lnTo>
                        <a:pt x="1187" y="1101"/>
                      </a:lnTo>
                      <a:lnTo>
                        <a:pt x="1188" y="1109"/>
                      </a:lnTo>
                      <a:lnTo>
                        <a:pt x="1184" y="1110"/>
                      </a:lnTo>
                      <a:lnTo>
                        <a:pt x="1177" y="1108"/>
                      </a:lnTo>
                      <a:lnTo>
                        <a:pt x="1154" y="1113"/>
                      </a:lnTo>
                      <a:lnTo>
                        <a:pt x="1141" y="1122"/>
                      </a:lnTo>
                      <a:lnTo>
                        <a:pt x="1140" y="1143"/>
                      </a:lnTo>
                      <a:lnTo>
                        <a:pt x="1161" y="1150"/>
                      </a:lnTo>
                      <a:lnTo>
                        <a:pt x="1150" y="1189"/>
                      </a:lnTo>
                      <a:lnTo>
                        <a:pt x="1145" y="1195"/>
                      </a:lnTo>
                      <a:lnTo>
                        <a:pt x="1140" y="1193"/>
                      </a:lnTo>
                      <a:lnTo>
                        <a:pt x="1133" y="1185"/>
                      </a:lnTo>
                      <a:lnTo>
                        <a:pt x="1121" y="1179"/>
                      </a:lnTo>
                      <a:lnTo>
                        <a:pt x="1099" y="1173"/>
                      </a:lnTo>
                      <a:lnTo>
                        <a:pt x="1084" y="1162"/>
                      </a:lnTo>
                      <a:lnTo>
                        <a:pt x="1074" y="1178"/>
                      </a:lnTo>
                      <a:lnTo>
                        <a:pt x="1057" y="1174"/>
                      </a:lnTo>
                      <a:lnTo>
                        <a:pt x="1028" y="1151"/>
                      </a:lnTo>
                      <a:lnTo>
                        <a:pt x="1026" y="1155"/>
                      </a:lnTo>
                      <a:lnTo>
                        <a:pt x="1003" y="1141"/>
                      </a:lnTo>
                      <a:lnTo>
                        <a:pt x="996" y="1145"/>
                      </a:lnTo>
                      <a:lnTo>
                        <a:pt x="985" y="1128"/>
                      </a:lnTo>
                      <a:lnTo>
                        <a:pt x="980" y="1130"/>
                      </a:lnTo>
                      <a:lnTo>
                        <a:pt x="976" y="1126"/>
                      </a:lnTo>
                      <a:lnTo>
                        <a:pt x="952" y="1127"/>
                      </a:lnTo>
                      <a:lnTo>
                        <a:pt x="945" y="1125"/>
                      </a:lnTo>
                      <a:lnTo>
                        <a:pt x="929" y="1128"/>
                      </a:lnTo>
                      <a:lnTo>
                        <a:pt x="906" y="1126"/>
                      </a:lnTo>
                      <a:lnTo>
                        <a:pt x="905" y="1120"/>
                      </a:lnTo>
                      <a:lnTo>
                        <a:pt x="879" y="1126"/>
                      </a:lnTo>
                      <a:lnTo>
                        <a:pt x="859" y="1122"/>
                      </a:lnTo>
                      <a:lnTo>
                        <a:pt x="813" y="1127"/>
                      </a:lnTo>
                      <a:lnTo>
                        <a:pt x="800" y="1150"/>
                      </a:lnTo>
                      <a:lnTo>
                        <a:pt x="765" y="1157"/>
                      </a:lnTo>
                      <a:lnTo>
                        <a:pt x="759" y="1164"/>
                      </a:lnTo>
                      <a:lnTo>
                        <a:pt x="754" y="1162"/>
                      </a:lnTo>
                      <a:lnTo>
                        <a:pt x="756" y="1159"/>
                      </a:lnTo>
                      <a:lnTo>
                        <a:pt x="735" y="1147"/>
                      </a:lnTo>
                      <a:lnTo>
                        <a:pt x="683" y="1157"/>
                      </a:lnTo>
                      <a:lnTo>
                        <a:pt x="677" y="1156"/>
                      </a:lnTo>
                      <a:lnTo>
                        <a:pt x="676" y="1161"/>
                      </a:lnTo>
                      <a:lnTo>
                        <a:pt x="648" y="1170"/>
                      </a:lnTo>
                      <a:lnTo>
                        <a:pt x="644" y="1164"/>
                      </a:lnTo>
                      <a:lnTo>
                        <a:pt x="634" y="1162"/>
                      </a:lnTo>
                      <a:lnTo>
                        <a:pt x="631" y="1166"/>
                      </a:lnTo>
                      <a:lnTo>
                        <a:pt x="611" y="1162"/>
                      </a:lnTo>
                      <a:lnTo>
                        <a:pt x="604" y="1155"/>
                      </a:lnTo>
                      <a:lnTo>
                        <a:pt x="590" y="1150"/>
                      </a:lnTo>
                      <a:lnTo>
                        <a:pt x="581" y="1150"/>
                      </a:lnTo>
                      <a:lnTo>
                        <a:pt x="570" y="1137"/>
                      </a:lnTo>
                      <a:lnTo>
                        <a:pt x="573" y="1124"/>
                      </a:lnTo>
                      <a:lnTo>
                        <a:pt x="567" y="1119"/>
                      </a:lnTo>
                      <a:lnTo>
                        <a:pt x="552" y="1121"/>
                      </a:lnTo>
                      <a:lnTo>
                        <a:pt x="547" y="1116"/>
                      </a:lnTo>
                      <a:lnTo>
                        <a:pt x="535" y="1114"/>
                      </a:lnTo>
                      <a:lnTo>
                        <a:pt x="523" y="1124"/>
                      </a:lnTo>
                      <a:lnTo>
                        <a:pt x="502" y="1130"/>
                      </a:lnTo>
                      <a:lnTo>
                        <a:pt x="497" y="1138"/>
                      </a:lnTo>
                      <a:lnTo>
                        <a:pt x="487" y="1143"/>
                      </a:lnTo>
                      <a:lnTo>
                        <a:pt x="461" y="1138"/>
                      </a:lnTo>
                      <a:lnTo>
                        <a:pt x="455" y="1127"/>
                      </a:lnTo>
                      <a:lnTo>
                        <a:pt x="440" y="1126"/>
                      </a:lnTo>
                      <a:lnTo>
                        <a:pt x="439" y="1122"/>
                      </a:lnTo>
                      <a:lnTo>
                        <a:pt x="430" y="1117"/>
                      </a:lnTo>
                      <a:lnTo>
                        <a:pt x="430" y="1122"/>
                      </a:lnTo>
                      <a:lnTo>
                        <a:pt x="425" y="1125"/>
                      </a:lnTo>
                      <a:lnTo>
                        <a:pt x="402" y="1115"/>
                      </a:lnTo>
                      <a:lnTo>
                        <a:pt x="392" y="1103"/>
                      </a:lnTo>
                      <a:lnTo>
                        <a:pt x="374" y="1111"/>
                      </a:lnTo>
                      <a:lnTo>
                        <a:pt x="373" y="1117"/>
                      </a:lnTo>
                      <a:lnTo>
                        <a:pt x="360" y="1128"/>
                      </a:lnTo>
                      <a:lnTo>
                        <a:pt x="353" y="1131"/>
                      </a:lnTo>
                      <a:lnTo>
                        <a:pt x="343" y="1148"/>
                      </a:lnTo>
                      <a:lnTo>
                        <a:pt x="337" y="1145"/>
                      </a:lnTo>
                      <a:lnTo>
                        <a:pt x="333" y="1155"/>
                      </a:lnTo>
                      <a:lnTo>
                        <a:pt x="335" y="1160"/>
                      </a:lnTo>
                      <a:lnTo>
                        <a:pt x="331" y="1162"/>
                      </a:lnTo>
                      <a:lnTo>
                        <a:pt x="331" y="1166"/>
                      </a:lnTo>
                      <a:lnTo>
                        <a:pt x="327" y="1172"/>
                      </a:lnTo>
                      <a:lnTo>
                        <a:pt x="328" y="1174"/>
                      </a:lnTo>
                      <a:lnTo>
                        <a:pt x="323" y="1178"/>
                      </a:lnTo>
                      <a:lnTo>
                        <a:pt x="270" y="1171"/>
                      </a:lnTo>
                      <a:lnTo>
                        <a:pt x="263" y="1178"/>
                      </a:lnTo>
                      <a:lnTo>
                        <a:pt x="261" y="1178"/>
                      </a:lnTo>
                      <a:lnTo>
                        <a:pt x="257" y="1172"/>
                      </a:lnTo>
                      <a:lnTo>
                        <a:pt x="251" y="1167"/>
                      </a:lnTo>
                      <a:lnTo>
                        <a:pt x="247" y="1157"/>
                      </a:lnTo>
                      <a:lnTo>
                        <a:pt x="242" y="1154"/>
                      </a:lnTo>
                      <a:lnTo>
                        <a:pt x="237" y="1144"/>
                      </a:lnTo>
                      <a:lnTo>
                        <a:pt x="227" y="1143"/>
                      </a:lnTo>
                      <a:lnTo>
                        <a:pt x="226" y="1138"/>
                      </a:lnTo>
                      <a:lnTo>
                        <a:pt x="219" y="1134"/>
                      </a:lnTo>
                      <a:lnTo>
                        <a:pt x="216" y="1131"/>
                      </a:lnTo>
                      <a:lnTo>
                        <a:pt x="215" y="1124"/>
                      </a:lnTo>
                      <a:lnTo>
                        <a:pt x="216" y="1114"/>
                      </a:lnTo>
                      <a:lnTo>
                        <a:pt x="214" y="1093"/>
                      </a:lnTo>
                      <a:lnTo>
                        <a:pt x="217" y="1088"/>
                      </a:lnTo>
                      <a:lnTo>
                        <a:pt x="214" y="1084"/>
                      </a:lnTo>
                      <a:lnTo>
                        <a:pt x="213" y="1077"/>
                      </a:lnTo>
                      <a:lnTo>
                        <a:pt x="214" y="1065"/>
                      </a:lnTo>
                      <a:lnTo>
                        <a:pt x="216" y="1063"/>
                      </a:lnTo>
                      <a:lnTo>
                        <a:pt x="223" y="1061"/>
                      </a:lnTo>
                      <a:lnTo>
                        <a:pt x="222" y="1057"/>
                      </a:lnTo>
                      <a:lnTo>
                        <a:pt x="216" y="1056"/>
                      </a:lnTo>
                      <a:lnTo>
                        <a:pt x="208" y="1059"/>
                      </a:lnTo>
                      <a:lnTo>
                        <a:pt x="205" y="1051"/>
                      </a:lnTo>
                      <a:lnTo>
                        <a:pt x="203" y="1050"/>
                      </a:lnTo>
                      <a:lnTo>
                        <a:pt x="196" y="1051"/>
                      </a:lnTo>
                      <a:lnTo>
                        <a:pt x="190" y="1051"/>
                      </a:lnTo>
                      <a:lnTo>
                        <a:pt x="185" y="1047"/>
                      </a:lnTo>
                      <a:lnTo>
                        <a:pt x="174" y="1047"/>
                      </a:lnTo>
                      <a:lnTo>
                        <a:pt x="173" y="1046"/>
                      </a:lnTo>
                      <a:lnTo>
                        <a:pt x="173" y="1045"/>
                      </a:lnTo>
                      <a:lnTo>
                        <a:pt x="171" y="1042"/>
                      </a:lnTo>
                      <a:lnTo>
                        <a:pt x="167" y="1039"/>
                      </a:lnTo>
                      <a:lnTo>
                        <a:pt x="160" y="1037"/>
                      </a:lnTo>
                      <a:lnTo>
                        <a:pt x="154" y="1033"/>
                      </a:lnTo>
                      <a:lnTo>
                        <a:pt x="153" y="1029"/>
                      </a:lnTo>
                      <a:lnTo>
                        <a:pt x="148" y="1028"/>
                      </a:lnTo>
                      <a:lnTo>
                        <a:pt x="145" y="1025"/>
                      </a:lnTo>
                      <a:lnTo>
                        <a:pt x="141" y="1019"/>
                      </a:lnTo>
                      <a:lnTo>
                        <a:pt x="139" y="1018"/>
                      </a:lnTo>
                      <a:lnTo>
                        <a:pt x="134" y="1017"/>
                      </a:lnTo>
                      <a:lnTo>
                        <a:pt x="133" y="1016"/>
                      </a:lnTo>
                      <a:lnTo>
                        <a:pt x="130" y="1008"/>
                      </a:lnTo>
                      <a:lnTo>
                        <a:pt x="127" y="1006"/>
                      </a:lnTo>
                      <a:lnTo>
                        <a:pt x="124" y="1001"/>
                      </a:lnTo>
                      <a:lnTo>
                        <a:pt x="128" y="994"/>
                      </a:lnTo>
                      <a:lnTo>
                        <a:pt x="125" y="991"/>
                      </a:lnTo>
                      <a:lnTo>
                        <a:pt x="122" y="993"/>
                      </a:lnTo>
                      <a:lnTo>
                        <a:pt x="119" y="993"/>
                      </a:lnTo>
                      <a:lnTo>
                        <a:pt x="117" y="994"/>
                      </a:lnTo>
                      <a:lnTo>
                        <a:pt x="113" y="993"/>
                      </a:lnTo>
                      <a:lnTo>
                        <a:pt x="108" y="995"/>
                      </a:lnTo>
                      <a:lnTo>
                        <a:pt x="101" y="991"/>
                      </a:lnTo>
                      <a:lnTo>
                        <a:pt x="96" y="991"/>
                      </a:lnTo>
                      <a:lnTo>
                        <a:pt x="96" y="989"/>
                      </a:lnTo>
                      <a:lnTo>
                        <a:pt x="99" y="984"/>
                      </a:lnTo>
                      <a:lnTo>
                        <a:pt x="96" y="978"/>
                      </a:lnTo>
                      <a:lnTo>
                        <a:pt x="95" y="974"/>
                      </a:lnTo>
                      <a:lnTo>
                        <a:pt x="89" y="972"/>
                      </a:lnTo>
                      <a:lnTo>
                        <a:pt x="87" y="966"/>
                      </a:lnTo>
                      <a:lnTo>
                        <a:pt x="88" y="960"/>
                      </a:lnTo>
                      <a:lnTo>
                        <a:pt x="90" y="959"/>
                      </a:lnTo>
                      <a:lnTo>
                        <a:pt x="94" y="959"/>
                      </a:lnTo>
                      <a:lnTo>
                        <a:pt x="94" y="954"/>
                      </a:lnTo>
                      <a:lnTo>
                        <a:pt x="97" y="954"/>
                      </a:lnTo>
                      <a:lnTo>
                        <a:pt x="96" y="948"/>
                      </a:lnTo>
                      <a:lnTo>
                        <a:pt x="95" y="948"/>
                      </a:lnTo>
                      <a:lnTo>
                        <a:pt x="96" y="943"/>
                      </a:lnTo>
                      <a:lnTo>
                        <a:pt x="100" y="939"/>
                      </a:lnTo>
                      <a:lnTo>
                        <a:pt x="100" y="938"/>
                      </a:lnTo>
                      <a:lnTo>
                        <a:pt x="100" y="930"/>
                      </a:lnTo>
                      <a:lnTo>
                        <a:pt x="97" y="922"/>
                      </a:lnTo>
                      <a:lnTo>
                        <a:pt x="97" y="917"/>
                      </a:lnTo>
                      <a:lnTo>
                        <a:pt x="95" y="911"/>
                      </a:lnTo>
                      <a:lnTo>
                        <a:pt x="88" y="903"/>
                      </a:lnTo>
                      <a:lnTo>
                        <a:pt x="83" y="899"/>
                      </a:lnTo>
                      <a:lnTo>
                        <a:pt x="76" y="897"/>
                      </a:lnTo>
                      <a:lnTo>
                        <a:pt x="73" y="901"/>
                      </a:lnTo>
                      <a:lnTo>
                        <a:pt x="72" y="899"/>
                      </a:lnTo>
                      <a:lnTo>
                        <a:pt x="68" y="899"/>
                      </a:lnTo>
                      <a:lnTo>
                        <a:pt x="67" y="894"/>
                      </a:lnTo>
                      <a:lnTo>
                        <a:pt x="70" y="888"/>
                      </a:lnTo>
                      <a:lnTo>
                        <a:pt x="70" y="885"/>
                      </a:lnTo>
                      <a:lnTo>
                        <a:pt x="68" y="881"/>
                      </a:lnTo>
                      <a:lnTo>
                        <a:pt x="71" y="880"/>
                      </a:lnTo>
                      <a:lnTo>
                        <a:pt x="63" y="875"/>
                      </a:lnTo>
                      <a:lnTo>
                        <a:pt x="60" y="875"/>
                      </a:lnTo>
                      <a:lnTo>
                        <a:pt x="56" y="871"/>
                      </a:lnTo>
                      <a:lnTo>
                        <a:pt x="54" y="867"/>
                      </a:lnTo>
                      <a:lnTo>
                        <a:pt x="53" y="868"/>
                      </a:lnTo>
                      <a:lnTo>
                        <a:pt x="45" y="865"/>
                      </a:lnTo>
                      <a:lnTo>
                        <a:pt x="37" y="870"/>
                      </a:lnTo>
                      <a:lnTo>
                        <a:pt x="33" y="864"/>
                      </a:lnTo>
                      <a:lnTo>
                        <a:pt x="33" y="858"/>
                      </a:lnTo>
                      <a:lnTo>
                        <a:pt x="30" y="859"/>
                      </a:lnTo>
                      <a:lnTo>
                        <a:pt x="26" y="858"/>
                      </a:lnTo>
                      <a:lnTo>
                        <a:pt x="23" y="851"/>
                      </a:lnTo>
                      <a:lnTo>
                        <a:pt x="20" y="851"/>
                      </a:lnTo>
                      <a:lnTo>
                        <a:pt x="17" y="854"/>
                      </a:lnTo>
                      <a:lnTo>
                        <a:pt x="11" y="853"/>
                      </a:lnTo>
                      <a:lnTo>
                        <a:pt x="10" y="847"/>
                      </a:lnTo>
                      <a:lnTo>
                        <a:pt x="8" y="845"/>
                      </a:lnTo>
                      <a:lnTo>
                        <a:pt x="14" y="841"/>
                      </a:lnTo>
                      <a:lnTo>
                        <a:pt x="13" y="839"/>
                      </a:lnTo>
                      <a:lnTo>
                        <a:pt x="15" y="835"/>
                      </a:lnTo>
                      <a:lnTo>
                        <a:pt x="20" y="836"/>
                      </a:lnTo>
                      <a:lnTo>
                        <a:pt x="23" y="836"/>
                      </a:lnTo>
                      <a:lnTo>
                        <a:pt x="26" y="839"/>
                      </a:lnTo>
                      <a:lnTo>
                        <a:pt x="30" y="836"/>
                      </a:lnTo>
                      <a:lnTo>
                        <a:pt x="33" y="836"/>
                      </a:lnTo>
                      <a:lnTo>
                        <a:pt x="34" y="841"/>
                      </a:lnTo>
                      <a:lnTo>
                        <a:pt x="37" y="844"/>
                      </a:lnTo>
                      <a:lnTo>
                        <a:pt x="43" y="844"/>
                      </a:lnTo>
                      <a:lnTo>
                        <a:pt x="44" y="840"/>
                      </a:lnTo>
                      <a:lnTo>
                        <a:pt x="48" y="840"/>
                      </a:lnTo>
                      <a:lnTo>
                        <a:pt x="51" y="840"/>
                      </a:lnTo>
                      <a:lnTo>
                        <a:pt x="55" y="840"/>
                      </a:lnTo>
                      <a:lnTo>
                        <a:pt x="60" y="840"/>
                      </a:lnTo>
                      <a:lnTo>
                        <a:pt x="60" y="835"/>
                      </a:lnTo>
                      <a:lnTo>
                        <a:pt x="62" y="834"/>
                      </a:lnTo>
                      <a:lnTo>
                        <a:pt x="63" y="830"/>
                      </a:lnTo>
                      <a:lnTo>
                        <a:pt x="61" y="821"/>
                      </a:lnTo>
                      <a:lnTo>
                        <a:pt x="59" y="818"/>
                      </a:lnTo>
                      <a:lnTo>
                        <a:pt x="56" y="821"/>
                      </a:lnTo>
                      <a:lnTo>
                        <a:pt x="53" y="816"/>
                      </a:lnTo>
                      <a:lnTo>
                        <a:pt x="54" y="811"/>
                      </a:lnTo>
                      <a:lnTo>
                        <a:pt x="53" y="806"/>
                      </a:lnTo>
                      <a:lnTo>
                        <a:pt x="55" y="802"/>
                      </a:lnTo>
                      <a:lnTo>
                        <a:pt x="62" y="799"/>
                      </a:lnTo>
                      <a:lnTo>
                        <a:pt x="62" y="795"/>
                      </a:lnTo>
                      <a:lnTo>
                        <a:pt x="60" y="794"/>
                      </a:lnTo>
                      <a:lnTo>
                        <a:pt x="59" y="790"/>
                      </a:lnTo>
                      <a:lnTo>
                        <a:pt x="61" y="788"/>
                      </a:lnTo>
                      <a:lnTo>
                        <a:pt x="60" y="783"/>
                      </a:lnTo>
                      <a:lnTo>
                        <a:pt x="63" y="776"/>
                      </a:lnTo>
                      <a:lnTo>
                        <a:pt x="62" y="773"/>
                      </a:lnTo>
                      <a:lnTo>
                        <a:pt x="60" y="773"/>
                      </a:lnTo>
                      <a:lnTo>
                        <a:pt x="60" y="770"/>
                      </a:lnTo>
                      <a:lnTo>
                        <a:pt x="59" y="767"/>
                      </a:lnTo>
                      <a:lnTo>
                        <a:pt x="59" y="757"/>
                      </a:lnTo>
                      <a:lnTo>
                        <a:pt x="61" y="755"/>
                      </a:lnTo>
                      <a:lnTo>
                        <a:pt x="62" y="749"/>
                      </a:lnTo>
                      <a:lnTo>
                        <a:pt x="62" y="744"/>
                      </a:lnTo>
                      <a:lnTo>
                        <a:pt x="66" y="743"/>
                      </a:lnTo>
                      <a:lnTo>
                        <a:pt x="70" y="741"/>
                      </a:lnTo>
                      <a:lnTo>
                        <a:pt x="72" y="731"/>
                      </a:lnTo>
                      <a:lnTo>
                        <a:pt x="67" y="732"/>
                      </a:lnTo>
                      <a:lnTo>
                        <a:pt x="67" y="728"/>
                      </a:lnTo>
                      <a:lnTo>
                        <a:pt x="62" y="727"/>
                      </a:lnTo>
                      <a:lnTo>
                        <a:pt x="61" y="724"/>
                      </a:lnTo>
                      <a:lnTo>
                        <a:pt x="57" y="720"/>
                      </a:lnTo>
                      <a:lnTo>
                        <a:pt x="53" y="716"/>
                      </a:lnTo>
                      <a:lnTo>
                        <a:pt x="50" y="714"/>
                      </a:lnTo>
                      <a:lnTo>
                        <a:pt x="47" y="713"/>
                      </a:lnTo>
                      <a:lnTo>
                        <a:pt x="43" y="709"/>
                      </a:lnTo>
                      <a:lnTo>
                        <a:pt x="37" y="708"/>
                      </a:lnTo>
                      <a:lnTo>
                        <a:pt x="31" y="704"/>
                      </a:lnTo>
                      <a:lnTo>
                        <a:pt x="26" y="703"/>
                      </a:lnTo>
                      <a:lnTo>
                        <a:pt x="25" y="704"/>
                      </a:lnTo>
                      <a:lnTo>
                        <a:pt x="23" y="707"/>
                      </a:lnTo>
                      <a:lnTo>
                        <a:pt x="20" y="710"/>
                      </a:lnTo>
                      <a:lnTo>
                        <a:pt x="19" y="714"/>
                      </a:lnTo>
                      <a:lnTo>
                        <a:pt x="15" y="711"/>
                      </a:lnTo>
                      <a:lnTo>
                        <a:pt x="13" y="711"/>
                      </a:lnTo>
                      <a:lnTo>
                        <a:pt x="9" y="710"/>
                      </a:lnTo>
                      <a:lnTo>
                        <a:pt x="6" y="705"/>
                      </a:lnTo>
                      <a:lnTo>
                        <a:pt x="4" y="704"/>
                      </a:lnTo>
                      <a:lnTo>
                        <a:pt x="0" y="701"/>
                      </a:lnTo>
                      <a:lnTo>
                        <a:pt x="3" y="699"/>
                      </a:lnTo>
                      <a:lnTo>
                        <a:pt x="3" y="690"/>
                      </a:lnTo>
                      <a:lnTo>
                        <a:pt x="4" y="686"/>
                      </a:lnTo>
                      <a:lnTo>
                        <a:pt x="4" y="680"/>
                      </a:lnTo>
                      <a:lnTo>
                        <a:pt x="2" y="677"/>
                      </a:lnTo>
                      <a:lnTo>
                        <a:pt x="3" y="675"/>
                      </a:lnTo>
                      <a:lnTo>
                        <a:pt x="6" y="673"/>
                      </a:lnTo>
                      <a:lnTo>
                        <a:pt x="14" y="673"/>
                      </a:lnTo>
                      <a:lnTo>
                        <a:pt x="15" y="670"/>
                      </a:lnTo>
                      <a:lnTo>
                        <a:pt x="14" y="664"/>
                      </a:lnTo>
                      <a:lnTo>
                        <a:pt x="9" y="663"/>
                      </a:lnTo>
                      <a:lnTo>
                        <a:pt x="8" y="659"/>
                      </a:lnTo>
                      <a:lnTo>
                        <a:pt x="9" y="652"/>
                      </a:lnTo>
                      <a:lnTo>
                        <a:pt x="6" y="647"/>
                      </a:lnTo>
                      <a:lnTo>
                        <a:pt x="6" y="642"/>
                      </a:lnTo>
                      <a:lnTo>
                        <a:pt x="3" y="641"/>
                      </a:lnTo>
                      <a:lnTo>
                        <a:pt x="3" y="64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" name="Freeform 8"/>
                <p:cNvSpPr>
                  <a:spLocks noChangeAspect="1"/>
                </p:cNvSpPr>
                <p:nvPr/>
              </p:nvSpPr>
              <p:spPr bwMode="auto">
                <a:xfrm>
                  <a:off x="1144588" y="1392282"/>
                  <a:ext cx="2748790" cy="2031690"/>
                </a:xfrm>
                <a:custGeom>
                  <a:avLst/>
                  <a:gdLst>
                    <a:gd name="T0" fmla="*/ 1241900 w 1602"/>
                    <a:gd name="T1" fmla="*/ 430206 h 1195"/>
                    <a:gd name="T2" fmla="*/ 1300222 w 1602"/>
                    <a:gd name="T3" fmla="*/ 299274 h 1195"/>
                    <a:gd name="T4" fmla="*/ 1370550 w 1602"/>
                    <a:gd name="T5" fmla="*/ 192147 h 1195"/>
                    <a:gd name="T6" fmla="*/ 1449456 w 1602"/>
                    <a:gd name="T7" fmla="*/ 241459 h 1195"/>
                    <a:gd name="T8" fmla="*/ 1542083 w 1602"/>
                    <a:gd name="T9" fmla="*/ 265265 h 1195"/>
                    <a:gd name="T10" fmla="*/ 1564383 w 1602"/>
                    <a:gd name="T11" fmla="*/ 280569 h 1195"/>
                    <a:gd name="T12" fmla="*/ 1629565 w 1602"/>
                    <a:gd name="T13" fmla="*/ 270367 h 1195"/>
                    <a:gd name="T14" fmla="*/ 1653580 w 1602"/>
                    <a:gd name="T15" fmla="*/ 214253 h 1195"/>
                    <a:gd name="T16" fmla="*/ 1674164 w 1602"/>
                    <a:gd name="T17" fmla="*/ 107126 h 1195"/>
                    <a:gd name="T18" fmla="*/ 1749639 w 1602"/>
                    <a:gd name="T19" fmla="*/ 81620 h 1195"/>
                    <a:gd name="T20" fmla="*/ 1809676 w 1602"/>
                    <a:gd name="T21" fmla="*/ 52713 h 1195"/>
                    <a:gd name="T22" fmla="*/ 1835406 w 1602"/>
                    <a:gd name="T23" fmla="*/ 3401 h 1195"/>
                    <a:gd name="T24" fmla="*/ 1922888 w 1602"/>
                    <a:gd name="T25" fmla="*/ 8502 h 1195"/>
                    <a:gd name="T26" fmla="*/ 1924603 w 1602"/>
                    <a:gd name="T27" fmla="*/ 52713 h 1195"/>
                    <a:gd name="T28" fmla="*/ 1938326 w 1602"/>
                    <a:gd name="T29" fmla="*/ 91823 h 1195"/>
                    <a:gd name="T30" fmla="*/ 1972632 w 1602"/>
                    <a:gd name="T31" fmla="*/ 120730 h 1195"/>
                    <a:gd name="T32" fmla="*/ 2001793 w 1602"/>
                    <a:gd name="T33" fmla="*/ 168341 h 1195"/>
                    <a:gd name="T34" fmla="*/ 2054968 w 1602"/>
                    <a:gd name="T35" fmla="*/ 210852 h 1195"/>
                    <a:gd name="T36" fmla="*/ 2132158 w 1602"/>
                    <a:gd name="T37" fmla="*/ 241459 h 1195"/>
                    <a:gd name="T38" fmla="*/ 2180187 w 1602"/>
                    <a:gd name="T39" fmla="*/ 314577 h 1195"/>
                    <a:gd name="T40" fmla="*/ 2226501 w 1602"/>
                    <a:gd name="T41" fmla="*/ 425105 h 1195"/>
                    <a:gd name="T42" fmla="*/ 2204202 w 1602"/>
                    <a:gd name="T43" fmla="*/ 527130 h 1195"/>
                    <a:gd name="T44" fmla="*/ 2168180 w 1602"/>
                    <a:gd name="T45" fmla="*/ 629155 h 1195"/>
                    <a:gd name="T46" fmla="*/ 2238509 w 1602"/>
                    <a:gd name="T47" fmla="*/ 661463 h 1195"/>
                    <a:gd name="T48" fmla="*/ 2351720 w 1602"/>
                    <a:gd name="T49" fmla="*/ 697171 h 1195"/>
                    <a:gd name="T50" fmla="*/ 2466648 w 1602"/>
                    <a:gd name="T51" fmla="*/ 722678 h 1195"/>
                    <a:gd name="T52" fmla="*/ 2557560 w 1602"/>
                    <a:gd name="T53" fmla="*/ 799197 h 1195"/>
                    <a:gd name="T54" fmla="*/ 2665626 w 1602"/>
                    <a:gd name="T55" fmla="*/ 846808 h 1195"/>
                    <a:gd name="T56" fmla="*/ 2703363 w 1602"/>
                    <a:gd name="T57" fmla="*/ 1010049 h 1195"/>
                    <a:gd name="T58" fmla="*/ 2641611 w 1602"/>
                    <a:gd name="T59" fmla="*/ 1212398 h 1195"/>
                    <a:gd name="T60" fmla="*/ 2305406 w 1602"/>
                    <a:gd name="T61" fmla="*/ 1402845 h 1195"/>
                    <a:gd name="T62" fmla="*/ 2120151 w 1602"/>
                    <a:gd name="T63" fmla="*/ 1611996 h 1195"/>
                    <a:gd name="T64" fmla="*/ 2001793 w 1602"/>
                    <a:gd name="T65" fmla="*/ 1805844 h 1195"/>
                    <a:gd name="T66" fmla="*/ 1991501 w 1602"/>
                    <a:gd name="T67" fmla="*/ 1955481 h 1195"/>
                    <a:gd name="T68" fmla="*/ 1763362 w 1602"/>
                    <a:gd name="T69" fmla="*/ 1957182 h 1195"/>
                    <a:gd name="T70" fmla="*/ 1554091 w 1602"/>
                    <a:gd name="T71" fmla="*/ 1914671 h 1195"/>
                    <a:gd name="T72" fmla="*/ 1260769 w 1602"/>
                    <a:gd name="T73" fmla="*/ 1950380 h 1195"/>
                    <a:gd name="T74" fmla="*/ 1012046 w 1602"/>
                    <a:gd name="T75" fmla="*/ 1955481 h 1195"/>
                    <a:gd name="T76" fmla="*/ 852520 w 1602"/>
                    <a:gd name="T77" fmla="*/ 1935076 h 1195"/>
                    <a:gd name="T78" fmla="*/ 672410 w 1602"/>
                    <a:gd name="T79" fmla="*/ 1875562 h 1195"/>
                    <a:gd name="T80" fmla="*/ 567775 w 1602"/>
                    <a:gd name="T81" fmla="*/ 1982688 h 1195"/>
                    <a:gd name="T82" fmla="*/ 415110 w 1602"/>
                    <a:gd name="T83" fmla="*/ 1962283 h 1195"/>
                    <a:gd name="T84" fmla="*/ 367081 w 1602"/>
                    <a:gd name="T85" fmla="*/ 1843254 h 1195"/>
                    <a:gd name="T86" fmla="*/ 336205 w 1602"/>
                    <a:gd name="T87" fmla="*/ 1787140 h 1195"/>
                    <a:gd name="T88" fmla="*/ 262446 w 1602"/>
                    <a:gd name="T89" fmla="*/ 1749731 h 1195"/>
                    <a:gd name="T90" fmla="*/ 219563 w 1602"/>
                    <a:gd name="T91" fmla="*/ 1690216 h 1195"/>
                    <a:gd name="T92" fmla="*/ 169818 w 1602"/>
                    <a:gd name="T93" fmla="*/ 1673211 h 1195"/>
                    <a:gd name="T94" fmla="*/ 164672 w 1602"/>
                    <a:gd name="T95" fmla="*/ 1611996 h 1195"/>
                    <a:gd name="T96" fmla="*/ 142373 w 1602"/>
                    <a:gd name="T97" fmla="*/ 1528676 h 1195"/>
                    <a:gd name="T98" fmla="*/ 108066 w 1602"/>
                    <a:gd name="T99" fmla="*/ 1487866 h 1195"/>
                    <a:gd name="T100" fmla="*/ 44599 w 1602"/>
                    <a:gd name="T101" fmla="*/ 1458959 h 1195"/>
                    <a:gd name="T102" fmla="*/ 34307 w 1602"/>
                    <a:gd name="T103" fmla="*/ 1421550 h 1195"/>
                    <a:gd name="T104" fmla="*/ 87482 w 1602"/>
                    <a:gd name="T105" fmla="*/ 1428351 h 1195"/>
                    <a:gd name="T106" fmla="*/ 92628 w 1602"/>
                    <a:gd name="T107" fmla="*/ 1379039 h 1195"/>
                    <a:gd name="T108" fmla="*/ 106351 w 1602"/>
                    <a:gd name="T109" fmla="*/ 1314423 h 1195"/>
                    <a:gd name="T110" fmla="*/ 123504 w 1602"/>
                    <a:gd name="T111" fmla="*/ 1243006 h 1195"/>
                    <a:gd name="T112" fmla="*/ 63467 w 1602"/>
                    <a:gd name="T113" fmla="*/ 1203896 h 1195"/>
                    <a:gd name="T114" fmla="*/ 10292 w 1602"/>
                    <a:gd name="T115" fmla="*/ 1198795 h 1195"/>
                    <a:gd name="T116" fmla="*/ 24015 w 1602"/>
                    <a:gd name="T117" fmla="*/ 1144382 h 119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02"/>
                    <a:gd name="T178" fmla="*/ 0 h 1195"/>
                    <a:gd name="T179" fmla="*/ 1602 w 1602"/>
                    <a:gd name="T180" fmla="*/ 1195 h 119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02" h="1195">
                      <a:moveTo>
                        <a:pt x="693" y="274"/>
                      </a:moveTo>
                      <a:lnTo>
                        <a:pt x="699" y="270"/>
                      </a:lnTo>
                      <a:lnTo>
                        <a:pt x="707" y="270"/>
                      </a:lnTo>
                      <a:lnTo>
                        <a:pt x="712" y="271"/>
                      </a:lnTo>
                      <a:lnTo>
                        <a:pt x="718" y="281"/>
                      </a:lnTo>
                      <a:lnTo>
                        <a:pt x="722" y="284"/>
                      </a:lnTo>
                      <a:lnTo>
                        <a:pt x="730" y="275"/>
                      </a:lnTo>
                      <a:lnTo>
                        <a:pt x="735" y="265"/>
                      </a:lnTo>
                      <a:lnTo>
                        <a:pt x="734" y="257"/>
                      </a:lnTo>
                      <a:lnTo>
                        <a:pt x="724" y="253"/>
                      </a:lnTo>
                      <a:lnTo>
                        <a:pt x="717" y="246"/>
                      </a:lnTo>
                      <a:lnTo>
                        <a:pt x="716" y="244"/>
                      </a:lnTo>
                      <a:lnTo>
                        <a:pt x="718" y="237"/>
                      </a:lnTo>
                      <a:lnTo>
                        <a:pt x="727" y="227"/>
                      </a:lnTo>
                      <a:lnTo>
                        <a:pt x="731" y="219"/>
                      </a:lnTo>
                      <a:lnTo>
                        <a:pt x="739" y="210"/>
                      </a:lnTo>
                      <a:lnTo>
                        <a:pt x="741" y="200"/>
                      </a:lnTo>
                      <a:lnTo>
                        <a:pt x="744" y="193"/>
                      </a:lnTo>
                      <a:lnTo>
                        <a:pt x="748" y="185"/>
                      </a:lnTo>
                      <a:lnTo>
                        <a:pt x="758" y="176"/>
                      </a:lnTo>
                      <a:lnTo>
                        <a:pt x="764" y="167"/>
                      </a:lnTo>
                      <a:lnTo>
                        <a:pt x="768" y="160"/>
                      </a:lnTo>
                      <a:lnTo>
                        <a:pt x="770" y="153"/>
                      </a:lnTo>
                      <a:lnTo>
                        <a:pt x="773" y="149"/>
                      </a:lnTo>
                      <a:lnTo>
                        <a:pt x="780" y="139"/>
                      </a:lnTo>
                      <a:lnTo>
                        <a:pt x="785" y="128"/>
                      </a:lnTo>
                      <a:lnTo>
                        <a:pt x="788" y="127"/>
                      </a:lnTo>
                      <a:lnTo>
                        <a:pt x="791" y="122"/>
                      </a:lnTo>
                      <a:lnTo>
                        <a:pt x="794" y="113"/>
                      </a:lnTo>
                      <a:lnTo>
                        <a:pt x="799" y="113"/>
                      </a:lnTo>
                      <a:lnTo>
                        <a:pt x="804" y="114"/>
                      </a:lnTo>
                      <a:lnTo>
                        <a:pt x="808" y="119"/>
                      </a:lnTo>
                      <a:lnTo>
                        <a:pt x="814" y="120"/>
                      </a:lnTo>
                      <a:lnTo>
                        <a:pt x="817" y="126"/>
                      </a:lnTo>
                      <a:lnTo>
                        <a:pt x="820" y="125"/>
                      </a:lnTo>
                      <a:lnTo>
                        <a:pt x="825" y="132"/>
                      </a:lnTo>
                      <a:lnTo>
                        <a:pt x="834" y="137"/>
                      </a:lnTo>
                      <a:lnTo>
                        <a:pt x="838" y="138"/>
                      </a:lnTo>
                      <a:lnTo>
                        <a:pt x="843" y="141"/>
                      </a:lnTo>
                      <a:lnTo>
                        <a:pt x="845" y="142"/>
                      </a:lnTo>
                      <a:lnTo>
                        <a:pt x="851" y="144"/>
                      </a:lnTo>
                      <a:lnTo>
                        <a:pt x="855" y="148"/>
                      </a:lnTo>
                      <a:lnTo>
                        <a:pt x="865" y="147"/>
                      </a:lnTo>
                      <a:lnTo>
                        <a:pt x="876" y="149"/>
                      </a:lnTo>
                      <a:lnTo>
                        <a:pt x="879" y="148"/>
                      </a:lnTo>
                      <a:lnTo>
                        <a:pt x="882" y="150"/>
                      </a:lnTo>
                      <a:lnTo>
                        <a:pt x="884" y="153"/>
                      </a:lnTo>
                      <a:lnTo>
                        <a:pt x="890" y="151"/>
                      </a:lnTo>
                      <a:lnTo>
                        <a:pt x="896" y="153"/>
                      </a:lnTo>
                      <a:lnTo>
                        <a:pt x="899" y="156"/>
                      </a:lnTo>
                      <a:lnTo>
                        <a:pt x="899" y="159"/>
                      </a:lnTo>
                      <a:lnTo>
                        <a:pt x="900" y="161"/>
                      </a:lnTo>
                      <a:lnTo>
                        <a:pt x="899" y="162"/>
                      </a:lnTo>
                      <a:lnTo>
                        <a:pt x="894" y="167"/>
                      </a:lnTo>
                      <a:lnTo>
                        <a:pt x="899" y="167"/>
                      </a:lnTo>
                      <a:lnTo>
                        <a:pt x="900" y="168"/>
                      </a:lnTo>
                      <a:lnTo>
                        <a:pt x="904" y="167"/>
                      </a:lnTo>
                      <a:lnTo>
                        <a:pt x="908" y="168"/>
                      </a:lnTo>
                      <a:lnTo>
                        <a:pt x="911" y="167"/>
                      </a:lnTo>
                      <a:lnTo>
                        <a:pt x="912" y="165"/>
                      </a:lnTo>
                      <a:lnTo>
                        <a:pt x="914" y="164"/>
                      </a:lnTo>
                      <a:lnTo>
                        <a:pt x="917" y="164"/>
                      </a:lnTo>
                      <a:lnTo>
                        <a:pt x="921" y="161"/>
                      </a:lnTo>
                      <a:lnTo>
                        <a:pt x="928" y="159"/>
                      </a:lnTo>
                      <a:lnTo>
                        <a:pt x="930" y="155"/>
                      </a:lnTo>
                      <a:lnTo>
                        <a:pt x="935" y="155"/>
                      </a:lnTo>
                      <a:lnTo>
                        <a:pt x="936" y="156"/>
                      </a:lnTo>
                      <a:lnTo>
                        <a:pt x="941" y="156"/>
                      </a:lnTo>
                      <a:lnTo>
                        <a:pt x="945" y="156"/>
                      </a:lnTo>
                      <a:lnTo>
                        <a:pt x="950" y="159"/>
                      </a:lnTo>
                      <a:lnTo>
                        <a:pt x="951" y="155"/>
                      </a:lnTo>
                      <a:lnTo>
                        <a:pt x="953" y="153"/>
                      </a:lnTo>
                      <a:lnTo>
                        <a:pt x="956" y="148"/>
                      </a:lnTo>
                      <a:lnTo>
                        <a:pt x="957" y="147"/>
                      </a:lnTo>
                      <a:lnTo>
                        <a:pt x="963" y="147"/>
                      </a:lnTo>
                      <a:lnTo>
                        <a:pt x="965" y="142"/>
                      </a:lnTo>
                      <a:lnTo>
                        <a:pt x="965" y="138"/>
                      </a:lnTo>
                      <a:lnTo>
                        <a:pt x="967" y="133"/>
                      </a:lnTo>
                      <a:lnTo>
                        <a:pt x="967" y="132"/>
                      </a:lnTo>
                      <a:lnTo>
                        <a:pt x="964" y="126"/>
                      </a:lnTo>
                      <a:lnTo>
                        <a:pt x="963" y="120"/>
                      </a:lnTo>
                      <a:lnTo>
                        <a:pt x="965" y="113"/>
                      </a:lnTo>
                      <a:lnTo>
                        <a:pt x="965" y="101"/>
                      </a:lnTo>
                      <a:lnTo>
                        <a:pt x="965" y="93"/>
                      </a:lnTo>
                      <a:lnTo>
                        <a:pt x="965" y="84"/>
                      </a:lnTo>
                      <a:lnTo>
                        <a:pt x="967" y="81"/>
                      </a:lnTo>
                      <a:lnTo>
                        <a:pt x="970" y="76"/>
                      </a:lnTo>
                      <a:lnTo>
                        <a:pt x="973" y="73"/>
                      </a:lnTo>
                      <a:lnTo>
                        <a:pt x="974" y="67"/>
                      </a:lnTo>
                      <a:lnTo>
                        <a:pt x="976" y="63"/>
                      </a:lnTo>
                      <a:lnTo>
                        <a:pt x="981" y="56"/>
                      </a:lnTo>
                      <a:lnTo>
                        <a:pt x="981" y="53"/>
                      </a:lnTo>
                      <a:lnTo>
                        <a:pt x="985" y="50"/>
                      </a:lnTo>
                      <a:lnTo>
                        <a:pt x="992" y="46"/>
                      </a:lnTo>
                      <a:lnTo>
                        <a:pt x="997" y="46"/>
                      </a:lnTo>
                      <a:lnTo>
                        <a:pt x="1001" y="47"/>
                      </a:lnTo>
                      <a:lnTo>
                        <a:pt x="1002" y="46"/>
                      </a:lnTo>
                      <a:lnTo>
                        <a:pt x="1005" y="47"/>
                      </a:lnTo>
                      <a:lnTo>
                        <a:pt x="1016" y="50"/>
                      </a:lnTo>
                      <a:lnTo>
                        <a:pt x="1020" y="48"/>
                      </a:lnTo>
                      <a:lnTo>
                        <a:pt x="1024" y="46"/>
                      </a:lnTo>
                      <a:lnTo>
                        <a:pt x="1028" y="46"/>
                      </a:lnTo>
                      <a:lnTo>
                        <a:pt x="1031" y="47"/>
                      </a:lnTo>
                      <a:lnTo>
                        <a:pt x="1038" y="45"/>
                      </a:lnTo>
                      <a:lnTo>
                        <a:pt x="1041" y="45"/>
                      </a:lnTo>
                      <a:lnTo>
                        <a:pt x="1045" y="39"/>
                      </a:lnTo>
                      <a:lnTo>
                        <a:pt x="1048" y="39"/>
                      </a:lnTo>
                      <a:lnTo>
                        <a:pt x="1050" y="36"/>
                      </a:lnTo>
                      <a:lnTo>
                        <a:pt x="1054" y="34"/>
                      </a:lnTo>
                      <a:lnTo>
                        <a:pt x="1055" y="31"/>
                      </a:lnTo>
                      <a:lnTo>
                        <a:pt x="1054" y="28"/>
                      </a:lnTo>
                      <a:lnTo>
                        <a:pt x="1055" y="25"/>
                      </a:lnTo>
                      <a:lnTo>
                        <a:pt x="1059" y="24"/>
                      </a:lnTo>
                      <a:lnTo>
                        <a:pt x="1060" y="22"/>
                      </a:lnTo>
                      <a:lnTo>
                        <a:pt x="1056" y="16"/>
                      </a:lnTo>
                      <a:lnTo>
                        <a:pt x="1056" y="10"/>
                      </a:lnTo>
                      <a:lnTo>
                        <a:pt x="1059" y="7"/>
                      </a:lnTo>
                      <a:lnTo>
                        <a:pt x="1064" y="6"/>
                      </a:lnTo>
                      <a:lnTo>
                        <a:pt x="1066" y="1"/>
                      </a:lnTo>
                      <a:lnTo>
                        <a:pt x="1070" y="2"/>
                      </a:lnTo>
                      <a:lnTo>
                        <a:pt x="1074" y="2"/>
                      </a:lnTo>
                      <a:lnTo>
                        <a:pt x="1084" y="0"/>
                      </a:lnTo>
                      <a:lnTo>
                        <a:pt x="1089" y="5"/>
                      </a:lnTo>
                      <a:lnTo>
                        <a:pt x="1091" y="5"/>
                      </a:lnTo>
                      <a:lnTo>
                        <a:pt x="1097" y="8"/>
                      </a:lnTo>
                      <a:lnTo>
                        <a:pt x="1102" y="10"/>
                      </a:lnTo>
                      <a:lnTo>
                        <a:pt x="1107" y="8"/>
                      </a:lnTo>
                      <a:lnTo>
                        <a:pt x="1107" y="6"/>
                      </a:lnTo>
                      <a:lnTo>
                        <a:pt x="1112" y="7"/>
                      </a:lnTo>
                      <a:lnTo>
                        <a:pt x="1121" y="5"/>
                      </a:lnTo>
                      <a:lnTo>
                        <a:pt x="1128" y="6"/>
                      </a:lnTo>
                      <a:lnTo>
                        <a:pt x="1128" y="8"/>
                      </a:lnTo>
                      <a:lnTo>
                        <a:pt x="1129" y="11"/>
                      </a:lnTo>
                      <a:lnTo>
                        <a:pt x="1127" y="16"/>
                      </a:lnTo>
                      <a:lnTo>
                        <a:pt x="1130" y="21"/>
                      </a:lnTo>
                      <a:lnTo>
                        <a:pt x="1130" y="24"/>
                      </a:lnTo>
                      <a:lnTo>
                        <a:pt x="1122" y="27"/>
                      </a:lnTo>
                      <a:lnTo>
                        <a:pt x="1121" y="25"/>
                      </a:lnTo>
                      <a:lnTo>
                        <a:pt x="1119" y="29"/>
                      </a:lnTo>
                      <a:lnTo>
                        <a:pt x="1122" y="31"/>
                      </a:lnTo>
                      <a:lnTo>
                        <a:pt x="1123" y="34"/>
                      </a:lnTo>
                      <a:lnTo>
                        <a:pt x="1121" y="35"/>
                      </a:lnTo>
                      <a:lnTo>
                        <a:pt x="1123" y="39"/>
                      </a:lnTo>
                      <a:lnTo>
                        <a:pt x="1124" y="39"/>
                      </a:lnTo>
                      <a:lnTo>
                        <a:pt x="1128" y="42"/>
                      </a:lnTo>
                      <a:lnTo>
                        <a:pt x="1130" y="41"/>
                      </a:lnTo>
                      <a:lnTo>
                        <a:pt x="1133" y="42"/>
                      </a:lnTo>
                      <a:lnTo>
                        <a:pt x="1136" y="48"/>
                      </a:lnTo>
                      <a:lnTo>
                        <a:pt x="1133" y="52"/>
                      </a:lnTo>
                      <a:lnTo>
                        <a:pt x="1130" y="54"/>
                      </a:lnTo>
                      <a:lnTo>
                        <a:pt x="1128" y="61"/>
                      </a:lnTo>
                      <a:lnTo>
                        <a:pt x="1127" y="63"/>
                      </a:lnTo>
                      <a:lnTo>
                        <a:pt x="1128" y="63"/>
                      </a:lnTo>
                      <a:lnTo>
                        <a:pt x="1130" y="59"/>
                      </a:lnTo>
                      <a:lnTo>
                        <a:pt x="1131" y="61"/>
                      </a:lnTo>
                      <a:lnTo>
                        <a:pt x="1134" y="62"/>
                      </a:lnTo>
                      <a:lnTo>
                        <a:pt x="1139" y="65"/>
                      </a:lnTo>
                      <a:lnTo>
                        <a:pt x="1144" y="67"/>
                      </a:lnTo>
                      <a:lnTo>
                        <a:pt x="1146" y="69"/>
                      </a:lnTo>
                      <a:lnTo>
                        <a:pt x="1150" y="71"/>
                      </a:lnTo>
                      <a:lnTo>
                        <a:pt x="1150" y="74"/>
                      </a:lnTo>
                      <a:lnTo>
                        <a:pt x="1153" y="79"/>
                      </a:lnTo>
                      <a:lnTo>
                        <a:pt x="1158" y="77"/>
                      </a:lnTo>
                      <a:lnTo>
                        <a:pt x="1159" y="80"/>
                      </a:lnTo>
                      <a:lnTo>
                        <a:pt x="1164" y="85"/>
                      </a:lnTo>
                      <a:lnTo>
                        <a:pt x="1164" y="86"/>
                      </a:lnTo>
                      <a:lnTo>
                        <a:pt x="1162" y="90"/>
                      </a:lnTo>
                      <a:lnTo>
                        <a:pt x="1162" y="93"/>
                      </a:lnTo>
                      <a:lnTo>
                        <a:pt x="1164" y="96"/>
                      </a:lnTo>
                      <a:lnTo>
                        <a:pt x="1167" y="99"/>
                      </a:lnTo>
                      <a:lnTo>
                        <a:pt x="1168" y="99"/>
                      </a:lnTo>
                      <a:lnTo>
                        <a:pt x="1170" y="103"/>
                      </a:lnTo>
                      <a:lnTo>
                        <a:pt x="1175" y="107"/>
                      </a:lnTo>
                      <a:lnTo>
                        <a:pt x="1180" y="107"/>
                      </a:lnTo>
                      <a:lnTo>
                        <a:pt x="1180" y="109"/>
                      </a:lnTo>
                      <a:lnTo>
                        <a:pt x="1185" y="111"/>
                      </a:lnTo>
                      <a:lnTo>
                        <a:pt x="1187" y="116"/>
                      </a:lnTo>
                      <a:lnTo>
                        <a:pt x="1187" y="119"/>
                      </a:lnTo>
                      <a:lnTo>
                        <a:pt x="1186" y="122"/>
                      </a:lnTo>
                      <a:lnTo>
                        <a:pt x="1198" y="124"/>
                      </a:lnTo>
                      <a:lnTo>
                        <a:pt x="1203" y="120"/>
                      </a:lnTo>
                      <a:lnTo>
                        <a:pt x="1208" y="119"/>
                      </a:lnTo>
                      <a:lnTo>
                        <a:pt x="1221" y="120"/>
                      </a:lnTo>
                      <a:lnTo>
                        <a:pt x="1222" y="122"/>
                      </a:lnTo>
                      <a:lnTo>
                        <a:pt x="1221" y="124"/>
                      </a:lnTo>
                      <a:lnTo>
                        <a:pt x="1222" y="128"/>
                      </a:lnTo>
                      <a:lnTo>
                        <a:pt x="1226" y="133"/>
                      </a:lnTo>
                      <a:lnTo>
                        <a:pt x="1228" y="134"/>
                      </a:lnTo>
                      <a:lnTo>
                        <a:pt x="1232" y="142"/>
                      </a:lnTo>
                      <a:lnTo>
                        <a:pt x="1243" y="142"/>
                      </a:lnTo>
                      <a:lnTo>
                        <a:pt x="1244" y="138"/>
                      </a:lnTo>
                      <a:lnTo>
                        <a:pt x="1250" y="141"/>
                      </a:lnTo>
                      <a:lnTo>
                        <a:pt x="1249" y="149"/>
                      </a:lnTo>
                      <a:lnTo>
                        <a:pt x="1251" y="153"/>
                      </a:lnTo>
                      <a:lnTo>
                        <a:pt x="1264" y="160"/>
                      </a:lnTo>
                      <a:lnTo>
                        <a:pt x="1264" y="164"/>
                      </a:lnTo>
                      <a:lnTo>
                        <a:pt x="1266" y="171"/>
                      </a:lnTo>
                      <a:lnTo>
                        <a:pt x="1270" y="177"/>
                      </a:lnTo>
                      <a:lnTo>
                        <a:pt x="1268" y="182"/>
                      </a:lnTo>
                      <a:lnTo>
                        <a:pt x="1271" y="185"/>
                      </a:lnTo>
                      <a:lnTo>
                        <a:pt x="1268" y="193"/>
                      </a:lnTo>
                      <a:lnTo>
                        <a:pt x="1270" y="197"/>
                      </a:lnTo>
                      <a:lnTo>
                        <a:pt x="1277" y="213"/>
                      </a:lnTo>
                      <a:lnTo>
                        <a:pt x="1279" y="214"/>
                      </a:lnTo>
                      <a:lnTo>
                        <a:pt x="1281" y="221"/>
                      </a:lnTo>
                      <a:lnTo>
                        <a:pt x="1289" y="223"/>
                      </a:lnTo>
                      <a:lnTo>
                        <a:pt x="1291" y="227"/>
                      </a:lnTo>
                      <a:lnTo>
                        <a:pt x="1294" y="235"/>
                      </a:lnTo>
                      <a:lnTo>
                        <a:pt x="1294" y="240"/>
                      </a:lnTo>
                      <a:lnTo>
                        <a:pt x="1298" y="250"/>
                      </a:lnTo>
                      <a:lnTo>
                        <a:pt x="1294" y="259"/>
                      </a:lnTo>
                      <a:lnTo>
                        <a:pt x="1298" y="262"/>
                      </a:lnTo>
                      <a:lnTo>
                        <a:pt x="1294" y="268"/>
                      </a:lnTo>
                      <a:lnTo>
                        <a:pt x="1287" y="280"/>
                      </a:lnTo>
                      <a:lnTo>
                        <a:pt x="1283" y="282"/>
                      </a:lnTo>
                      <a:lnTo>
                        <a:pt x="1284" y="287"/>
                      </a:lnTo>
                      <a:lnTo>
                        <a:pt x="1283" y="291"/>
                      </a:lnTo>
                      <a:lnTo>
                        <a:pt x="1288" y="301"/>
                      </a:lnTo>
                      <a:lnTo>
                        <a:pt x="1287" y="303"/>
                      </a:lnTo>
                      <a:lnTo>
                        <a:pt x="1285" y="310"/>
                      </a:lnTo>
                      <a:lnTo>
                        <a:pt x="1277" y="315"/>
                      </a:lnTo>
                      <a:lnTo>
                        <a:pt x="1273" y="319"/>
                      </a:lnTo>
                      <a:lnTo>
                        <a:pt x="1270" y="324"/>
                      </a:lnTo>
                      <a:lnTo>
                        <a:pt x="1262" y="332"/>
                      </a:lnTo>
                      <a:lnTo>
                        <a:pt x="1261" y="338"/>
                      </a:lnTo>
                      <a:lnTo>
                        <a:pt x="1256" y="348"/>
                      </a:lnTo>
                      <a:lnTo>
                        <a:pt x="1258" y="351"/>
                      </a:lnTo>
                      <a:lnTo>
                        <a:pt x="1262" y="357"/>
                      </a:lnTo>
                      <a:lnTo>
                        <a:pt x="1264" y="364"/>
                      </a:lnTo>
                      <a:lnTo>
                        <a:pt x="1264" y="370"/>
                      </a:lnTo>
                      <a:lnTo>
                        <a:pt x="1267" y="371"/>
                      </a:lnTo>
                      <a:lnTo>
                        <a:pt x="1268" y="373"/>
                      </a:lnTo>
                      <a:lnTo>
                        <a:pt x="1266" y="378"/>
                      </a:lnTo>
                      <a:lnTo>
                        <a:pt x="1270" y="379"/>
                      </a:lnTo>
                      <a:lnTo>
                        <a:pt x="1276" y="378"/>
                      </a:lnTo>
                      <a:lnTo>
                        <a:pt x="1284" y="381"/>
                      </a:lnTo>
                      <a:lnTo>
                        <a:pt x="1293" y="389"/>
                      </a:lnTo>
                      <a:lnTo>
                        <a:pt x="1299" y="391"/>
                      </a:lnTo>
                      <a:lnTo>
                        <a:pt x="1301" y="388"/>
                      </a:lnTo>
                      <a:lnTo>
                        <a:pt x="1305" y="389"/>
                      </a:lnTo>
                      <a:lnTo>
                        <a:pt x="1308" y="395"/>
                      </a:lnTo>
                      <a:lnTo>
                        <a:pt x="1316" y="397"/>
                      </a:lnTo>
                      <a:lnTo>
                        <a:pt x="1323" y="397"/>
                      </a:lnTo>
                      <a:lnTo>
                        <a:pt x="1339" y="400"/>
                      </a:lnTo>
                      <a:lnTo>
                        <a:pt x="1344" y="401"/>
                      </a:lnTo>
                      <a:lnTo>
                        <a:pt x="1348" y="405"/>
                      </a:lnTo>
                      <a:lnTo>
                        <a:pt x="1354" y="404"/>
                      </a:lnTo>
                      <a:lnTo>
                        <a:pt x="1361" y="405"/>
                      </a:lnTo>
                      <a:lnTo>
                        <a:pt x="1365" y="408"/>
                      </a:lnTo>
                      <a:lnTo>
                        <a:pt x="1371" y="410"/>
                      </a:lnTo>
                      <a:lnTo>
                        <a:pt x="1378" y="410"/>
                      </a:lnTo>
                      <a:lnTo>
                        <a:pt x="1396" y="413"/>
                      </a:lnTo>
                      <a:lnTo>
                        <a:pt x="1408" y="414"/>
                      </a:lnTo>
                      <a:lnTo>
                        <a:pt x="1409" y="416"/>
                      </a:lnTo>
                      <a:lnTo>
                        <a:pt x="1415" y="416"/>
                      </a:lnTo>
                      <a:lnTo>
                        <a:pt x="1419" y="418"/>
                      </a:lnTo>
                      <a:lnTo>
                        <a:pt x="1426" y="419"/>
                      </a:lnTo>
                      <a:lnTo>
                        <a:pt x="1432" y="423"/>
                      </a:lnTo>
                      <a:lnTo>
                        <a:pt x="1436" y="423"/>
                      </a:lnTo>
                      <a:lnTo>
                        <a:pt x="1438" y="425"/>
                      </a:lnTo>
                      <a:lnTo>
                        <a:pt x="1444" y="428"/>
                      </a:lnTo>
                      <a:lnTo>
                        <a:pt x="1449" y="431"/>
                      </a:lnTo>
                      <a:lnTo>
                        <a:pt x="1450" y="434"/>
                      </a:lnTo>
                      <a:lnTo>
                        <a:pt x="1461" y="442"/>
                      </a:lnTo>
                      <a:lnTo>
                        <a:pt x="1468" y="448"/>
                      </a:lnTo>
                      <a:lnTo>
                        <a:pt x="1472" y="452"/>
                      </a:lnTo>
                      <a:lnTo>
                        <a:pt x="1477" y="454"/>
                      </a:lnTo>
                      <a:lnTo>
                        <a:pt x="1484" y="462"/>
                      </a:lnTo>
                      <a:lnTo>
                        <a:pt x="1484" y="468"/>
                      </a:lnTo>
                      <a:lnTo>
                        <a:pt x="1491" y="470"/>
                      </a:lnTo>
                      <a:lnTo>
                        <a:pt x="1500" y="476"/>
                      </a:lnTo>
                      <a:lnTo>
                        <a:pt x="1506" y="484"/>
                      </a:lnTo>
                      <a:lnTo>
                        <a:pt x="1507" y="486"/>
                      </a:lnTo>
                      <a:lnTo>
                        <a:pt x="1511" y="487"/>
                      </a:lnTo>
                      <a:lnTo>
                        <a:pt x="1522" y="493"/>
                      </a:lnTo>
                      <a:lnTo>
                        <a:pt x="1525" y="497"/>
                      </a:lnTo>
                      <a:lnTo>
                        <a:pt x="1528" y="496"/>
                      </a:lnTo>
                      <a:lnTo>
                        <a:pt x="1539" y="497"/>
                      </a:lnTo>
                      <a:lnTo>
                        <a:pt x="1554" y="497"/>
                      </a:lnTo>
                      <a:lnTo>
                        <a:pt x="1554" y="498"/>
                      </a:lnTo>
                      <a:lnTo>
                        <a:pt x="1550" y="504"/>
                      </a:lnTo>
                      <a:lnTo>
                        <a:pt x="1546" y="516"/>
                      </a:lnTo>
                      <a:lnTo>
                        <a:pt x="1548" y="520"/>
                      </a:lnTo>
                      <a:lnTo>
                        <a:pt x="1558" y="524"/>
                      </a:lnTo>
                      <a:lnTo>
                        <a:pt x="1563" y="536"/>
                      </a:lnTo>
                      <a:lnTo>
                        <a:pt x="1565" y="543"/>
                      </a:lnTo>
                      <a:lnTo>
                        <a:pt x="1565" y="553"/>
                      </a:lnTo>
                      <a:lnTo>
                        <a:pt x="1576" y="579"/>
                      </a:lnTo>
                      <a:lnTo>
                        <a:pt x="1575" y="589"/>
                      </a:lnTo>
                      <a:lnTo>
                        <a:pt x="1576" y="594"/>
                      </a:lnTo>
                      <a:lnTo>
                        <a:pt x="1582" y="599"/>
                      </a:lnTo>
                      <a:lnTo>
                        <a:pt x="1586" y="605"/>
                      </a:lnTo>
                      <a:lnTo>
                        <a:pt x="1590" y="616"/>
                      </a:lnTo>
                      <a:lnTo>
                        <a:pt x="1601" y="628"/>
                      </a:lnTo>
                      <a:lnTo>
                        <a:pt x="1602" y="644"/>
                      </a:lnTo>
                      <a:lnTo>
                        <a:pt x="1587" y="650"/>
                      </a:lnTo>
                      <a:lnTo>
                        <a:pt x="1575" y="704"/>
                      </a:lnTo>
                      <a:lnTo>
                        <a:pt x="1561" y="716"/>
                      </a:lnTo>
                      <a:lnTo>
                        <a:pt x="1551" y="716"/>
                      </a:lnTo>
                      <a:lnTo>
                        <a:pt x="1540" y="713"/>
                      </a:lnTo>
                      <a:lnTo>
                        <a:pt x="1485" y="724"/>
                      </a:lnTo>
                      <a:lnTo>
                        <a:pt x="1474" y="730"/>
                      </a:lnTo>
                      <a:lnTo>
                        <a:pt x="1458" y="745"/>
                      </a:lnTo>
                      <a:lnTo>
                        <a:pt x="1436" y="761"/>
                      </a:lnTo>
                      <a:lnTo>
                        <a:pt x="1411" y="782"/>
                      </a:lnTo>
                      <a:lnTo>
                        <a:pt x="1398" y="802"/>
                      </a:lnTo>
                      <a:lnTo>
                        <a:pt x="1371" y="818"/>
                      </a:lnTo>
                      <a:lnTo>
                        <a:pt x="1362" y="818"/>
                      </a:lnTo>
                      <a:lnTo>
                        <a:pt x="1344" y="812"/>
                      </a:lnTo>
                      <a:lnTo>
                        <a:pt x="1344" y="825"/>
                      </a:lnTo>
                      <a:lnTo>
                        <a:pt x="1340" y="833"/>
                      </a:lnTo>
                      <a:lnTo>
                        <a:pt x="1339" y="848"/>
                      </a:lnTo>
                      <a:lnTo>
                        <a:pt x="1324" y="869"/>
                      </a:lnTo>
                      <a:lnTo>
                        <a:pt x="1334" y="911"/>
                      </a:lnTo>
                      <a:lnTo>
                        <a:pt x="1331" y="931"/>
                      </a:lnTo>
                      <a:lnTo>
                        <a:pt x="1299" y="934"/>
                      </a:lnTo>
                      <a:lnTo>
                        <a:pt x="1288" y="942"/>
                      </a:lnTo>
                      <a:lnTo>
                        <a:pt x="1265" y="943"/>
                      </a:lnTo>
                      <a:lnTo>
                        <a:pt x="1249" y="949"/>
                      </a:lnTo>
                      <a:lnTo>
                        <a:pt x="1236" y="948"/>
                      </a:lnTo>
                      <a:lnTo>
                        <a:pt x="1180" y="957"/>
                      </a:lnTo>
                      <a:lnTo>
                        <a:pt x="1162" y="955"/>
                      </a:lnTo>
                      <a:lnTo>
                        <a:pt x="1157" y="961"/>
                      </a:lnTo>
                      <a:lnTo>
                        <a:pt x="1146" y="966"/>
                      </a:lnTo>
                      <a:lnTo>
                        <a:pt x="1125" y="968"/>
                      </a:lnTo>
                      <a:lnTo>
                        <a:pt x="1123" y="973"/>
                      </a:lnTo>
                      <a:lnTo>
                        <a:pt x="1141" y="1013"/>
                      </a:lnTo>
                      <a:lnTo>
                        <a:pt x="1135" y="1031"/>
                      </a:lnTo>
                      <a:lnTo>
                        <a:pt x="1159" y="1048"/>
                      </a:lnTo>
                      <a:lnTo>
                        <a:pt x="1167" y="1062"/>
                      </a:lnTo>
                      <a:lnTo>
                        <a:pt x="1177" y="1067"/>
                      </a:lnTo>
                      <a:lnTo>
                        <a:pt x="1182" y="1091"/>
                      </a:lnTo>
                      <a:lnTo>
                        <a:pt x="1187" y="1101"/>
                      </a:lnTo>
                      <a:lnTo>
                        <a:pt x="1188" y="1109"/>
                      </a:lnTo>
                      <a:lnTo>
                        <a:pt x="1184" y="1110"/>
                      </a:lnTo>
                      <a:lnTo>
                        <a:pt x="1177" y="1108"/>
                      </a:lnTo>
                      <a:lnTo>
                        <a:pt x="1154" y="1113"/>
                      </a:lnTo>
                      <a:lnTo>
                        <a:pt x="1141" y="1122"/>
                      </a:lnTo>
                      <a:lnTo>
                        <a:pt x="1140" y="1143"/>
                      </a:lnTo>
                      <a:lnTo>
                        <a:pt x="1161" y="1150"/>
                      </a:lnTo>
                      <a:lnTo>
                        <a:pt x="1150" y="1189"/>
                      </a:lnTo>
                      <a:lnTo>
                        <a:pt x="1145" y="1195"/>
                      </a:lnTo>
                      <a:lnTo>
                        <a:pt x="1140" y="1193"/>
                      </a:lnTo>
                      <a:lnTo>
                        <a:pt x="1133" y="1185"/>
                      </a:lnTo>
                      <a:lnTo>
                        <a:pt x="1121" y="1179"/>
                      </a:lnTo>
                      <a:lnTo>
                        <a:pt x="1099" y="1173"/>
                      </a:lnTo>
                      <a:lnTo>
                        <a:pt x="1084" y="1162"/>
                      </a:lnTo>
                      <a:lnTo>
                        <a:pt x="1074" y="1178"/>
                      </a:lnTo>
                      <a:lnTo>
                        <a:pt x="1057" y="1174"/>
                      </a:lnTo>
                      <a:lnTo>
                        <a:pt x="1028" y="1151"/>
                      </a:lnTo>
                      <a:lnTo>
                        <a:pt x="1026" y="1155"/>
                      </a:lnTo>
                      <a:lnTo>
                        <a:pt x="1003" y="1141"/>
                      </a:lnTo>
                      <a:lnTo>
                        <a:pt x="996" y="1145"/>
                      </a:lnTo>
                      <a:lnTo>
                        <a:pt x="985" y="1128"/>
                      </a:lnTo>
                      <a:lnTo>
                        <a:pt x="980" y="1130"/>
                      </a:lnTo>
                      <a:lnTo>
                        <a:pt x="976" y="1126"/>
                      </a:lnTo>
                      <a:lnTo>
                        <a:pt x="952" y="1127"/>
                      </a:lnTo>
                      <a:lnTo>
                        <a:pt x="945" y="1125"/>
                      </a:lnTo>
                      <a:lnTo>
                        <a:pt x="929" y="1128"/>
                      </a:lnTo>
                      <a:lnTo>
                        <a:pt x="906" y="1126"/>
                      </a:lnTo>
                      <a:lnTo>
                        <a:pt x="905" y="1120"/>
                      </a:lnTo>
                      <a:lnTo>
                        <a:pt x="879" y="1126"/>
                      </a:lnTo>
                      <a:lnTo>
                        <a:pt x="859" y="1122"/>
                      </a:lnTo>
                      <a:lnTo>
                        <a:pt x="813" y="1127"/>
                      </a:lnTo>
                      <a:lnTo>
                        <a:pt x="800" y="1150"/>
                      </a:lnTo>
                      <a:lnTo>
                        <a:pt x="765" y="1157"/>
                      </a:lnTo>
                      <a:lnTo>
                        <a:pt x="759" y="1164"/>
                      </a:lnTo>
                      <a:lnTo>
                        <a:pt x="754" y="1162"/>
                      </a:lnTo>
                      <a:lnTo>
                        <a:pt x="756" y="1159"/>
                      </a:lnTo>
                      <a:lnTo>
                        <a:pt x="735" y="1147"/>
                      </a:lnTo>
                      <a:lnTo>
                        <a:pt x="683" y="1157"/>
                      </a:lnTo>
                      <a:lnTo>
                        <a:pt x="677" y="1156"/>
                      </a:lnTo>
                      <a:lnTo>
                        <a:pt x="676" y="1161"/>
                      </a:lnTo>
                      <a:lnTo>
                        <a:pt x="648" y="1170"/>
                      </a:lnTo>
                      <a:lnTo>
                        <a:pt x="644" y="1164"/>
                      </a:lnTo>
                      <a:lnTo>
                        <a:pt x="634" y="1162"/>
                      </a:lnTo>
                      <a:lnTo>
                        <a:pt x="631" y="1166"/>
                      </a:lnTo>
                      <a:lnTo>
                        <a:pt x="611" y="1162"/>
                      </a:lnTo>
                      <a:lnTo>
                        <a:pt x="604" y="1155"/>
                      </a:lnTo>
                      <a:lnTo>
                        <a:pt x="590" y="1150"/>
                      </a:lnTo>
                      <a:lnTo>
                        <a:pt x="581" y="1150"/>
                      </a:lnTo>
                      <a:lnTo>
                        <a:pt x="570" y="1137"/>
                      </a:lnTo>
                      <a:lnTo>
                        <a:pt x="573" y="1124"/>
                      </a:lnTo>
                      <a:lnTo>
                        <a:pt x="567" y="1119"/>
                      </a:lnTo>
                      <a:lnTo>
                        <a:pt x="552" y="1121"/>
                      </a:lnTo>
                      <a:lnTo>
                        <a:pt x="547" y="1116"/>
                      </a:lnTo>
                      <a:lnTo>
                        <a:pt x="535" y="1114"/>
                      </a:lnTo>
                      <a:lnTo>
                        <a:pt x="523" y="1124"/>
                      </a:lnTo>
                      <a:lnTo>
                        <a:pt x="502" y="1130"/>
                      </a:lnTo>
                      <a:lnTo>
                        <a:pt x="497" y="1138"/>
                      </a:lnTo>
                      <a:lnTo>
                        <a:pt x="487" y="1143"/>
                      </a:lnTo>
                      <a:lnTo>
                        <a:pt x="461" y="1138"/>
                      </a:lnTo>
                      <a:lnTo>
                        <a:pt x="455" y="1127"/>
                      </a:lnTo>
                      <a:lnTo>
                        <a:pt x="440" y="1126"/>
                      </a:lnTo>
                      <a:lnTo>
                        <a:pt x="439" y="1122"/>
                      </a:lnTo>
                      <a:lnTo>
                        <a:pt x="430" y="1117"/>
                      </a:lnTo>
                      <a:lnTo>
                        <a:pt x="430" y="1122"/>
                      </a:lnTo>
                      <a:lnTo>
                        <a:pt x="425" y="1125"/>
                      </a:lnTo>
                      <a:lnTo>
                        <a:pt x="402" y="1115"/>
                      </a:lnTo>
                      <a:lnTo>
                        <a:pt x="392" y="1103"/>
                      </a:lnTo>
                      <a:lnTo>
                        <a:pt x="374" y="1111"/>
                      </a:lnTo>
                      <a:lnTo>
                        <a:pt x="373" y="1117"/>
                      </a:lnTo>
                      <a:lnTo>
                        <a:pt x="360" y="1128"/>
                      </a:lnTo>
                      <a:lnTo>
                        <a:pt x="353" y="1131"/>
                      </a:lnTo>
                      <a:lnTo>
                        <a:pt x="343" y="1148"/>
                      </a:lnTo>
                      <a:lnTo>
                        <a:pt x="337" y="1145"/>
                      </a:lnTo>
                      <a:lnTo>
                        <a:pt x="333" y="1155"/>
                      </a:lnTo>
                      <a:lnTo>
                        <a:pt x="335" y="1160"/>
                      </a:lnTo>
                      <a:lnTo>
                        <a:pt x="331" y="1162"/>
                      </a:lnTo>
                      <a:lnTo>
                        <a:pt x="331" y="1166"/>
                      </a:lnTo>
                      <a:lnTo>
                        <a:pt x="327" y="1172"/>
                      </a:lnTo>
                      <a:lnTo>
                        <a:pt x="328" y="1174"/>
                      </a:lnTo>
                      <a:lnTo>
                        <a:pt x="323" y="1178"/>
                      </a:lnTo>
                      <a:lnTo>
                        <a:pt x="270" y="1171"/>
                      </a:lnTo>
                      <a:lnTo>
                        <a:pt x="263" y="1178"/>
                      </a:lnTo>
                      <a:lnTo>
                        <a:pt x="261" y="1178"/>
                      </a:lnTo>
                      <a:lnTo>
                        <a:pt x="257" y="1172"/>
                      </a:lnTo>
                      <a:lnTo>
                        <a:pt x="251" y="1167"/>
                      </a:lnTo>
                      <a:lnTo>
                        <a:pt x="247" y="1157"/>
                      </a:lnTo>
                      <a:lnTo>
                        <a:pt x="242" y="1154"/>
                      </a:lnTo>
                      <a:lnTo>
                        <a:pt x="237" y="1144"/>
                      </a:lnTo>
                      <a:lnTo>
                        <a:pt x="227" y="1143"/>
                      </a:lnTo>
                      <a:lnTo>
                        <a:pt x="226" y="1138"/>
                      </a:lnTo>
                      <a:lnTo>
                        <a:pt x="219" y="1134"/>
                      </a:lnTo>
                      <a:lnTo>
                        <a:pt x="216" y="1131"/>
                      </a:lnTo>
                      <a:lnTo>
                        <a:pt x="215" y="1124"/>
                      </a:lnTo>
                      <a:lnTo>
                        <a:pt x="216" y="1114"/>
                      </a:lnTo>
                      <a:lnTo>
                        <a:pt x="214" y="1093"/>
                      </a:lnTo>
                      <a:lnTo>
                        <a:pt x="217" y="1088"/>
                      </a:lnTo>
                      <a:lnTo>
                        <a:pt x="214" y="1084"/>
                      </a:lnTo>
                      <a:lnTo>
                        <a:pt x="213" y="1077"/>
                      </a:lnTo>
                      <a:lnTo>
                        <a:pt x="214" y="1065"/>
                      </a:lnTo>
                      <a:lnTo>
                        <a:pt x="216" y="1063"/>
                      </a:lnTo>
                      <a:lnTo>
                        <a:pt x="223" y="1061"/>
                      </a:lnTo>
                      <a:lnTo>
                        <a:pt x="222" y="1057"/>
                      </a:lnTo>
                      <a:lnTo>
                        <a:pt x="216" y="1056"/>
                      </a:lnTo>
                      <a:lnTo>
                        <a:pt x="208" y="1059"/>
                      </a:lnTo>
                      <a:lnTo>
                        <a:pt x="205" y="1051"/>
                      </a:lnTo>
                      <a:lnTo>
                        <a:pt x="203" y="1050"/>
                      </a:lnTo>
                      <a:lnTo>
                        <a:pt x="196" y="1051"/>
                      </a:lnTo>
                      <a:lnTo>
                        <a:pt x="190" y="1051"/>
                      </a:lnTo>
                      <a:lnTo>
                        <a:pt x="185" y="1047"/>
                      </a:lnTo>
                      <a:lnTo>
                        <a:pt x="174" y="1047"/>
                      </a:lnTo>
                      <a:lnTo>
                        <a:pt x="173" y="1046"/>
                      </a:lnTo>
                      <a:lnTo>
                        <a:pt x="173" y="1045"/>
                      </a:lnTo>
                      <a:lnTo>
                        <a:pt x="171" y="1042"/>
                      </a:lnTo>
                      <a:lnTo>
                        <a:pt x="167" y="1039"/>
                      </a:lnTo>
                      <a:lnTo>
                        <a:pt x="160" y="1037"/>
                      </a:lnTo>
                      <a:lnTo>
                        <a:pt x="154" y="1033"/>
                      </a:lnTo>
                      <a:lnTo>
                        <a:pt x="153" y="1029"/>
                      </a:lnTo>
                      <a:lnTo>
                        <a:pt x="148" y="1028"/>
                      </a:lnTo>
                      <a:lnTo>
                        <a:pt x="145" y="1025"/>
                      </a:lnTo>
                      <a:lnTo>
                        <a:pt x="141" y="1019"/>
                      </a:lnTo>
                      <a:lnTo>
                        <a:pt x="139" y="1018"/>
                      </a:lnTo>
                      <a:lnTo>
                        <a:pt x="134" y="1017"/>
                      </a:lnTo>
                      <a:lnTo>
                        <a:pt x="133" y="1016"/>
                      </a:lnTo>
                      <a:lnTo>
                        <a:pt x="130" y="1008"/>
                      </a:lnTo>
                      <a:lnTo>
                        <a:pt x="127" y="1006"/>
                      </a:lnTo>
                      <a:lnTo>
                        <a:pt x="124" y="1001"/>
                      </a:lnTo>
                      <a:lnTo>
                        <a:pt x="128" y="994"/>
                      </a:lnTo>
                      <a:lnTo>
                        <a:pt x="125" y="991"/>
                      </a:lnTo>
                      <a:lnTo>
                        <a:pt x="122" y="993"/>
                      </a:lnTo>
                      <a:lnTo>
                        <a:pt x="119" y="993"/>
                      </a:lnTo>
                      <a:lnTo>
                        <a:pt x="117" y="994"/>
                      </a:lnTo>
                      <a:lnTo>
                        <a:pt x="113" y="993"/>
                      </a:lnTo>
                      <a:lnTo>
                        <a:pt x="108" y="995"/>
                      </a:lnTo>
                      <a:lnTo>
                        <a:pt x="101" y="991"/>
                      </a:lnTo>
                      <a:lnTo>
                        <a:pt x="96" y="991"/>
                      </a:lnTo>
                      <a:lnTo>
                        <a:pt x="96" y="989"/>
                      </a:lnTo>
                      <a:lnTo>
                        <a:pt x="99" y="984"/>
                      </a:lnTo>
                      <a:lnTo>
                        <a:pt x="96" y="978"/>
                      </a:lnTo>
                      <a:lnTo>
                        <a:pt x="95" y="974"/>
                      </a:lnTo>
                      <a:lnTo>
                        <a:pt x="89" y="972"/>
                      </a:lnTo>
                      <a:lnTo>
                        <a:pt x="87" y="966"/>
                      </a:lnTo>
                      <a:lnTo>
                        <a:pt x="88" y="960"/>
                      </a:lnTo>
                      <a:lnTo>
                        <a:pt x="90" y="959"/>
                      </a:lnTo>
                      <a:lnTo>
                        <a:pt x="94" y="959"/>
                      </a:lnTo>
                      <a:lnTo>
                        <a:pt x="94" y="954"/>
                      </a:lnTo>
                      <a:lnTo>
                        <a:pt x="97" y="954"/>
                      </a:lnTo>
                      <a:lnTo>
                        <a:pt x="96" y="948"/>
                      </a:lnTo>
                      <a:lnTo>
                        <a:pt x="95" y="948"/>
                      </a:lnTo>
                      <a:lnTo>
                        <a:pt x="96" y="943"/>
                      </a:lnTo>
                      <a:lnTo>
                        <a:pt x="100" y="939"/>
                      </a:lnTo>
                      <a:lnTo>
                        <a:pt x="100" y="938"/>
                      </a:lnTo>
                      <a:lnTo>
                        <a:pt x="100" y="930"/>
                      </a:lnTo>
                      <a:lnTo>
                        <a:pt x="97" y="922"/>
                      </a:lnTo>
                      <a:lnTo>
                        <a:pt x="97" y="917"/>
                      </a:lnTo>
                      <a:lnTo>
                        <a:pt x="95" y="911"/>
                      </a:lnTo>
                      <a:lnTo>
                        <a:pt x="88" y="903"/>
                      </a:lnTo>
                      <a:lnTo>
                        <a:pt x="83" y="899"/>
                      </a:lnTo>
                      <a:lnTo>
                        <a:pt x="76" y="897"/>
                      </a:lnTo>
                      <a:lnTo>
                        <a:pt x="73" y="901"/>
                      </a:lnTo>
                      <a:lnTo>
                        <a:pt x="72" y="899"/>
                      </a:lnTo>
                      <a:lnTo>
                        <a:pt x="68" y="899"/>
                      </a:lnTo>
                      <a:lnTo>
                        <a:pt x="67" y="894"/>
                      </a:lnTo>
                      <a:lnTo>
                        <a:pt x="70" y="888"/>
                      </a:lnTo>
                      <a:lnTo>
                        <a:pt x="70" y="885"/>
                      </a:lnTo>
                      <a:lnTo>
                        <a:pt x="68" y="881"/>
                      </a:lnTo>
                      <a:lnTo>
                        <a:pt x="71" y="880"/>
                      </a:lnTo>
                      <a:lnTo>
                        <a:pt x="63" y="875"/>
                      </a:lnTo>
                      <a:lnTo>
                        <a:pt x="60" y="875"/>
                      </a:lnTo>
                      <a:lnTo>
                        <a:pt x="56" y="871"/>
                      </a:lnTo>
                      <a:lnTo>
                        <a:pt x="54" y="867"/>
                      </a:lnTo>
                      <a:lnTo>
                        <a:pt x="53" y="868"/>
                      </a:lnTo>
                      <a:lnTo>
                        <a:pt x="45" y="865"/>
                      </a:lnTo>
                      <a:lnTo>
                        <a:pt x="37" y="870"/>
                      </a:lnTo>
                      <a:lnTo>
                        <a:pt x="33" y="864"/>
                      </a:lnTo>
                      <a:lnTo>
                        <a:pt x="33" y="858"/>
                      </a:lnTo>
                      <a:lnTo>
                        <a:pt x="30" y="859"/>
                      </a:lnTo>
                      <a:lnTo>
                        <a:pt x="26" y="858"/>
                      </a:lnTo>
                      <a:lnTo>
                        <a:pt x="23" y="851"/>
                      </a:lnTo>
                      <a:lnTo>
                        <a:pt x="20" y="851"/>
                      </a:lnTo>
                      <a:lnTo>
                        <a:pt x="17" y="854"/>
                      </a:lnTo>
                      <a:lnTo>
                        <a:pt x="11" y="853"/>
                      </a:lnTo>
                      <a:lnTo>
                        <a:pt x="10" y="847"/>
                      </a:lnTo>
                      <a:lnTo>
                        <a:pt x="8" y="845"/>
                      </a:lnTo>
                      <a:lnTo>
                        <a:pt x="14" y="841"/>
                      </a:lnTo>
                      <a:lnTo>
                        <a:pt x="13" y="839"/>
                      </a:lnTo>
                      <a:lnTo>
                        <a:pt x="15" y="835"/>
                      </a:lnTo>
                      <a:lnTo>
                        <a:pt x="20" y="836"/>
                      </a:lnTo>
                      <a:lnTo>
                        <a:pt x="23" y="836"/>
                      </a:lnTo>
                      <a:lnTo>
                        <a:pt x="26" y="839"/>
                      </a:lnTo>
                      <a:lnTo>
                        <a:pt x="30" y="836"/>
                      </a:lnTo>
                      <a:lnTo>
                        <a:pt x="33" y="836"/>
                      </a:lnTo>
                      <a:lnTo>
                        <a:pt x="34" y="841"/>
                      </a:lnTo>
                      <a:lnTo>
                        <a:pt x="37" y="844"/>
                      </a:lnTo>
                      <a:lnTo>
                        <a:pt x="43" y="844"/>
                      </a:lnTo>
                      <a:lnTo>
                        <a:pt x="44" y="840"/>
                      </a:lnTo>
                      <a:lnTo>
                        <a:pt x="48" y="840"/>
                      </a:lnTo>
                      <a:lnTo>
                        <a:pt x="51" y="840"/>
                      </a:lnTo>
                      <a:lnTo>
                        <a:pt x="55" y="840"/>
                      </a:lnTo>
                      <a:lnTo>
                        <a:pt x="60" y="840"/>
                      </a:lnTo>
                      <a:lnTo>
                        <a:pt x="60" y="835"/>
                      </a:lnTo>
                      <a:lnTo>
                        <a:pt x="62" y="834"/>
                      </a:lnTo>
                      <a:lnTo>
                        <a:pt x="63" y="830"/>
                      </a:lnTo>
                      <a:lnTo>
                        <a:pt x="61" y="821"/>
                      </a:lnTo>
                      <a:lnTo>
                        <a:pt x="59" y="818"/>
                      </a:lnTo>
                      <a:lnTo>
                        <a:pt x="56" y="821"/>
                      </a:lnTo>
                      <a:lnTo>
                        <a:pt x="53" y="816"/>
                      </a:lnTo>
                      <a:lnTo>
                        <a:pt x="54" y="811"/>
                      </a:lnTo>
                      <a:lnTo>
                        <a:pt x="53" y="806"/>
                      </a:lnTo>
                      <a:lnTo>
                        <a:pt x="55" y="802"/>
                      </a:lnTo>
                      <a:lnTo>
                        <a:pt x="62" y="799"/>
                      </a:lnTo>
                      <a:lnTo>
                        <a:pt x="62" y="795"/>
                      </a:lnTo>
                      <a:lnTo>
                        <a:pt x="60" y="794"/>
                      </a:lnTo>
                      <a:lnTo>
                        <a:pt x="59" y="790"/>
                      </a:lnTo>
                      <a:lnTo>
                        <a:pt x="61" y="788"/>
                      </a:lnTo>
                      <a:lnTo>
                        <a:pt x="60" y="783"/>
                      </a:lnTo>
                      <a:lnTo>
                        <a:pt x="63" y="776"/>
                      </a:lnTo>
                      <a:lnTo>
                        <a:pt x="62" y="773"/>
                      </a:lnTo>
                      <a:lnTo>
                        <a:pt x="60" y="773"/>
                      </a:lnTo>
                      <a:lnTo>
                        <a:pt x="60" y="770"/>
                      </a:lnTo>
                      <a:lnTo>
                        <a:pt x="59" y="767"/>
                      </a:lnTo>
                      <a:lnTo>
                        <a:pt x="59" y="757"/>
                      </a:lnTo>
                      <a:lnTo>
                        <a:pt x="61" y="755"/>
                      </a:lnTo>
                      <a:lnTo>
                        <a:pt x="62" y="749"/>
                      </a:lnTo>
                      <a:lnTo>
                        <a:pt x="62" y="744"/>
                      </a:lnTo>
                      <a:lnTo>
                        <a:pt x="66" y="743"/>
                      </a:lnTo>
                      <a:lnTo>
                        <a:pt x="70" y="741"/>
                      </a:lnTo>
                      <a:lnTo>
                        <a:pt x="72" y="731"/>
                      </a:lnTo>
                      <a:lnTo>
                        <a:pt x="67" y="732"/>
                      </a:lnTo>
                      <a:lnTo>
                        <a:pt x="67" y="728"/>
                      </a:lnTo>
                      <a:lnTo>
                        <a:pt x="62" y="727"/>
                      </a:lnTo>
                      <a:lnTo>
                        <a:pt x="61" y="724"/>
                      </a:lnTo>
                      <a:lnTo>
                        <a:pt x="57" y="720"/>
                      </a:lnTo>
                      <a:lnTo>
                        <a:pt x="53" y="716"/>
                      </a:lnTo>
                      <a:lnTo>
                        <a:pt x="50" y="714"/>
                      </a:lnTo>
                      <a:lnTo>
                        <a:pt x="47" y="713"/>
                      </a:lnTo>
                      <a:lnTo>
                        <a:pt x="43" y="709"/>
                      </a:lnTo>
                      <a:lnTo>
                        <a:pt x="37" y="708"/>
                      </a:lnTo>
                      <a:lnTo>
                        <a:pt x="31" y="704"/>
                      </a:lnTo>
                      <a:lnTo>
                        <a:pt x="26" y="703"/>
                      </a:lnTo>
                      <a:lnTo>
                        <a:pt x="25" y="704"/>
                      </a:lnTo>
                      <a:lnTo>
                        <a:pt x="23" y="707"/>
                      </a:lnTo>
                      <a:lnTo>
                        <a:pt x="20" y="710"/>
                      </a:lnTo>
                      <a:lnTo>
                        <a:pt x="19" y="714"/>
                      </a:lnTo>
                      <a:lnTo>
                        <a:pt x="15" y="711"/>
                      </a:lnTo>
                      <a:lnTo>
                        <a:pt x="13" y="711"/>
                      </a:lnTo>
                      <a:lnTo>
                        <a:pt x="9" y="710"/>
                      </a:lnTo>
                      <a:lnTo>
                        <a:pt x="6" y="705"/>
                      </a:lnTo>
                      <a:lnTo>
                        <a:pt x="4" y="704"/>
                      </a:lnTo>
                      <a:lnTo>
                        <a:pt x="0" y="701"/>
                      </a:lnTo>
                      <a:lnTo>
                        <a:pt x="3" y="699"/>
                      </a:lnTo>
                      <a:lnTo>
                        <a:pt x="3" y="690"/>
                      </a:lnTo>
                      <a:lnTo>
                        <a:pt x="4" y="686"/>
                      </a:lnTo>
                      <a:lnTo>
                        <a:pt x="4" y="680"/>
                      </a:lnTo>
                      <a:lnTo>
                        <a:pt x="2" y="677"/>
                      </a:lnTo>
                      <a:lnTo>
                        <a:pt x="3" y="675"/>
                      </a:lnTo>
                      <a:lnTo>
                        <a:pt x="6" y="673"/>
                      </a:lnTo>
                      <a:lnTo>
                        <a:pt x="14" y="673"/>
                      </a:lnTo>
                      <a:lnTo>
                        <a:pt x="15" y="670"/>
                      </a:lnTo>
                      <a:lnTo>
                        <a:pt x="14" y="664"/>
                      </a:lnTo>
                      <a:lnTo>
                        <a:pt x="9" y="663"/>
                      </a:lnTo>
                      <a:lnTo>
                        <a:pt x="8" y="659"/>
                      </a:lnTo>
                      <a:lnTo>
                        <a:pt x="9" y="652"/>
                      </a:lnTo>
                      <a:lnTo>
                        <a:pt x="6" y="647"/>
                      </a:lnTo>
                      <a:lnTo>
                        <a:pt x="6" y="642"/>
                      </a:lnTo>
                      <a:lnTo>
                        <a:pt x="3" y="641"/>
                      </a:lnTo>
                      <a:lnTo>
                        <a:pt x="3" y="640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" name="Freeform 9"/>
                <p:cNvSpPr>
                  <a:spLocks noChangeAspect="1"/>
                </p:cNvSpPr>
                <p:nvPr/>
              </p:nvSpPr>
              <p:spPr bwMode="auto">
                <a:xfrm>
                  <a:off x="1147833" y="1816332"/>
                  <a:ext cx="1184543" cy="662470"/>
                </a:xfrm>
                <a:custGeom>
                  <a:avLst/>
                  <a:gdLst>
                    <a:gd name="T0" fmla="*/ 20596 w 690"/>
                    <a:gd name="T1" fmla="*/ 634760 h 389"/>
                    <a:gd name="T2" fmla="*/ 58356 w 690"/>
                    <a:gd name="T3" fmla="*/ 624549 h 389"/>
                    <a:gd name="T4" fmla="*/ 56639 w 690"/>
                    <a:gd name="T5" fmla="*/ 588812 h 389"/>
                    <a:gd name="T6" fmla="*/ 77235 w 690"/>
                    <a:gd name="T7" fmla="*/ 563285 h 389"/>
                    <a:gd name="T8" fmla="*/ 101264 w 690"/>
                    <a:gd name="T9" fmla="*/ 556478 h 389"/>
                    <a:gd name="T10" fmla="*/ 125293 w 690"/>
                    <a:gd name="T11" fmla="*/ 564987 h 389"/>
                    <a:gd name="T12" fmla="*/ 171634 w 690"/>
                    <a:gd name="T13" fmla="*/ 549671 h 389"/>
                    <a:gd name="T14" fmla="*/ 197379 w 690"/>
                    <a:gd name="T15" fmla="*/ 539461 h 389"/>
                    <a:gd name="T16" fmla="*/ 214543 w 690"/>
                    <a:gd name="T17" fmla="*/ 532654 h 389"/>
                    <a:gd name="T18" fmla="*/ 243720 w 690"/>
                    <a:gd name="T19" fmla="*/ 539461 h 389"/>
                    <a:gd name="T20" fmla="*/ 276331 w 690"/>
                    <a:gd name="T21" fmla="*/ 524145 h 389"/>
                    <a:gd name="T22" fmla="*/ 293494 w 690"/>
                    <a:gd name="T23" fmla="*/ 546268 h 389"/>
                    <a:gd name="T24" fmla="*/ 291778 w 690"/>
                    <a:gd name="T25" fmla="*/ 571794 h 389"/>
                    <a:gd name="T26" fmla="*/ 312374 w 690"/>
                    <a:gd name="T27" fmla="*/ 582005 h 389"/>
                    <a:gd name="T28" fmla="*/ 336403 w 690"/>
                    <a:gd name="T29" fmla="*/ 573496 h 389"/>
                    <a:gd name="T30" fmla="*/ 365581 w 690"/>
                    <a:gd name="T31" fmla="*/ 573496 h 389"/>
                    <a:gd name="T32" fmla="*/ 394758 w 690"/>
                    <a:gd name="T33" fmla="*/ 568391 h 389"/>
                    <a:gd name="T34" fmla="*/ 422220 w 690"/>
                    <a:gd name="T35" fmla="*/ 536057 h 389"/>
                    <a:gd name="T36" fmla="*/ 453114 w 690"/>
                    <a:gd name="T37" fmla="*/ 507127 h 389"/>
                    <a:gd name="T38" fmla="*/ 484008 w 690"/>
                    <a:gd name="T39" fmla="*/ 515636 h 389"/>
                    <a:gd name="T40" fmla="*/ 521768 w 690"/>
                    <a:gd name="T41" fmla="*/ 527548 h 389"/>
                    <a:gd name="T42" fmla="*/ 552662 w 690"/>
                    <a:gd name="T43" fmla="*/ 532654 h 389"/>
                    <a:gd name="T44" fmla="*/ 597287 w 690"/>
                    <a:gd name="T45" fmla="*/ 536057 h 389"/>
                    <a:gd name="T46" fmla="*/ 636762 w 690"/>
                    <a:gd name="T47" fmla="*/ 515636 h 389"/>
                    <a:gd name="T48" fmla="*/ 659075 w 690"/>
                    <a:gd name="T49" fmla="*/ 490109 h 389"/>
                    <a:gd name="T50" fmla="*/ 698551 w 690"/>
                    <a:gd name="T51" fmla="*/ 481601 h 389"/>
                    <a:gd name="T52" fmla="*/ 738026 w 690"/>
                    <a:gd name="T53" fmla="*/ 467986 h 389"/>
                    <a:gd name="T54" fmla="*/ 774070 w 690"/>
                    <a:gd name="T55" fmla="*/ 459478 h 389"/>
                    <a:gd name="T56" fmla="*/ 794666 w 690"/>
                    <a:gd name="T57" fmla="*/ 471390 h 389"/>
                    <a:gd name="T58" fmla="*/ 827276 w 690"/>
                    <a:gd name="T59" fmla="*/ 450969 h 389"/>
                    <a:gd name="T60" fmla="*/ 863319 w 690"/>
                    <a:gd name="T61" fmla="*/ 449267 h 389"/>
                    <a:gd name="T62" fmla="*/ 883916 w 690"/>
                    <a:gd name="T63" fmla="*/ 428846 h 389"/>
                    <a:gd name="T64" fmla="*/ 890781 w 690"/>
                    <a:gd name="T65" fmla="*/ 410126 h 389"/>
                    <a:gd name="T66" fmla="*/ 895930 w 690"/>
                    <a:gd name="T67" fmla="*/ 382898 h 389"/>
                    <a:gd name="T68" fmla="*/ 895930 w 690"/>
                    <a:gd name="T69" fmla="*/ 353968 h 389"/>
                    <a:gd name="T70" fmla="*/ 925108 w 690"/>
                    <a:gd name="T71" fmla="*/ 338652 h 389"/>
                    <a:gd name="T72" fmla="*/ 935406 w 690"/>
                    <a:gd name="T73" fmla="*/ 325038 h 389"/>
                    <a:gd name="T74" fmla="*/ 954285 w 690"/>
                    <a:gd name="T75" fmla="*/ 301213 h 389"/>
                    <a:gd name="T76" fmla="*/ 980031 w 690"/>
                    <a:gd name="T77" fmla="*/ 291002 h 389"/>
                    <a:gd name="T78" fmla="*/ 981747 w 690"/>
                    <a:gd name="T79" fmla="*/ 248458 h 389"/>
                    <a:gd name="T80" fmla="*/ 971449 w 690"/>
                    <a:gd name="T81" fmla="*/ 180387 h 389"/>
                    <a:gd name="T82" fmla="*/ 973165 w 690"/>
                    <a:gd name="T83" fmla="*/ 125931 h 389"/>
                    <a:gd name="T84" fmla="*/ 981747 w 690"/>
                    <a:gd name="T85" fmla="*/ 69773 h 389"/>
                    <a:gd name="T86" fmla="*/ 985180 w 690"/>
                    <a:gd name="T87" fmla="*/ 51053 h 389"/>
                    <a:gd name="T88" fmla="*/ 962867 w 690"/>
                    <a:gd name="T89" fmla="*/ 39141 h 389"/>
                    <a:gd name="T90" fmla="*/ 940555 w 690"/>
                    <a:gd name="T91" fmla="*/ 22123 h 389"/>
                    <a:gd name="T92" fmla="*/ 964583 w 690"/>
                    <a:gd name="T93" fmla="*/ 5105 h 389"/>
                    <a:gd name="T94" fmla="*/ 993761 w 690"/>
                    <a:gd name="T95" fmla="*/ 13614 h 389"/>
                    <a:gd name="T96" fmla="*/ 1014357 w 690"/>
                    <a:gd name="T97" fmla="*/ 8509 h 389"/>
                    <a:gd name="T98" fmla="*/ 1052117 w 690"/>
                    <a:gd name="T99" fmla="*/ 13614 h 389"/>
                    <a:gd name="T100" fmla="*/ 1083011 w 690"/>
                    <a:gd name="T101" fmla="*/ 8509 h 389"/>
                    <a:gd name="T102" fmla="*/ 1112189 w 690"/>
                    <a:gd name="T103" fmla="*/ 8509 h 389"/>
                    <a:gd name="T104" fmla="*/ 1146516 w 690"/>
                    <a:gd name="T105" fmla="*/ 0 h 389"/>
                    <a:gd name="T106" fmla="*/ 1160246 w 690"/>
                    <a:gd name="T107" fmla="*/ 23825 h 389"/>
                    <a:gd name="T108" fmla="*/ 1184275 w 690"/>
                    <a:gd name="T109" fmla="*/ 39141 h 38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90"/>
                    <a:gd name="T166" fmla="*/ 0 h 389"/>
                    <a:gd name="T167" fmla="*/ 690 w 690"/>
                    <a:gd name="T168" fmla="*/ 389 h 38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90" h="389">
                      <a:moveTo>
                        <a:pt x="0" y="389"/>
                      </a:moveTo>
                      <a:lnTo>
                        <a:pt x="2" y="388"/>
                      </a:lnTo>
                      <a:lnTo>
                        <a:pt x="5" y="384"/>
                      </a:lnTo>
                      <a:lnTo>
                        <a:pt x="10" y="383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3" y="377"/>
                      </a:lnTo>
                      <a:lnTo>
                        <a:pt x="25" y="376"/>
                      </a:lnTo>
                      <a:lnTo>
                        <a:pt x="28" y="372"/>
                      </a:lnTo>
                      <a:lnTo>
                        <a:pt x="34" y="367"/>
                      </a:lnTo>
                      <a:lnTo>
                        <a:pt x="34" y="365"/>
                      </a:lnTo>
                      <a:lnTo>
                        <a:pt x="35" y="355"/>
                      </a:lnTo>
                      <a:lnTo>
                        <a:pt x="31" y="353"/>
                      </a:lnTo>
                      <a:lnTo>
                        <a:pt x="31" y="350"/>
                      </a:lnTo>
                      <a:lnTo>
                        <a:pt x="33" y="346"/>
                      </a:lnTo>
                      <a:lnTo>
                        <a:pt x="36" y="344"/>
                      </a:lnTo>
                      <a:lnTo>
                        <a:pt x="39" y="343"/>
                      </a:lnTo>
                      <a:lnTo>
                        <a:pt x="40" y="339"/>
                      </a:lnTo>
                      <a:lnTo>
                        <a:pt x="47" y="333"/>
                      </a:lnTo>
                      <a:lnTo>
                        <a:pt x="45" y="331"/>
                      </a:lnTo>
                      <a:lnTo>
                        <a:pt x="48" y="330"/>
                      </a:lnTo>
                      <a:lnTo>
                        <a:pt x="53" y="326"/>
                      </a:lnTo>
                      <a:lnTo>
                        <a:pt x="54" y="328"/>
                      </a:lnTo>
                      <a:lnTo>
                        <a:pt x="58" y="328"/>
                      </a:lnTo>
                      <a:lnTo>
                        <a:pt x="59" y="327"/>
                      </a:lnTo>
                      <a:lnTo>
                        <a:pt x="64" y="327"/>
                      </a:lnTo>
                      <a:lnTo>
                        <a:pt x="69" y="327"/>
                      </a:lnTo>
                      <a:lnTo>
                        <a:pt x="69" y="331"/>
                      </a:lnTo>
                      <a:lnTo>
                        <a:pt x="71" y="330"/>
                      </a:lnTo>
                      <a:lnTo>
                        <a:pt x="73" y="332"/>
                      </a:lnTo>
                      <a:lnTo>
                        <a:pt x="81" y="330"/>
                      </a:lnTo>
                      <a:lnTo>
                        <a:pt x="86" y="326"/>
                      </a:lnTo>
                      <a:lnTo>
                        <a:pt x="88" y="326"/>
                      </a:lnTo>
                      <a:lnTo>
                        <a:pt x="94" y="321"/>
                      </a:lnTo>
                      <a:lnTo>
                        <a:pt x="100" y="323"/>
                      </a:lnTo>
                      <a:lnTo>
                        <a:pt x="103" y="317"/>
                      </a:lnTo>
                      <a:lnTo>
                        <a:pt x="110" y="319"/>
                      </a:lnTo>
                      <a:lnTo>
                        <a:pt x="114" y="322"/>
                      </a:lnTo>
                      <a:lnTo>
                        <a:pt x="117" y="321"/>
                      </a:lnTo>
                      <a:lnTo>
                        <a:pt x="115" y="317"/>
                      </a:lnTo>
                      <a:lnTo>
                        <a:pt x="111" y="310"/>
                      </a:lnTo>
                      <a:lnTo>
                        <a:pt x="115" y="309"/>
                      </a:lnTo>
                      <a:lnTo>
                        <a:pt x="116" y="304"/>
                      </a:lnTo>
                      <a:lnTo>
                        <a:pt x="122" y="308"/>
                      </a:lnTo>
                      <a:lnTo>
                        <a:pt x="125" y="313"/>
                      </a:lnTo>
                      <a:lnTo>
                        <a:pt x="127" y="313"/>
                      </a:lnTo>
                      <a:lnTo>
                        <a:pt x="132" y="316"/>
                      </a:lnTo>
                      <a:lnTo>
                        <a:pt x="136" y="315"/>
                      </a:lnTo>
                      <a:lnTo>
                        <a:pt x="138" y="317"/>
                      </a:lnTo>
                      <a:lnTo>
                        <a:pt x="142" y="317"/>
                      </a:lnTo>
                      <a:lnTo>
                        <a:pt x="148" y="315"/>
                      </a:lnTo>
                      <a:lnTo>
                        <a:pt x="151" y="314"/>
                      </a:lnTo>
                      <a:lnTo>
                        <a:pt x="155" y="311"/>
                      </a:lnTo>
                      <a:lnTo>
                        <a:pt x="156" y="311"/>
                      </a:lnTo>
                      <a:lnTo>
                        <a:pt x="161" y="308"/>
                      </a:lnTo>
                      <a:lnTo>
                        <a:pt x="166" y="306"/>
                      </a:lnTo>
                      <a:lnTo>
                        <a:pt x="171" y="306"/>
                      </a:lnTo>
                      <a:lnTo>
                        <a:pt x="171" y="310"/>
                      </a:lnTo>
                      <a:lnTo>
                        <a:pt x="170" y="315"/>
                      </a:lnTo>
                      <a:lnTo>
                        <a:pt x="171" y="321"/>
                      </a:lnTo>
                      <a:lnTo>
                        <a:pt x="174" y="323"/>
                      </a:lnTo>
                      <a:lnTo>
                        <a:pt x="173" y="327"/>
                      </a:lnTo>
                      <a:lnTo>
                        <a:pt x="167" y="331"/>
                      </a:lnTo>
                      <a:lnTo>
                        <a:pt x="167" y="334"/>
                      </a:lnTo>
                      <a:lnTo>
                        <a:pt x="170" y="336"/>
                      </a:lnTo>
                      <a:lnTo>
                        <a:pt x="168" y="342"/>
                      </a:lnTo>
                      <a:lnTo>
                        <a:pt x="174" y="340"/>
                      </a:lnTo>
                      <a:lnTo>
                        <a:pt x="178" y="338"/>
                      </a:lnTo>
                      <a:lnTo>
                        <a:pt x="178" y="340"/>
                      </a:lnTo>
                      <a:lnTo>
                        <a:pt x="182" y="342"/>
                      </a:lnTo>
                      <a:lnTo>
                        <a:pt x="183" y="344"/>
                      </a:lnTo>
                      <a:lnTo>
                        <a:pt x="184" y="342"/>
                      </a:lnTo>
                      <a:lnTo>
                        <a:pt x="189" y="338"/>
                      </a:lnTo>
                      <a:lnTo>
                        <a:pt x="191" y="338"/>
                      </a:lnTo>
                      <a:lnTo>
                        <a:pt x="196" y="337"/>
                      </a:lnTo>
                      <a:lnTo>
                        <a:pt x="199" y="338"/>
                      </a:lnTo>
                      <a:lnTo>
                        <a:pt x="201" y="340"/>
                      </a:lnTo>
                      <a:lnTo>
                        <a:pt x="206" y="340"/>
                      </a:lnTo>
                      <a:lnTo>
                        <a:pt x="212" y="336"/>
                      </a:lnTo>
                      <a:lnTo>
                        <a:pt x="213" y="337"/>
                      </a:lnTo>
                      <a:lnTo>
                        <a:pt x="213" y="345"/>
                      </a:lnTo>
                      <a:lnTo>
                        <a:pt x="216" y="344"/>
                      </a:lnTo>
                      <a:lnTo>
                        <a:pt x="220" y="344"/>
                      </a:lnTo>
                      <a:lnTo>
                        <a:pt x="228" y="340"/>
                      </a:lnTo>
                      <a:lnTo>
                        <a:pt x="230" y="334"/>
                      </a:lnTo>
                      <a:lnTo>
                        <a:pt x="236" y="330"/>
                      </a:lnTo>
                      <a:lnTo>
                        <a:pt x="240" y="328"/>
                      </a:lnTo>
                      <a:lnTo>
                        <a:pt x="241" y="322"/>
                      </a:lnTo>
                      <a:lnTo>
                        <a:pt x="241" y="317"/>
                      </a:lnTo>
                      <a:lnTo>
                        <a:pt x="246" y="315"/>
                      </a:lnTo>
                      <a:lnTo>
                        <a:pt x="254" y="311"/>
                      </a:lnTo>
                      <a:lnTo>
                        <a:pt x="256" y="305"/>
                      </a:lnTo>
                      <a:lnTo>
                        <a:pt x="257" y="302"/>
                      </a:lnTo>
                      <a:lnTo>
                        <a:pt x="260" y="300"/>
                      </a:lnTo>
                      <a:lnTo>
                        <a:pt x="264" y="298"/>
                      </a:lnTo>
                      <a:lnTo>
                        <a:pt x="267" y="298"/>
                      </a:lnTo>
                      <a:lnTo>
                        <a:pt x="270" y="298"/>
                      </a:lnTo>
                      <a:lnTo>
                        <a:pt x="276" y="298"/>
                      </a:lnTo>
                      <a:lnTo>
                        <a:pt x="280" y="299"/>
                      </a:lnTo>
                      <a:lnTo>
                        <a:pt x="282" y="303"/>
                      </a:lnTo>
                      <a:lnTo>
                        <a:pt x="288" y="304"/>
                      </a:lnTo>
                      <a:lnTo>
                        <a:pt x="290" y="306"/>
                      </a:lnTo>
                      <a:lnTo>
                        <a:pt x="297" y="305"/>
                      </a:lnTo>
                      <a:lnTo>
                        <a:pt x="303" y="309"/>
                      </a:lnTo>
                      <a:lnTo>
                        <a:pt x="304" y="310"/>
                      </a:lnTo>
                      <a:lnTo>
                        <a:pt x="308" y="313"/>
                      </a:lnTo>
                      <a:lnTo>
                        <a:pt x="314" y="311"/>
                      </a:lnTo>
                      <a:lnTo>
                        <a:pt x="316" y="314"/>
                      </a:lnTo>
                      <a:lnTo>
                        <a:pt x="321" y="313"/>
                      </a:lnTo>
                      <a:lnTo>
                        <a:pt x="322" y="313"/>
                      </a:lnTo>
                      <a:lnTo>
                        <a:pt x="332" y="311"/>
                      </a:lnTo>
                      <a:lnTo>
                        <a:pt x="336" y="313"/>
                      </a:lnTo>
                      <a:lnTo>
                        <a:pt x="339" y="313"/>
                      </a:lnTo>
                      <a:lnTo>
                        <a:pt x="344" y="317"/>
                      </a:lnTo>
                      <a:lnTo>
                        <a:pt x="348" y="315"/>
                      </a:lnTo>
                      <a:lnTo>
                        <a:pt x="354" y="316"/>
                      </a:lnTo>
                      <a:lnTo>
                        <a:pt x="356" y="311"/>
                      </a:lnTo>
                      <a:lnTo>
                        <a:pt x="362" y="305"/>
                      </a:lnTo>
                      <a:lnTo>
                        <a:pt x="367" y="303"/>
                      </a:lnTo>
                      <a:lnTo>
                        <a:pt x="371" y="303"/>
                      </a:lnTo>
                      <a:lnTo>
                        <a:pt x="373" y="298"/>
                      </a:lnTo>
                      <a:lnTo>
                        <a:pt x="372" y="294"/>
                      </a:lnTo>
                      <a:lnTo>
                        <a:pt x="374" y="291"/>
                      </a:lnTo>
                      <a:lnTo>
                        <a:pt x="380" y="291"/>
                      </a:lnTo>
                      <a:lnTo>
                        <a:pt x="384" y="288"/>
                      </a:lnTo>
                      <a:lnTo>
                        <a:pt x="388" y="288"/>
                      </a:lnTo>
                      <a:lnTo>
                        <a:pt x="391" y="290"/>
                      </a:lnTo>
                      <a:lnTo>
                        <a:pt x="399" y="283"/>
                      </a:lnTo>
                      <a:lnTo>
                        <a:pt x="401" y="283"/>
                      </a:lnTo>
                      <a:lnTo>
                        <a:pt x="407" y="283"/>
                      </a:lnTo>
                      <a:lnTo>
                        <a:pt x="416" y="279"/>
                      </a:lnTo>
                      <a:lnTo>
                        <a:pt x="420" y="279"/>
                      </a:lnTo>
                      <a:lnTo>
                        <a:pt x="423" y="277"/>
                      </a:lnTo>
                      <a:lnTo>
                        <a:pt x="427" y="277"/>
                      </a:lnTo>
                      <a:lnTo>
                        <a:pt x="430" y="275"/>
                      </a:lnTo>
                      <a:lnTo>
                        <a:pt x="436" y="276"/>
                      </a:lnTo>
                      <a:lnTo>
                        <a:pt x="440" y="273"/>
                      </a:lnTo>
                      <a:lnTo>
                        <a:pt x="444" y="271"/>
                      </a:lnTo>
                      <a:lnTo>
                        <a:pt x="447" y="273"/>
                      </a:lnTo>
                      <a:lnTo>
                        <a:pt x="451" y="270"/>
                      </a:lnTo>
                      <a:lnTo>
                        <a:pt x="456" y="270"/>
                      </a:lnTo>
                      <a:lnTo>
                        <a:pt x="457" y="273"/>
                      </a:lnTo>
                      <a:lnTo>
                        <a:pt x="453" y="275"/>
                      </a:lnTo>
                      <a:lnTo>
                        <a:pt x="454" y="276"/>
                      </a:lnTo>
                      <a:lnTo>
                        <a:pt x="463" y="277"/>
                      </a:lnTo>
                      <a:lnTo>
                        <a:pt x="468" y="279"/>
                      </a:lnTo>
                      <a:lnTo>
                        <a:pt x="471" y="276"/>
                      </a:lnTo>
                      <a:lnTo>
                        <a:pt x="475" y="274"/>
                      </a:lnTo>
                      <a:lnTo>
                        <a:pt x="476" y="271"/>
                      </a:lnTo>
                      <a:lnTo>
                        <a:pt x="482" y="265"/>
                      </a:lnTo>
                      <a:lnTo>
                        <a:pt x="484" y="262"/>
                      </a:lnTo>
                      <a:lnTo>
                        <a:pt x="486" y="260"/>
                      </a:lnTo>
                      <a:lnTo>
                        <a:pt x="493" y="262"/>
                      </a:lnTo>
                      <a:lnTo>
                        <a:pt x="497" y="262"/>
                      </a:lnTo>
                      <a:lnTo>
                        <a:pt x="503" y="264"/>
                      </a:lnTo>
                      <a:lnTo>
                        <a:pt x="508" y="265"/>
                      </a:lnTo>
                      <a:lnTo>
                        <a:pt x="513" y="264"/>
                      </a:lnTo>
                      <a:lnTo>
                        <a:pt x="513" y="262"/>
                      </a:lnTo>
                      <a:lnTo>
                        <a:pt x="514" y="258"/>
                      </a:lnTo>
                      <a:lnTo>
                        <a:pt x="515" y="252"/>
                      </a:lnTo>
                      <a:lnTo>
                        <a:pt x="514" y="250"/>
                      </a:lnTo>
                      <a:lnTo>
                        <a:pt x="517" y="250"/>
                      </a:lnTo>
                      <a:lnTo>
                        <a:pt x="519" y="246"/>
                      </a:lnTo>
                      <a:lnTo>
                        <a:pt x="517" y="243"/>
                      </a:lnTo>
                      <a:lnTo>
                        <a:pt x="519" y="241"/>
                      </a:lnTo>
                      <a:lnTo>
                        <a:pt x="516" y="239"/>
                      </a:lnTo>
                      <a:lnTo>
                        <a:pt x="517" y="234"/>
                      </a:lnTo>
                      <a:lnTo>
                        <a:pt x="516" y="231"/>
                      </a:lnTo>
                      <a:lnTo>
                        <a:pt x="517" y="226"/>
                      </a:lnTo>
                      <a:lnTo>
                        <a:pt x="522" y="225"/>
                      </a:lnTo>
                      <a:lnTo>
                        <a:pt x="520" y="222"/>
                      </a:lnTo>
                      <a:lnTo>
                        <a:pt x="517" y="219"/>
                      </a:lnTo>
                      <a:lnTo>
                        <a:pt x="517" y="213"/>
                      </a:lnTo>
                      <a:lnTo>
                        <a:pt x="520" y="210"/>
                      </a:lnTo>
                      <a:lnTo>
                        <a:pt x="522" y="208"/>
                      </a:lnTo>
                      <a:lnTo>
                        <a:pt x="527" y="200"/>
                      </a:lnTo>
                      <a:lnTo>
                        <a:pt x="528" y="197"/>
                      </a:lnTo>
                      <a:lnTo>
                        <a:pt x="532" y="197"/>
                      </a:lnTo>
                      <a:lnTo>
                        <a:pt x="537" y="200"/>
                      </a:lnTo>
                      <a:lnTo>
                        <a:pt x="539" y="199"/>
                      </a:lnTo>
                      <a:lnTo>
                        <a:pt x="545" y="196"/>
                      </a:lnTo>
                      <a:lnTo>
                        <a:pt x="545" y="197"/>
                      </a:lnTo>
                      <a:lnTo>
                        <a:pt x="551" y="196"/>
                      </a:lnTo>
                      <a:lnTo>
                        <a:pt x="550" y="194"/>
                      </a:lnTo>
                      <a:lnTo>
                        <a:pt x="545" y="191"/>
                      </a:lnTo>
                      <a:lnTo>
                        <a:pt x="541" y="185"/>
                      </a:lnTo>
                      <a:lnTo>
                        <a:pt x="541" y="183"/>
                      </a:lnTo>
                      <a:lnTo>
                        <a:pt x="543" y="180"/>
                      </a:lnTo>
                      <a:lnTo>
                        <a:pt x="549" y="179"/>
                      </a:lnTo>
                      <a:lnTo>
                        <a:pt x="556" y="177"/>
                      </a:lnTo>
                      <a:lnTo>
                        <a:pt x="561" y="176"/>
                      </a:lnTo>
                      <a:lnTo>
                        <a:pt x="564" y="178"/>
                      </a:lnTo>
                      <a:lnTo>
                        <a:pt x="568" y="178"/>
                      </a:lnTo>
                      <a:lnTo>
                        <a:pt x="571" y="176"/>
                      </a:lnTo>
                      <a:lnTo>
                        <a:pt x="571" y="171"/>
                      </a:lnTo>
                      <a:lnTo>
                        <a:pt x="570" y="165"/>
                      </a:lnTo>
                      <a:lnTo>
                        <a:pt x="565" y="163"/>
                      </a:lnTo>
                      <a:lnTo>
                        <a:pt x="565" y="161"/>
                      </a:lnTo>
                      <a:lnTo>
                        <a:pt x="572" y="151"/>
                      </a:lnTo>
                      <a:lnTo>
                        <a:pt x="572" y="146"/>
                      </a:lnTo>
                      <a:lnTo>
                        <a:pt x="570" y="132"/>
                      </a:lnTo>
                      <a:lnTo>
                        <a:pt x="568" y="123"/>
                      </a:lnTo>
                      <a:lnTo>
                        <a:pt x="566" y="115"/>
                      </a:lnTo>
                      <a:lnTo>
                        <a:pt x="566" y="109"/>
                      </a:lnTo>
                      <a:lnTo>
                        <a:pt x="566" y="106"/>
                      </a:lnTo>
                      <a:lnTo>
                        <a:pt x="565" y="99"/>
                      </a:lnTo>
                      <a:lnTo>
                        <a:pt x="566" y="93"/>
                      </a:lnTo>
                      <a:lnTo>
                        <a:pt x="565" y="87"/>
                      </a:lnTo>
                      <a:lnTo>
                        <a:pt x="566" y="81"/>
                      </a:lnTo>
                      <a:lnTo>
                        <a:pt x="567" y="74"/>
                      </a:lnTo>
                      <a:lnTo>
                        <a:pt x="567" y="70"/>
                      </a:lnTo>
                      <a:lnTo>
                        <a:pt x="567" y="60"/>
                      </a:lnTo>
                      <a:lnTo>
                        <a:pt x="567" y="56"/>
                      </a:lnTo>
                      <a:lnTo>
                        <a:pt x="574" y="46"/>
                      </a:lnTo>
                      <a:lnTo>
                        <a:pt x="572" y="41"/>
                      </a:lnTo>
                      <a:lnTo>
                        <a:pt x="576" y="40"/>
                      </a:lnTo>
                      <a:lnTo>
                        <a:pt x="581" y="39"/>
                      </a:lnTo>
                      <a:lnTo>
                        <a:pt x="582" y="36"/>
                      </a:lnTo>
                      <a:lnTo>
                        <a:pt x="579" y="34"/>
                      </a:lnTo>
                      <a:lnTo>
                        <a:pt x="574" y="30"/>
                      </a:lnTo>
                      <a:lnTo>
                        <a:pt x="574" y="26"/>
                      </a:lnTo>
                      <a:lnTo>
                        <a:pt x="571" y="26"/>
                      </a:lnTo>
                      <a:lnTo>
                        <a:pt x="570" y="24"/>
                      </a:lnTo>
                      <a:lnTo>
                        <a:pt x="566" y="24"/>
                      </a:lnTo>
                      <a:lnTo>
                        <a:pt x="561" y="23"/>
                      </a:lnTo>
                      <a:lnTo>
                        <a:pt x="559" y="24"/>
                      </a:lnTo>
                      <a:lnTo>
                        <a:pt x="555" y="24"/>
                      </a:lnTo>
                      <a:lnTo>
                        <a:pt x="551" y="22"/>
                      </a:lnTo>
                      <a:lnTo>
                        <a:pt x="551" y="16"/>
                      </a:lnTo>
                      <a:lnTo>
                        <a:pt x="548" y="13"/>
                      </a:lnTo>
                      <a:lnTo>
                        <a:pt x="543" y="13"/>
                      </a:lnTo>
                      <a:lnTo>
                        <a:pt x="555" y="8"/>
                      </a:lnTo>
                      <a:lnTo>
                        <a:pt x="556" y="6"/>
                      </a:lnTo>
                      <a:lnTo>
                        <a:pt x="561" y="7"/>
                      </a:lnTo>
                      <a:lnTo>
                        <a:pt x="562" y="3"/>
                      </a:lnTo>
                      <a:lnTo>
                        <a:pt x="566" y="5"/>
                      </a:lnTo>
                      <a:lnTo>
                        <a:pt x="567" y="6"/>
                      </a:lnTo>
                      <a:lnTo>
                        <a:pt x="572" y="7"/>
                      </a:lnTo>
                      <a:lnTo>
                        <a:pt x="577" y="5"/>
                      </a:lnTo>
                      <a:lnTo>
                        <a:pt x="579" y="8"/>
                      </a:lnTo>
                      <a:lnTo>
                        <a:pt x="582" y="8"/>
                      </a:lnTo>
                      <a:lnTo>
                        <a:pt x="585" y="6"/>
                      </a:lnTo>
                      <a:lnTo>
                        <a:pt x="587" y="5"/>
                      </a:lnTo>
                      <a:lnTo>
                        <a:pt x="590" y="3"/>
                      </a:lnTo>
                      <a:lnTo>
                        <a:pt x="591" y="5"/>
                      </a:lnTo>
                      <a:lnTo>
                        <a:pt x="597" y="6"/>
                      </a:lnTo>
                      <a:lnTo>
                        <a:pt x="605" y="5"/>
                      </a:lnTo>
                      <a:lnTo>
                        <a:pt x="606" y="2"/>
                      </a:lnTo>
                      <a:lnTo>
                        <a:pt x="607" y="5"/>
                      </a:lnTo>
                      <a:lnTo>
                        <a:pt x="613" y="8"/>
                      </a:lnTo>
                      <a:lnTo>
                        <a:pt x="617" y="8"/>
                      </a:lnTo>
                      <a:lnTo>
                        <a:pt x="621" y="6"/>
                      </a:lnTo>
                      <a:lnTo>
                        <a:pt x="624" y="7"/>
                      </a:lnTo>
                      <a:lnTo>
                        <a:pt x="629" y="7"/>
                      </a:lnTo>
                      <a:lnTo>
                        <a:pt x="631" y="5"/>
                      </a:lnTo>
                      <a:lnTo>
                        <a:pt x="635" y="6"/>
                      </a:lnTo>
                      <a:lnTo>
                        <a:pt x="636" y="5"/>
                      </a:lnTo>
                      <a:lnTo>
                        <a:pt x="645" y="5"/>
                      </a:lnTo>
                      <a:lnTo>
                        <a:pt x="646" y="3"/>
                      </a:lnTo>
                      <a:lnTo>
                        <a:pt x="648" y="5"/>
                      </a:lnTo>
                      <a:lnTo>
                        <a:pt x="653" y="2"/>
                      </a:lnTo>
                      <a:lnTo>
                        <a:pt x="653" y="5"/>
                      </a:lnTo>
                      <a:lnTo>
                        <a:pt x="657" y="5"/>
                      </a:lnTo>
                      <a:lnTo>
                        <a:pt x="662" y="3"/>
                      </a:lnTo>
                      <a:lnTo>
                        <a:pt x="668" y="0"/>
                      </a:lnTo>
                      <a:lnTo>
                        <a:pt x="669" y="1"/>
                      </a:lnTo>
                      <a:lnTo>
                        <a:pt x="671" y="0"/>
                      </a:lnTo>
                      <a:lnTo>
                        <a:pt x="674" y="2"/>
                      </a:lnTo>
                      <a:lnTo>
                        <a:pt x="676" y="7"/>
                      </a:lnTo>
                      <a:lnTo>
                        <a:pt x="676" y="14"/>
                      </a:lnTo>
                      <a:lnTo>
                        <a:pt x="677" y="17"/>
                      </a:lnTo>
                      <a:lnTo>
                        <a:pt x="682" y="17"/>
                      </a:lnTo>
                      <a:lnTo>
                        <a:pt x="684" y="20"/>
                      </a:lnTo>
                      <a:lnTo>
                        <a:pt x="685" y="22"/>
                      </a:lnTo>
                      <a:lnTo>
                        <a:pt x="690" y="23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" name="Freeform 10"/>
                <p:cNvSpPr>
                  <a:spLocks noChangeAspect="1"/>
                </p:cNvSpPr>
                <p:nvPr/>
              </p:nvSpPr>
              <p:spPr bwMode="auto">
                <a:xfrm>
                  <a:off x="5412190" y="5225754"/>
                  <a:ext cx="1051485" cy="831068"/>
                </a:xfrm>
                <a:custGeom>
                  <a:avLst/>
                  <a:gdLst>
                    <a:gd name="T0" fmla="*/ 12001 w 613"/>
                    <a:gd name="T1" fmla="*/ 767441 h 489"/>
                    <a:gd name="T2" fmla="*/ 42860 w 613"/>
                    <a:gd name="T3" fmla="*/ 794608 h 489"/>
                    <a:gd name="T4" fmla="*/ 32574 w 613"/>
                    <a:gd name="T5" fmla="*/ 803097 h 489"/>
                    <a:gd name="T6" fmla="*/ 61718 w 613"/>
                    <a:gd name="T7" fmla="*/ 825169 h 489"/>
                    <a:gd name="T8" fmla="*/ 111436 w 613"/>
                    <a:gd name="T9" fmla="*/ 814982 h 489"/>
                    <a:gd name="T10" fmla="*/ 94292 w 613"/>
                    <a:gd name="T11" fmla="*/ 762348 h 489"/>
                    <a:gd name="T12" fmla="*/ 90863 w 613"/>
                    <a:gd name="T13" fmla="*/ 733484 h 489"/>
                    <a:gd name="T14" fmla="*/ 77148 w 613"/>
                    <a:gd name="T15" fmla="*/ 702922 h 489"/>
                    <a:gd name="T16" fmla="*/ 106293 w 613"/>
                    <a:gd name="T17" fmla="*/ 663871 h 489"/>
                    <a:gd name="T18" fmla="*/ 111436 w 613"/>
                    <a:gd name="T19" fmla="*/ 679152 h 489"/>
                    <a:gd name="T20" fmla="*/ 169725 w 613"/>
                    <a:gd name="T21" fmla="*/ 650288 h 489"/>
                    <a:gd name="T22" fmla="*/ 226300 w 613"/>
                    <a:gd name="T23" fmla="*/ 635007 h 489"/>
                    <a:gd name="T24" fmla="*/ 257159 w 613"/>
                    <a:gd name="T25" fmla="*/ 629913 h 489"/>
                    <a:gd name="T26" fmla="*/ 291447 w 613"/>
                    <a:gd name="T27" fmla="*/ 587466 h 489"/>
                    <a:gd name="T28" fmla="*/ 324021 w 613"/>
                    <a:gd name="T29" fmla="*/ 578977 h 489"/>
                    <a:gd name="T30" fmla="*/ 390882 w 613"/>
                    <a:gd name="T31" fmla="*/ 578977 h 489"/>
                    <a:gd name="T32" fmla="*/ 401169 w 613"/>
                    <a:gd name="T33" fmla="*/ 560300 h 489"/>
                    <a:gd name="T34" fmla="*/ 433742 w 613"/>
                    <a:gd name="T35" fmla="*/ 567092 h 489"/>
                    <a:gd name="T36" fmla="*/ 471459 w 613"/>
                    <a:gd name="T37" fmla="*/ 561998 h 489"/>
                    <a:gd name="T38" fmla="*/ 469745 w 613"/>
                    <a:gd name="T39" fmla="*/ 480500 h 489"/>
                    <a:gd name="T40" fmla="*/ 488603 w 613"/>
                    <a:gd name="T41" fmla="*/ 536530 h 489"/>
                    <a:gd name="T42" fmla="*/ 519462 w 613"/>
                    <a:gd name="T43" fmla="*/ 511062 h 489"/>
                    <a:gd name="T44" fmla="*/ 546892 w 613"/>
                    <a:gd name="T45" fmla="*/ 514458 h 489"/>
                    <a:gd name="T46" fmla="*/ 545178 w 613"/>
                    <a:gd name="T47" fmla="*/ 460125 h 489"/>
                    <a:gd name="T48" fmla="*/ 538320 w 613"/>
                    <a:gd name="T49" fmla="*/ 427866 h 489"/>
                    <a:gd name="T50" fmla="*/ 538320 w 613"/>
                    <a:gd name="T51" fmla="*/ 402397 h 489"/>
                    <a:gd name="T52" fmla="*/ 555464 w 613"/>
                    <a:gd name="T53" fmla="*/ 414283 h 489"/>
                    <a:gd name="T54" fmla="*/ 598324 w 613"/>
                    <a:gd name="T55" fmla="*/ 463521 h 489"/>
                    <a:gd name="T56" fmla="*/ 654899 w 613"/>
                    <a:gd name="T57" fmla="*/ 451636 h 489"/>
                    <a:gd name="T58" fmla="*/ 696045 w 613"/>
                    <a:gd name="T59" fmla="*/ 460125 h 489"/>
                    <a:gd name="T60" fmla="*/ 685759 w 613"/>
                    <a:gd name="T61" fmla="*/ 432959 h 489"/>
                    <a:gd name="T62" fmla="*/ 716618 w 613"/>
                    <a:gd name="T63" fmla="*/ 424470 h 489"/>
                    <a:gd name="T64" fmla="*/ 737190 w 613"/>
                    <a:gd name="T65" fmla="*/ 449938 h 489"/>
                    <a:gd name="T66" fmla="*/ 780050 w 613"/>
                    <a:gd name="T67" fmla="*/ 410887 h 489"/>
                    <a:gd name="T68" fmla="*/ 804052 w 613"/>
                    <a:gd name="T69" fmla="*/ 432959 h 489"/>
                    <a:gd name="T70" fmla="*/ 829768 w 613"/>
                    <a:gd name="T71" fmla="*/ 412585 h 489"/>
                    <a:gd name="T72" fmla="*/ 879485 w 613"/>
                    <a:gd name="T73" fmla="*/ 412585 h 489"/>
                    <a:gd name="T74" fmla="*/ 934346 w 613"/>
                    <a:gd name="T75" fmla="*/ 383721 h 489"/>
                    <a:gd name="T76" fmla="*/ 970348 w 613"/>
                    <a:gd name="T77" fmla="*/ 346367 h 489"/>
                    <a:gd name="T78" fmla="*/ 980635 w 613"/>
                    <a:gd name="T79" fmla="*/ 320899 h 489"/>
                    <a:gd name="T80" fmla="*/ 989207 w 613"/>
                    <a:gd name="T81" fmla="*/ 317503 h 489"/>
                    <a:gd name="T82" fmla="*/ 1018351 w 613"/>
                    <a:gd name="T83" fmla="*/ 269963 h 489"/>
                    <a:gd name="T84" fmla="*/ 1050925 w 613"/>
                    <a:gd name="T85" fmla="*/ 275056 h 489"/>
                    <a:gd name="T86" fmla="*/ 961776 w 613"/>
                    <a:gd name="T87" fmla="*/ 117154 h 489"/>
                    <a:gd name="T88" fmla="*/ 901773 w 613"/>
                    <a:gd name="T89" fmla="*/ 88290 h 489"/>
                    <a:gd name="T90" fmla="*/ 831482 w 613"/>
                    <a:gd name="T91" fmla="*/ 130737 h 489"/>
                    <a:gd name="T92" fmla="*/ 699474 w 613"/>
                    <a:gd name="T93" fmla="*/ 146018 h 489"/>
                    <a:gd name="T94" fmla="*/ 654899 w 613"/>
                    <a:gd name="T95" fmla="*/ 95081 h 489"/>
                    <a:gd name="T96" fmla="*/ 658328 w 613"/>
                    <a:gd name="T97" fmla="*/ 15281 h 489"/>
                    <a:gd name="T98" fmla="*/ 538320 w 613"/>
                    <a:gd name="T99" fmla="*/ 28864 h 489"/>
                    <a:gd name="T100" fmla="*/ 442314 w 613"/>
                    <a:gd name="T101" fmla="*/ 42447 h 489"/>
                    <a:gd name="T102" fmla="*/ 389168 w 613"/>
                    <a:gd name="T103" fmla="*/ 61124 h 489"/>
                    <a:gd name="T104" fmla="*/ 315449 w 613"/>
                    <a:gd name="T105" fmla="*/ 132435 h 489"/>
                    <a:gd name="T106" fmla="*/ 305163 w 613"/>
                    <a:gd name="T107" fmla="*/ 249588 h 489"/>
                    <a:gd name="T108" fmla="*/ 238301 w 613"/>
                    <a:gd name="T109" fmla="*/ 404095 h 489"/>
                    <a:gd name="T110" fmla="*/ 159439 w 613"/>
                    <a:gd name="T111" fmla="*/ 468615 h 489"/>
                    <a:gd name="T112" fmla="*/ 125151 w 613"/>
                    <a:gd name="T113" fmla="*/ 528041 h 489"/>
                    <a:gd name="T114" fmla="*/ 56575 w 613"/>
                    <a:gd name="T115" fmla="*/ 575581 h 489"/>
                    <a:gd name="T116" fmla="*/ 18858 w 613"/>
                    <a:gd name="T117" fmla="*/ 638403 h 489"/>
                    <a:gd name="T118" fmla="*/ 22287 w 613"/>
                    <a:gd name="T119" fmla="*/ 657079 h 489"/>
                    <a:gd name="T120" fmla="*/ 0 w 613"/>
                    <a:gd name="T121" fmla="*/ 724995 h 4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3"/>
                    <a:gd name="T184" fmla="*/ 0 h 489"/>
                    <a:gd name="T185" fmla="*/ 613 w 613"/>
                    <a:gd name="T186" fmla="*/ 489 h 4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3" h="489">
                      <a:moveTo>
                        <a:pt x="0" y="427"/>
                      </a:moveTo>
                      <a:lnTo>
                        <a:pt x="1" y="432"/>
                      </a:lnTo>
                      <a:lnTo>
                        <a:pt x="5" y="437"/>
                      </a:lnTo>
                      <a:lnTo>
                        <a:pt x="7" y="437"/>
                      </a:lnTo>
                      <a:lnTo>
                        <a:pt x="6" y="433"/>
                      </a:lnTo>
                      <a:lnTo>
                        <a:pt x="7" y="432"/>
                      </a:lnTo>
                      <a:lnTo>
                        <a:pt x="7" y="437"/>
                      </a:lnTo>
                      <a:lnTo>
                        <a:pt x="8" y="439"/>
                      </a:lnTo>
                      <a:lnTo>
                        <a:pt x="7" y="442"/>
                      </a:lnTo>
                      <a:lnTo>
                        <a:pt x="8" y="445"/>
                      </a:lnTo>
                      <a:lnTo>
                        <a:pt x="10" y="446"/>
                      </a:lnTo>
                      <a:lnTo>
                        <a:pt x="6" y="450"/>
                      </a:lnTo>
                      <a:lnTo>
                        <a:pt x="7" y="452"/>
                      </a:lnTo>
                      <a:lnTo>
                        <a:pt x="11" y="452"/>
                      </a:lnTo>
                      <a:lnTo>
                        <a:pt x="12" y="455"/>
                      </a:lnTo>
                      <a:lnTo>
                        <a:pt x="15" y="457"/>
                      </a:lnTo>
                      <a:lnTo>
                        <a:pt x="16" y="456"/>
                      </a:lnTo>
                      <a:lnTo>
                        <a:pt x="15" y="461"/>
                      </a:lnTo>
                      <a:lnTo>
                        <a:pt x="12" y="461"/>
                      </a:lnTo>
                      <a:lnTo>
                        <a:pt x="13" y="463"/>
                      </a:lnTo>
                      <a:lnTo>
                        <a:pt x="15" y="465"/>
                      </a:lnTo>
                      <a:lnTo>
                        <a:pt x="19" y="466"/>
                      </a:lnTo>
                      <a:lnTo>
                        <a:pt x="22" y="468"/>
                      </a:lnTo>
                      <a:lnTo>
                        <a:pt x="23" y="467"/>
                      </a:lnTo>
                      <a:lnTo>
                        <a:pt x="24" y="469"/>
                      </a:lnTo>
                      <a:lnTo>
                        <a:pt x="25" y="468"/>
                      </a:lnTo>
                      <a:lnTo>
                        <a:pt x="27" y="471"/>
                      </a:lnTo>
                      <a:lnTo>
                        <a:pt x="29" y="469"/>
                      </a:lnTo>
                      <a:lnTo>
                        <a:pt x="29" y="473"/>
                      </a:lnTo>
                      <a:lnTo>
                        <a:pt x="27" y="476"/>
                      </a:lnTo>
                      <a:lnTo>
                        <a:pt x="27" y="478"/>
                      </a:lnTo>
                      <a:lnTo>
                        <a:pt x="29" y="476"/>
                      </a:lnTo>
                      <a:lnTo>
                        <a:pt x="28" y="478"/>
                      </a:lnTo>
                      <a:lnTo>
                        <a:pt x="27" y="478"/>
                      </a:lnTo>
                      <a:lnTo>
                        <a:pt x="25" y="474"/>
                      </a:lnTo>
                      <a:lnTo>
                        <a:pt x="25" y="473"/>
                      </a:lnTo>
                      <a:lnTo>
                        <a:pt x="23" y="473"/>
                      </a:lnTo>
                      <a:lnTo>
                        <a:pt x="21" y="471"/>
                      </a:lnTo>
                      <a:lnTo>
                        <a:pt x="19" y="473"/>
                      </a:lnTo>
                      <a:lnTo>
                        <a:pt x="17" y="473"/>
                      </a:lnTo>
                      <a:lnTo>
                        <a:pt x="18" y="474"/>
                      </a:lnTo>
                      <a:lnTo>
                        <a:pt x="17" y="476"/>
                      </a:lnTo>
                      <a:lnTo>
                        <a:pt x="18" y="478"/>
                      </a:lnTo>
                      <a:lnTo>
                        <a:pt x="21" y="477"/>
                      </a:lnTo>
                      <a:lnTo>
                        <a:pt x="22" y="479"/>
                      </a:lnTo>
                      <a:lnTo>
                        <a:pt x="23" y="483"/>
                      </a:lnTo>
                      <a:lnTo>
                        <a:pt x="22" y="488"/>
                      </a:lnTo>
                      <a:lnTo>
                        <a:pt x="22" y="489"/>
                      </a:lnTo>
                      <a:lnTo>
                        <a:pt x="27" y="484"/>
                      </a:lnTo>
                      <a:lnTo>
                        <a:pt x="28" y="485"/>
                      </a:lnTo>
                      <a:lnTo>
                        <a:pt x="33" y="483"/>
                      </a:lnTo>
                      <a:lnTo>
                        <a:pt x="36" y="486"/>
                      </a:lnTo>
                      <a:lnTo>
                        <a:pt x="39" y="486"/>
                      </a:lnTo>
                      <a:lnTo>
                        <a:pt x="39" y="489"/>
                      </a:lnTo>
                      <a:lnTo>
                        <a:pt x="44" y="489"/>
                      </a:lnTo>
                      <a:lnTo>
                        <a:pt x="45" y="488"/>
                      </a:lnTo>
                      <a:lnTo>
                        <a:pt x="45" y="485"/>
                      </a:lnTo>
                      <a:lnTo>
                        <a:pt x="47" y="485"/>
                      </a:lnTo>
                      <a:lnTo>
                        <a:pt x="51" y="486"/>
                      </a:lnTo>
                      <a:lnTo>
                        <a:pt x="52" y="489"/>
                      </a:lnTo>
                      <a:lnTo>
                        <a:pt x="52" y="486"/>
                      </a:lnTo>
                      <a:lnTo>
                        <a:pt x="56" y="486"/>
                      </a:lnTo>
                      <a:lnTo>
                        <a:pt x="61" y="482"/>
                      </a:lnTo>
                      <a:lnTo>
                        <a:pt x="63" y="483"/>
                      </a:lnTo>
                      <a:lnTo>
                        <a:pt x="65" y="480"/>
                      </a:lnTo>
                      <a:lnTo>
                        <a:pt x="68" y="474"/>
                      </a:lnTo>
                      <a:lnTo>
                        <a:pt x="71" y="471"/>
                      </a:lnTo>
                      <a:lnTo>
                        <a:pt x="73" y="466"/>
                      </a:lnTo>
                      <a:lnTo>
                        <a:pt x="69" y="459"/>
                      </a:lnTo>
                      <a:lnTo>
                        <a:pt x="68" y="457"/>
                      </a:lnTo>
                      <a:lnTo>
                        <a:pt x="65" y="459"/>
                      </a:lnTo>
                      <a:lnTo>
                        <a:pt x="63" y="456"/>
                      </a:lnTo>
                      <a:lnTo>
                        <a:pt x="61" y="451"/>
                      </a:lnTo>
                      <a:lnTo>
                        <a:pt x="58" y="451"/>
                      </a:lnTo>
                      <a:lnTo>
                        <a:pt x="57" y="452"/>
                      </a:lnTo>
                      <a:lnTo>
                        <a:pt x="57" y="450"/>
                      </a:lnTo>
                      <a:lnTo>
                        <a:pt x="56" y="449"/>
                      </a:lnTo>
                      <a:lnTo>
                        <a:pt x="55" y="449"/>
                      </a:lnTo>
                      <a:lnTo>
                        <a:pt x="55" y="446"/>
                      </a:lnTo>
                      <a:lnTo>
                        <a:pt x="57" y="445"/>
                      </a:lnTo>
                      <a:lnTo>
                        <a:pt x="57" y="443"/>
                      </a:lnTo>
                      <a:lnTo>
                        <a:pt x="56" y="438"/>
                      </a:lnTo>
                      <a:lnTo>
                        <a:pt x="58" y="440"/>
                      </a:lnTo>
                      <a:lnTo>
                        <a:pt x="58" y="443"/>
                      </a:lnTo>
                      <a:lnTo>
                        <a:pt x="59" y="445"/>
                      </a:lnTo>
                      <a:lnTo>
                        <a:pt x="62" y="445"/>
                      </a:lnTo>
                      <a:lnTo>
                        <a:pt x="62" y="442"/>
                      </a:lnTo>
                      <a:lnTo>
                        <a:pt x="62" y="437"/>
                      </a:lnTo>
                      <a:lnTo>
                        <a:pt x="59" y="433"/>
                      </a:lnTo>
                      <a:lnTo>
                        <a:pt x="57" y="432"/>
                      </a:lnTo>
                      <a:lnTo>
                        <a:pt x="53" y="432"/>
                      </a:lnTo>
                      <a:lnTo>
                        <a:pt x="48" y="432"/>
                      </a:lnTo>
                      <a:lnTo>
                        <a:pt x="46" y="431"/>
                      </a:lnTo>
                      <a:lnTo>
                        <a:pt x="44" y="432"/>
                      </a:lnTo>
                      <a:lnTo>
                        <a:pt x="44" y="431"/>
                      </a:lnTo>
                      <a:lnTo>
                        <a:pt x="41" y="427"/>
                      </a:lnTo>
                      <a:lnTo>
                        <a:pt x="41" y="421"/>
                      </a:lnTo>
                      <a:lnTo>
                        <a:pt x="40" y="420"/>
                      </a:lnTo>
                      <a:lnTo>
                        <a:pt x="41" y="420"/>
                      </a:lnTo>
                      <a:lnTo>
                        <a:pt x="42" y="420"/>
                      </a:lnTo>
                      <a:lnTo>
                        <a:pt x="44" y="417"/>
                      </a:lnTo>
                      <a:lnTo>
                        <a:pt x="44" y="415"/>
                      </a:lnTo>
                      <a:lnTo>
                        <a:pt x="46" y="410"/>
                      </a:lnTo>
                      <a:lnTo>
                        <a:pt x="45" y="414"/>
                      </a:lnTo>
                      <a:lnTo>
                        <a:pt x="46" y="417"/>
                      </a:lnTo>
                      <a:lnTo>
                        <a:pt x="50" y="416"/>
                      </a:lnTo>
                      <a:lnTo>
                        <a:pt x="51" y="412"/>
                      </a:lnTo>
                      <a:lnTo>
                        <a:pt x="50" y="412"/>
                      </a:lnTo>
                      <a:lnTo>
                        <a:pt x="52" y="410"/>
                      </a:lnTo>
                      <a:lnTo>
                        <a:pt x="57" y="409"/>
                      </a:lnTo>
                      <a:lnTo>
                        <a:pt x="61" y="404"/>
                      </a:lnTo>
                      <a:lnTo>
                        <a:pt x="62" y="398"/>
                      </a:lnTo>
                      <a:lnTo>
                        <a:pt x="58" y="393"/>
                      </a:lnTo>
                      <a:lnTo>
                        <a:pt x="57" y="388"/>
                      </a:lnTo>
                      <a:lnTo>
                        <a:pt x="58" y="388"/>
                      </a:lnTo>
                      <a:lnTo>
                        <a:pt x="61" y="393"/>
                      </a:lnTo>
                      <a:lnTo>
                        <a:pt x="62" y="391"/>
                      </a:lnTo>
                      <a:lnTo>
                        <a:pt x="58" y="379"/>
                      </a:lnTo>
                      <a:lnTo>
                        <a:pt x="62" y="383"/>
                      </a:lnTo>
                      <a:lnTo>
                        <a:pt x="63" y="385"/>
                      </a:lnTo>
                      <a:lnTo>
                        <a:pt x="64" y="382"/>
                      </a:lnTo>
                      <a:lnTo>
                        <a:pt x="63" y="392"/>
                      </a:lnTo>
                      <a:lnTo>
                        <a:pt x="65" y="389"/>
                      </a:lnTo>
                      <a:lnTo>
                        <a:pt x="68" y="389"/>
                      </a:lnTo>
                      <a:lnTo>
                        <a:pt x="65" y="392"/>
                      </a:lnTo>
                      <a:lnTo>
                        <a:pt x="63" y="394"/>
                      </a:lnTo>
                      <a:lnTo>
                        <a:pt x="65" y="397"/>
                      </a:lnTo>
                      <a:lnTo>
                        <a:pt x="63" y="400"/>
                      </a:lnTo>
                      <a:lnTo>
                        <a:pt x="64" y="402"/>
                      </a:lnTo>
                      <a:lnTo>
                        <a:pt x="65" y="400"/>
                      </a:lnTo>
                      <a:lnTo>
                        <a:pt x="68" y="399"/>
                      </a:lnTo>
                      <a:lnTo>
                        <a:pt x="71" y="399"/>
                      </a:lnTo>
                      <a:lnTo>
                        <a:pt x="76" y="399"/>
                      </a:lnTo>
                      <a:lnTo>
                        <a:pt x="76" y="397"/>
                      </a:lnTo>
                      <a:lnTo>
                        <a:pt x="81" y="398"/>
                      </a:lnTo>
                      <a:lnTo>
                        <a:pt x="79" y="389"/>
                      </a:lnTo>
                      <a:lnTo>
                        <a:pt x="80" y="385"/>
                      </a:lnTo>
                      <a:lnTo>
                        <a:pt x="87" y="381"/>
                      </a:lnTo>
                      <a:lnTo>
                        <a:pt x="90" y="380"/>
                      </a:lnTo>
                      <a:lnTo>
                        <a:pt x="92" y="375"/>
                      </a:lnTo>
                      <a:lnTo>
                        <a:pt x="95" y="381"/>
                      </a:lnTo>
                      <a:lnTo>
                        <a:pt x="95" y="382"/>
                      </a:lnTo>
                      <a:lnTo>
                        <a:pt x="99" y="383"/>
                      </a:lnTo>
                      <a:lnTo>
                        <a:pt x="109" y="380"/>
                      </a:lnTo>
                      <a:lnTo>
                        <a:pt x="118" y="375"/>
                      </a:lnTo>
                      <a:lnTo>
                        <a:pt x="111" y="374"/>
                      </a:lnTo>
                      <a:lnTo>
                        <a:pt x="114" y="370"/>
                      </a:lnTo>
                      <a:lnTo>
                        <a:pt x="119" y="372"/>
                      </a:lnTo>
                      <a:lnTo>
                        <a:pt x="119" y="374"/>
                      </a:lnTo>
                      <a:lnTo>
                        <a:pt x="119" y="375"/>
                      </a:lnTo>
                      <a:lnTo>
                        <a:pt x="122" y="376"/>
                      </a:lnTo>
                      <a:lnTo>
                        <a:pt x="131" y="374"/>
                      </a:lnTo>
                      <a:lnTo>
                        <a:pt x="126" y="374"/>
                      </a:lnTo>
                      <a:lnTo>
                        <a:pt x="126" y="371"/>
                      </a:lnTo>
                      <a:lnTo>
                        <a:pt x="132" y="371"/>
                      </a:lnTo>
                      <a:lnTo>
                        <a:pt x="132" y="374"/>
                      </a:lnTo>
                      <a:lnTo>
                        <a:pt x="137" y="374"/>
                      </a:lnTo>
                      <a:lnTo>
                        <a:pt x="135" y="379"/>
                      </a:lnTo>
                      <a:lnTo>
                        <a:pt x="132" y="377"/>
                      </a:lnTo>
                      <a:lnTo>
                        <a:pt x="132" y="381"/>
                      </a:lnTo>
                      <a:lnTo>
                        <a:pt x="137" y="377"/>
                      </a:lnTo>
                      <a:lnTo>
                        <a:pt x="142" y="371"/>
                      </a:lnTo>
                      <a:lnTo>
                        <a:pt x="145" y="370"/>
                      </a:lnTo>
                      <a:lnTo>
                        <a:pt x="141" y="370"/>
                      </a:lnTo>
                      <a:lnTo>
                        <a:pt x="142" y="369"/>
                      </a:lnTo>
                      <a:lnTo>
                        <a:pt x="147" y="370"/>
                      </a:lnTo>
                      <a:lnTo>
                        <a:pt x="145" y="364"/>
                      </a:lnTo>
                      <a:lnTo>
                        <a:pt x="148" y="365"/>
                      </a:lnTo>
                      <a:lnTo>
                        <a:pt x="150" y="371"/>
                      </a:lnTo>
                      <a:lnTo>
                        <a:pt x="155" y="370"/>
                      </a:lnTo>
                      <a:lnTo>
                        <a:pt x="156" y="371"/>
                      </a:lnTo>
                      <a:lnTo>
                        <a:pt x="161" y="369"/>
                      </a:lnTo>
                      <a:lnTo>
                        <a:pt x="159" y="368"/>
                      </a:lnTo>
                      <a:lnTo>
                        <a:pt x="164" y="369"/>
                      </a:lnTo>
                      <a:lnTo>
                        <a:pt x="166" y="369"/>
                      </a:lnTo>
                      <a:lnTo>
                        <a:pt x="166" y="365"/>
                      </a:lnTo>
                      <a:lnTo>
                        <a:pt x="171" y="362"/>
                      </a:lnTo>
                      <a:lnTo>
                        <a:pt x="176" y="362"/>
                      </a:lnTo>
                      <a:lnTo>
                        <a:pt x="176" y="352"/>
                      </a:lnTo>
                      <a:lnTo>
                        <a:pt x="168" y="349"/>
                      </a:lnTo>
                      <a:lnTo>
                        <a:pt x="166" y="346"/>
                      </a:lnTo>
                      <a:lnTo>
                        <a:pt x="170" y="346"/>
                      </a:lnTo>
                      <a:lnTo>
                        <a:pt x="172" y="348"/>
                      </a:lnTo>
                      <a:lnTo>
                        <a:pt x="176" y="349"/>
                      </a:lnTo>
                      <a:lnTo>
                        <a:pt x="177" y="351"/>
                      </a:lnTo>
                      <a:lnTo>
                        <a:pt x="179" y="356"/>
                      </a:lnTo>
                      <a:lnTo>
                        <a:pt x="183" y="357"/>
                      </a:lnTo>
                      <a:lnTo>
                        <a:pt x="185" y="356"/>
                      </a:lnTo>
                      <a:lnTo>
                        <a:pt x="188" y="352"/>
                      </a:lnTo>
                      <a:lnTo>
                        <a:pt x="193" y="348"/>
                      </a:lnTo>
                      <a:lnTo>
                        <a:pt x="198" y="346"/>
                      </a:lnTo>
                      <a:lnTo>
                        <a:pt x="195" y="346"/>
                      </a:lnTo>
                      <a:lnTo>
                        <a:pt x="193" y="347"/>
                      </a:lnTo>
                      <a:lnTo>
                        <a:pt x="188" y="343"/>
                      </a:lnTo>
                      <a:lnTo>
                        <a:pt x="189" y="341"/>
                      </a:lnTo>
                      <a:lnTo>
                        <a:pt x="191" y="343"/>
                      </a:lnTo>
                      <a:lnTo>
                        <a:pt x="195" y="342"/>
                      </a:lnTo>
                      <a:lnTo>
                        <a:pt x="195" y="345"/>
                      </a:lnTo>
                      <a:lnTo>
                        <a:pt x="200" y="346"/>
                      </a:lnTo>
                      <a:lnTo>
                        <a:pt x="207" y="343"/>
                      </a:lnTo>
                      <a:lnTo>
                        <a:pt x="210" y="345"/>
                      </a:lnTo>
                      <a:lnTo>
                        <a:pt x="210" y="348"/>
                      </a:lnTo>
                      <a:lnTo>
                        <a:pt x="213" y="351"/>
                      </a:lnTo>
                      <a:lnTo>
                        <a:pt x="213" y="352"/>
                      </a:lnTo>
                      <a:lnTo>
                        <a:pt x="217" y="353"/>
                      </a:lnTo>
                      <a:lnTo>
                        <a:pt x="227" y="349"/>
                      </a:lnTo>
                      <a:lnTo>
                        <a:pt x="228" y="346"/>
                      </a:lnTo>
                      <a:lnTo>
                        <a:pt x="228" y="341"/>
                      </a:lnTo>
                      <a:lnTo>
                        <a:pt x="225" y="332"/>
                      </a:lnTo>
                      <a:lnTo>
                        <a:pt x="223" y="325"/>
                      </a:lnTo>
                      <a:lnTo>
                        <a:pt x="224" y="323"/>
                      </a:lnTo>
                      <a:lnTo>
                        <a:pt x="225" y="322"/>
                      </a:lnTo>
                      <a:lnTo>
                        <a:pt x="225" y="318"/>
                      </a:lnTo>
                      <a:lnTo>
                        <a:pt x="225" y="322"/>
                      </a:lnTo>
                      <a:lnTo>
                        <a:pt x="224" y="325"/>
                      </a:lnTo>
                      <a:lnTo>
                        <a:pt x="225" y="330"/>
                      </a:lnTo>
                      <a:lnTo>
                        <a:pt x="228" y="331"/>
                      </a:lnTo>
                      <a:lnTo>
                        <a:pt x="230" y="331"/>
                      </a:lnTo>
                      <a:lnTo>
                        <a:pt x="231" y="330"/>
                      </a:lnTo>
                      <a:lnTo>
                        <a:pt x="233" y="329"/>
                      </a:lnTo>
                      <a:lnTo>
                        <a:pt x="234" y="330"/>
                      </a:lnTo>
                      <a:lnTo>
                        <a:pt x="229" y="332"/>
                      </a:lnTo>
                      <a:lnTo>
                        <a:pt x="228" y="334"/>
                      </a:lnTo>
                      <a:lnTo>
                        <a:pt x="228" y="340"/>
                      </a:lnTo>
                      <a:lnTo>
                        <a:pt x="239" y="346"/>
                      </a:lnTo>
                      <a:lnTo>
                        <a:pt x="240" y="347"/>
                      </a:lnTo>
                      <a:lnTo>
                        <a:pt x="244" y="346"/>
                      </a:lnTo>
                      <a:lnTo>
                        <a:pt x="246" y="345"/>
                      </a:lnTo>
                      <a:lnTo>
                        <a:pt x="247" y="345"/>
                      </a:lnTo>
                      <a:lnTo>
                        <a:pt x="247" y="341"/>
                      </a:lnTo>
                      <a:lnTo>
                        <a:pt x="247" y="339"/>
                      </a:lnTo>
                      <a:lnTo>
                        <a:pt x="251" y="339"/>
                      </a:lnTo>
                      <a:lnTo>
                        <a:pt x="251" y="336"/>
                      </a:lnTo>
                      <a:lnTo>
                        <a:pt x="253" y="334"/>
                      </a:lnTo>
                      <a:lnTo>
                        <a:pt x="256" y="335"/>
                      </a:lnTo>
                      <a:lnTo>
                        <a:pt x="255" y="332"/>
                      </a:lnTo>
                      <a:lnTo>
                        <a:pt x="257" y="330"/>
                      </a:lnTo>
                      <a:lnTo>
                        <a:pt x="262" y="329"/>
                      </a:lnTo>
                      <a:lnTo>
                        <a:pt x="261" y="328"/>
                      </a:lnTo>
                      <a:lnTo>
                        <a:pt x="263" y="325"/>
                      </a:lnTo>
                      <a:lnTo>
                        <a:pt x="265" y="331"/>
                      </a:lnTo>
                      <a:lnTo>
                        <a:pt x="265" y="335"/>
                      </a:lnTo>
                      <a:lnTo>
                        <a:pt x="267" y="335"/>
                      </a:lnTo>
                      <a:lnTo>
                        <a:pt x="268" y="337"/>
                      </a:lnTo>
                      <a:lnTo>
                        <a:pt x="273" y="336"/>
                      </a:lnTo>
                      <a:lnTo>
                        <a:pt x="275" y="334"/>
                      </a:lnTo>
                      <a:lnTo>
                        <a:pt x="275" y="331"/>
                      </a:lnTo>
                      <a:lnTo>
                        <a:pt x="279" y="329"/>
                      </a:lnTo>
                      <a:lnTo>
                        <a:pt x="278" y="328"/>
                      </a:lnTo>
                      <a:lnTo>
                        <a:pt x="276" y="323"/>
                      </a:lnTo>
                      <a:lnTo>
                        <a:pt x="276" y="322"/>
                      </a:lnTo>
                      <a:lnTo>
                        <a:pt x="275" y="317"/>
                      </a:lnTo>
                      <a:lnTo>
                        <a:pt x="276" y="313"/>
                      </a:lnTo>
                      <a:lnTo>
                        <a:pt x="279" y="309"/>
                      </a:lnTo>
                      <a:lnTo>
                        <a:pt x="282" y="306"/>
                      </a:lnTo>
                      <a:lnTo>
                        <a:pt x="282" y="305"/>
                      </a:lnTo>
                      <a:lnTo>
                        <a:pt x="281" y="299"/>
                      </a:lnTo>
                      <a:lnTo>
                        <a:pt x="280" y="290"/>
                      </a:lnTo>
                      <a:lnTo>
                        <a:pt x="279" y="285"/>
                      </a:lnTo>
                      <a:lnTo>
                        <a:pt x="274" y="283"/>
                      </a:lnTo>
                      <a:lnTo>
                        <a:pt x="271" y="278"/>
                      </a:lnTo>
                      <a:lnTo>
                        <a:pt x="275" y="278"/>
                      </a:lnTo>
                      <a:lnTo>
                        <a:pt x="276" y="279"/>
                      </a:lnTo>
                      <a:lnTo>
                        <a:pt x="276" y="283"/>
                      </a:lnTo>
                      <a:lnTo>
                        <a:pt x="280" y="284"/>
                      </a:lnTo>
                      <a:lnTo>
                        <a:pt x="281" y="286"/>
                      </a:lnTo>
                      <a:lnTo>
                        <a:pt x="281" y="294"/>
                      </a:lnTo>
                      <a:lnTo>
                        <a:pt x="281" y="297"/>
                      </a:lnTo>
                      <a:lnTo>
                        <a:pt x="282" y="303"/>
                      </a:lnTo>
                      <a:lnTo>
                        <a:pt x="284" y="305"/>
                      </a:lnTo>
                      <a:lnTo>
                        <a:pt x="285" y="306"/>
                      </a:lnTo>
                      <a:lnTo>
                        <a:pt x="287" y="312"/>
                      </a:lnTo>
                      <a:lnTo>
                        <a:pt x="285" y="316"/>
                      </a:lnTo>
                      <a:lnTo>
                        <a:pt x="285" y="317"/>
                      </a:lnTo>
                      <a:lnTo>
                        <a:pt x="290" y="319"/>
                      </a:lnTo>
                      <a:lnTo>
                        <a:pt x="293" y="318"/>
                      </a:lnTo>
                      <a:lnTo>
                        <a:pt x="293" y="320"/>
                      </a:lnTo>
                      <a:lnTo>
                        <a:pt x="298" y="318"/>
                      </a:lnTo>
                      <a:lnTo>
                        <a:pt x="297" y="313"/>
                      </a:lnTo>
                      <a:lnTo>
                        <a:pt x="301" y="311"/>
                      </a:lnTo>
                      <a:lnTo>
                        <a:pt x="301" y="307"/>
                      </a:lnTo>
                      <a:lnTo>
                        <a:pt x="301" y="305"/>
                      </a:lnTo>
                      <a:lnTo>
                        <a:pt x="303" y="306"/>
                      </a:lnTo>
                      <a:lnTo>
                        <a:pt x="302" y="303"/>
                      </a:lnTo>
                      <a:lnTo>
                        <a:pt x="302" y="302"/>
                      </a:lnTo>
                      <a:lnTo>
                        <a:pt x="303" y="301"/>
                      </a:lnTo>
                      <a:lnTo>
                        <a:pt x="299" y="291"/>
                      </a:lnTo>
                      <a:lnTo>
                        <a:pt x="298" y="289"/>
                      </a:lnTo>
                      <a:lnTo>
                        <a:pt x="302" y="292"/>
                      </a:lnTo>
                      <a:lnTo>
                        <a:pt x="304" y="296"/>
                      </a:lnTo>
                      <a:lnTo>
                        <a:pt x="304" y="299"/>
                      </a:lnTo>
                      <a:lnTo>
                        <a:pt x="309" y="305"/>
                      </a:lnTo>
                      <a:lnTo>
                        <a:pt x="313" y="307"/>
                      </a:lnTo>
                      <a:lnTo>
                        <a:pt x="313" y="306"/>
                      </a:lnTo>
                      <a:lnTo>
                        <a:pt x="313" y="303"/>
                      </a:lnTo>
                      <a:lnTo>
                        <a:pt x="313" y="301"/>
                      </a:lnTo>
                      <a:lnTo>
                        <a:pt x="315" y="302"/>
                      </a:lnTo>
                      <a:lnTo>
                        <a:pt x="318" y="301"/>
                      </a:lnTo>
                      <a:lnTo>
                        <a:pt x="319" y="303"/>
                      </a:lnTo>
                      <a:lnTo>
                        <a:pt x="321" y="303"/>
                      </a:lnTo>
                      <a:lnTo>
                        <a:pt x="324" y="301"/>
                      </a:lnTo>
                      <a:lnTo>
                        <a:pt x="322" y="296"/>
                      </a:lnTo>
                      <a:lnTo>
                        <a:pt x="325" y="294"/>
                      </a:lnTo>
                      <a:lnTo>
                        <a:pt x="324" y="291"/>
                      </a:lnTo>
                      <a:lnTo>
                        <a:pt x="326" y="289"/>
                      </a:lnTo>
                      <a:lnTo>
                        <a:pt x="324" y="289"/>
                      </a:lnTo>
                      <a:lnTo>
                        <a:pt x="320" y="288"/>
                      </a:lnTo>
                      <a:lnTo>
                        <a:pt x="319" y="286"/>
                      </a:lnTo>
                      <a:lnTo>
                        <a:pt x="321" y="280"/>
                      </a:lnTo>
                      <a:lnTo>
                        <a:pt x="321" y="276"/>
                      </a:lnTo>
                      <a:lnTo>
                        <a:pt x="321" y="272"/>
                      </a:lnTo>
                      <a:lnTo>
                        <a:pt x="318" y="271"/>
                      </a:lnTo>
                      <a:lnTo>
                        <a:pt x="314" y="271"/>
                      </a:lnTo>
                      <a:lnTo>
                        <a:pt x="321" y="269"/>
                      </a:lnTo>
                      <a:lnTo>
                        <a:pt x="318" y="263"/>
                      </a:lnTo>
                      <a:lnTo>
                        <a:pt x="315" y="261"/>
                      </a:lnTo>
                      <a:lnTo>
                        <a:pt x="315" y="260"/>
                      </a:lnTo>
                      <a:lnTo>
                        <a:pt x="309" y="256"/>
                      </a:lnTo>
                      <a:lnTo>
                        <a:pt x="305" y="254"/>
                      </a:lnTo>
                      <a:lnTo>
                        <a:pt x="303" y="252"/>
                      </a:lnTo>
                      <a:lnTo>
                        <a:pt x="303" y="250"/>
                      </a:lnTo>
                      <a:lnTo>
                        <a:pt x="305" y="251"/>
                      </a:lnTo>
                      <a:lnTo>
                        <a:pt x="305" y="254"/>
                      </a:lnTo>
                      <a:lnTo>
                        <a:pt x="309" y="255"/>
                      </a:lnTo>
                      <a:lnTo>
                        <a:pt x="314" y="252"/>
                      </a:lnTo>
                      <a:lnTo>
                        <a:pt x="318" y="252"/>
                      </a:lnTo>
                      <a:lnTo>
                        <a:pt x="314" y="250"/>
                      </a:lnTo>
                      <a:lnTo>
                        <a:pt x="309" y="249"/>
                      </a:lnTo>
                      <a:lnTo>
                        <a:pt x="313" y="250"/>
                      </a:lnTo>
                      <a:lnTo>
                        <a:pt x="318" y="251"/>
                      </a:lnTo>
                      <a:lnTo>
                        <a:pt x="321" y="255"/>
                      </a:lnTo>
                      <a:lnTo>
                        <a:pt x="325" y="255"/>
                      </a:lnTo>
                      <a:lnTo>
                        <a:pt x="325" y="252"/>
                      </a:lnTo>
                      <a:lnTo>
                        <a:pt x="321" y="250"/>
                      </a:lnTo>
                      <a:lnTo>
                        <a:pt x="320" y="248"/>
                      </a:lnTo>
                      <a:lnTo>
                        <a:pt x="318" y="246"/>
                      </a:lnTo>
                      <a:lnTo>
                        <a:pt x="316" y="245"/>
                      </a:lnTo>
                      <a:lnTo>
                        <a:pt x="314" y="237"/>
                      </a:lnTo>
                      <a:lnTo>
                        <a:pt x="314" y="234"/>
                      </a:lnTo>
                      <a:lnTo>
                        <a:pt x="315" y="231"/>
                      </a:lnTo>
                      <a:lnTo>
                        <a:pt x="314" y="226"/>
                      </a:lnTo>
                      <a:lnTo>
                        <a:pt x="309" y="223"/>
                      </a:lnTo>
                      <a:lnTo>
                        <a:pt x="309" y="222"/>
                      </a:lnTo>
                      <a:lnTo>
                        <a:pt x="313" y="223"/>
                      </a:lnTo>
                      <a:lnTo>
                        <a:pt x="316" y="227"/>
                      </a:lnTo>
                      <a:lnTo>
                        <a:pt x="320" y="238"/>
                      </a:lnTo>
                      <a:lnTo>
                        <a:pt x="321" y="240"/>
                      </a:lnTo>
                      <a:lnTo>
                        <a:pt x="322" y="239"/>
                      </a:lnTo>
                      <a:lnTo>
                        <a:pt x="321" y="242"/>
                      </a:lnTo>
                      <a:lnTo>
                        <a:pt x="324" y="239"/>
                      </a:lnTo>
                      <a:lnTo>
                        <a:pt x="324" y="244"/>
                      </a:lnTo>
                      <a:lnTo>
                        <a:pt x="325" y="248"/>
                      </a:lnTo>
                      <a:lnTo>
                        <a:pt x="325" y="245"/>
                      </a:lnTo>
                      <a:lnTo>
                        <a:pt x="327" y="246"/>
                      </a:lnTo>
                      <a:lnTo>
                        <a:pt x="328" y="249"/>
                      </a:lnTo>
                      <a:lnTo>
                        <a:pt x="328" y="254"/>
                      </a:lnTo>
                      <a:lnTo>
                        <a:pt x="330" y="254"/>
                      </a:lnTo>
                      <a:lnTo>
                        <a:pt x="333" y="251"/>
                      </a:lnTo>
                      <a:lnTo>
                        <a:pt x="337" y="254"/>
                      </a:lnTo>
                      <a:lnTo>
                        <a:pt x="337" y="259"/>
                      </a:lnTo>
                      <a:lnTo>
                        <a:pt x="342" y="267"/>
                      </a:lnTo>
                      <a:lnTo>
                        <a:pt x="343" y="269"/>
                      </a:lnTo>
                      <a:lnTo>
                        <a:pt x="345" y="271"/>
                      </a:lnTo>
                      <a:lnTo>
                        <a:pt x="349" y="273"/>
                      </a:lnTo>
                      <a:lnTo>
                        <a:pt x="349" y="274"/>
                      </a:lnTo>
                      <a:lnTo>
                        <a:pt x="347" y="277"/>
                      </a:lnTo>
                      <a:lnTo>
                        <a:pt x="347" y="279"/>
                      </a:lnTo>
                      <a:lnTo>
                        <a:pt x="349" y="279"/>
                      </a:lnTo>
                      <a:lnTo>
                        <a:pt x="351" y="277"/>
                      </a:lnTo>
                      <a:lnTo>
                        <a:pt x="351" y="273"/>
                      </a:lnTo>
                      <a:lnTo>
                        <a:pt x="354" y="273"/>
                      </a:lnTo>
                      <a:lnTo>
                        <a:pt x="360" y="276"/>
                      </a:lnTo>
                      <a:lnTo>
                        <a:pt x="362" y="273"/>
                      </a:lnTo>
                      <a:lnTo>
                        <a:pt x="370" y="269"/>
                      </a:lnTo>
                      <a:lnTo>
                        <a:pt x="376" y="271"/>
                      </a:lnTo>
                      <a:lnTo>
                        <a:pt x="379" y="267"/>
                      </a:lnTo>
                      <a:lnTo>
                        <a:pt x="382" y="266"/>
                      </a:lnTo>
                      <a:lnTo>
                        <a:pt x="385" y="266"/>
                      </a:lnTo>
                      <a:lnTo>
                        <a:pt x="388" y="265"/>
                      </a:lnTo>
                      <a:lnTo>
                        <a:pt x="392" y="266"/>
                      </a:lnTo>
                      <a:lnTo>
                        <a:pt x="393" y="268"/>
                      </a:lnTo>
                      <a:lnTo>
                        <a:pt x="394" y="269"/>
                      </a:lnTo>
                      <a:lnTo>
                        <a:pt x="396" y="272"/>
                      </a:lnTo>
                      <a:lnTo>
                        <a:pt x="396" y="274"/>
                      </a:lnTo>
                      <a:lnTo>
                        <a:pt x="396" y="278"/>
                      </a:lnTo>
                      <a:lnTo>
                        <a:pt x="399" y="279"/>
                      </a:lnTo>
                      <a:lnTo>
                        <a:pt x="401" y="277"/>
                      </a:lnTo>
                      <a:lnTo>
                        <a:pt x="407" y="274"/>
                      </a:lnTo>
                      <a:lnTo>
                        <a:pt x="407" y="273"/>
                      </a:lnTo>
                      <a:lnTo>
                        <a:pt x="406" y="271"/>
                      </a:lnTo>
                      <a:lnTo>
                        <a:pt x="404" y="271"/>
                      </a:lnTo>
                      <a:lnTo>
                        <a:pt x="401" y="268"/>
                      </a:lnTo>
                      <a:lnTo>
                        <a:pt x="399" y="271"/>
                      </a:lnTo>
                      <a:lnTo>
                        <a:pt x="398" y="269"/>
                      </a:lnTo>
                      <a:lnTo>
                        <a:pt x="399" y="266"/>
                      </a:lnTo>
                      <a:lnTo>
                        <a:pt x="400" y="267"/>
                      </a:lnTo>
                      <a:lnTo>
                        <a:pt x="404" y="265"/>
                      </a:lnTo>
                      <a:lnTo>
                        <a:pt x="405" y="261"/>
                      </a:lnTo>
                      <a:lnTo>
                        <a:pt x="400" y="261"/>
                      </a:lnTo>
                      <a:lnTo>
                        <a:pt x="396" y="261"/>
                      </a:lnTo>
                      <a:lnTo>
                        <a:pt x="398" y="259"/>
                      </a:lnTo>
                      <a:lnTo>
                        <a:pt x="400" y="257"/>
                      </a:lnTo>
                      <a:lnTo>
                        <a:pt x="400" y="255"/>
                      </a:lnTo>
                      <a:lnTo>
                        <a:pt x="401" y="256"/>
                      </a:lnTo>
                      <a:lnTo>
                        <a:pt x="401" y="254"/>
                      </a:lnTo>
                      <a:lnTo>
                        <a:pt x="406" y="251"/>
                      </a:lnTo>
                      <a:lnTo>
                        <a:pt x="408" y="250"/>
                      </a:lnTo>
                      <a:lnTo>
                        <a:pt x="412" y="249"/>
                      </a:lnTo>
                      <a:lnTo>
                        <a:pt x="415" y="248"/>
                      </a:lnTo>
                      <a:lnTo>
                        <a:pt x="417" y="249"/>
                      </a:lnTo>
                      <a:lnTo>
                        <a:pt x="418" y="248"/>
                      </a:lnTo>
                      <a:lnTo>
                        <a:pt x="419" y="245"/>
                      </a:lnTo>
                      <a:lnTo>
                        <a:pt x="421" y="244"/>
                      </a:lnTo>
                      <a:lnTo>
                        <a:pt x="423" y="248"/>
                      </a:lnTo>
                      <a:lnTo>
                        <a:pt x="419" y="250"/>
                      </a:lnTo>
                      <a:lnTo>
                        <a:pt x="418" y="250"/>
                      </a:lnTo>
                      <a:lnTo>
                        <a:pt x="417" y="255"/>
                      </a:lnTo>
                      <a:lnTo>
                        <a:pt x="417" y="257"/>
                      </a:lnTo>
                      <a:lnTo>
                        <a:pt x="416" y="260"/>
                      </a:lnTo>
                      <a:lnTo>
                        <a:pt x="417" y="261"/>
                      </a:lnTo>
                      <a:lnTo>
                        <a:pt x="417" y="265"/>
                      </a:lnTo>
                      <a:lnTo>
                        <a:pt x="418" y="266"/>
                      </a:lnTo>
                      <a:lnTo>
                        <a:pt x="421" y="265"/>
                      </a:lnTo>
                      <a:lnTo>
                        <a:pt x="422" y="266"/>
                      </a:lnTo>
                      <a:lnTo>
                        <a:pt x="427" y="265"/>
                      </a:lnTo>
                      <a:lnTo>
                        <a:pt x="429" y="266"/>
                      </a:lnTo>
                      <a:lnTo>
                        <a:pt x="429" y="269"/>
                      </a:lnTo>
                      <a:lnTo>
                        <a:pt x="432" y="268"/>
                      </a:lnTo>
                      <a:lnTo>
                        <a:pt x="430" y="265"/>
                      </a:lnTo>
                      <a:lnTo>
                        <a:pt x="433" y="261"/>
                      </a:lnTo>
                      <a:lnTo>
                        <a:pt x="436" y="256"/>
                      </a:lnTo>
                      <a:lnTo>
                        <a:pt x="440" y="255"/>
                      </a:lnTo>
                      <a:lnTo>
                        <a:pt x="440" y="252"/>
                      </a:lnTo>
                      <a:lnTo>
                        <a:pt x="441" y="250"/>
                      </a:lnTo>
                      <a:lnTo>
                        <a:pt x="441" y="246"/>
                      </a:lnTo>
                      <a:lnTo>
                        <a:pt x="446" y="245"/>
                      </a:lnTo>
                      <a:lnTo>
                        <a:pt x="450" y="244"/>
                      </a:lnTo>
                      <a:lnTo>
                        <a:pt x="450" y="245"/>
                      </a:lnTo>
                      <a:lnTo>
                        <a:pt x="452" y="248"/>
                      </a:lnTo>
                      <a:lnTo>
                        <a:pt x="453" y="245"/>
                      </a:lnTo>
                      <a:lnTo>
                        <a:pt x="451" y="244"/>
                      </a:lnTo>
                      <a:lnTo>
                        <a:pt x="455" y="242"/>
                      </a:lnTo>
                      <a:lnTo>
                        <a:pt x="459" y="242"/>
                      </a:lnTo>
                      <a:lnTo>
                        <a:pt x="459" y="239"/>
                      </a:lnTo>
                      <a:lnTo>
                        <a:pt x="464" y="234"/>
                      </a:lnTo>
                      <a:lnTo>
                        <a:pt x="463" y="237"/>
                      </a:lnTo>
                      <a:lnTo>
                        <a:pt x="465" y="239"/>
                      </a:lnTo>
                      <a:lnTo>
                        <a:pt x="461" y="242"/>
                      </a:lnTo>
                      <a:lnTo>
                        <a:pt x="457" y="245"/>
                      </a:lnTo>
                      <a:lnTo>
                        <a:pt x="457" y="246"/>
                      </a:lnTo>
                      <a:lnTo>
                        <a:pt x="459" y="245"/>
                      </a:lnTo>
                      <a:lnTo>
                        <a:pt x="464" y="245"/>
                      </a:lnTo>
                      <a:lnTo>
                        <a:pt x="467" y="246"/>
                      </a:lnTo>
                      <a:lnTo>
                        <a:pt x="465" y="251"/>
                      </a:lnTo>
                      <a:lnTo>
                        <a:pt x="469" y="255"/>
                      </a:lnTo>
                      <a:lnTo>
                        <a:pt x="473" y="255"/>
                      </a:lnTo>
                      <a:lnTo>
                        <a:pt x="474" y="254"/>
                      </a:lnTo>
                      <a:lnTo>
                        <a:pt x="476" y="252"/>
                      </a:lnTo>
                      <a:lnTo>
                        <a:pt x="482" y="256"/>
                      </a:lnTo>
                      <a:lnTo>
                        <a:pt x="485" y="257"/>
                      </a:lnTo>
                      <a:lnTo>
                        <a:pt x="484" y="254"/>
                      </a:lnTo>
                      <a:lnTo>
                        <a:pt x="485" y="250"/>
                      </a:lnTo>
                      <a:lnTo>
                        <a:pt x="487" y="249"/>
                      </a:lnTo>
                      <a:lnTo>
                        <a:pt x="484" y="248"/>
                      </a:lnTo>
                      <a:lnTo>
                        <a:pt x="485" y="250"/>
                      </a:lnTo>
                      <a:lnTo>
                        <a:pt x="482" y="251"/>
                      </a:lnTo>
                      <a:lnTo>
                        <a:pt x="480" y="248"/>
                      </a:lnTo>
                      <a:lnTo>
                        <a:pt x="484" y="243"/>
                      </a:lnTo>
                      <a:lnTo>
                        <a:pt x="485" y="240"/>
                      </a:lnTo>
                      <a:lnTo>
                        <a:pt x="487" y="237"/>
                      </a:lnTo>
                      <a:lnTo>
                        <a:pt x="491" y="237"/>
                      </a:lnTo>
                      <a:lnTo>
                        <a:pt x="495" y="236"/>
                      </a:lnTo>
                      <a:lnTo>
                        <a:pt x="495" y="238"/>
                      </a:lnTo>
                      <a:lnTo>
                        <a:pt x="497" y="238"/>
                      </a:lnTo>
                      <a:lnTo>
                        <a:pt x="501" y="239"/>
                      </a:lnTo>
                      <a:lnTo>
                        <a:pt x="503" y="242"/>
                      </a:lnTo>
                      <a:lnTo>
                        <a:pt x="504" y="248"/>
                      </a:lnTo>
                      <a:lnTo>
                        <a:pt x="505" y="248"/>
                      </a:lnTo>
                      <a:lnTo>
                        <a:pt x="508" y="244"/>
                      </a:lnTo>
                      <a:lnTo>
                        <a:pt x="510" y="243"/>
                      </a:lnTo>
                      <a:lnTo>
                        <a:pt x="513" y="243"/>
                      </a:lnTo>
                      <a:lnTo>
                        <a:pt x="516" y="240"/>
                      </a:lnTo>
                      <a:lnTo>
                        <a:pt x="515" y="238"/>
                      </a:lnTo>
                      <a:lnTo>
                        <a:pt x="518" y="239"/>
                      </a:lnTo>
                      <a:lnTo>
                        <a:pt x="516" y="242"/>
                      </a:lnTo>
                      <a:lnTo>
                        <a:pt x="518" y="239"/>
                      </a:lnTo>
                      <a:lnTo>
                        <a:pt x="522" y="238"/>
                      </a:lnTo>
                      <a:lnTo>
                        <a:pt x="526" y="237"/>
                      </a:lnTo>
                      <a:lnTo>
                        <a:pt x="527" y="239"/>
                      </a:lnTo>
                      <a:lnTo>
                        <a:pt x="532" y="237"/>
                      </a:lnTo>
                      <a:lnTo>
                        <a:pt x="535" y="233"/>
                      </a:lnTo>
                      <a:lnTo>
                        <a:pt x="536" y="232"/>
                      </a:lnTo>
                      <a:lnTo>
                        <a:pt x="541" y="227"/>
                      </a:lnTo>
                      <a:lnTo>
                        <a:pt x="545" y="226"/>
                      </a:lnTo>
                      <a:lnTo>
                        <a:pt x="548" y="228"/>
                      </a:lnTo>
                      <a:lnTo>
                        <a:pt x="550" y="228"/>
                      </a:lnTo>
                      <a:lnTo>
                        <a:pt x="555" y="227"/>
                      </a:lnTo>
                      <a:lnTo>
                        <a:pt x="556" y="226"/>
                      </a:lnTo>
                      <a:lnTo>
                        <a:pt x="559" y="227"/>
                      </a:lnTo>
                      <a:lnTo>
                        <a:pt x="560" y="227"/>
                      </a:lnTo>
                      <a:lnTo>
                        <a:pt x="561" y="222"/>
                      </a:lnTo>
                      <a:lnTo>
                        <a:pt x="565" y="220"/>
                      </a:lnTo>
                      <a:lnTo>
                        <a:pt x="564" y="216"/>
                      </a:lnTo>
                      <a:lnTo>
                        <a:pt x="564" y="214"/>
                      </a:lnTo>
                      <a:lnTo>
                        <a:pt x="562" y="211"/>
                      </a:lnTo>
                      <a:lnTo>
                        <a:pt x="562" y="208"/>
                      </a:lnTo>
                      <a:lnTo>
                        <a:pt x="566" y="204"/>
                      </a:lnTo>
                      <a:lnTo>
                        <a:pt x="568" y="204"/>
                      </a:lnTo>
                      <a:lnTo>
                        <a:pt x="570" y="206"/>
                      </a:lnTo>
                      <a:lnTo>
                        <a:pt x="573" y="200"/>
                      </a:lnTo>
                      <a:lnTo>
                        <a:pt x="575" y="199"/>
                      </a:lnTo>
                      <a:lnTo>
                        <a:pt x="578" y="198"/>
                      </a:lnTo>
                      <a:lnTo>
                        <a:pt x="582" y="200"/>
                      </a:lnTo>
                      <a:lnTo>
                        <a:pt x="583" y="198"/>
                      </a:lnTo>
                      <a:lnTo>
                        <a:pt x="582" y="198"/>
                      </a:lnTo>
                      <a:lnTo>
                        <a:pt x="579" y="192"/>
                      </a:lnTo>
                      <a:lnTo>
                        <a:pt x="577" y="191"/>
                      </a:lnTo>
                      <a:lnTo>
                        <a:pt x="577" y="192"/>
                      </a:lnTo>
                      <a:lnTo>
                        <a:pt x="573" y="191"/>
                      </a:lnTo>
                      <a:lnTo>
                        <a:pt x="572" y="189"/>
                      </a:lnTo>
                      <a:lnTo>
                        <a:pt x="570" y="192"/>
                      </a:lnTo>
                      <a:lnTo>
                        <a:pt x="567" y="192"/>
                      </a:lnTo>
                      <a:lnTo>
                        <a:pt x="566" y="193"/>
                      </a:lnTo>
                      <a:lnTo>
                        <a:pt x="565" y="191"/>
                      </a:lnTo>
                      <a:lnTo>
                        <a:pt x="561" y="189"/>
                      </a:lnTo>
                      <a:lnTo>
                        <a:pt x="560" y="186"/>
                      </a:lnTo>
                      <a:lnTo>
                        <a:pt x="561" y="182"/>
                      </a:lnTo>
                      <a:lnTo>
                        <a:pt x="564" y="185"/>
                      </a:lnTo>
                      <a:lnTo>
                        <a:pt x="566" y="186"/>
                      </a:lnTo>
                      <a:lnTo>
                        <a:pt x="567" y="187"/>
                      </a:lnTo>
                      <a:lnTo>
                        <a:pt x="572" y="188"/>
                      </a:lnTo>
                      <a:lnTo>
                        <a:pt x="575" y="188"/>
                      </a:lnTo>
                      <a:lnTo>
                        <a:pt x="577" y="187"/>
                      </a:lnTo>
                      <a:lnTo>
                        <a:pt x="578" y="188"/>
                      </a:lnTo>
                      <a:lnTo>
                        <a:pt x="584" y="183"/>
                      </a:lnTo>
                      <a:lnTo>
                        <a:pt x="584" y="181"/>
                      </a:lnTo>
                      <a:lnTo>
                        <a:pt x="587" y="179"/>
                      </a:lnTo>
                      <a:lnTo>
                        <a:pt x="588" y="177"/>
                      </a:lnTo>
                      <a:lnTo>
                        <a:pt x="587" y="176"/>
                      </a:lnTo>
                      <a:lnTo>
                        <a:pt x="587" y="172"/>
                      </a:lnTo>
                      <a:lnTo>
                        <a:pt x="589" y="170"/>
                      </a:lnTo>
                      <a:lnTo>
                        <a:pt x="588" y="166"/>
                      </a:lnTo>
                      <a:lnTo>
                        <a:pt x="588" y="164"/>
                      </a:lnTo>
                      <a:lnTo>
                        <a:pt x="589" y="163"/>
                      </a:lnTo>
                      <a:lnTo>
                        <a:pt x="592" y="159"/>
                      </a:lnTo>
                      <a:lnTo>
                        <a:pt x="594" y="159"/>
                      </a:lnTo>
                      <a:lnTo>
                        <a:pt x="592" y="160"/>
                      </a:lnTo>
                      <a:lnTo>
                        <a:pt x="593" y="163"/>
                      </a:lnTo>
                      <a:lnTo>
                        <a:pt x="594" y="163"/>
                      </a:lnTo>
                      <a:lnTo>
                        <a:pt x="595" y="160"/>
                      </a:lnTo>
                      <a:lnTo>
                        <a:pt x="599" y="162"/>
                      </a:lnTo>
                      <a:lnTo>
                        <a:pt x="600" y="162"/>
                      </a:lnTo>
                      <a:lnTo>
                        <a:pt x="601" y="158"/>
                      </a:lnTo>
                      <a:lnTo>
                        <a:pt x="602" y="159"/>
                      </a:lnTo>
                      <a:lnTo>
                        <a:pt x="604" y="164"/>
                      </a:lnTo>
                      <a:lnTo>
                        <a:pt x="605" y="166"/>
                      </a:lnTo>
                      <a:lnTo>
                        <a:pt x="607" y="166"/>
                      </a:lnTo>
                      <a:lnTo>
                        <a:pt x="611" y="163"/>
                      </a:lnTo>
                      <a:lnTo>
                        <a:pt x="613" y="162"/>
                      </a:lnTo>
                      <a:lnTo>
                        <a:pt x="602" y="156"/>
                      </a:lnTo>
                      <a:lnTo>
                        <a:pt x="589" y="120"/>
                      </a:lnTo>
                      <a:lnTo>
                        <a:pt x="594" y="112"/>
                      </a:lnTo>
                      <a:lnTo>
                        <a:pt x="593" y="108"/>
                      </a:lnTo>
                      <a:lnTo>
                        <a:pt x="590" y="108"/>
                      </a:lnTo>
                      <a:lnTo>
                        <a:pt x="587" y="94"/>
                      </a:lnTo>
                      <a:lnTo>
                        <a:pt x="581" y="89"/>
                      </a:lnTo>
                      <a:lnTo>
                        <a:pt x="581" y="84"/>
                      </a:lnTo>
                      <a:lnTo>
                        <a:pt x="576" y="82"/>
                      </a:lnTo>
                      <a:lnTo>
                        <a:pt x="573" y="78"/>
                      </a:lnTo>
                      <a:lnTo>
                        <a:pt x="577" y="68"/>
                      </a:lnTo>
                      <a:lnTo>
                        <a:pt x="573" y="66"/>
                      </a:lnTo>
                      <a:lnTo>
                        <a:pt x="561" y="69"/>
                      </a:lnTo>
                      <a:lnTo>
                        <a:pt x="555" y="74"/>
                      </a:lnTo>
                      <a:lnTo>
                        <a:pt x="553" y="73"/>
                      </a:lnTo>
                      <a:lnTo>
                        <a:pt x="550" y="65"/>
                      </a:lnTo>
                      <a:lnTo>
                        <a:pt x="547" y="62"/>
                      </a:lnTo>
                      <a:lnTo>
                        <a:pt x="541" y="56"/>
                      </a:lnTo>
                      <a:lnTo>
                        <a:pt x="543" y="52"/>
                      </a:lnTo>
                      <a:lnTo>
                        <a:pt x="542" y="50"/>
                      </a:lnTo>
                      <a:lnTo>
                        <a:pt x="539" y="50"/>
                      </a:lnTo>
                      <a:lnTo>
                        <a:pt x="538" y="55"/>
                      </a:lnTo>
                      <a:lnTo>
                        <a:pt x="533" y="57"/>
                      </a:lnTo>
                      <a:lnTo>
                        <a:pt x="531" y="57"/>
                      </a:lnTo>
                      <a:lnTo>
                        <a:pt x="531" y="55"/>
                      </a:lnTo>
                      <a:lnTo>
                        <a:pt x="526" y="52"/>
                      </a:lnTo>
                      <a:lnTo>
                        <a:pt x="524" y="54"/>
                      </a:lnTo>
                      <a:lnTo>
                        <a:pt x="515" y="52"/>
                      </a:lnTo>
                      <a:lnTo>
                        <a:pt x="514" y="49"/>
                      </a:lnTo>
                      <a:lnTo>
                        <a:pt x="501" y="48"/>
                      </a:lnTo>
                      <a:lnTo>
                        <a:pt x="503" y="52"/>
                      </a:lnTo>
                      <a:lnTo>
                        <a:pt x="501" y="52"/>
                      </a:lnTo>
                      <a:lnTo>
                        <a:pt x="497" y="49"/>
                      </a:lnTo>
                      <a:lnTo>
                        <a:pt x="492" y="65"/>
                      </a:lnTo>
                      <a:lnTo>
                        <a:pt x="495" y="69"/>
                      </a:lnTo>
                      <a:lnTo>
                        <a:pt x="493" y="71"/>
                      </a:lnTo>
                      <a:lnTo>
                        <a:pt x="498" y="80"/>
                      </a:lnTo>
                      <a:lnTo>
                        <a:pt x="491" y="84"/>
                      </a:lnTo>
                      <a:lnTo>
                        <a:pt x="485" y="77"/>
                      </a:lnTo>
                      <a:lnTo>
                        <a:pt x="479" y="77"/>
                      </a:lnTo>
                      <a:lnTo>
                        <a:pt x="468" y="63"/>
                      </a:lnTo>
                      <a:lnTo>
                        <a:pt x="463" y="62"/>
                      </a:lnTo>
                      <a:lnTo>
                        <a:pt x="461" y="65"/>
                      </a:lnTo>
                      <a:lnTo>
                        <a:pt x="455" y="65"/>
                      </a:lnTo>
                      <a:lnTo>
                        <a:pt x="445" y="72"/>
                      </a:lnTo>
                      <a:lnTo>
                        <a:pt x="439" y="73"/>
                      </a:lnTo>
                      <a:lnTo>
                        <a:pt x="436" y="71"/>
                      </a:lnTo>
                      <a:lnTo>
                        <a:pt x="427" y="76"/>
                      </a:lnTo>
                      <a:lnTo>
                        <a:pt x="424" y="73"/>
                      </a:lnTo>
                      <a:lnTo>
                        <a:pt x="421" y="84"/>
                      </a:lnTo>
                      <a:lnTo>
                        <a:pt x="411" y="79"/>
                      </a:lnTo>
                      <a:lnTo>
                        <a:pt x="408" y="86"/>
                      </a:lnTo>
                      <a:lnTo>
                        <a:pt x="404" y="83"/>
                      </a:lnTo>
                      <a:lnTo>
                        <a:pt x="398" y="86"/>
                      </a:lnTo>
                      <a:lnTo>
                        <a:pt x="394" y="85"/>
                      </a:lnTo>
                      <a:lnTo>
                        <a:pt x="385" y="91"/>
                      </a:lnTo>
                      <a:lnTo>
                        <a:pt x="383" y="91"/>
                      </a:lnTo>
                      <a:lnTo>
                        <a:pt x="382" y="85"/>
                      </a:lnTo>
                      <a:lnTo>
                        <a:pt x="377" y="84"/>
                      </a:lnTo>
                      <a:lnTo>
                        <a:pt x="373" y="79"/>
                      </a:lnTo>
                      <a:lnTo>
                        <a:pt x="365" y="76"/>
                      </a:lnTo>
                      <a:lnTo>
                        <a:pt x="375" y="71"/>
                      </a:lnTo>
                      <a:lnTo>
                        <a:pt x="377" y="66"/>
                      </a:lnTo>
                      <a:lnTo>
                        <a:pt x="378" y="61"/>
                      </a:lnTo>
                      <a:lnTo>
                        <a:pt x="382" y="56"/>
                      </a:lnTo>
                      <a:lnTo>
                        <a:pt x="381" y="51"/>
                      </a:lnTo>
                      <a:lnTo>
                        <a:pt x="394" y="37"/>
                      </a:lnTo>
                      <a:lnTo>
                        <a:pt x="400" y="37"/>
                      </a:lnTo>
                      <a:lnTo>
                        <a:pt x="402" y="34"/>
                      </a:lnTo>
                      <a:lnTo>
                        <a:pt x="408" y="32"/>
                      </a:lnTo>
                      <a:lnTo>
                        <a:pt x="404" y="28"/>
                      </a:lnTo>
                      <a:lnTo>
                        <a:pt x="408" y="22"/>
                      </a:lnTo>
                      <a:lnTo>
                        <a:pt x="405" y="16"/>
                      </a:lnTo>
                      <a:lnTo>
                        <a:pt x="398" y="14"/>
                      </a:lnTo>
                      <a:lnTo>
                        <a:pt x="395" y="8"/>
                      </a:lnTo>
                      <a:lnTo>
                        <a:pt x="392" y="6"/>
                      </a:lnTo>
                      <a:lnTo>
                        <a:pt x="387" y="10"/>
                      </a:lnTo>
                      <a:lnTo>
                        <a:pt x="384" y="9"/>
                      </a:lnTo>
                      <a:lnTo>
                        <a:pt x="381" y="14"/>
                      </a:lnTo>
                      <a:lnTo>
                        <a:pt x="375" y="15"/>
                      </a:lnTo>
                      <a:lnTo>
                        <a:pt x="373" y="17"/>
                      </a:lnTo>
                      <a:lnTo>
                        <a:pt x="360" y="16"/>
                      </a:lnTo>
                      <a:lnTo>
                        <a:pt x="351" y="22"/>
                      </a:lnTo>
                      <a:lnTo>
                        <a:pt x="350" y="21"/>
                      </a:lnTo>
                      <a:lnTo>
                        <a:pt x="353" y="12"/>
                      </a:lnTo>
                      <a:lnTo>
                        <a:pt x="349" y="5"/>
                      </a:lnTo>
                      <a:lnTo>
                        <a:pt x="347" y="5"/>
                      </a:lnTo>
                      <a:lnTo>
                        <a:pt x="339" y="6"/>
                      </a:lnTo>
                      <a:lnTo>
                        <a:pt x="333" y="16"/>
                      </a:lnTo>
                      <a:lnTo>
                        <a:pt x="327" y="12"/>
                      </a:lnTo>
                      <a:lnTo>
                        <a:pt x="314" y="17"/>
                      </a:lnTo>
                      <a:lnTo>
                        <a:pt x="314" y="15"/>
                      </a:lnTo>
                      <a:lnTo>
                        <a:pt x="303" y="14"/>
                      </a:lnTo>
                      <a:lnTo>
                        <a:pt x="292" y="5"/>
                      </a:lnTo>
                      <a:lnTo>
                        <a:pt x="292" y="0"/>
                      </a:lnTo>
                      <a:lnTo>
                        <a:pt x="280" y="4"/>
                      </a:lnTo>
                      <a:lnTo>
                        <a:pt x="279" y="9"/>
                      </a:lnTo>
                      <a:lnTo>
                        <a:pt x="276" y="10"/>
                      </a:lnTo>
                      <a:lnTo>
                        <a:pt x="269" y="16"/>
                      </a:lnTo>
                      <a:lnTo>
                        <a:pt x="265" y="16"/>
                      </a:lnTo>
                      <a:lnTo>
                        <a:pt x="262" y="20"/>
                      </a:lnTo>
                      <a:lnTo>
                        <a:pt x="259" y="17"/>
                      </a:lnTo>
                      <a:lnTo>
                        <a:pt x="257" y="20"/>
                      </a:lnTo>
                      <a:lnTo>
                        <a:pt x="258" y="25"/>
                      </a:lnTo>
                      <a:lnTo>
                        <a:pt x="261" y="27"/>
                      </a:lnTo>
                      <a:lnTo>
                        <a:pt x="267" y="26"/>
                      </a:lnTo>
                      <a:lnTo>
                        <a:pt x="271" y="29"/>
                      </a:lnTo>
                      <a:lnTo>
                        <a:pt x="268" y="32"/>
                      </a:lnTo>
                      <a:lnTo>
                        <a:pt x="270" y="42"/>
                      </a:lnTo>
                      <a:lnTo>
                        <a:pt x="268" y="45"/>
                      </a:lnTo>
                      <a:lnTo>
                        <a:pt x="269" y="55"/>
                      </a:lnTo>
                      <a:lnTo>
                        <a:pt x="253" y="57"/>
                      </a:lnTo>
                      <a:lnTo>
                        <a:pt x="245" y="48"/>
                      </a:lnTo>
                      <a:lnTo>
                        <a:pt x="245" y="43"/>
                      </a:lnTo>
                      <a:lnTo>
                        <a:pt x="240" y="37"/>
                      </a:lnTo>
                      <a:lnTo>
                        <a:pt x="235" y="38"/>
                      </a:lnTo>
                      <a:lnTo>
                        <a:pt x="227" y="36"/>
                      </a:lnTo>
                      <a:lnTo>
                        <a:pt x="224" y="33"/>
                      </a:lnTo>
                      <a:lnTo>
                        <a:pt x="222" y="37"/>
                      </a:lnTo>
                      <a:lnTo>
                        <a:pt x="217" y="32"/>
                      </a:lnTo>
                      <a:lnTo>
                        <a:pt x="208" y="34"/>
                      </a:lnTo>
                      <a:lnTo>
                        <a:pt x="206" y="32"/>
                      </a:lnTo>
                      <a:lnTo>
                        <a:pt x="204" y="33"/>
                      </a:lnTo>
                      <a:lnTo>
                        <a:pt x="199" y="54"/>
                      </a:lnTo>
                      <a:lnTo>
                        <a:pt x="202" y="57"/>
                      </a:lnTo>
                      <a:lnTo>
                        <a:pt x="201" y="65"/>
                      </a:lnTo>
                      <a:lnTo>
                        <a:pt x="193" y="69"/>
                      </a:lnTo>
                      <a:lnTo>
                        <a:pt x="190" y="73"/>
                      </a:lnTo>
                      <a:lnTo>
                        <a:pt x="187" y="74"/>
                      </a:lnTo>
                      <a:lnTo>
                        <a:pt x="184" y="78"/>
                      </a:lnTo>
                      <a:lnTo>
                        <a:pt x="185" y="80"/>
                      </a:lnTo>
                      <a:lnTo>
                        <a:pt x="183" y="84"/>
                      </a:lnTo>
                      <a:lnTo>
                        <a:pt x="190" y="91"/>
                      </a:lnTo>
                      <a:lnTo>
                        <a:pt x="189" y="99"/>
                      </a:lnTo>
                      <a:lnTo>
                        <a:pt x="195" y="108"/>
                      </a:lnTo>
                      <a:lnTo>
                        <a:pt x="189" y="117"/>
                      </a:lnTo>
                      <a:lnTo>
                        <a:pt x="185" y="117"/>
                      </a:lnTo>
                      <a:lnTo>
                        <a:pt x="183" y="122"/>
                      </a:lnTo>
                      <a:lnTo>
                        <a:pt x="179" y="120"/>
                      </a:lnTo>
                      <a:lnTo>
                        <a:pt x="179" y="132"/>
                      </a:lnTo>
                      <a:lnTo>
                        <a:pt x="184" y="143"/>
                      </a:lnTo>
                      <a:lnTo>
                        <a:pt x="179" y="148"/>
                      </a:lnTo>
                      <a:lnTo>
                        <a:pt x="178" y="147"/>
                      </a:lnTo>
                      <a:lnTo>
                        <a:pt x="178" y="151"/>
                      </a:lnTo>
                      <a:lnTo>
                        <a:pt x="175" y="153"/>
                      </a:lnTo>
                      <a:lnTo>
                        <a:pt x="175" y="159"/>
                      </a:lnTo>
                      <a:lnTo>
                        <a:pt x="166" y="157"/>
                      </a:lnTo>
                      <a:lnTo>
                        <a:pt x="165" y="159"/>
                      </a:lnTo>
                      <a:lnTo>
                        <a:pt x="161" y="158"/>
                      </a:lnTo>
                      <a:lnTo>
                        <a:pt x="162" y="169"/>
                      </a:lnTo>
                      <a:lnTo>
                        <a:pt x="158" y="175"/>
                      </a:lnTo>
                      <a:lnTo>
                        <a:pt x="150" y="176"/>
                      </a:lnTo>
                      <a:lnTo>
                        <a:pt x="142" y="192"/>
                      </a:lnTo>
                      <a:lnTo>
                        <a:pt x="142" y="227"/>
                      </a:lnTo>
                      <a:lnTo>
                        <a:pt x="144" y="229"/>
                      </a:lnTo>
                      <a:lnTo>
                        <a:pt x="139" y="238"/>
                      </a:lnTo>
                      <a:lnTo>
                        <a:pt x="139" y="244"/>
                      </a:lnTo>
                      <a:lnTo>
                        <a:pt x="133" y="252"/>
                      </a:lnTo>
                      <a:lnTo>
                        <a:pt x="125" y="259"/>
                      </a:lnTo>
                      <a:lnTo>
                        <a:pt x="114" y="260"/>
                      </a:lnTo>
                      <a:lnTo>
                        <a:pt x="116" y="262"/>
                      </a:lnTo>
                      <a:lnTo>
                        <a:pt x="114" y="266"/>
                      </a:lnTo>
                      <a:lnTo>
                        <a:pt x="108" y="268"/>
                      </a:lnTo>
                      <a:lnTo>
                        <a:pt x="107" y="268"/>
                      </a:lnTo>
                      <a:lnTo>
                        <a:pt x="105" y="271"/>
                      </a:lnTo>
                      <a:lnTo>
                        <a:pt x="102" y="271"/>
                      </a:lnTo>
                      <a:lnTo>
                        <a:pt x="101" y="273"/>
                      </a:lnTo>
                      <a:lnTo>
                        <a:pt x="95" y="273"/>
                      </a:lnTo>
                      <a:lnTo>
                        <a:pt x="93" y="276"/>
                      </a:lnTo>
                      <a:lnTo>
                        <a:pt x="91" y="273"/>
                      </a:lnTo>
                      <a:lnTo>
                        <a:pt x="87" y="285"/>
                      </a:lnTo>
                      <a:lnTo>
                        <a:pt x="84" y="284"/>
                      </a:lnTo>
                      <a:lnTo>
                        <a:pt x="86" y="289"/>
                      </a:lnTo>
                      <a:lnTo>
                        <a:pt x="86" y="292"/>
                      </a:lnTo>
                      <a:lnTo>
                        <a:pt x="90" y="295"/>
                      </a:lnTo>
                      <a:lnTo>
                        <a:pt x="92" y="301"/>
                      </a:lnTo>
                      <a:lnTo>
                        <a:pt x="87" y="300"/>
                      </a:lnTo>
                      <a:lnTo>
                        <a:pt x="80" y="307"/>
                      </a:lnTo>
                      <a:lnTo>
                        <a:pt x="82" y="311"/>
                      </a:lnTo>
                      <a:lnTo>
                        <a:pt x="80" y="313"/>
                      </a:lnTo>
                      <a:lnTo>
                        <a:pt x="75" y="309"/>
                      </a:lnTo>
                      <a:lnTo>
                        <a:pt x="73" y="311"/>
                      </a:lnTo>
                      <a:lnTo>
                        <a:pt x="70" y="314"/>
                      </a:lnTo>
                      <a:lnTo>
                        <a:pt x="62" y="308"/>
                      </a:lnTo>
                      <a:lnTo>
                        <a:pt x="59" y="312"/>
                      </a:lnTo>
                      <a:lnTo>
                        <a:pt x="56" y="309"/>
                      </a:lnTo>
                      <a:lnTo>
                        <a:pt x="55" y="313"/>
                      </a:lnTo>
                      <a:lnTo>
                        <a:pt x="58" y="317"/>
                      </a:lnTo>
                      <a:lnTo>
                        <a:pt x="57" y="330"/>
                      </a:lnTo>
                      <a:lnTo>
                        <a:pt x="59" y="332"/>
                      </a:lnTo>
                      <a:lnTo>
                        <a:pt x="58" y="337"/>
                      </a:lnTo>
                      <a:lnTo>
                        <a:pt x="52" y="336"/>
                      </a:lnTo>
                      <a:lnTo>
                        <a:pt x="48" y="339"/>
                      </a:lnTo>
                      <a:lnTo>
                        <a:pt x="39" y="336"/>
                      </a:lnTo>
                      <a:lnTo>
                        <a:pt x="33" y="339"/>
                      </a:lnTo>
                      <a:lnTo>
                        <a:pt x="28" y="339"/>
                      </a:lnTo>
                      <a:lnTo>
                        <a:pt x="23" y="346"/>
                      </a:lnTo>
                      <a:lnTo>
                        <a:pt x="23" y="348"/>
                      </a:lnTo>
                      <a:lnTo>
                        <a:pt x="21" y="358"/>
                      </a:lnTo>
                      <a:lnTo>
                        <a:pt x="12" y="359"/>
                      </a:lnTo>
                      <a:lnTo>
                        <a:pt x="10" y="357"/>
                      </a:lnTo>
                      <a:lnTo>
                        <a:pt x="7" y="360"/>
                      </a:lnTo>
                      <a:lnTo>
                        <a:pt x="8" y="366"/>
                      </a:lnTo>
                      <a:lnTo>
                        <a:pt x="8" y="369"/>
                      </a:lnTo>
                      <a:lnTo>
                        <a:pt x="11" y="369"/>
                      </a:lnTo>
                      <a:lnTo>
                        <a:pt x="12" y="372"/>
                      </a:lnTo>
                      <a:lnTo>
                        <a:pt x="11" y="372"/>
                      </a:lnTo>
                      <a:lnTo>
                        <a:pt x="11" y="376"/>
                      </a:lnTo>
                      <a:lnTo>
                        <a:pt x="13" y="377"/>
                      </a:lnTo>
                      <a:lnTo>
                        <a:pt x="15" y="374"/>
                      </a:lnTo>
                      <a:lnTo>
                        <a:pt x="16" y="375"/>
                      </a:lnTo>
                      <a:lnTo>
                        <a:pt x="18" y="376"/>
                      </a:lnTo>
                      <a:lnTo>
                        <a:pt x="22" y="375"/>
                      </a:lnTo>
                      <a:lnTo>
                        <a:pt x="21" y="376"/>
                      </a:lnTo>
                      <a:lnTo>
                        <a:pt x="22" y="379"/>
                      </a:lnTo>
                      <a:lnTo>
                        <a:pt x="23" y="380"/>
                      </a:lnTo>
                      <a:lnTo>
                        <a:pt x="21" y="381"/>
                      </a:lnTo>
                      <a:lnTo>
                        <a:pt x="19" y="383"/>
                      </a:lnTo>
                      <a:lnTo>
                        <a:pt x="21" y="386"/>
                      </a:lnTo>
                      <a:lnTo>
                        <a:pt x="17" y="386"/>
                      </a:lnTo>
                      <a:lnTo>
                        <a:pt x="13" y="387"/>
                      </a:lnTo>
                      <a:lnTo>
                        <a:pt x="12" y="386"/>
                      </a:lnTo>
                      <a:lnTo>
                        <a:pt x="10" y="388"/>
                      </a:lnTo>
                      <a:lnTo>
                        <a:pt x="8" y="387"/>
                      </a:lnTo>
                      <a:lnTo>
                        <a:pt x="10" y="389"/>
                      </a:lnTo>
                      <a:lnTo>
                        <a:pt x="10" y="397"/>
                      </a:lnTo>
                      <a:lnTo>
                        <a:pt x="8" y="400"/>
                      </a:lnTo>
                      <a:lnTo>
                        <a:pt x="2" y="404"/>
                      </a:lnTo>
                      <a:lnTo>
                        <a:pt x="1" y="406"/>
                      </a:lnTo>
                      <a:lnTo>
                        <a:pt x="1" y="409"/>
                      </a:lnTo>
                      <a:lnTo>
                        <a:pt x="4" y="412"/>
                      </a:lnTo>
                      <a:lnTo>
                        <a:pt x="1" y="419"/>
                      </a:lnTo>
                      <a:lnTo>
                        <a:pt x="0" y="423"/>
                      </a:lnTo>
                      <a:lnTo>
                        <a:pt x="0" y="427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" name="Freeform 11"/>
                <p:cNvSpPr>
                  <a:spLocks noChangeAspect="1"/>
                </p:cNvSpPr>
                <p:nvPr/>
              </p:nvSpPr>
              <p:spPr bwMode="auto">
                <a:xfrm>
                  <a:off x="5412190" y="5225754"/>
                  <a:ext cx="1051485" cy="725482"/>
                </a:xfrm>
                <a:custGeom>
                  <a:avLst/>
                  <a:gdLst>
                    <a:gd name="T0" fmla="*/ 365166 w 613"/>
                    <a:gd name="T1" fmla="*/ 598060 h 427"/>
                    <a:gd name="T2" fmla="*/ 385739 w 613"/>
                    <a:gd name="T3" fmla="*/ 547089 h 427"/>
                    <a:gd name="T4" fmla="*/ 390882 w 613"/>
                    <a:gd name="T5" fmla="*/ 577672 h 427"/>
                    <a:gd name="T6" fmla="*/ 433742 w 613"/>
                    <a:gd name="T7" fmla="*/ 567478 h 427"/>
                    <a:gd name="T8" fmla="*/ 459458 w 613"/>
                    <a:gd name="T9" fmla="*/ 572575 h 427"/>
                    <a:gd name="T10" fmla="*/ 478317 w 613"/>
                    <a:gd name="T11" fmla="*/ 525002 h 427"/>
                    <a:gd name="T12" fmla="*/ 473173 w 613"/>
                    <a:gd name="T13" fmla="*/ 480827 h 427"/>
                    <a:gd name="T14" fmla="*/ 488603 w 613"/>
                    <a:gd name="T15" fmla="*/ 538594 h 427"/>
                    <a:gd name="T16" fmla="*/ 517748 w 613"/>
                    <a:gd name="T17" fmla="*/ 514808 h 427"/>
                    <a:gd name="T18" fmla="*/ 536606 w 613"/>
                    <a:gd name="T19" fmla="*/ 519905 h 427"/>
                    <a:gd name="T20" fmla="*/ 555464 w 613"/>
                    <a:gd name="T21" fmla="*/ 494419 h 427"/>
                    <a:gd name="T22" fmla="*/ 550321 w 613"/>
                    <a:gd name="T23" fmla="*/ 457041 h 427"/>
                    <a:gd name="T24" fmla="*/ 529748 w 613"/>
                    <a:gd name="T25" fmla="*/ 433254 h 427"/>
                    <a:gd name="T26" fmla="*/ 550321 w 613"/>
                    <a:gd name="T27" fmla="*/ 424759 h 427"/>
                    <a:gd name="T28" fmla="*/ 536606 w 613"/>
                    <a:gd name="T29" fmla="*/ 378885 h 427"/>
                    <a:gd name="T30" fmla="*/ 560608 w 613"/>
                    <a:gd name="T31" fmla="*/ 417963 h 427"/>
                    <a:gd name="T32" fmla="*/ 598324 w 613"/>
                    <a:gd name="T33" fmla="*/ 463837 h 427"/>
                    <a:gd name="T34" fmla="*/ 634327 w 613"/>
                    <a:gd name="T35" fmla="*/ 457041 h 427"/>
                    <a:gd name="T36" fmla="*/ 678901 w 613"/>
                    <a:gd name="T37" fmla="*/ 465536 h 427"/>
                    <a:gd name="T38" fmla="*/ 682330 w 613"/>
                    <a:gd name="T39" fmla="*/ 457041 h 427"/>
                    <a:gd name="T40" fmla="*/ 687473 w 613"/>
                    <a:gd name="T41" fmla="*/ 434953 h 427"/>
                    <a:gd name="T42" fmla="*/ 725190 w 613"/>
                    <a:gd name="T43" fmla="*/ 421361 h 427"/>
                    <a:gd name="T44" fmla="*/ 723475 w 613"/>
                    <a:gd name="T45" fmla="*/ 451943 h 427"/>
                    <a:gd name="T46" fmla="*/ 756049 w 613"/>
                    <a:gd name="T47" fmla="*/ 424759 h 427"/>
                    <a:gd name="T48" fmla="*/ 786908 w 613"/>
                    <a:gd name="T49" fmla="*/ 406069 h 427"/>
                    <a:gd name="T50" fmla="*/ 797194 w 613"/>
                    <a:gd name="T51" fmla="*/ 426458 h 427"/>
                    <a:gd name="T52" fmla="*/ 829768 w 613"/>
                    <a:gd name="T53" fmla="*/ 421361 h 427"/>
                    <a:gd name="T54" fmla="*/ 852055 w 613"/>
                    <a:gd name="T55" fmla="*/ 404370 h 427"/>
                    <a:gd name="T56" fmla="*/ 888057 w 613"/>
                    <a:gd name="T57" fmla="*/ 406069 h 427"/>
                    <a:gd name="T58" fmla="*/ 934346 w 613"/>
                    <a:gd name="T59" fmla="*/ 383982 h 427"/>
                    <a:gd name="T60" fmla="*/ 966920 w 613"/>
                    <a:gd name="T61" fmla="*/ 363594 h 427"/>
                    <a:gd name="T62" fmla="*/ 999493 w 613"/>
                    <a:gd name="T63" fmla="*/ 336409 h 427"/>
                    <a:gd name="T64" fmla="*/ 968634 w 613"/>
                    <a:gd name="T65" fmla="*/ 324516 h 427"/>
                    <a:gd name="T66" fmla="*/ 990921 w 613"/>
                    <a:gd name="T67" fmla="*/ 319419 h 427"/>
                    <a:gd name="T68" fmla="*/ 1009780 w 613"/>
                    <a:gd name="T69" fmla="*/ 276943 h 427"/>
                    <a:gd name="T70" fmla="*/ 1032067 w 613"/>
                    <a:gd name="T71" fmla="*/ 270147 h 427"/>
                    <a:gd name="T72" fmla="*/ 1011494 w 613"/>
                    <a:gd name="T73" fmla="*/ 183496 h 427"/>
                    <a:gd name="T74" fmla="*/ 948061 w 613"/>
                    <a:gd name="T75" fmla="*/ 124030 h 427"/>
                    <a:gd name="T76" fmla="*/ 910345 w 613"/>
                    <a:gd name="T77" fmla="*/ 93447 h 427"/>
                    <a:gd name="T78" fmla="*/ 848626 w 613"/>
                    <a:gd name="T79" fmla="*/ 117233 h 427"/>
                    <a:gd name="T80" fmla="*/ 762906 w 613"/>
                    <a:gd name="T81" fmla="*/ 122331 h 427"/>
                    <a:gd name="T82" fmla="*/ 675472 w 613"/>
                    <a:gd name="T83" fmla="*/ 144418 h 427"/>
                    <a:gd name="T84" fmla="*/ 654899 w 613"/>
                    <a:gd name="T85" fmla="*/ 95146 h 427"/>
                    <a:gd name="T86" fmla="*/ 677187 w 613"/>
                    <a:gd name="T87" fmla="*/ 13592 h 427"/>
                    <a:gd name="T88" fmla="*/ 605182 w 613"/>
                    <a:gd name="T89" fmla="*/ 20388 h 427"/>
                    <a:gd name="T90" fmla="*/ 500604 w 613"/>
                    <a:gd name="T91" fmla="*/ 0 h 427"/>
                    <a:gd name="T92" fmla="*/ 447457 w 613"/>
                    <a:gd name="T93" fmla="*/ 45874 h 427"/>
                    <a:gd name="T94" fmla="*/ 411455 w 613"/>
                    <a:gd name="T95" fmla="*/ 62864 h 427"/>
                    <a:gd name="T96" fmla="*/ 346308 w 613"/>
                    <a:gd name="T97" fmla="*/ 96845 h 427"/>
                    <a:gd name="T98" fmla="*/ 334307 w 613"/>
                    <a:gd name="T99" fmla="*/ 183496 h 427"/>
                    <a:gd name="T100" fmla="*/ 300019 w 613"/>
                    <a:gd name="T101" fmla="*/ 259952 h 427"/>
                    <a:gd name="T102" fmla="*/ 246873 w 613"/>
                    <a:gd name="T103" fmla="*/ 389079 h 427"/>
                    <a:gd name="T104" fmla="*/ 180012 w 613"/>
                    <a:gd name="T105" fmla="*/ 460439 h 427"/>
                    <a:gd name="T106" fmla="*/ 154296 w 613"/>
                    <a:gd name="T107" fmla="*/ 501215 h 427"/>
                    <a:gd name="T108" fmla="*/ 101149 w 613"/>
                    <a:gd name="T109" fmla="*/ 530099 h 427"/>
                    <a:gd name="T110" fmla="*/ 56575 w 613"/>
                    <a:gd name="T111" fmla="*/ 575973 h 427"/>
                    <a:gd name="T112" fmla="*/ 18858 w 613"/>
                    <a:gd name="T113" fmla="*/ 626944 h 427"/>
                    <a:gd name="T114" fmla="*/ 37717 w 613"/>
                    <a:gd name="T115" fmla="*/ 643934 h 427"/>
                    <a:gd name="T116" fmla="*/ 17144 w 613"/>
                    <a:gd name="T117" fmla="*/ 660925 h 42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13"/>
                    <a:gd name="T178" fmla="*/ 0 h 427"/>
                    <a:gd name="T179" fmla="*/ 613 w 613"/>
                    <a:gd name="T180" fmla="*/ 427 h 42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13" h="427">
                      <a:moveTo>
                        <a:pt x="189" y="341"/>
                      </a:moveTo>
                      <a:lnTo>
                        <a:pt x="191" y="343"/>
                      </a:lnTo>
                      <a:lnTo>
                        <a:pt x="195" y="342"/>
                      </a:lnTo>
                      <a:lnTo>
                        <a:pt x="195" y="345"/>
                      </a:lnTo>
                      <a:lnTo>
                        <a:pt x="200" y="346"/>
                      </a:lnTo>
                      <a:lnTo>
                        <a:pt x="207" y="343"/>
                      </a:lnTo>
                      <a:lnTo>
                        <a:pt x="210" y="345"/>
                      </a:lnTo>
                      <a:lnTo>
                        <a:pt x="210" y="348"/>
                      </a:lnTo>
                      <a:lnTo>
                        <a:pt x="213" y="351"/>
                      </a:lnTo>
                      <a:lnTo>
                        <a:pt x="213" y="352"/>
                      </a:lnTo>
                      <a:lnTo>
                        <a:pt x="217" y="353"/>
                      </a:lnTo>
                      <a:lnTo>
                        <a:pt x="227" y="349"/>
                      </a:lnTo>
                      <a:lnTo>
                        <a:pt x="228" y="346"/>
                      </a:lnTo>
                      <a:lnTo>
                        <a:pt x="228" y="341"/>
                      </a:lnTo>
                      <a:lnTo>
                        <a:pt x="225" y="332"/>
                      </a:lnTo>
                      <a:lnTo>
                        <a:pt x="223" y="325"/>
                      </a:lnTo>
                      <a:lnTo>
                        <a:pt x="224" y="323"/>
                      </a:lnTo>
                      <a:lnTo>
                        <a:pt x="225" y="322"/>
                      </a:lnTo>
                      <a:lnTo>
                        <a:pt x="225" y="318"/>
                      </a:lnTo>
                      <a:lnTo>
                        <a:pt x="225" y="322"/>
                      </a:lnTo>
                      <a:lnTo>
                        <a:pt x="224" y="325"/>
                      </a:lnTo>
                      <a:lnTo>
                        <a:pt x="225" y="330"/>
                      </a:lnTo>
                      <a:lnTo>
                        <a:pt x="228" y="331"/>
                      </a:lnTo>
                      <a:lnTo>
                        <a:pt x="230" y="331"/>
                      </a:lnTo>
                      <a:lnTo>
                        <a:pt x="231" y="330"/>
                      </a:lnTo>
                      <a:lnTo>
                        <a:pt x="233" y="329"/>
                      </a:lnTo>
                      <a:lnTo>
                        <a:pt x="234" y="330"/>
                      </a:lnTo>
                      <a:lnTo>
                        <a:pt x="229" y="332"/>
                      </a:lnTo>
                      <a:lnTo>
                        <a:pt x="228" y="334"/>
                      </a:lnTo>
                      <a:lnTo>
                        <a:pt x="228" y="340"/>
                      </a:lnTo>
                      <a:lnTo>
                        <a:pt x="239" y="346"/>
                      </a:lnTo>
                      <a:lnTo>
                        <a:pt x="240" y="347"/>
                      </a:lnTo>
                      <a:lnTo>
                        <a:pt x="244" y="346"/>
                      </a:lnTo>
                      <a:lnTo>
                        <a:pt x="246" y="345"/>
                      </a:lnTo>
                      <a:lnTo>
                        <a:pt x="247" y="345"/>
                      </a:lnTo>
                      <a:lnTo>
                        <a:pt x="247" y="341"/>
                      </a:lnTo>
                      <a:lnTo>
                        <a:pt x="247" y="339"/>
                      </a:lnTo>
                      <a:lnTo>
                        <a:pt x="251" y="339"/>
                      </a:lnTo>
                      <a:lnTo>
                        <a:pt x="251" y="336"/>
                      </a:lnTo>
                      <a:lnTo>
                        <a:pt x="253" y="334"/>
                      </a:lnTo>
                      <a:lnTo>
                        <a:pt x="256" y="335"/>
                      </a:lnTo>
                      <a:lnTo>
                        <a:pt x="255" y="332"/>
                      </a:lnTo>
                      <a:lnTo>
                        <a:pt x="257" y="330"/>
                      </a:lnTo>
                      <a:lnTo>
                        <a:pt x="262" y="329"/>
                      </a:lnTo>
                      <a:lnTo>
                        <a:pt x="261" y="328"/>
                      </a:lnTo>
                      <a:lnTo>
                        <a:pt x="263" y="325"/>
                      </a:lnTo>
                      <a:lnTo>
                        <a:pt x="265" y="331"/>
                      </a:lnTo>
                      <a:lnTo>
                        <a:pt x="265" y="335"/>
                      </a:lnTo>
                      <a:lnTo>
                        <a:pt x="267" y="335"/>
                      </a:lnTo>
                      <a:lnTo>
                        <a:pt x="268" y="337"/>
                      </a:lnTo>
                      <a:lnTo>
                        <a:pt x="273" y="336"/>
                      </a:lnTo>
                      <a:lnTo>
                        <a:pt x="275" y="334"/>
                      </a:lnTo>
                      <a:lnTo>
                        <a:pt x="275" y="331"/>
                      </a:lnTo>
                      <a:lnTo>
                        <a:pt x="279" y="329"/>
                      </a:lnTo>
                      <a:lnTo>
                        <a:pt x="278" y="328"/>
                      </a:lnTo>
                      <a:lnTo>
                        <a:pt x="276" y="323"/>
                      </a:lnTo>
                      <a:lnTo>
                        <a:pt x="276" y="322"/>
                      </a:lnTo>
                      <a:lnTo>
                        <a:pt x="275" y="317"/>
                      </a:lnTo>
                      <a:lnTo>
                        <a:pt x="276" y="313"/>
                      </a:lnTo>
                      <a:lnTo>
                        <a:pt x="279" y="309"/>
                      </a:lnTo>
                      <a:lnTo>
                        <a:pt x="282" y="306"/>
                      </a:lnTo>
                      <a:lnTo>
                        <a:pt x="282" y="305"/>
                      </a:lnTo>
                      <a:lnTo>
                        <a:pt x="281" y="299"/>
                      </a:lnTo>
                      <a:lnTo>
                        <a:pt x="280" y="290"/>
                      </a:lnTo>
                      <a:lnTo>
                        <a:pt x="279" y="285"/>
                      </a:lnTo>
                      <a:lnTo>
                        <a:pt x="274" y="283"/>
                      </a:lnTo>
                      <a:lnTo>
                        <a:pt x="271" y="278"/>
                      </a:lnTo>
                      <a:lnTo>
                        <a:pt x="275" y="278"/>
                      </a:lnTo>
                      <a:lnTo>
                        <a:pt x="276" y="279"/>
                      </a:lnTo>
                      <a:lnTo>
                        <a:pt x="276" y="283"/>
                      </a:lnTo>
                      <a:lnTo>
                        <a:pt x="280" y="284"/>
                      </a:lnTo>
                      <a:lnTo>
                        <a:pt x="281" y="286"/>
                      </a:lnTo>
                      <a:lnTo>
                        <a:pt x="281" y="294"/>
                      </a:lnTo>
                      <a:lnTo>
                        <a:pt x="281" y="297"/>
                      </a:lnTo>
                      <a:lnTo>
                        <a:pt x="282" y="303"/>
                      </a:lnTo>
                      <a:lnTo>
                        <a:pt x="284" y="305"/>
                      </a:lnTo>
                      <a:lnTo>
                        <a:pt x="285" y="306"/>
                      </a:lnTo>
                      <a:lnTo>
                        <a:pt x="287" y="312"/>
                      </a:lnTo>
                      <a:lnTo>
                        <a:pt x="285" y="316"/>
                      </a:lnTo>
                      <a:lnTo>
                        <a:pt x="285" y="317"/>
                      </a:lnTo>
                      <a:lnTo>
                        <a:pt x="290" y="319"/>
                      </a:lnTo>
                      <a:lnTo>
                        <a:pt x="293" y="318"/>
                      </a:lnTo>
                      <a:lnTo>
                        <a:pt x="293" y="320"/>
                      </a:lnTo>
                      <a:lnTo>
                        <a:pt x="298" y="318"/>
                      </a:lnTo>
                      <a:lnTo>
                        <a:pt x="297" y="313"/>
                      </a:lnTo>
                      <a:lnTo>
                        <a:pt x="301" y="311"/>
                      </a:lnTo>
                      <a:lnTo>
                        <a:pt x="301" y="307"/>
                      </a:lnTo>
                      <a:lnTo>
                        <a:pt x="301" y="305"/>
                      </a:lnTo>
                      <a:lnTo>
                        <a:pt x="303" y="306"/>
                      </a:lnTo>
                      <a:lnTo>
                        <a:pt x="302" y="303"/>
                      </a:lnTo>
                      <a:lnTo>
                        <a:pt x="302" y="302"/>
                      </a:lnTo>
                      <a:lnTo>
                        <a:pt x="303" y="301"/>
                      </a:lnTo>
                      <a:lnTo>
                        <a:pt x="299" y="291"/>
                      </a:lnTo>
                      <a:lnTo>
                        <a:pt x="298" y="289"/>
                      </a:lnTo>
                      <a:lnTo>
                        <a:pt x="302" y="292"/>
                      </a:lnTo>
                      <a:lnTo>
                        <a:pt x="304" y="296"/>
                      </a:lnTo>
                      <a:lnTo>
                        <a:pt x="304" y="299"/>
                      </a:lnTo>
                      <a:lnTo>
                        <a:pt x="309" y="305"/>
                      </a:lnTo>
                      <a:lnTo>
                        <a:pt x="313" y="307"/>
                      </a:lnTo>
                      <a:lnTo>
                        <a:pt x="313" y="306"/>
                      </a:lnTo>
                      <a:lnTo>
                        <a:pt x="313" y="303"/>
                      </a:lnTo>
                      <a:lnTo>
                        <a:pt x="313" y="301"/>
                      </a:lnTo>
                      <a:lnTo>
                        <a:pt x="315" y="302"/>
                      </a:lnTo>
                      <a:lnTo>
                        <a:pt x="318" y="301"/>
                      </a:lnTo>
                      <a:lnTo>
                        <a:pt x="319" y="303"/>
                      </a:lnTo>
                      <a:lnTo>
                        <a:pt x="321" y="303"/>
                      </a:lnTo>
                      <a:lnTo>
                        <a:pt x="324" y="301"/>
                      </a:lnTo>
                      <a:lnTo>
                        <a:pt x="322" y="296"/>
                      </a:lnTo>
                      <a:lnTo>
                        <a:pt x="325" y="294"/>
                      </a:lnTo>
                      <a:lnTo>
                        <a:pt x="324" y="291"/>
                      </a:lnTo>
                      <a:lnTo>
                        <a:pt x="326" y="289"/>
                      </a:lnTo>
                      <a:lnTo>
                        <a:pt x="324" y="289"/>
                      </a:lnTo>
                      <a:lnTo>
                        <a:pt x="320" y="288"/>
                      </a:lnTo>
                      <a:lnTo>
                        <a:pt x="319" y="286"/>
                      </a:lnTo>
                      <a:lnTo>
                        <a:pt x="321" y="280"/>
                      </a:lnTo>
                      <a:lnTo>
                        <a:pt x="321" y="276"/>
                      </a:lnTo>
                      <a:lnTo>
                        <a:pt x="321" y="272"/>
                      </a:lnTo>
                      <a:lnTo>
                        <a:pt x="318" y="271"/>
                      </a:lnTo>
                      <a:lnTo>
                        <a:pt x="314" y="271"/>
                      </a:lnTo>
                      <a:lnTo>
                        <a:pt x="321" y="269"/>
                      </a:lnTo>
                      <a:lnTo>
                        <a:pt x="318" y="263"/>
                      </a:lnTo>
                      <a:lnTo>
                        <a:pt x="315" y="261"/>
                      </a:lnTo>
                      <a:lnTo>
                        <a:pt x="315" y="260"/>
                      </a:lnTo>
                      <a:lnTo>
                        <a:pt x="309" y="256"/>
                      </a:lnTo>
                      <a:lnTo>
                        <a:pt x="305" y="254"/>
                      </a:lnTo>
                      <a:lnTo>
                        <a:pt x="303" y="252"/>
                      </a:lnTo>
                      <a:lnTo>
                        <a:pt x="303" y="250"/>
                      </a:lnTo>
                      <a:lnTo>
                        <a:pt x="305" y="251"/>
                      </a:lnTo>
                      <a:lnTo>
                        <a:pt x="305" y="254"/>
                      </a:lnTo>
                      <a:lnTo>
                        <a:pt x="309" y="255"/>
                      </a:lnTo>
                      <a:lnTo>
                        <a:pt x="314" y="252"/>
                      </a:lnTo>
                      <a:lnTo>
                        <a:pt x="318" y="252"/>
                      </a:lnTo>
                      <a:lnTo>
                        <a:pt x="314" y="250"/>
                      </a:lnTo>
                      <a:lnTo>
                        <a:pt x="309" y="249"/>
                      </a:lnTo>
                      <a:lnTo>
                        <a:pt x="313" y="250"/>
                      </a:lnTo>
                      <a:lnTo>
                        <a:pt x="318" y="251"/>
                      </a:lnTo>
                      <a:lnTo>
                        <a:pt x="321" y="255"/>
                      </a:lnTo>
                      <a:lnTo>
                        <a:pt x="325" y="255"/>
                      </a:lnTo>
                      <a:lnTo>
                        <a:pt x="325" y="252"/>
                      </a:lnTo>
                      <a:lnTo>
                        <a:pt x="321" y="250"/>
                      </a:lnTo>
                      <a:lnTo>
                        <a:pt x="320" y="248"/>
                      </a:lnTo>
                      <a:lnTo>
                        <a:pt x="318" y="246"/>
                      </a:lnTo>
                      <a:lnTo>
                        <a:pt x="316" y="245"/>
                      </a:lnTo>
                      <a:lnTo>
                        <a:pt x="314" y="237"/>
                      </a:lnTo>
                      <a:lnTo>
                        <a:pt x="314" y="234"/>
                      </a:lnTo>
                      <a:lnTo>
                        <a:pt x="315" y="231"/>
                      </a:lnTo>
                      <a:lnTo>
                        <a:pt x="314" y="226"/>
                      </a:lnTo>
                      <a:lnTo>
                        <a:pt x="309" y="223"/>
                      </a:lnTo>
                      <a:lnTo>
                        <a:pt x="309" y="222"/>
                      </a:lnTo>
                      <a:lnTo>
                        <a:pt x="313" y="223"/>
                      </a:lnTo>
                      <a:lnTo>
                        <a:pt x="316" y="227"/>
                      </a:lnTo>
                      <a:lnTo>
                        <a:pt x="320" y="238"/>
                      </a:lnTo>
                      <a:lnTo>
                        <a:pt x="321" y="240"/>
                      </a:lnTo>
                      <a:lnTo>
                        <a:pt x="322" y="239"/>
                      </a:lnTo>
                      <a:lnTo>
                        <a:pt x="321" y="242"/>
                      </a:lnTo>
                      <a:lnTo>
                        <a:pt x="324" y="239"/>
                      </a:lnTo>
                      <a:lnTo>
                        <a:pt x="324" y="244"/>
                      </a:lnTo>
                      <a:lnTo>
                        <a:pt x="325" y="248"/>
                      </a:lnTo>
                      <a:lnTo>
                        <a:pt x="325" y="245"/>
                      </a:lnTo>
                      <a:lnTo>
                        <a:pt x="327" y="246"/>
                      </a:lnTo>
                      <a:lnTo>
                        <a:pt x="328" y="249"/>
                      </a:lnTo>
                      <a:lnTo>
                        <a:pt x="328" y="254"/>
                      </a:lnTo>
                      <a:lnTo>
                        <a:pt x="330" y="254"/>
                      </a:lnTo>
                      <a:lnTo>
                        <a:pt x="333" y="251"/>
                      </a:lnTo>
                      <a:lnTo>
                        <a:pt x="337" y="254"/>
                      </a:lnTo>
                      <a:lnTo>
                        <a:pt x="337" y="259"/>
                      </a:lnTo>
                      <a:lnTo>
                        <a:pt x="342" y="267"/>
                      </a:lnTo>
                      <a:lnTo>
                        <a:pt x="343" y="269"/>
                      </a:lnTo>
                      <a:lnTo>
                        <a:pt x="345" y="271"/>
                      </a:lnTo>
                      <a:lnTo>
                        <a:pt x="349" y="273"/>
                      </a:lnTo>
                      <a:lnTo>
                        <a:pt x="349" y="274"/>
                      </a:lnTo>
                      <a:lnTo>
                        <a:pt x="347" y="277"/>
                      </a:lnTo>
                      <a:lnTo>
                        <a:pt x="347" y="279"/>
                      </a:lnTo>
                      <a:lnTo>
                        <a:pt x="349" y="279"/>
                      </a:lnTo>
                      <a:lnTo>
                        <a:pt x="351" y="277"/>
                      </a:lnTo>
                      <a:lnTo>
                        <a:pt x="351" y="273"/>
                      </a:lnTo>
                      <a:lnTo>
                        <a:pt x="354" y="273"/>
                      </a:lnTo>
                      <a:lnTo>
                        <a:pt x="360" y="276"/>
                      </a:lnTo>
                      <a:lnTo>
                        <a:pt x="362" y="273"/>
                      </a:lnTo>
                      <a:lnTo>
                        <a:pt x="370" y="269"/>
                      </a:lnTo>
                      <a:lnTo>
                        <a:pt x="376" y="271"/>
                      </a:lnTo>
                      <a:lnTo>
                        <a:pt x="379" y="267"/>
                      </a:lnTo>
                      <a:lnTo>
                        <a:pt x="382" y="266"/>
                      </a:lnTo>
                      <a:lnTo>
                        <a:pt x="385" y="266"/>
                      </a:lnTo>
                      <a:lnTo>
                        <a:pt x="388" y="265"/>
                      </a:lnTo>
                      <a:lnTo>
                        <a:pt x="392" y="266"/>
                      </a:lnTo>
                      <a:lnTo>
                        <a:pt x="393" y="268"/>
                      </a:lnTo>
                      <a:lnTo>
                        <a:pt x="394" y="269"/>
                      </a:lnTo>
                      <a:lnTo>
                        <a:pt x="396" y="272"/>
                      </a:lnTo>
                      <a:lnTo>
                        <a:pt x="396" y="274"/>
                      </a:lnTo>
                      <a:lnTo>
                        <a:pt x="396" y="278"/>
                      </a:lnTo>
                      <a:lnTo>
                        <a:pt x="399" y="279"/>
                      </a:lnTo>
                      <a:lnTo>
                        <a:pt x="401" y="277"/>
                      </a:lnTo>
                      <a:lnTo>
                        <a:pt x="407" y="274"/>
                      </a:lnTo>
                      <a:lnTo>
                        <a:pt x="407" y="273"/>
                      </a:lnTo>
                      <a:lnTo>
                        <a:pt x="406" y="271"/>
                      </a:lnTo>
                      <a:lnTo>
                        <a:pt x="404" y="271"/>
                      </a:lnTo>
                      <a:lnTo>
                        <a:pt x="401" y="268"/>
                      </a:lnTo>
                      <a:lnTo>
                        <a:pt x="399" y="271"/>
                      </a:lnTo>
                      <a:lnTo>
                        <a:pt x="398" y="269"/>
                      </a:lnTo>
                      <a:lnTo>
                        <a:pt x="399" y="266"/>
                      </a:lnTo>
                      <a:lnTo>
                        <a:pt x="400" y="267"/>
                      </a:lnTo>
                      <a:lnTo>
                        <a:pt x="404" y="265"/>
                      </a:lnTo>
                      <a:lnTo>
                        <a:pt x="405" y="261"/>
                      </a:lnTo>
                      <a:lnTo>
                        <a:pt x="400" y="261"/>
                      </a:lnTo>
                      <a:lnTo>
                        <a:pt x="396" y="261"/>
                      </a:lnTo>
                      <a:lnTo>
                        <a:pt x="398" y="259"/>
                      </a:lnTo>
                      <a:lnTo>
                        <a:pt x="400" y="257"/>
                      </a:lnTo>
                      <a:lnTo>
                        <a:pt x="400" y="255"/>
                      </a:lnTo>
                      <a:lnTo>
                        <a:pt x="401" y="256"/>
                      </a:lnTo>
                      <a:lnTo>
                        <a:pt x="401" y="254"/>
                      </a:lnTo>
                      <a:lnTo>
                        <a:pt x="406" y="251"/>
                      </a:lnTo>
                      <a:lnTo>
                        <a:pt x="408" y="250"/>
                      </a:lnTo>
                      <a:lnTo>
                        <a:pt x="412" y="249"/>
                      </a:lnTo>
                      <a:lnTo>
                        <a:pt x="415" y="248"/>
                      </a:lnTo>
                      <a:lnTo>
                        <a:pt x="417" y="249"/>
                      </a:lnTo>
                      <a:lnTo>
                        <a:pt x="418" y="248"/>
                      </a:lnTo>
                      <a:lnTo>
                        <a:pt x="419" y="245"/>
                      </a:lnTo>
                      <a:lnTo>
                        <a:pt x="421" y="244"/>
                      </a:lnTo>
                      <a:lnTo>
                        <a:pt x="423" y="248"/>
                      </a:lnTo>
                      <a:lnTo>
                        <a:pt x="419" y="250"/>
                      </a:lnTo>
                      <a:lnTo>
                        <a:pt x="418" y="250"/>
                      </a:lnTo>
                      <a:lnTo>
                        <a:pt x="417" y="255"/>
                      </a:lnTo>
                      <a:lnTo>
                        <a:pt x="417" y="257"/>
                      </a:lnTo>
                      <a:lnTo>
                        <a:pt x="416" y="260"/>
                      </a:lnTo>
                      <a:lnTo>
                        <a:pt x="417" y="261"/>
                      </a:lnTo>
                      <a:lnTo>
                        <a:pt x="417" y="265"/>
                      </a:lnTo>
                      <a:lnTo>
                        <a:pt x="418" y="266"/>
                      </a:lnTo>
                      <a:lnTo>
                        <a:pt x="421" y="265"/>
                      </a:lnTo>
                      <a:lnTo>
                        <a:pt x="422" y="266"/>
                      </a:lnTo>
                      <a:lnTo>
                        <a:pt x="427" y="265"/>
                      </a:lnTo>
                      <a:lnTo>
                        <a:pt x="429" y="266"/>
                      </a:lnTo>
                      <a:lnTo>
                        <a:pt x="429" y="269"/>
                      </a:lnTo>
                      <a:lnTo>
                        <a:pt x="432" y="268"/>
                      </a:lnTo>
                      <a:lnTo>
                        <a:pt x="430" y="265"/>
                      </a:lnTo>
                      <a:lnTo>
                        <a:pt x="433" y="261"/>
                      </a:lnTo>
                      <a:lnTo>
                        <a:pt x="436" y="256"/>
                      </a:lnTo>
                      <a:lnTo>
                        <a:pt x="440" y="255"/>
                      </a:lnTo>
                      <a:lnTo>
                        <a:pt x="440" y="252"/>
                      </a:lnTo>
                      <a:lnTo>
                        <a:pt x="441" y="250"/>
                      </a:lnTo>
                      <a:lnTo>
                        <a:pt x="441" y="246"/>
                      </a:lnTo>
                      <a:lnTo>
                        <a:pt x="446" y="245"/>
                      </a:lnTo>
                      <a:lnTo>
                        <a:pt x="450" y="244"/>
                      </a:lnTo>
                      <a:lnTo>
                        <a:pt x="450" y="245"/>
                      </a:lnTo>
                      <a:lnTo>
                        <a:pt x="452" y="248"/>
                      </a:lnTo>
                      <a:lnTo>
                        <a:pt x="453" y="245"/>
                      </a:lnTo>
                      <a:lnTo>
                        <a:pt x="451" y="244"/>
                      </a:lnTo>
                      <a:lnTo>
                        <a:pt x="455" y="242"/>
                      </a:lnTo>
                      <a:lnTo>
                        <a:pt x="459" y="242"/>
                      </a:lnTo>
                      <a:lnTo>
                        <a:pt x="459" y="239"/>
                      </a:lnTo>
                      <a:lnTo>
                        <a:pt x="464" y="234"/>
                      </a:lnTo>
                      <a:lnTo>
                        <a:pt x="463" y="237"/>
                      </a:lnTo>
                      <a:lnTo>
                        <a:pt x="465" y="239"/>
                      </a:lnTo>
                      <a:lnTo>
                        <a:pt x="461" y="242"/>
                      </a:lnTo>
                      <a:lnTo>
                        <a:pt x="457" y="245"/>
                      </a:lnTo>
                      <a:lnTo>
                        <a:pt x="457" y="246"/>
                      </a:lnTo>
                      <a:lnTo>
                        <a:pt x="459" y="245"/>
                      </a:lnTo>
                      <a:lnTo>
                        <a:pt x="464" y="245"/>
                      </a:lnTo>
                      <a:lnTo>
                        <a:pt x="467" y="246"/>
                      </a:lnTo>
                      <a:lnTo>
                        <a:pt x="465" y="251"/>
                      </a:lnTo>
                      <a:lnTo>
                        <a:pt x="469" y="255"/>
                      </a:lnTo>
                      <a:lnTo>
                        <a:pt x="473" y="255"/>
                      </a:lnTo>
                      <a:lnTo>
                        <a:pt x="474" y="254"/>
                      </a:lnTo>
                      <a:lnTo>
                        <a:pt x="476" y="252"/>
                      </a:lnTo>
                      <a:lnTo>
                        <a:pt x="482" y="256"/>
                      </a:lnTo>
                      <a:lnTo>
                        <a:pt x="485" y="257"/>
                      </a:lnTo>
                      <a:lnTo>
                        <a:pt x="484" y="254"/>
                      </a:lnTo>
                      <a:lnTo>
                        <a:pt x="485" y="250"/>
                      </a:lnTo>
                      <a:lnTo>
                        <a:pt x="487" y="249"/>
                      </a:lnTo>
                      <a:lnTo>
                        <a:pt x="484" y="248"/>
                      </a:lnTo>
                      <a:lnTo>
                        <a:pt x="485" y="250"/>
                      </a:lnTo>
                      <a:lnTo>
                        <a:pt x="482" y="251"/>
                      </a:lnTo>
                      <a:lnTo>
                        <a:pt x="480" y="248"/>
                      </a:lnTo>
                      <a:lnTo>
                        <a:pt x="484" y="243"/>
                      </a:lnTo>
                      <a:lnTo>
                        <a:pt x="485" y="240"/>
                      </a:lnTo>
                      <a:lnTo>
                        <a:pt x="487" y="237"/>
                      </a:lnTo>
                      <a:lnTo>
                        <a:pt x="491" y="237"/>
                      </a:lnTo>
                      <a:lnTo>
                        <a:pt x="495" y="236"/>
                      </a:lnTo>
                      <a:lnTo>
                        <a:pt x="495" y="238"/>
                      </a:lnTo>
                      <a:lnTo>
                        <a:pt x="497" y="238"/>
                      </a:lnTo>
                      <a:lnTo>
                        <a:pt x="501" y="239"/>
                      </a:lnTo>
                      <a:lnTo>
                        <a:pt x="503" y="242"/>
                      </a:lnTo>
                      <a:lnTo>
                        <a:pt x="504" y="248"/>
                      </a:lnTo>
                      <a:lnTo>
                        <a:pt x="505" y="248"/>
                      </a:lnTo>
                      <a:lnTo>
                        <a:pt x="508" y="244"/>
                      </a:lnTo>
                      <a:lnTo>
                        <a:pt x="510" y="243"/>
                      </a:lnTo>
                      <a:lnTo>
                        <a:pt x="513" y="243"/>
                      </a:lnTo>
                      <a:lnTo>
                        <a:pt x="516" y="240"/>
                      </a:lnTo>
                      <a:lnTo>
                        <a:pt x="515" y="238"/>
                      </a:lnTo>
                      <a:lnTo>
                        <a:pt x="518" y="239"/>
                      </a:lnTo>
                      <a:lnTo>
                        <a:pt x="516" y="242"/>
                      </a:lnTo>
                      <a:lnTo>
                        <a:pt x="518" y="239"/>
                      </a:lnTo>
                      <a:lnTo>
                        <a:pt x="522" y="238"/>
                      </a:lnTo>
                      <a:lnTo>
                        <a:pt x="526" y="237"/>
                      </a:lnTo>
                      <a:lnTo>
                        <a:pt x="527" y="239"/>
                      </a:lnTo>
                      <a:lnTo>
                        <a:pt x="532" y="237"/>
                      </a:lnTo>
                      <a:lnTo>
                        <a:pt x="535" y="233"/>
                      </a:lnTo>
                      <a:lnTo>
                        <a:pt x="536" y="232"/>
                      </a:lnTo>
                      <a:lnTo>
                        <a:pt x="541" y="227"/>
                      </a:lnTo>
                      <a:lnTo>
                        <a:pt x="545" y="226"/>
                      </a:lnTo>
                      <a:lnTo>
                        <a:pt x="548" y="228"/>
                      </a:lnTo>
                      <a:lnTo>
                        <a:pt x="550" y="228"/>
                      </a:lnTo>
                      <a:lnTo>
                        <a:pt x="555" y="227"/>
                      </a:lnTo>
                      <a:lnTo>
                        <a:pt x="556" y="226"/>
                      </a:lnTo>
                      <a:lnTo>
                        <a:pt x="559" y="227"/>
                      </a:lnTo>
                      <a:lnTo>
                        <a:pt x="560" y="227"/>
                      </a:lnTo>
                      <a:lnTo>
                        <a:pt x="561" y="222"/>
                      </a:lnTo>
                      <a:lnTo>
                        <a:pt x="565" y="220"/>
                      </a:lnTo>
                      <a:lnTo>
                        <a:pt x="564" y="216"/>
                      </a:lnTo>
                      <a:lnTo>
                        <a:pt x="564" y="214"/>
                      </a:lnTo>
                      <a:lnTo>
                        <a:pt x="562" y="211"/>
                      </a:lnTo>
                      <a:lnTo>
                        <a:pt x="562" y="208"/>
                      </a:lnTo>
                      <a:lnTo>
                        <a:pt x="566" y="204"/>
                      </a:lnTo>
                      <a:lnTo>
                        <a:pt x="568" y="204"/>
                      </a:lnTo>
                      <a:lnTo>
                        <a:pt x="570" y="206"/>
                      </a:lnTo>
                      <a:lnTo>
                        <a:pt x="573" y="200"/>
                      </a:lnTo>
                      <a:lnTo>
                        <a:pt x="575" y="199"/>
                      </a:lnTo>
                      <a:lnTo>
                        <a:pt x="578" y="198"/>
                      </a:lnTo>
                      <a:lnTo>
                        <a:pt x="582" y="200"/>
                      </a:lnTo>
                      <a:lnTo>
                        <a:pt x="583" y="198"/>
                      </a:lnTo>
                      <a:lnTo>
                        <a:pt x="582" y="198"/>
                      </a:lnTo>
                      <a:lnTo>
                        <a:pt x="579" y="192"/>
                      </a:lnTo>
                      <a:lnTo>
                        <a:pt x="577" y="191"/>
                      </a:lnTo>
                      <a:lnTo>
                        <a:pt x="577" y="192"/>
                      </a:lnTo>
                      <a:lnTo>
                        <a:pt x="573" y="191"/>
                      </a:lnTo>
                      <a:lnTo>
                        <a:pt x="572" y="189"/>
                      </a:lnTo>
                      <a:lnTo>
                        <a:pt x="570" y="192"/>
                      </a:lnTo>
                      <a:lnTo>
                        <a:pt x="567" y="192"/>
                      </a:lnTo>
                      <a:lnTo>
                        <a:pt x="566" y="193"/>
                      </a:lnTo>
                      <a:lnTo>
                        <a:pt x="565" y="191"/>
                      </a:lnTo>
                      <a:lnTo>
                        <a:pt x="561" y="189"/>
                      </a:lnTo>
                      <a:lnTo>
                        <a:pt x="560" y="186"/>
                      </a:lnTo>
                      <a:lnTo>
                        <a:pt x="561" y="182"/>
                      </a:lnTo>
                      <a:lnTo>
                        <a:pt x="564" y="185"/>
                      </a:lnTo>
                      <a:lnTo>
                        <a:pt x="566" y="186"/>
                      </a:lnTo>
                      <a:lnTo>
                        <a:pt x="567" y="187"/>
                      </a:lnTo>
                      <a:lnTo>
                        <a:pt x="572" y="188"/>
                      </a:lnTo>
                      <a:lnTo>
                        <a:pt x="575" y="188"/>
                      </a:lnTo>
                      <a:lnTo>
                        <a:pt x="577" y="187"/>
                      </a:lnTo>
                      <a:lnTo>
                        <a:pt x="578" y="188"/>
                      </a:lnTo>
                      <a:lnTo>
                        <a:pt x="584" y="183"/>
                      </a:lnTo>
                      <a:lnTo>
                        <a:pt x="584" y="181"/>
                      </a:lnTo>
                      <a:lnTo>
                        <a:pt x="587" y="179"/>
                      </a:lnTo>
                      <a:lnTo>
                        <a:pt x="588" y="177"/>
                      </a:lnTo>
                      <a:lnTo>
                        <a:pt x="587" y="176"/>
                      </a:lnTo>
                      <a:lnTo>
                        <a:pt x="587" y="172"/>
                      </a:lnTo>
                      <a:lnTo>
                        <a:pt x="589" y="170"/>
                      </a:lnTo>
                      <a:lnTo>
                        <a:pt x="588" y="166"/>
                      </a:lnTo>
                      <a:lnTo>
                        <a:pt x="588" y="164"/>
                      </a:lnTo>
                      <a:lnTo>
                        <a:pt x="589" y="163"/>
                      </a:lnTo>
                      <a:lnTo>
                        <a:pt x="592" y="159"/>
                      </a:lnTo>
                      <a:lnTo>
                        <a:pt x="594" y="159"/>
                      </a:lnTo>
                      <a:lnTo>
                        <a:pt x="592" y="160"/>
                      </a:lnTo>
                      <a:lnTo>
                        <a:pt x="593" y="163"/>
                      </a:lnTo>
                      <a:lnTo>
                        <a:pt x="594" y="163"/>
                      </a:lnTo>
                      <a:lnTo>
                        <a:pt x="595" y="160"/>
                      </a:lnTo>
                      <a:lnTo>
                        <a:pt x="599" y="162"/>
                      </a:lnTo>
                      <a:lnTo>
                        <a:pt x="600" y="162"/>
                      </a:lnTo>
                      <a:lnTo>
                        <a:pt x="601" y="158"/>
                      </a:lnTo>
                      <a:lnTo>
                        <a:pt x="602" y="159"/>
                      </a:lnTo>
                      <a:lnTo>
                        <a:pt x="604" y="164"/>
                      </a:lnTo>
                      <a:lnTo>
                        <a:pt x="605" y="166"/>
                      </a:lnTo>
                      <a:lnTo>
                        <a:pt x="607" y="166"/>
                      </a:lnTo>
                      <a:lnTo>
                        <a:pt x="611" y="163"/>
                      </a:lnTo>
                      <a:lnTo>
                        <a:pt x="613" y="162"/>
                      </a:lnTo>
                      <a:lnTo>
                        <a:pt x="602" y="156"/>
                      </a:lnTo>
                      <a:lnTo>
                        <a:pt x="589" y="120"/>
                      </a:lnTo>
                      <a:lnTo>
                        <a:pt x="594" y="112"/>
                      </a:lnTo>
                      <a:lnTo>
                        <a:pt x="593" y="108"/>
                      </a:lnTo>
                      <a:lnTo>
                        <a:pt x="590" y="108"/>
                      </a:lnTo>
                      <a:lnTo>
                        <a:pt x="587" y="94"/>
                      </a:lnTo>
                      <a:lnTo>
                        <a:pt x="581" y="89"/>
                      </a:lnTo>
                      <a:lnTo>
                        <a:pt x="581" y="84"/>
                      </a:lnTo>
                      <a:lnTo>
                        <a:pt x="576" y="82"/>
                      </a:lnTo>
                      <a:lnTo>
                        <a:pt x="573" y="78"/>
                      </a:lnTo>
                      <a:lnTo>
                        <a:pt x="577" y="68"/>
                      </a:lnTo>
                      <a:lnTo>
                        <a:pt x="573" y="66"/>
                      </a:lnTo>
                      <a:lnTo>
                        <a:pt x="561" y="69"/>
                      </a:lnTo>
                      <a:lnTo>
                        <a:pt x="555" y="74"/>
                      </a:lnTo>
                      <a:lnTo>
                        <a:pt x="553" y="73"/>
                      </a:lnTo>
                      <a:lnTo>
                        <a:pt x="550" y="65"/>
                      </a:lnTo>
                      <a:lnTo>
                        <a:pt x="547" y="62"/>
                      </a:lnTo>
                      <a:lnTo>
                        <a:pt x="541" y="56"/>
                      </a:lnTo>
                      <a:lnTo>
                        <a:pt x="543" y="52"/>
                      </a:lnTo>
                      <a:lnTo>
                        <a:pt x="542" y="50"/>
                      </a:lnTo>
                      <a:lnTo>
                        <a:pt x="539" y="50"/>
                      </a:lnTo>
                      <a:lnTo>
                        <a:pt x="538" y="55"/>
                      </a:lnTo>
                      <a:lnTo>
                        <a:pt x="533" y="57"/>
                      </a:lnTo>
                      <a:lnTo>
                        <a:pt x="531" y="57"/>
                      </a:lnTo>
                      <a:lnTo>
                        <a:pt x="531" y="55"/>
                      </a:lnTo>
                      <a:lnTo>
                        <a:pt x="526" y="52"/>
                      </a:lnTo>
                      <a:lnTo>
                        <a:pt x="524" y="54"/>
                      </a:lnTo>
                      <a:lnTo>
                        <a:pt x="515" y="52"/>
                      </a:lnTo>
                      <a:lnTo>
                        <a:pt x="514" y="49"/>
                      </a:lnTo>
                      <a:lnTo>
                        <a:pt x="501" y="48"/>
                      </a:lnTo>
                      <a:lnTo>
                        <a:pt x="503" y="52"/>
                      </a:lnTo>
                      <a:lnTo>
                        <a:pt x="501" y="52"/>
                      </a:lnTo>
                      <a:lnTo>
                        <a:pt x="497" y="49"/>
                      </a:lnTo>
                      <a:lnTo>
                        <a:pt x="492" y="65"/>
                      </a:lnTo>
                      <a:lnTo>
                        <a:pt x="495" y="69"/>
                      </a:lnTo>
                      <a:lnTo>
                        <a:pt x="493" y="71"/>
                      </a:lnTo>
                      <a:lnTo>
                        <a:pt x="498" y="80"/>
                      </a:lnTo>
                      <a:lnTo>
                        <a:pt x="491" y="84"/>
                      </a:lnTo>
                      <a:lnTo>
                        <a:pt x="485" y="77"/>
                      </a:lnTo>
                      <a:lnTo>
                        <a:pt x="479" y="77"/>
                      </a:lnTo>
                      <a:lnTo>
                        <a:pt x="468" y="63"/>
                      </a:lnTo>
                      <a:lnTo>
                        <a:pt x="463" y="62"/>
                      </a:lnTo>
                      <a:lnTo>
                        <a:pt x="461" y="65"/>
                      </a:lnTo>
                      <a:lnTo>
                        <a:pt x="455" y="65"/>
                      </a:lnTo>
                      <a:lnTo>
                        <a:pt x="445" y="72"/>
                      </a:lnTo>
                      <a:lnTo>
                        <a:pt x="439" y="73"/>
                      </a:lnTo>
                      <a:lnTo>
                        <a:pt x="436" y="71"/>
                      </a:lnTo>
                      <a:lnTo>
                        <a:pt x="427" y="76"/>
                      </a:lnTo>
                      <a:lnTo>
                        <a:pt x="424" y="73"/>
                      </a:lnTo>
                      <a:lnTo>
                        <a:pt x="421" y="84"/>
                      </a:lnTo>
                      <a:lnTo>
                        <a:pt x="411" y="79"/>
                      </a:lnTo>
                      <a:lnTo>
                        <a:pt x="408" y="86"/>
                      </a:lnTo>
                      <a:lnTo>
                        <a:pt x="404" y="83"/>
                      </a:lnTo>
                      <a:lnTo>
                        <a:pt x="398" y="86"/>
                      </a:lnTo>
                      <a:lnTo>
                        <a:pt x="394" y="85"/>
                      </a:lnTo>
                      <a:lnTo>
                        <a:pt x="385" y="91"/>
                      </a:lnTo>
                      <a:lnTo>
                        <a:pt x="383" y="91"/>
                      </a:lnTo>
                      <a:lnTo>
                        <a:pt x="382" y="85"/>
                      </a:lnTo>
                      <a:lnTo>
                        <a:pt x="377" y="84"/>
                      </a:lnTo>
                      <a:lnTo>
                        <a:pt x="373" y="79"/>
                      </a:lnTo>
                      <a:lnTo>
                        <a:pt x="365" y="76"/>
                      </a:lnTo>
                      <a:lnTo>
                        <a:pt x="375" y="71"/>
                      </a:lnTo>
                      <a:lnTo>
                        <a:pt x="377" y="66"/>
                      </a:lnTo>
                      <a:lnTo>
                        <a:pt x="378" y="61"/>
                      </a:lnTo>
                      <a:lnTo>
                        <a:pt x="382" y="56"/>
                      </a:lnTo>
                      <a:lnTo>
                        <a:pt x="381" y="51"/>
                      </a:lnTo>
                      <a:lnTo>
                        <a:pt x="394" y="37"/>
                      </a:lnTo>
                      <a:lnTo>
                        <a:pt x="400" y="37"/>
                      </a:lnTo>
                      <a:lnTo>
                        <a:pt x="402" y="34"/>
                      </a:lnTo>
                      <a:lnTo>
                        <a:pt x="408" y="32"/>
                      </a:lnTo>
                      <a:lnTo>
                        <a:pt x="404" y="28"/>
                      </a:lnTo>
                      <a:lnTo>
                        <a:pt x="408" y="22"/>
                      </a:lnTo>
                      <a:lnTo>
                        <a:pt x="405" y="16"/>
                      </a:lnTo>
                      <a:lnTo>
                        <a:pt x="398" y="14"/>
                      </a:lnTo>
                      <a:lnTo>
                        <a:pt x="395" y="8"/>
                      </a:lnTo>
                      <a:lnTo>
                        <a:pt x="392" y="6"/>
                      </a:lnTo>
                      <a:lnTo>
                        <a:pt x="387" y="10"/>
                      </a:lnTo>
                      <a:lnTo>
                        <a:pt x="384" y="9"/>
                      </a:lnTo>
                      <a:lnTo>
                        <a:pt x="381" y="14"/>
                      </a:lnTo>
                      <a:lnTo>
                        <a:pt x="375" y="15"/>
                      </a:lnTo>
                      <a:lnTo>
                        <a:pt x="373" y="17"/>
                      </a:lnTo>
                      <a:lnTo>
                        <a:pt x="360" y="16"/>
                      </a:lnTo>
                      <a:lnTo>
                        <a:pt x="351" y="22"/>
                      </a:lnTo>
                      <a:lnTo>
                        <a:pt x="350" y="21"/>
                      </a:lnTo>
                      <a:lnTo>
                        <a:pt x="353" y="12"/>
                      </a:lnTo>
                      <a:lnTo>
                        <a:pt x="349" y="5"/>
                      </a:lnTo>
                      <a:lnTo>
                        <a:pt x="347" y="5"/>
                      </a:lnTo>
                      <a:lnTo>
                        <a:pt x="339" y="6"/>
                      </a:lnTo>
                      <a:lnTo>
                        <a:pt x="333" y="16"/>
                      </a:lnTo>
                      <a:lnTo>
                        <a:pt x="327" y="12"/>
                      </a:lnTo>
                      <a:lnTo>
                        <a:pt x="314" y="17"/>
                      </a:lnTo>
                      <a:lnTo>
                        <a:pt x="314" y="15"/>
                      </a:lnTo>
                      <a:lnTo>
                        <a:pt x="303" y="14"/>
                      </a:lnTo>
                      <a:lnTo>
                        <a:pt x="292" y="5"/>
                      </a:lnTo>
                      <a:lnTo>
                        <a:pt x="292" y="0"/>
                      </a:lnTo>
                      <a:lnTo>
                        <a:pt x="280" y="4"/>
                      </a:lnTo>
                      <a:lnTo>
                        <a:pt x="279" y="9"/>
                      </a:lnTo>
                      <a:lnTo>
                        <a:pt x="276" y="10"/>
                      </a:lnTo>
                      <a:lnTo>
                        <a:pt x="269" y="16"/>
                      </a:lnTo>
                      <a:lnTo>
                        <a:pt x="265" y="16"/>
                      </a:lnTo>
                      <a:lnTo>
                        <a:pt x="262" y="20"/>
                      </a:lnTo>
                      <a:lnTo>
                        <a:pt x="259" y="17"/>
                      </a:lnTo>
                      <a:lnTo>
                        <a:pt x="257" y="20"/>
                      </a:lnTo>
                      <a:lnTo>
                        <a:pt x="258" y="25"/>
                      </a:lnTo>
                      <a:lnTo>
                        <a:pt x="261" y="27"/>
                      </a:lnTo>
                      <a:lnTo>
                        <a:pt x="267" y="26"/>
                      </a:lnTo>
                      <a:lnTo>
                        <a:pt x="271" y="29"/>
                      </a:lnTo>
                      <a:lnTo>
                        <a:pt x="268" y="32"/>
                      </a:lnTo>
                      <a:lnTo>
                        <a:pt x="270" y="42"/>
                      </a:lnTo>
                      <a:lnTo>
                        <a:pt x="268" y="45"/>
                      </a:lnTo>
                      <a:lnTo>
                        <a:pt x="269" y="55"/>
                      </a:lnTo>
                      <a:lnTo>
                        <a:pt x="253" y="57"/>
                      </a:lnTo>
                      <a:lnTo>
                        <a:pt x="245" y="48"/>
                      </a:lnTo>
                      <a:lnTo>
                        <a:pt x="245" y="43"/>
                      </a:lnTo>
                      <a:lnTo>
                        <a:pt x="240" y="37"/>
                      </a:lnTo>
                      <a:lnTo>
                        <a:pt x="235" y="38"/>
                      </a:lnTo>
                      <a:lnTo>
                        <a:pt x="227" y="36"/>
                      </a:lnTo>
                      <a:lnTo>
                        <a:pt x="224" y="33"/>
                      </a:lnTo>
                      <a:lnTo>
                        <a:pt x="222" y="37"/>
                      </a:lnTo>
                      <a:lnTo>
                        <a:pt x="217" y="32"/>
                      </a:lnTo>
                      <a:lnTo>
                        <a:pt x="208" y="34"/>
                      </a:lnTo>
                      <a:lnTo>
                        <a:pt x="206" y="32"/>
                      </a:lnTo>
                      <a:lnTo>
                        <a:pt x="204" y="33"/>
                      </a:lnTo>
                      <a:lnTo>
                        <a:pt x="199" y="54"/>
                      </a:lnTo>
                      <a:lnTo>
                        <a:pt x="202" y="57"/>
                      </a:lnTo>
                      <a:lnTo>
                        <a:pt x="201" y="65"/>
                      </a:lnTo>
                      <a:lnTo>
                        <a:pt x="193" y="69"/>
                      </a:lnTo>
                      <a:lnTo>
                        <a:pt x="190" y="73"/>
                      </a:lnTo>
                      <a:lnTo>
                        <a:pt x="187" y="74"/>
                      </a:lnTo>
                      <a:lnTo>
                        <a:pt x="184" y="78"/>
                      </a:lnTo>
                      <a:lnTo>
                        <a:pt x="185" y="80"/>
                      </a:lnTo>
                      <a:lnTo>
                        <a:pt x="183" y="84"/>
                      </a:lnTo>
                      <a:lnTo>
                        <a:pt x="190" y="91"/>
                      </a:lnTo>
                      <a:lnTo>
                        <a:pt x="189" y="99"/>
                      </a:lnTo>
                      <a:lnTo>
                        <a:pt x="195" y="108"/>
                      </a:lnTo>
                      <a:lnTo>
                        <a:pt x="189" y="117"/>
                      </a:lnTo>
                      <a:lnTo>
                        <a:pt x="185" y="117"/>
                      </a:lnTo>
                      <a:lnTo>
                        <a:pt x="183" y="122"/>
                      </a:lnTo>
                      <a:lnTo>
                        <a:pt x="179" y="120"/>
                      </a:lnTo>
                      <a:lnTo>
                        <a:pt x="179" y="132"/>
                      </a:lnTo>
                      <a:lnTo>
                        <a:pt x="184" y="143"/>
                      </a:lnTo>
                      <a:lnTo>
                        <a:pt x="179" y="148"/>
                      </a:lnTo>
                      <a:lnTo>
                        <a:pt x="178" y="147"/>
                      </a:lnTo>
                      <a:lnTo>
                        <a:pt x="178" y="151"/>
                      </a:lnTo>
                      <a:lnTo>
                        <a:pt x="175" y="153"/>
                      </a:lnTo>
                      <a:lnTo>
                        <a:pt x="175" y="159"/>
                      </a:lnTo>
                      <a:lnTo>
                        <a:pt x="166" y="157"/>
                      </a:lnTo>
                      <a:lnTo>
                        <a:pt x="165" y="159"/>
                      </a:lnTo>
                      <a:lnTo>
                        <a:pt x="161" y="158"/>
                      </a:lnTo>
                      <a:lnTo>
                        <a:pt x="162" y="169"/>
                      </a:lnTo>
                      <a:lnTo>
                        <a:pt x="158" y="175"/>
                      </a:lnTo>
                      <a:lnTo>
                        <a:pt x="150" y="176"/>
                      </a:lnTo>
                      <a:lnTo>
                        <a:pt x="142" y="192"/>
                      </a:lnTo>
                      <a:lnTo>
                        <a:pt x="142" y="227"/>
                      </a:lnTo>
                      <a:lnTo>
                        <a:pt x="144" y="229"/>
                      </a:lnTo>
                      <a:lnTo>
                        <a:pt x="139" y="238"/>
                      </a:lnTo>
                      <a:lnTo>
                        <a:pt x="139" y="244"/>
                      </a:lnTo>
                      <a:lnTo>
                        <a:pt x="133" y="252"/>
                      </a:lnTo>
                      <a:lnTo>
                        <a:pt x="125" y="259"/>
                      </a:lnTo>
                      <a:lnTo>
                        <a:pt x="114" y="260"/>
                      </a:lnTo>
                      <a:lnTo>
                        <a:pt x="116" y="262"/>
                      </a:lnTo>
                      <a:lnTo>
                        <a:pt x="114" y="266"/>
                      </a:lnTo>
                      <a:lnTo>
                        <a:pt x="108" y="268"/>
                      </a:lnTo>
                      <a:lnTo>
                        <a:pt x="107" y="268"/>
                      </a:lnTo>
                      <a:lnTo>
                        <a:pt x="105" y="271"/>
                      </a:lnTo>
                      <a:lnTo>
                        <a:pt x="102" y="271"/>
                      </a:lnTo>
                      <a:lnTo>
                        <a:pt x="101" y="273"/>
                      </a:lnTo>
                      <a:lnTo>
                        <a:pt x="95" y="273"/>
                      </a:lnTo>
                      <a:lnTo>
                        <a:pt x="93" y="276"/>
                      </a:lnTo>
                      <a:lnTo>
                        <a:pt x="91" y="273"/>
                      </a:lnTo>
                      <a:lnTo>
                        <a:pt x="87" y="285"/>
                      </a:lnTo>
                      <a:lnTo>
                        <a:pt x="84" y="284"/>
                      </a:lnTo>
                      <a:lnTo>
                        <a:pt x="86" y="289"/>
                      </a:lnTo>
                      <a:lnTo>
                        <a:pt x="86" y="292"/>
                      </a:lnTo>
                      <a:lnTo>
                        <a:pt x="90" y="295"/>
                      </a:lnTo>
                      <a:lnTo>
                        <a:pt x="92" y="301"/>
                      </a:lnTo>
                      <a:lnTo>
                        <a:pt x="87" y="300"/>
                      </a:lnTo>
                      <a:lnTo>
                        <a:pt x="80" y="307"/>
                      </a:lnTo>
                      <a:lnTo>
                        <a:pt x="82" y="311"/>
                      </a:lnTo>
                      <a:lnTo>
                        <a:pt x="80" y="313"/>
                      </a:lnTo>
                      <a:lnTo>
                        <a:pt x="75" y="309"/>
                      </a:lnTo>
                      <a:lnTo>
                        <a:pt x="73" y="311"/>
                      </a:lnTo>
                      <a:lnTo>
                        <a:pt x="70" y="314"/>
                      </a:lnTo>
                      <a:lnTo>
                        <a:pt x="62" y="308"/>
                      </a:lnTo>
                      <a:lnTo>
                        <a:pt x="59" y="312"/>
                      </a:lnTo>
                      <a:lnTo>
                        <a:pt x="56" y="309"/>
                      </a:lnTo>
                      <a:lnTo>
                        <a:pt x="55" y="313"/>
                      </a:lnTo>
                      <a:lnTo>
                        <a:pt x="58" y="317"/>
                      </a:lnTo>
                      <a:lnTo>
                        <a:pt x="57" y="330"/>
                      </a:lnTo>
                      <a:lnTo>
                        <a:pt x="59" y="332"/>
                      </a:lnTo>
                      <a:lnTo>
                        <a:pt x="58" y="337"/>
                      </a:lnTo>
                      <a:lnTo>
                        <a:pt x="52" y="336"/>
                      </a:lnTo>
                      <a:lnTo>
                        <a:pt x="48" y="339"/>
                      </a:lnTo>
                      <a:lnTo>
                        <a:pt x="39" y="336"/>
                      </a:lnTo>
                      <a:lnTo>
                        <a:pt x="33" y="339"/>
                      </a:lnTo>
                      <a:lnTo>
                        <a:pt x="28" y="339"/>
                      </a:lnTo>
                      <a:lnTo>
                        <a:pt x="23" y="346"/>
                      </a:lnTo>
                      <a:lnTo>
                        <a:pt x="23" y="348"/>
                      </a:lnTo>
                      <a:lnTo>
                        <a:pt x="21" y="358"/>
                      </a:lnTo>
                      <a:lnTo>
                        <a:pt x="12" y="359"/>
                      </a:lnTo>
                      <a:lnTo>
                        <a:pt x="10" y="357"/>
                      </a:lnTo>
                      <a:lnTo>
                        <a:pt x="7" y="360"/>
                      </a:lnTo>
                      <a:lnTo>
                        <a:pt x="8" y="366"/>
                      </a:lnTo>
                      <a:lnTo>
                        <a:pt x="8" y="369"/>
                      </a:lnTo>
                      <a:lnTo>
                        <a:pt x="11" y="369"/>
                      </a:lnTo>
                      <a:lnTo>
                        <a:pt x="12" y="372"/>
                      </a:lnTo>
                      <a:lnTo>
                        <a:pt x="11" y="372"/>
                      </a:lnTo>
                      <a:lnTo>
                        <a:pt x="11" y="376"/>
                      </a:lnTo>
                      <a:lnTo>
                        <a:pt x="13" y="377"/>
                      </a:lnTo>
                      <a:lnTo>
                        <a:pt x="15" y="374"/>
                      </a:lnTo>
                      <a:lnTo>
                        <a:pt x="16" y="375"/>
                      </a:lnTo>
                      <a:lnTo>
                        <a:pt x="18" y="376"/>
                      </a:lnTo>
                      <a:lnTo>
                        <a:pt x="22" y="375"/>
                      </a:lnTo>
                      <a:lnTo>
                        <a:pt x="21" y="376"/>
                      </a:lnTo>
                      <a:lnTo>
                        <a:pt x="22" y="379"/>
                      </a:lnTo>
                      <a:lnTo>
                        <a:pt x="23" y="380"/>
                      </a:lnTo>
                      <a:lnTo>
                        <a:pt x="21" y="381"/>
                      </a:lnTo>
                      <a:lnTo>
                        <a:pt x="19" y="383"/>
                      </a:lnTo>
                      <a:lnTo>
                        <a:pt x="21" y="386"/>
                      </a:lnTo>
                      <a:lnTo>
                        <a:pt x="17" y="386"/>
                      </a:lnTo>
                      <a:lnTo>
                        <a:pt x="13" y="387"/>
                      </a:lnTo>
                      <a:lnTo>
                        <a:pt x="12" y="386"/>
                      </a:lnTo>
                      <a:lnTo>
                        <a:pt x="10" y="388"/>
                      </a:lnTo>
                      <a:lnTo>
                        <a:pt x="8" y="387"/>
                      </a:lnTo>
                      <a:lnTo>
                        <a:pt x="10" y="389"/>
                      </a:lnTo>
                      <a:lnTo>
                        <a:pt x="10" y="397"/>
                      </a:lnTo>
                      <a:lnTo>
                        <a:pt x="8" y="400"/>
                      </a:lnTo>
                      <a:lnTo>
                        <a:pt x="2" y="404"/>
                      </a:lnTo>
                      <a:lnTo>
                        <a:pt x="1" y="406"/>
                      </a:lnTo>
                      <a:lnTo>
                        <a:pt x="1" y="409"/>
                      </a:lnTo>
                      <a:lnTo>
                        <a:pt x="4" y="412"/>
                      </a:lnTo>
                      <a:lnTo>
                        <a:pt x="1" y="419"/>
                      </a:lnTo>
                      <a:lnTo>
                        <a:pt x="0" y="423"/>
                      </a:lnTo>
                      <a:lnTo>
                        <a:pt x="0" y="427"/>
                      </a:lnTo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" name="Freeform 12"/>
                <p:cNvSpPr>
                  <a:spLocks noChangeAspect="1"/>
                </p:cNvSpPr>
                <p:nvPr/>
              </p:nvSpPr>
              <p:spPr bwMode="auto">
                <a:xfrm>
                  <a:off x="5412190" y="5803074"/>
                  <a:ext cx="340759" cy="253749"/>
                </a:xfrm>
                <a:custGeom>
                  <a:avLst/>
                  <a:gdLst>
                    <a:gd name="T0" fmla="*/ 12010 w 198"/>
                    <a:gd name="T1" fmla="*/ 164757 h 148"/>
                    <a:gd name="T2" fmla="*/ 13726 w 198"/>
                    <a:gd name="T3" fmla="*/ 168189 h 148"/>
                    <a:gd name="T4" fmla="*/ 10295 w 198"/>
                    <a:gd name="T5" fmla="*/ 187068 h 148"/>
                    <a:gd name="T6" fmla="*/ 25737 w 198"/>
                    <a:gd name="T7" fmla="*/ 199081 h 148"/>
                    <a:gd name="T8" fmla="*/ 22305 w 198"/>
                    <a:gd name="T9" fmla="*/ 209378 h 148"/>
                    <a:gd name="T10" fmla="*/ 39463 w 198"/>
                    <a:gd name="T11" fmla="*/ 216243 h 148"/>
                    <a:gd name="T12" fmla="*/ 49758 w 198"/>
                    <a:gd name="T13" fmla="*/ 219676 h 148"/>
                    <a:gd name="T14" fmla="*/ 49758 w 198"/>
                    <a:gd name="T15" fmla="*/ 231689 h 148"/>
                    <a:gd name="T16" fmla="*/ 42895 w 198"/>
                    <a:gd name="T17" fmla="*/ 226541 h 148"/>
                    <a:gd name="T18" fmla="*/ 29168 w 198"/>
                    <a:gd name="T19" fmla="*/ 226541 h 148"/>
                    <a:gd name="T20" fmla="*/ 36031 w 198"/>
                    <a:gd name="T21" fmla="*/ 233405 h 148"/>
                    <a:gd name="T22" fmla="*/ 37747 w 198"/>
                    <a:gd name="T23" fmla="*/ 254000 h 148"/>
                    <a:gd name="T24" fmla="*/ 61768 w 198"/>
                    <a:gd name="T25" fmla="*/ 248851 h 148"/>
                    <a:gd name="T26" fmla="*/ 77210 w 198"/>
                    <a:gd name="T27" fmla="*/ 252284 h 148"/>
                    <a:gd name="T28" fmla="*/ 89221 w 198"/>
                    <a:gd name="T29" fmla="*/ 254000 h 148"/>
                    <a:gd name="T30" fmla="*/ 108094 w 198"/>
                    <a:gd name="T31" fmla="*/ 243703 h 148"/>
                    <a:gd name="T32" fmla="*/ 125252 w 198"/>
                    <a:gd name="T33" fmla="*/ 214527 h 148"/>
                    <a:gd name="T34" fmla="*/ 108094 w 198"/>
                    <a:gd name="T35" fmla="*/ 197365 h 148"/>
                    <a:gd name="T36" fmla="*/ 97800 w 198"/>
                    <a:gd name="T37" fmla="*/ 187068 h 148"/>
                    <a:gd name="T38" fmla="*/ 97800 w 198"/>
                    <a:gd name="T39" fmla="*/ 178486 h 148"/>
                    <a:gd name="T40" fmla="*/ 99515 w 198"/>
                    <a:gd name="T41" fmla="*/ 175054 h 148"/>
                    <a:gd name="T42" fmla="*/ 106379 w 198"/>
                    <a:gd name="T43" fmla="*/ 164757 h 148"/>
                    <a:gd name="T44" fmla="*/ 82358 w 198"/>
                    <a:gd name="T45" fmla="*/ 156176 h 148"/>
                    <a:gd name="T46" fmla="*/ 70347 w 198"/>
                    <a:gd name="T47" fmla="*/ 147595 h 148"/>
                    <a:gd name="T48" fmla="*/ 72063 w 198"/>
                    <a:gd name="T49" fmla="*/ 135581 h 148"/>
                    <a:gd name="T50" fmla="*/ 77210 w 198"/>
                    <a:gd name="T51" fmla="*/ 125284 h 148"/>
                    <a:gd name="T52" fmla="*/ 85789 w 198"/>
                    <a:gd name="T53" fmla="*/ 121851 h 148"/>
                    <a:gd name="T54" fmla="*/ 106379 w 198"/>
                    <a:gd name="T55" fmla="*/ 97824 h 148"/>
                    <a:gd name="T56" fmla="*/ 104663 w 198"/>
                    <a:gd name="T57" fmla="*/ 89243 h 148"/>
                    <a:gd name="T58" fmla="*/ 108094 w 198"/>
                    <a:gd name="T59" fmla="*/ 75514 h 148"/>
                    <a:gd name="T60" fmla="*/ 116673 w 198"/>
                    <a:gd name="T61" fmla="*/ 82378 h 148"/>
                    <a:gd name="T62" fmla="*/ 108094 w 198"/>
                    <a:gd name="T63" fmla="*/ 101257 h 148"/>
                    <a:gd name="T64" fmla="*/ 121821 w 198"/>
                    <a:gd name="T65" fmla="*/ 99541 h 148"/>
                    <a:gd name="T66" fmla="*/ 135547 w 198"/>
                    <a:gd name="T67" fmla="*/ 82378 h 148"/>
                    <a:gd name="T68" fmla="*/ 157852 w 198"/>
                    <a:gd name="T69" fmla="*/ 58351 h 148"/>
                    <a:gd name="T70" fmla="*/ 187020 w 198"/>
                    <a:gd name="T71" fmla="*/ 66932 h 148"/>
                    <a:gd name="T72" fmla="*/ 204178 w 198"/>
                    <a:gd name="T73" fmla="*/ 53203 h 148"/>
                    <a:gd name="T74" fmla="*/ 224768 w 198"/>
                    <a:gd name="T75" fmla="*/ 56635 h 148"/>
                    <a:gd name="T76" fmla="*/ 226483 w 198"/>
                    <a:gd name="T77" fmla="*/ 56635 h 148"/>
                    <a:gd name="T78" fmla="*/ 226483 w 198"/>
                    <a:gd name="T79" fmla="*/ 68649 h 148"/>
                    <a:gd name="T80" fmla="*/ 241925 w 198"/>
                    <a:gd name="T81" fmla="*/ 49770 h 148"/>
                    <a:gd name="T82" fmla="*/ 253936 w 198"/>
                    <a:gd name="T83" fmla="*/ 41189 h 148"/>
                    <a:gd name="T84" fmla="*/ 276241 w 198"/>
                    <a:gd name="T85" fmla="*/ 48054 h 148"/>
                    <a:gd name="T86" fmla="*/ 284820 w 198"/>
                    <a:gd name="T87" fmla="*/ 41189 h 148"/>
                    <a:gd name="T88" fmla="*/ 288252 w 198"/>
                    <a:gd name="T89" fmla="*/ 13730 h 148"/>
                    <a:gd name="T90" fmla="*/ 301978 w 198"/>
                    <a:gd name="T91" fmla="*/ 13730 h 148"/>
                    <a:gd name="T92" fmla="*/ 317420 w 198"/>
                    <a:gd name="T93" fmla="*/ 25743 h 148"/>
                    <a:gd name="T94" fmla="*/ 334578 w 198"/>
                    <a:gd name="T95" fmla="*/ 8581 h 1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8"/>
                    <a:gd name="T145" fmla="*/ 0 h 148"/>
                    <a:gd name="T146" fmla="*/ 198 w 198"/>
                    <a:gd name="T147" fmla="*/ 148 h 14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8" h="148">
                      <a:moveTo>
                        <a:pt x="0" y="86"/>
                      </a:moveTo>
                      <a:lnTo>
                        <a:pt x="1" y="91"/>
                      </a:lnTo>
                      <a:lnTo>
                        <a:pt x="5" y="96"/>
                      </a:lnTo>
                      <a:lnTo>
                        <a:pt x="7" y="96"/>
                      </a:lnTo>
                      <a:lnTo>
                        <a:pt x="6" y="92"/>
                      </a:lnTo>
                      <a:lnTo>
                        <a:pt x="7" y="91"/>
                      </a:lnTo>
                      <a:lnTo>
                        <a:pt x="7" y="96"/>
                      </a:lnTo>
                      <a:lnTo>
                        <a:pt x="8" y="98"/>
                      </a:lnTo>
                      <a:lnTo>
                        <a:pt x="7" y="101"/>
                      </a:lnTo>
                      <a:lnTo>
                        <a:pt x="8" y="104"/>
                      </a:lnTo>
                      <a:lnTo>
                        <a:pt x="10" y="105"/>
                      </a:lnTo>
                      <a:lnTo>
                        <a:pt x="6" y="109"/>
                      </a:lnTo>
                      <a:lnTo>
                        <a:pt x="7" y="111"/>
                      </a:lnTo>
                      <a:lnTo>
                        <a:pt x="11" y="111"/>
                      </a:lnTo>
                      <a:lnTo>
                        <a:pt x="12" y="114"/>
                      </a:lnTo>
                      <a:lnTo>
                        <a:pt x="15" y="116"/>
                      </a:lnTo>
                      <a:lnTo>
                        <a:pt x="16" y="115"/>
                      </a:lnTo>
                      <a:lnTo>
                        <a:pt x="15" y="120"/>
                      </a:lnTo>
                      <a:lnTo>
                        <a:pt x="12" y="120"/>
                      </a:lnTo>
                      <a:lnTo>
                        <a:pt x="13" y="122"/>
                      </a:lnTo>
                      <a:lnTo>
                        <a:pt x="15" y="124"/>
                      </a:lnTo>
                      <a:lnTo>
                        <a:pt x="19" y="125"/>
                      </a:lnTo>
                      <a:lnTo>
                        <a:pt x="22" y="127"/>
                      </a:lnTo>
                      <a:lnTo>
                        <a:pt x="23" y="126"/>
                      </a:lnTo>
                      <a:lnTo>
                        <a:pt x="24" y="128"/>
                      </a:lnTo>
                      <a:lnTo>
                        <a:pt x="25" y="127"/>
                      </a:lnTo>
                      <a:lnTo>
                        <a:pt x="27" y="130"/>
                      </a:lnTo>
                      <a:lnTo>
                        <a:pt x="29" y="128"/>
                      </a:lnTo>
                      <a:lnTo>
                        <a:pt x="29" y="132"/>
                      </a:lnTo>
                      <a:lnTo>
                        <a:pt x="27" y="135"/>
                      </a:lnTo>
                      <a:lnTo>
                        <a:pt x="27" y="137"/>
                      </a:lnTo>
                      <a:lnTo>
                        <a:pt x="29" y="135"/>
                      </a:lnTo>
                      <a:lnTo>
                        <a:pt x="28" y="137"/>
                      </a:lnTo>
                      <a:lnTo>
                        <a:pt x="27" y="137"/>
                      </a:lnTo>
                      <a:lnTo>
                        <a:pt x="25" y="133"/>
                      </a:lnTo>
                      <a:lnTo>
                        <a:pt x="25" y="132"/>
                      </a:lnTo>
                      <a:lnTo>
                        <a:pt x="23" y="132"/>
                      </a:lnTo>
                      <a:lnTo>
                        <a:pt x="21" y="130"/>
                      </a:lnTo>
                      <a:lnTo>
                        <a:pt x="19" y="132"/>
                      </a:lnTo>
                      <a:lnTo>
                        <a:pt x="17" y="132"/>
                      </a:lnTo>
                      <a:lnTo>
                        <a:pt x="18" y="133"/>
                      </a:lnTo>
                      <a:lnTo>
                        <a:pt x="17" y="135"/>
                      </a:lnTo>
                      <a:lnTo>
                        <a:pt x="18" y="137"/>
                      </a:lnTo>
                      <a:lnTo>
                        <a:pt x="21" y="136"/>
                      </a:lnTo>
                      <a:lnTo>
                        <a:pt x="22" y="138"/>
                      </a:lnTo>
                      <a:lnTo>
                        <a:pt x="23" y="142"/>
                      </a:lnTo>
                      <a:lnTo>
                        <a:pt x="22" y="147"/>
                      </a:lnTo>
                      <a:lnTo>
                        <a:pt x="22" y="148"/>
                      </a:lnTo>
                      <a:lnTo>
                        <a:pt x="27" y="143"/>
                      </a:lnTo>
                      <a:lnTo>
                        <a:pt x="28" y="144"/>
                      </a:lnTo>
                      <a:lnTo>
                        <a:pt x="33" y="142"/>
                      </a:lnTo>
                      <a:lnTo>
                        <a:pt x="36" y="145"/>
                      </a:lnTo>
                      <a:lnTo>
                        <a:pt x="39" y="145"/>
                      </a:lnTo>
                      <a:lnTo>
                        <a:pt x="39" y="148"/>
                      </a:lnTo>
                      <a:lnTo>
                        <a:pt x="44" y="148"/>
                      </a:lnTo>
                      <a:lnTo>
                        <a:pt x="45" y="147"/>
                      </a:lnTo>
                      <a:lnTo>
                        <a:pt x="45" y="144"/>
                      </a:lnTo>
                      <a:lnTo>
                        <a:pt x="47" y="144"/>
                      </a:lnTo>
                      <a:lnTo>
                        <a:pt x="51" y="145"/>
                      </a:lnTo>
                      <a:lnTo>
                        <a:pt x="52" y="148"/>
                      </a:lnTo>
                      <a:lnTo>
                        <a:pt x="52" y="145"/>
                      </a:lnTo>
                      <a:lnTo>
                        <a:pt x="56" y="145"/>
                      </a:lnTo>
                      <a:lnTo>
                        <a:pt x="61" y="141"/>
                      </a:lnTo>
                      <a:lnTo>
                        <a:pt x="63" y="142"/>
                      </a:lnTo>
                      <a:lnTo>
                        <a:pt x="65" y="139"/>
                      </a:lnTo>
                      <a:lnTo>
                        <a:pt x="68" y="133"/>
                      </a:lnTo>
                      <a:lnTo>
                        <a:pt x="71" y="130"/>
                      </a:lnTo>
                      <a:lnTo>
                        <a:pt x="73" y="125"/>
                      </a:lnTo>
                      <a:lnTo>
                        <a:pt x="69" y="118"/>
                      </a:lnTo>
                      <a:lnTo>
                        <a:pt x="68" y="116"/>
                      </a:lnTo>
                      <a:lnTo>
                        <a:pt x="65" y="118"/>
                      </a:lnTo>
                      <a:lnTo>
                        <a:pt x="63" y="115"/>
                      </a:lnTo>
                      <a:lnTo>
                        <a:pt x="61" y="110"/>
                      </a:lnTo>
                      <a:lnTo>
                        <a:pt x="58" y="110"/>
                      </a:lnTo>
                      <a:lnTo>
                        <a:pt x="57" y="111"/>
                      </a:lnTo>
                      <a:lnTo>
                        <a:pt x="57" y="109"/>
                      </a:lnTo>
                      <a:lnTo>
                        <a:pt x="56" y="108"/>
                      </a:lnTo>
                      <a:lnTo>
                        <a:pt x="55" y="108"/>
                      </a:lnTo>
                      <a:lnTo>
                        <a:pt x="55" y="105"/>
                      </a:lnTo>
                      <a:lnTo>
                        <a:pt x="57" y="104"/>
                      </a:lnTo>
                      <a:lnTo>
                        <a:pt x="57" y="102"/>
                      </a:lnTo>
                      <a:lnTo>
                        <a:pt x="56" y="97"/>
                      </a:lnTo>
                      <a:lnTo>
                        <a:pt x="58" y="99"/>
                      </a:lnTo>
                      <a:lnTo>
                        <a:pt x="58" y="102"/>
                      </a:lnTo>
                      <a:lnTo>
                        <a:pt x="59" y="104"/>
                      </a:lnTo>
                      <a:lnTo>
                        <a:pt x="62" y="104"/>
                      </a:lnTo>
                      <a:lnTo>
                        <a:pt x="62" y="101"/>
                      </a:lnTo>
                      <a:lnTo>
                        <a:pt x="62" y="96"/>
                      </a:lnTo>
                      <a:lnTo>
                        <a:pt x="59" y="92"/>
                      </a:lnTo>
                      <a:lnTo>
                        <a:pt x="57" y="91"/>
                      </a:lnTo>
                      <a:lnTo>
                        <a:pt x="53" y="91"/>
                      </a:lnTo>
                      <a:lnTo>
                        <a:pt x="48" y="91"/>
                      </a:lnTo>
                      <a:lnTo>
                        <a:pt x="46" y="90"/>
                      </a:lnTo>
                      <a:lnTo>
                        <a:pt x="44" y="91"/>
                      </a:lnTo>
                      <a:lnTo>
                        <a:pt x="44" y="90"/>
                      </a:lnTo>
                      <a:lnTo>
                        <a:pt x="41" y="86"/>
                      </a:lnTo>
                      <a:lnTo>
                        <a:pt x="41" y="80"/>
                      </a:lnTo>
                      <a:lnTo>
                        <a:pt x="40" y="79"/>
                      </a:lnTo>
                      <a:lnTo>
                        <a:pt x="41" y="79"/>
                      </a:lnTo>
                      <a:lnTo>
                        <a:pt x="42" y="79"/>
                      </a:lnTo>
                      <a:lnTo>
                        <a:pt x="44" y="76"/>
                      </a:lnTo>
                      <a:lnTo>
                        <a:pt x="44" y="74"/>
                      </a:lnTo>
                      <a:lnTo>
                        <a:pt x="46" y="69"/>
                      </a:lnTo>
                      <a:lnTo>
                        <a:pt x="45" y="73"/>
                      </a:lnTo>
                      <a:lnTo>
                        <a:pt x="46" y="76"/>
                      </a:lnTo>
                      <a:lnTo>
                        <a:pt x="50" y="75"/>
                      </a:lnTo>
                      <a:lnTo>
                        <a:pt x="51" y="71"/>
                      </a:lnTo>
                      <a:lnTo>
                        <a:pt x="50" y="71"/>
                      </a:lnTo>
                      <a:lnTo>
                        <a:pt x="52" y="69"/>
                      </a:lnTo>
                      <a:lnTo>
                        <a:pt x="57" y="68"/>
                      </a:lnTo>
                      <a:lnTo>
                        <a:pt x="61" y="63"/>
                      </a:lnTo>
                      <a:lnTo>
                        <a:pt x="62" y="57"/>
                      </a:lnTo>
                      <a:lnTo>
                        <a:pt x="58" y="52"/>
                      </a:lnTo>
                      <a:lnTo>
                        <a:pt x="57" y="47"/>
                      </a:lnTo>
                      <a:lnTo>
                        <a:pt x="58" y="47"/>
                      </a:lnTo>
                      <a:lnTo>
                        <a:pt x="61" y="52"/>
                      </a:lnTo>
                      <a:lnTo>
                        <a:pt x="62" y="50"/>
                      </a:lnTo>
                      <a:lnTo>
                        <a:pt x="58" y="38"/>
                      </a:lnTo>
                      <a:lnTo>
                        <a:pt x="62" y="42"/>
                      </a:lnTo>
                      <a:lnTo>
                        <a:pt x="63" y="44"/>
                      </a:lnTo>
                      <a:lnTo>
                        <a:pt x="64" y="41"/>
                      </a:lnTo>
                      <a:lnTo>
                        <a:pt x="63" y="51"/>
                      </a:lnTo>
                      <a:lnTo>
                        <a:pt x="65" y="48"/>
                      </a:lnTo>
                      <a:lnTo>
                        <a:pt x="68" y="48"/>
                      </a:lnTo>
                      <a:lnTo>
                        <a:pt x="65" y="51"/>
                      </a:lnTo>
                      <a:lnTo>
                        <a:pt x="63" y="53"/>
                      </a:lnTo>
                      <a:lnTo>
                        <a:pt x="65" y="56"/>
                      </a:lnTo>
                      <a:lnTo>
                        <a:pt x="63" y="59"/>
                      </a:lnTo>
                      <a:lnTo>
                        <a:pt x="64" y="61"/>
                      </a:lnTo>
                      <a:lnTo>
                        <a:pt x="65" y="59"/>
                      </a:lnTo>
                      <a:lnTo>
                        <a:pt x="68" y="58"/>
                      </a:lnTo>
                      <a:lnTo>
                        <a:pt x="71" y="58"/>
                      </a:lnTo>
                      <a:lnTo>
                        <a:pt x="76" y="58"/>
                      </a:lnTo>
                      <a:lnTo>
                        <a:pt x="76" y="56"/>
                      </a:lnTo>
                      <a:lnTo>
                        <a:pt x="81" y="57"/>
                      </a:lnTo>
                      <a:lnTo>
                        <a:pt x="79" y="48"/>
                      </a:lnTo>
                      <a:lnTo>
                        <a:pt x="80" y="44"/>
                      </a:lnTo>
                      <a:lnTo>
                        <a:pt x="87" y="40"/>
                      </a:lnTo>
                      <a:lnTo>
                        <a:pt x="90" y="39"/>
                      </a:lnTo>
                      <a:lnTo>
                        <a:pt x="92" y="34"/>
                      </a:lnTo>
                      <a:lnTo>
                        <a:pt x="95" y="40"/>
                      </a:lnTo>
                      <a:lnTo>
                        <a:pt x="95" y="41"/>
                      </a:lnTo>
                      <a:lnTo>
                        <a:pt x="99" y="42"/>
                      </a:lnTo>
                      <a:lnTo>
                        <a:pt x="109" y="39"/>
                      </a:lnTo>
                      <a:lnTo>
                        <a:pt x="118" y="34"/>
                      </a:lnTo>
                      <a:lnTo>
                        <a:pt x="111" y="33"/>
                      </a:lnTo>
                      <a:lnTo>
                        <a:pt x="114" y="29"/>
                      </a:lnTo>
                      <a:lnTo>
                        <a:pt x="119" y="31"/>
                      </a:lnTo>
                      <a:lnTo>
                        <a:pt x="119" y="33"/>
                      </a:lnTo>
                      <a:lnTo>
                        <a:pt x="119" y="34"/>
                      </a:lnTo>
                      <a:lnTo>
                        <a:pt x="122" y="35"/>
                      </a:lnTo>
                      <a:lnTo>
                        <a:pt x="131" y="33"/>
                      </a:lnTo>
                      <a:lnTo>
                        <a:pt x="126" y="33"/>
                      </a:lnTo>
                      <a:lnTo>
                        <a:pt x="126" y="30"/>
                      </a:lnTo>
                      <a:lnTo>
                        <a:pt x="132" y="30"/>
                      </a:lnTo>
                      <a:lnTo>
                        <a:pt x="132" y="33"/>
                      </a:lnTo>
                      <a:lnTo>
                        <a:pt x="137" y="33"/>
                      </a:lnTo>
                      <a:lnTo>
                        <a:pt x="135" y="38"/>
                      </a:lnTo>
                      <a:lnTo>
                        <a:pt x="132" y="36"/>
                      </a:lnTo>
                      <a:lnTo>
                        <a:pt x="132" y="40"/>
                      </a:lnTo>
                      <a:lnTo>
                        <a:pt x="137" y="36"/>
                      </a:lnTo>
                      <a:lnTo>
                        <a:pt x="142" y="30"/>
                      </a:lnTo>
                      <a:lnTo>
                        <a:pt x="145" y="29"/>
                      </a:lnTo>
                      <a:lnTo>
                        <a:pt x="141" y="29"/>
                      </a:lnTo>
                      <a:lnTo>
                        <a:pt x="142" y="28"/>
                      </a:lnTo>
                      <a:lnTo>
                        <a:pt x="147" y="29"/>
                      </a:lnTo>
                      <a:lnTo>
                        <a:pt x="145" y="23"/>
                      </a:lnTo>
                      <a:lnTo>
                        <a:pt x="148" y="24"/>
                      </a:lnTo>
                      <a:lnTo>
                        <a:pt x="150" y="30"/>
                      </a:lnTo>
                      <a:lnTo>
                        <a:pt x="155" y="29"/>
                      </a:lnTo>
                      <a:lnTo>
                        <a:pt x="156" y="30"/>
                      </a:lnTo>
                      <a:lnTo>
                        <a:pt x="161" y="28"/>
                      </a:lnTo>
                      <a:lnTo>
                        <a:pt x="159" y="27"/>
                      </a:lnTo>
                      <a:lnTo>
                        <a:pt x="164" y="28"/>
                      </a:lnTo>
                      <a:lnTo>
                        <a:pt x="166" y="28"/>
                      </a:lnTo>
                      <a:lnTo>
                        <a:pt x="166" y="24"/>
                      </a:lnTo>
                      <a:lnTo>
                        <a:pt x="171" y="21"/>
                      </a:lnTo>
                      <a:lnTo>
                        <a:pt x="176" y="21"/>
                      </a:lnTo>
                      <a:lnTo>
                        <a:pt x="176" y="11"/>
                      </a:lnTo>
                      <a:lnTo>
                        <a:pt x="168" y="8"/>
                      </a:lnTo>
                      <a:lnTo>
                        <a:pt x="166" y="5"/>
                      </a:lnTo>
                      <a:lnTo>
                        <a:pt x="170" y="5"/>
                      </a:lnTo>
                      <a:lnTo>
                        <a:pt x="172" y="7"/>
                      </a:lnTo>
                      <a:lnTo>
                        <a:pt x="176" y="8"/>
                      </a:lnTo>
                      <a:lnTo>
                        <a:pt x="177" y="10"/>
                      </a:lnTo>
                      <a:lnTo>
                        <a:pt x="179" y="15"/>
                      </a:lnTo>
                      <a:lnTo>
                        <a:pt x="183" y="16"/>
                      </a:lnTo>
                      <a:lnTo>
                        <a:pt x="185" y="15"/>
                      </a:lnTo>
                      <a:lnTo>
                        <a:pt x="188" y="11"/>
                      </a:lnTo>
                      <a:lnTo>
                        <a:pt x="193" y="7"/>
                      </a:lnTo>
                      <a:lnTo>
                        <a:pt x="198" y="5"/>
                      </a:lnTo>
                      <a:lnTo>
                        <a:pt x="195" y="5"/>
                      </a:lnTo>
                      <a:lnTo>
                        <a:pt x="193" y="6"/>
                      </a:lnTo>
                      <a:lnTo>
                        <a:pt x="188" y="2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Freeform 13"/>
                <p:cNvSpPr>
                  <a:spLocks noChangeAspect="1"/>
                </p:cNvSpPr>
                <p:nvPr/>
              </p:nvSpPr>
              <p:spPr bwMode="auto">
                <a:xfrm>
                  <a:off x="5488455" y="5920582"/>
                  <a:ext cx="51925" cy="27248"/>
                </a:xfrm>
                <a:custGeom>
                  <a:avLst/>
                  <a:gdLst>
                    <a:gd name="T0" fmla="*/ 1746 w 30"/>
                    <a:gd name="T1" fmla="*/ 19791 h 15"/>
                    <a:gd name="T2" fmla="*/ 3492 w 30"/>
                    <a:gd name="T3" fmla="*/ 16193 h 15"/>
                    <a:gd name="T4" fmla="*/ 5239 w 30"/>
                    <a:gd name="T5" fmla="*/ 12594 h 15"/>
                    <a:gd name="T6" fmla="*/ 12224 w 30"/>
                    <a:gd name="T7" fmla="*/ 10795 h 15"/>
                    <a:gd name="T8" fmla="*/ 13970 w 30"/>
                    <a:gd name="T9" fmla="*/ 3598 h 15"/>
                    <a:gd name="T10" fmla="*/ 19209 w 30"/>
                    <a:gd name="T11" fmla="*/ 7197 h 15"/>
                    <a:gd name="T12" fmla="*/ 20955 w 30"/>
                    <a:gd name="T13" fmla="*/ 3598 h 15"/>
                    <a:gd name="T14" fmla="*/ 13970 w 30"/>
                    <a:gd name="T15" fmla="*/ 3598 h 15"/>
                    <a:gd name="T16" fmla="*/ 19209 w 30"/>
                    <a:gd name="T17" fmla="*/ 1799 h 15"/>
                    <a:gd name="T18" fmla="*/ 22701 w 30"/>
                    <a:gd name="T19" fmla="*/ 1799 h 15"/>
                    <a:gd name="T20" fmla="*/ 29686 w 30"/>
                    <a:gd name="T21" fmla="*/ 0 h 15"/>
                    <a:gd name="T22" fmla="*/ 31432 w 30"/>
                    <a:gd name="T23" fmla="*/ 1799 h 15"/>
                    <a:gd name="T24" fmla="*/ 31432 w 30"/>
                    <a:gd name="T25" fmla="*/ 7197 h 15"/>
                    <a:gd name="T26" fmla="*/ 31432 w 30"/>
                    <a:gd name="T27" fmla="*/ 8996 h 15"/>
                    <a:gd name="T28" fmla="*/ 33178 w 30"/>
                    <a:gd name="T29" fmla="*/ 8996 h 15"/>
                    <a:gd name="T30" fmla="*/ 34925 w 30"/>
                    <a:gd name="T31" fmla="*/ 7197 h 15"/>
                    <a:gd name="T32" fmla="*/ 41910 w 30"/>
                    <a:gd name="T33" fmla="*/ 3598 h 15"/>
                    <a:gd name="T34" fmla="*/ 43656 w 30"/>
                    <a:gd name="T35" fmla="*/ 1799 h 15"/>
                    <a:gd name="T36" fmla="*/ 47148 w 30"/>
                    <a:gd name="T37" fmla="*/ 1799 h 15"/>
                    <a:gd name="T38" fmla="*/ 52387 w 30"/>
                    <a:gd name="T39" fmla="*/ 3598 h 15"/>
                    <a:gd name="T40" fmla="*/ 47148 w 30"/>
                    <a:gd name="T41" fmla="*/ 16193 h 15"/>
                    <a:gd name="T42" fmla="*/ 47148 w 30"/>
                    <a:gd name="T43" fmla="*/ 21590 h 15"/>
                    <a:gd name="T44" fmla="*/ 45402 w 30"/>
                    <a:gd name="T45" fmla="*/ 26988 h 15"/>
                    <a:gd name="T46" fmla="*/ 43656 w 30"/>
                    <a:gd name="T47" fmla="*/ 19791 h 15"/>
                    <a:gd name="T48" fmla="*/ 41910 w 30"/>
                    <a:gd name="T49" fmla="*/ 17992 h 15"/>
                    <a:gd name="T50" fmla="*/ 36671 w 30"/>
                    <a:gd name="T51" fmla="*/ 16193 h 15"/>
                    <a:gd name="T52" fmla="*/ 33178 w 30"/>
                    <a:gd name="T53" fmla="*/ 16193 h 15"/>
                    <a:gd name="T54" fmla="*/ 29686 w 30"/>
                    <a:gd name="T55" fmla="*/ 16193 h 15"/>
                    <a:gd name="T56" fmla="*/ 22701 w 30"/>
                    <a:gd name="T57" fmla="*/ 16193 h 15"/>
                    <a:gd name="T58" fmla="*/ 15716 w 30"/>
                    <a:gd name="T59" fmla="*/ 19791 h 15"/>
                    <a:gd name="T60" fmla="*/ 10477 w 30"/>
                    <a:gd name="T61" fmla="*/ 21590 h 15"/>
                    <a:gd name="T62" fmla="*/ 6985 w 30"/>
                    <a:gd name="T63" fmla="*/ 19791 h 15"/>
                    <a:gd name="T64" fmla="*/ 3492 w 30"/>
                    <a:gd name="T65" fmla="*/ 21590 h 15"/>
                    <a:gd name="T66" fmla="*/ 1746 w 30"/>
                    <a:gd name="T67" fmla="*/ 23390 h 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15"/>
                    <a:gd name="T104" fmla="*/ 30 w 30"/>
                    <a:gd name="T105" fmla="*/ 15 h 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15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1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27" y="9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7" y="15"/>
                      </a:lnTo>
                      <a:lnTo>
                        <a:pt x="26" y="15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4" y="11"/>
                      </a:lnTo>
                      <a:lnTo>
                        <a:pt x="24" y="10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1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Freeform 14"/>
                <p:cNvSpPr>
                  <a:spLocks noChangeAspect="1"/>
                </p:cNvSpPr>
                <p:nvPr/>
              </p:nvSpPr>
              <p:spPr bwMode="auto">
                <a:xfrm>
                  <a:off x="5845441" y="5811589"/>
                  <a:ext cx="24339" cy="34060"/>
                </a:xfrm>
                <a:custGeom>
                  <a:avLst/>
                  <a:gdLst>
                    <a:gd name="T0" fmla="*/ 1693 w 15"/>
                    <a:gd name="T1" fmla="*/ 14037 h 19"/>
                    <a:gd name="T2" fmla="*/ 0 w 15"/>
                    <a:gd name="T3" fmla="*/ 15791 h 19"/>
                    <a:gd name="T4" fmla="*/ 5080 w 15"/>
                    <a:gd name="T5" fmla="*/ 15791 h 19"/>
                    <a:gd name="T6" fmla="*/ 6773 w 15"/>
                    <a:gd name="T7" fmla="*/ 14037 h 19"/>
                    <a:gd name="T8" fmla="*/ 10160 w 15"/>
                    <a:gd name="T9" fmla="*/ 14037 h 19"/>
                    <a:gd name="T10" fmla="*/ 10160 w 15"/>
                    <a:gd name="T11" fmla="*/ 19300 h 19"/>
                    <a:gd name="T12" fmla="*/ 8467 w 15"/>
                    <a:gd name="T13" fmla="*/ 21055 h 19"/>
                    <a:gd name="T14" fmla="*/ 6773 w 15"/>
                    <a:gd name="T15" fmla="*/ 22810 h 19"/>
                    <a:gd name="T16" fmla="*/ 5080 w 15"/>
                    <a:gd name="T17" fmla="*/ 24564 h 19"/>
                    <a:gd name="T18" fmla="*/ 6773 w 15"/>
                    <a:gd name="T19" fmla="*/ 26319 h 19"/>
                    <a:gd name="T20" fmla="*/ 8467 w 15"/>
                    <a:gd name="T21" fmla="*/ 26319 h 19"/>
                    <a:gd name="T22" fmla="*/ 6773 w 15"/>
                    <a:gd name="T23" fmla="*/ 29828 h 19"/>
                    <a:gd name="T24" fmla="*/ 8467 w 15"/>
                    <a:gd name="T25" fmla="*/ 31582 h 19"/>
                    <a:gd name="T26" fmla="*/ 10160 w 15"/>
                    <a:gd name="T27" fmla="*/ 31582 h 19"/>
                    <a:gd name="T28" fmla="*/ 8467 w 15"/>
                    <a:gd name="T29" fmla="*/ 33337 h 19"/>
                    <a:gd name="T30" fmla="*/ 11853 w 15"/>
                    <a:gd name="T31" fmla="*/ 33337 h 19"/>
                    <a:gd name="T32" fmla="*/ 15240 w 15"/>
                    <a:gd name="T33" fmla="*/ 31582 h 19"/>
                    <a:gd name="T34" fmla="*/ 15240 w 15"/>
                    <a:gd name="T35" fmla="*/ 26319 h 19"/>
                    <a:gd name="T36" fmla="*/ 11853 w 15"/>
                    <a:gd name="T37" fmla="*/ 24564 h 19"/>
                    <a:gd name="T38" fmla="*/ 15240 w 15"/>
                    <a:gd name="T39" fmla="*/ 21055 h 19"/>
                    <a:gd name="T40" fmla="*/ 16933 w 15"/>
                    <a:gd name="T41" fmla="*/ 19300 h 19"/>
                    <a:gd name="T42" fmla="*/ 15240 w 15"/>
                    <a:gd name="T43" fmla="*/ 14037 h 19"/>
                    <a:gd name="T44" fmla="*/ 15240 w 15"/>
                    <a:gd name="T45" fmla="*/ 10527 h 19"/>
                    <a:gd name="T46" fmla="*/ 16933 w 15"/>
                    <a:gd name="T47" fmla="*/ 5264 h 19"/>
                    <a:gd name="T48" fmla="*/ 22013 w 15"/>
                    <a:gd name="T49" fmla="*/ 3509 h 19"/>
                    <a:gd name="T50" fmla="*/ 22013 w 15"/>
                    <a:gd name="T51" fmla="*/ 1755 h 19"/>
                    <a:gd name="T52" fmla="*/ 20320 w 15"/>
                    <a:gd name="T53" fmla="*/ 0 h 19"/>
                    <a:gd name="T54" fmla="*/ 15240 w 15"/>
                    <a:gd name="T55" fmla="*/ 1755 h 19"/>
                    <a:gd name="T56" fmla="*/ 11853 w 15"/>
                    <a:gd name="T57" fmla="*/ 3509 h 19"/>
                    <a:gd name="T58" fmla="*/ 10160 w 15"/>
                    <a:gd name="T59" fmla="*/ 3509 h 19"/>
                    <a:gd name="T60" fmla="*/ 10160 w 15"/>
                    <a:gd name="T61" fmla="*/ 7018 h 19"/>
                    <a:gd name="T62" fmla="*/ 8467 w 15"/>
                    <a:gd name="T63" fmla="*/ 10527 h 19"/>
                    <a:gd name="T64" fmla="*/ 5080 w 15"/>
                    <a:gd name="T65" fmla="*/ 7018 h 19"/>
                    <a:gd name="T66" fmla="*/ 1693 w 15"/>
                    <a:gd name="T67" fmla="*/ 10527 h 19"/>
                    <a:gd name="T68" fmla="*/ 0 w 15"/>
                    <a:gd name="T69" fmla="*/ 12282 h 1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"/>
                    <a:gd name="T106" fmla="*/ 0 h 19"/>
                    <a:gd name="T107" fmla="*/ 15 w 15"/>
                    <a:gd name="T108" fmla="*/ 19 h 1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" h="19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5" y="14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9" y="7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Freeform 15"/>
                <p:cNvSpPr>
                  <a:spLocks noChangeAspect="1"/>
                </p:cNvSpPr>
                <p:nvPr/>
              </p:nvSpPr>
              <p:spPr bwMode="auto">
                <a:xfrm>
                  <a:off x="5519285" y="5903552"/>
                  <a:ext cx="27586" cy="17030"/>
                </a:xfrm>
                <a:custGeom>
                  <a:avLst/>
                  <a:gdLst>
                    <a:gd name="T0" fmla="*/ 0 w 16"/>
                    <a:gd name="T1" fmla="*/ 6350 h 11"/>
                    <a:gd name="T2" fmla="*/ 0 w 16"/>
                    <a:gd name="T3" fmla="*/ 4762 h 11"/>
                    <a:gd name="T4" fmla="*/ 1687 w 16"/>
                    <a:gd name="T5" fmla="*/ 4762 h 11"/>
                    <a:gd name="T6" fmla="*/ 3373 w 16"/>
                    <a:gd name="T7" fmla="*/ 4762 h 11"/>
                    <a:gd name="T8" fmla="*/ 3373 w 16"/>
                    <a:gd name="T9" fmla="*/ 1587 h 11"/>
                    <a:gd name="T10" fmla="*/ 8433 w 16"/>
                    <a:gd name="T11" fmla="*/ 1587 h 11"/>
                    <a:gd name="T12" fmla="*/ 8433 w 16"/>
                    <a:gd name="T13" fmla="*/ 0 h 11"/>
                    <a:gd name="T14" fmla="*/ 10120 w 16"/>
                    <a:gd name="T15" fmla="*/ 0 h 11"/>
                    <a:gd name="T16" fmla="*/ 10120 w 16"/>
                    <a:gd name="T17" fmla="*/ 1587 h 11"/>
                    <a:gd name="T18" fmla="*/ 11807 w 16"/>
                    <a:gd name="T19" fmla="*/ 1587 h 11"/>
                    <a:gd name="T20" fmla="*/ 11807 w 16"/>
                    <a:gd name="T21" fmla="*/ 4762 h 11"/>
                    <a:gd name="T22" fmla="*/ 10120 w 16"/>
                    <a:gd name="T23" fmla="*/ 4762 h 11"/>
                    <a:gd name="T24" fmla="*/ 10120 w 16"/>
                    <a:gd name="T25" fmla="*/ 6350 h 11"/>
                    <a:gd name="T26" fmla="*/ 11807 w 16"/>
                    <a:gd name="T27" fmla="*/ 4762 h 11"/>
                    <a:gd name="T28" fmla="*/ 13494 w 16"/>
                    <a:gd name="T29" fmla="*/ 4762 h 11"/>
                    <a:gd name="T30" fmla="*/ 16867 w 16"/>
                    <a:gd name="T31" fmla="*/ 4762 h 11"/>
                    <a:gd name="T32" fmla="*/ 18554 w 16"/>
                    <a:gd name="T33" fmla="*/ 1587 h 11"/>
                    <a:gd name="T34" fmla="*/ 21927 w 16"/>
                    <a:gd name="T35" fmla="*/ 1587 h 11"/>
                    <a:gd name="T36" fmla="*/ 20240 w 16"/>
                    <a:gd name="T37" fmla="*/ 4762 h 11"/>
                    <a:gd name="T38" fmla="*/ 20240 w 16"/>
                    <a:gd name="T39" fmla="*/ 6350 h 11"/>
                    <a:gd name="T40" fmla="*/ 18554 w 16"/>
                    <a:gd name="T41" fmla="*/ 7937 h 11"/>
                    <a:gd name="T42" fmla="*/ 18554 w 16"/>
                    <a:gd name="T43" fmla="*/ 9525 h 11"/>
                    <a:gd name="T44" fmla="*/ 18554 w 16"/>
                    <a:gd name="T45" fmla="*/ 7937 h 11"/>
                    <a:gd name="T46" fmla="*/ 20240 w 16"/>
                    <a:gd name="T47" fmla="*/ 7937 h 11"/>
                    <a:gd name="T48" fmla="*/ 20240 w 16"/>
                    <a:gd name="T49" fmla="*/ 6350 h 11"/>
                    <a:gd name="T50" fmla="*/ 20240 w 16"/>
                    <a:gd name="T51" fmla="*/ 4762 h 11"/>
                    <a:gd name="T52" fmla="*/ 21927 w 16"/>
                    <a:gd name="T53" fmla="*/ 4762 h 11"/>
                    <a:gd name="T54" fmla="*/ 25300 w 16"/>
                    <a:gd name="T55" fmla="*/ 1587 h 11"/>
                    <a:gd name="T56" fmla="*/ 25300 w 16"/>
                    <a:gd name="T57" fmla="*/ 4762 h 11"/>
                    <a:gd name="T58" fmla="*/ 26987 w 16"/>
                    <a:gd name="T59" fmla="*/ 4762 h 11"/>
                    <a:gd name="T60" fmla="*/ 26987 w 16"/>
                    <a:gd name="T61" fmla="*/ 1587 h 11"/>
                    <a:gd name="T62" fmla="*/ 26987 w 16"/>
                    <a:gd name="T63" fmla="*/ 0 h 11"/>
                    <a:gd name="T64" fmla="*/ 26987 w 16"/>
                    <a:gd name="T65" fmla="*/ 1587 h 11"/>
                    <a:gd name="T66" fmla="*/ 26987 w 16"/>
                    <a:gd name="T67" fmla="*/ 4762 h 11"/>
                    <a:gd name="T68" fmla="*/ 25300 w 16"/>
                    <a:gd name="T69" fmla="*/ 6350 h 11"/>
                    <a:gd name="T70" fmla="*/ 25300 w 16"/>
                    <a:gd name="T71" fmla="*/ 7937 h 11"/>
                    <a:gd name="T72" fmla="*/ 21927 w 16"/>
                    <a:gd name="T73" fmla="*/ 9525 h 11"/>
                    <a:gd name="T74" fmla="*/ 21927 w 16"/>
                    <a:gd name="T75" fmla="*/ 11112 h 11"/>
                    <a:gd name="T76" fmla="*/ 21927 w 16"/>
                    <a:gd name="T77" fmla="*/ 14287 h 11"/>
                    <a:gd name="T78" fmla="*/ 20240 w 16"/>
                    <a:gd name="T79" fmla="*/ 15875 h 11"/>
                    <a:gd name="T80" fmla="*/ 20240 w 16"/>
                    <a:gd name="T81" fmla="*/ 17462 h 11"/>
                    <a:gd name="T82" fmla="*/ 18554 w 16"/>
                    <a:gd name="T83" fmla="*/ 17462 h 11"/>
                    <a:gd name="T84" fmla="*/ 16867 w 16"/>
                    <a:gd name="T85" fmla="*/ 17462 h 11"/>
                    <a:gd name="T86" fmla="*/ 13494 w 16"/>
                    <a:gd name="T87" fmla="*/ 15875 h 11"/>
                    <a:gd name="T88" fmla="*/ 16867 w 16"/>
                    <a:gd name="T89" fmla="*/ 15875 h 11"/>
                    <a:gd name="T90" fmla="*/ 16867 w 16"/>
                    <a:gd name="T91" fmla="*/ 14287 h 11"/>
                    <a:gd name="T92" fmla="*/ 13494 w 16"/>
                    <a:gd name="T93" fmla="*/ 14287 h 11"/>
                    <a:gd name="T94" fmla="*/ 13494 w 16"/>
                    <a:gd name="T95" fmla="*/ 11112 h 11"/>
                    <a:gd name="T96" fmla="*/ 13494 w 16"/>
                    <a:gd name="T97" fmla="*/ 9525 h 11"/>
                    <a:gd name="T98" fmla="*/ 13494 w 16"/>
                    <a:gd name="T99" fmla="*/ 7937 h 11"/>
                    <a:gd name="T100" fmla="*/ 11807 w 16"/>
                    <a:gd name="T101" fmla="*/ 7937 h 11"/>
                    <a:gd name="T102" fmla="*/ 11807 w 16"/>
                    <a:gd name="T103" fmla="*/ 9525 h 11"/>
                    <a:gd name="T104" fmla="*/ 10120 w 16"/>
                    <a:gd name="T105" fmla="*/ 9525 h 11"/>
                    <a:gd name="T106" fmla="*/ 8433 w 16"/>
                    <a:gd name="T107" fmla="*/ 9525 h 11"/>
                    <a:gd name="T108" fmla="*/ 6747 w 16"/>
                    <a:gd name="T109" fmla="*/ 9525 h 11"/>
                    <a:gd name="T110" fmla="*/ 3373 w 16"/>
                    <a:gd name="T111" fmla="*/ 9525 h 11"/>
                    <a:gd name="T112" fmla="*/ 3373 w 16"/>
                    <a:gd name="T113" fmla="*/ 7937 h 11"/>
                    <a:gd name="T114" fmla="*/ 1687 w 16"/>
                    <a:gd name="T115" fmla="*/ 6350 h 11"/>
                    <a:gd name="T116" fmla="*/ 0 w 16"/>
                    <a:gd name="T117" fmla="*/ 6350 h 1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"/>
                    <a:gd name="T178" fmla="*/ 0 h 11"/>
                    <a:gd name="T179" fmla="*/ 16 w 16"/>
                    <a:gd name="T180" fmla="*/ 11 h 1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" h="11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1" y="1"/>
                      </a:lnTo>
                      <a:lnTo>
                        <a:pt x="13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2" y="10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Freeform 16"/>
                <p:cNvSpPr>
                  <a:spLocks noChangeAspect="1"/>
                </p:cNvSpPr>
                <p:nvPr/>
              </p:nvSpPr>
              <p:spPr bwMode="auto">
                <a:xfrm>
                  <a:off x="5715628" y="5830322"/>
                  <a:ext cx="32453" cy="17030"/>
                </a:xfrm>
                <a:custGeom>
                  <a:avLst/>
                  <a:gdLst>
                    <a:gd name="T0" fmla="*/ 0 w 18"/>
                    <a:gd name="T1" fmla="*/ 15875 h 9"/>
                    <a:gd name="T2" fmla="*/ 1852 w 18"/>
                    <a:gd name="T3" fmla="*/ 15875 h 9"/>
                    <a:gd name="T4" fmla="*/ 3704 w 18"/>
                    <a:gd name="T5" fmla="*/ 15875 h 9"/>
                    <a:gd name="T6" fmla="*/ 7408 w 18"/>
                    <a:gd name="T7" fmla="*/ 14111 h 9"/>
                    <a:gd name="T8" fmla="*/ 9261 w 18"/>
                    <a:gd name="T9" fmla="*/ 14111 h 9"/>
                    <a:gd name="T10" fmla="*/ 11113 w 18"/>
                    <a:gd name="T11" fmla="*/ 14111 h 9"/>
                    <a:gd name="T12" fmla="*/ 11113 w 18"/>
                    <a:gd name="T13" fmla="*/ 12347 h 9"/>
                    <a:gd name="T14" fmla="*/ 12965 w 18"/>
                    <a:gd name="T15" fmla="*/ 12347 h 9"/>
                    <a:gd name="T16" fmla="*/ 12965 w 18"/>
                    <a:gd name="T17" fmla="*/ 10583 h 9"/>
                    <a:gd name="T18" fmla="*/ 14817 w 18"/>
                    <a:gd name="T19" fmla="*/ 10583 h 9"/>
                    <a:gd name="T20" fmla="*/ 14817 w 18"/>
                    <a:gd name="T21" fmla="*/ 8819 h 9"/>
                    <a:gd name="T22" fmla="*/ 18521 w 18"/>
                    <a:gd name="T23" fmla="*/ 8819 h 9"/>
                    <a:gd name="T24" fmla="*/ 20373 w 18"/>
                    <a:gd name="T25" fmla="*/ 8819 h 9"/>
                    <a:gd name="T26" fmla="*/ 24077 w 18"/>
                    <a:gd name="T27" fmla="*/ 8819 h 9"/>
                    <a:gd name="T28" fmla="*/ 25930 w 18"/>
                    <a:gd name="T29" fmla="*/ 8819 h 9"/>
                    <a:gd name="T30" fmla="*/ 29634 w 18"/>
                    <a:gd name="T31" fmla="*/ 5292 h 9"/>
                    <a:gd name="T32" fmla="*/ 31486 w 18"/>
                    <a:gd name="T33" fmla="*/ 5292 h 9"/>
                    <a:gd name="T34" fmla="*/ 33338 w 18"/>
                    <a:gd name="T35" fmla="*/ 3528 h 9"/>
                    <a:gd name="T36" fmla="*/ 33338 w 18"/>
                    <a:gd name="T37" fmla="*/ 1764 h 9"/>
                    <a:gd name="T38" fmla="*/ 31486 w 18"/>
                    <a:gd name="T39" fmla="*/ 1764 h 9"/>
                    <a:gd name="T40" fmla="*/ 29634 w 18"/>
                    <a:gd name="T41" fmla="*/ 0 h 9"/>
                    <a:gd name="T42" fmla="*/ 25930 w 18"/>
                    <a:gd name="T43" fmla="*/ 0 h 9"/>
                    <a:gd name="T44" fmla="*/ 25930 w 18"/>
                    <a:gd name="T45" fmla="*/ 1764 h 9"/>
                    <a:gd name="T46" fmla="*/ 24077 w 18"/>
                    <a:gd name="T47" fmla="*/ 0 h 9"/>
                    <a:gd name="T48" fmla="*/ 24077 w 18"/>
                    <a:gd name="T49" fmla="*/ 1764 h 9"/>
                    <a:gd name="T50" fmla="*/ 22225 w 18"/>
                    <a:gd name="T51" fmla="*/ 1764 h 9"/>
                    <a:gd name="T52" fmla="*/ 20373 w 18"/>
                    <a:gd name="T53" fmla="*/ 1764 h 9"/>
                    <a:gd name="T54" fmla="*/ 20373 w 18"/>
                    <a:gd name="T55" fmla="*/ 0 h 9"/>
                    <a:gd name="T56" fmla="*/ 18521 w 18"/>
                    <a:gd name="T57" fmla="*/ 0 h 9"/>
                    <a:gd name="T58" fmla="*/ 14817 w 18"/>
                    <a:gd name="T59" fmla="*/ 1764 h 9"/>
                    <a:gd name="T60" fmla="*/ 12965 w 18"/>
                    <a:gd name="T61" fmla="*/ 1764 h 9"/>
                    <a:gd name="T62" fmla="*/ 11113 w 18"/>
                    <a:gd name="T63" fmla="*/ 1764 h 9"/>
                    <a:gd name="T64" fmla="*/ 9261 w 18"/>
                    <a:gd name="T65" fmla="*/ 1764 h 9"/>
                    <a:gd name="T66" fmla="*/ 7408 w 18"/>
                    <a:gd name="T67" fmla="*/ 0 h 9"/>
                    <a:gd name="T68" fmla="*/ 3704 w 18"/>
                    <a:gd name="T69" fmla="*/ 1764 h 9"/>
                    <a:gd name="T70" fmla="*/ 7408 w 18"/>
                    <a:gd name="T71" fmla="*/ 3528 h 9"/>
                    <a:gd name="T72" fmla="*/ 9261 w 18"/>
                    <a:gd name="T73" fmla="*/ 5292 h 9"/>
                    <a:gd name="T74" fmla="*/ 9261 w 18"/>
                    <a:gd name="T75" fmla="*/ 8819 h 9"/>
                    <a:gd name="T76" fmla="*/ 7408 w 18"/>
                    <a:gd name="T77" fmla="*/ 8819 h 9"/>
                    <a:gd name="T78" fmla="*/ 7408 w 18"/>
                    <a:gd name="T79" fmla="*/ 10583 h 9"/>
                    <a:gd name="T80" fmla="*/ 3704 w 18"/>
                    <a:gd name="T81" fmla="*/ 10583 h 9"/>
                    <a:gd name="T82" fmla="*/ 3704 w 18"/>
                    <a:gd name="T83" fmla="*/ 12347 h 9"/>
                    <a:gd name="T84" fmla="*/ 3704 w 18"/>
                    <a:gd name="T85" fmla="*/ 14111 h 9"/>
                    <a:gd name="T86" fmla="*/ 1852 w 18"/>
                    <a:gd name="T87" fmla="*/ 14111 h 9"/>
                    <a:gd name="T88" fmla="*/ 0 w 18"/>
                    <a:gd name="T89" fmla="*/ 15875 h 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8"/>
                    <a:gd name="T136" fmla="*/ 0 h 9"/>
                    <a:gd name="T137" fmla="*/ 18 w 18"/>
                    <a:gd name="T138" fmla="*/ 9 h 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8" h="9">
                      <a:moveTo>
                        <a:pt x="0" y="9"/>
                      </a:move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" name="Freeform 17"/>
                <p:cNvSpPr>
                  <a:spLocks noChangeAspect="1"/>
                </p:cNvSpPr>
                <p:nvPr/>
              </p:nvSpPr>
              <p:spPr bwMode="auto">
                <a:xfrm>
                  <a:off x="5548493" y="5867788"/>
                  <a:ext cx="24340" cy="32358"/>
                </a:xfrm>
                <a:custGeom>
                  <a:avLst/>
                  <a:gdLst>
                    <a:gd name="T0" fmla="*/ 0 w 15"/>
                    <a:gd name="T1" fmla="*/ 14194 h 17"/>
                    <a:gd name="T2" fmla="*/ 0 w 15"/>
                    <a:gd name="T3" fmla="*/ 12420 h 17"/>
                    <a:gd name="T4" fmla="*/ 1693 w 15"/>
                    <a:gd name="T5" fmla="*/ 10645 h 17"/>
                    <a:gd name="T6" fmla="*/ 3387 w 15"/>
                    <a:gd name="T7" fmla="*/ 10645 h 17"/>
                    <a:gd name="T8" fmla="*/ 6773 w 15"/>
                    <a:gd name="T9" fmla="*/ 7097 h 17"/>
                    <a:gd name="T10" fmla="*/ 8467 w 15"/>
                    <a:gd name="T11" fmla="*/ 7097 h 17"/>
                    <a:gd name="T12" fmla="*/ 10160 w 15"/>
                    <a:gd name="T13" fmla="*/ 5323 h 17"/>
                    <a:gd name="T14" fmla="*/ 11853 w 15"/>
                    <a:gd name="T15" fmla="*/ 3548 h 17"/>
                    <a:gd name="T16" fmla="*/ 13547 w 15"/>
                    <a:gd name="T17" fmla="*/ 5323 h 17"/>
                    <a:gd name="T18" fmla="*/ 16933 w 15"/>
                    <a:gd name="T19" fmla="*/ 3548 h 17"/>
                    <a:gd name="T20" fmla="*/ 18627 w 15"/>
                    <a:gd name="T21" fmla="*/ 3548 h 17"/>
                    <a:gd name="T22" fmla="*/ 18627 w 15"/>
                    <a:gd name="T23" fmla="*/ 1774 h 17"/>
                    <a:gd name="T24" fmla="*/ 20320 w 15"/>
                    <a:gd name="T25" fmla="*/ 1774 h 17"/>
                    <a:gd name="T26" fmla="*/ 20320 w 15"/>
                    <a:gd name="T27" fmla="*/ 0 h 17"/>
                    <a:gd name="T28" fmla="*/ 22013 w 15"/>
                    <a:gd name="T29" fmla="*/ 0 h 17"/>
                    <a:gd name="T30" fmla="*/ 25400 w 15"/>
                    <a:gd name="T31" fmla="*/ 1774 h 17"/>
                    <a:gd name="T32" fmla="*/ 25400 w 15"/>
                    <a:gd name="T33" fmla="*/ 3548 h 17"/>
                    <a:gd name="T34" fmla="*/ 22013 w 15"/>
                    <a:gd name="T35" fmla="*/ 3548 h 17"/>
                    <a:gd name="T36" fmla="*/ 22013 w 15"/>
                    <a:gd name="T37" fmla="*/ 5323 h 17"/>
                    <a:gd name="T38" fmla="*/ 20320 w 15"/>
                    <a:gd name="T39" fmla="*/ 5323 h 17"/>
                    <a:gd name="T40" fmla="*/ 18627 w 15"/>
                    <a:gd name="T41" fmla="*/ 7097 h 17"/>
                    <a:gd name="T42" fmla="*/ 16933 w 15"/>
                    <a:gd name="T43" fmla="*/ 7097 h 17"/>
                    <a:gd name="T44" fmla="*/ 13547 w 15"/>
                    <a:gd name="T45" fmla="*/ 10645 h 17"/>
                    <a:gd name="T46" fmla="*/ 11853 w 15"/>
                    <a:gd name="T47" fmla="*/ 12420 h 17"/>
                    <a:gd name="T48" fmla="*/ 10160 w 15"/>
                    <a:gd name="T49" fmla="*/ 15968 h 17"/>
                    <a:gd name="T50" fmla="*/ 6773 w 15"/>
                    <a:gd name="T51" fmla="*/ 21291 h 17"/>
                    <a:gd name="T52" fmla="*/ 3387 w 15"/>
                    <a:gd name="T53" fmla="*/ 24839 h 17"/>
                    <a:gd name="T54" fmla="*/ 3387 w 15"/>
                    <a:gd name="T55" fmla="*/ 30162 h 17"/>
                    <a:gd name="T56" fmla="*/ 1693 w 15"/>
                    <a:gd name="T57" fmla="*/ 30162 h 17"/>
                    <a:gd name="T58" fmla="*/ 1693 w 15"/>
                    <a:gd name="T59" fmla="*/ 26614 h 17"/>
                    <a:gd name="T60" fmla="*/ 1693 w 15"/>
                    <a:gd name="T61" fmla="*/ 24839 h 17"/>
                    <a:gd name="T62" fmla="*/ 1693 w 15"/>
                    <a:gd name="T63" fmla="*/ 23065 h 17"/>
                    <a:gd name="T64" fmla="*/ 1693 w 15"/>
                    <a:gd name="T65" fmla="*/ 21291 h 17"/>
                    <a:gd name="T66" fmla="*/ 3387 w 15"/>
                    <a:gd name="T67" fmla="*/ 17742 h 17"/>
                    <a:gd name="T68" fmla="*/ 3387 w 15"/>
                    <a:gd name="T69" fmla="*/ 15968 h 17"/>
                    <a:gd name="T70" fmla="*/ 6773 w 15"/>
                    <a:gd name="T71" fmla="*/ 14194 h 17"/>
                    <a:gd name="T72" fmla="*/ 3387 w 15"/>
                    <a:gd name="T73" fmla="*/ 14194 h 17"/>
                    <a:gd name="T74" fmla="*/ 3387 w 15"/>
                    <a:gd name="T75" fmla="*/ 15968 h 17"/>
                    <a:gd name="T76" fmla="*/ 1693 w 15"/>
                    <a:gd name="T77" fmla="*/ 15968 h 17"/>
                    <a:gd name="T78" fmla="*/ 0 w 15"/>
                    <a:gd name="T79" fmla="*/ 15968 h 17"/>
                    <a:gd name="T80" fmla="*/ 0 w 15"/>
                    <a:gd name="T81" fmla="*/ 14194 h 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"/>
                    <a:gd name="T124" fmla="*/ 0 h 17"/>
                    <a:gd name="T125" fmla="*/ 15 w 15"/>
                    <a:gd name="T126" fmla="*/ 17 h 1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" h="17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2" y="9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" name="Freeform 18"/>
                <p:cNvSpPr>
                  <a:spLocks noChangeAspect="1"/>
                </p:cNvSpPr>
                <p:nvPr/>
              </p:nvSpPr>
              <p:spPr bwMode="auto">
                <a:xfrm>
                  <a:off x="5821101" y="5821807"/>
                  <a:ext cx="16227" cy="20436"/>
                </a:xfrm>
                <a:custGeom>
                  <a:avLst/>
                  <a:gdLst>
                    <a:gd name="T0" fmla="*/ 0 w 10"/>
                    <a:gd name="T1" fmla="*/ 19050 h 12"/>
                    <a:gd name="T2" fmla="*/ 1588 w 10"/>
                    <a:gd name="T3" fmla="*/ 17463 h 12"/>
                    <a:gd name="T4" fmla="*/ 1588 w 10"/>
                    <a:gd name="T5" fmla="*/ 19050 h 12"/>
                    <a:gd name="T6" fmla="*/ 3175 w 10"/>
                    <a:gd name="T7" fmla="*/ 19050 h 12"/>
                    <a:gd name="T8" fmla="*/ 3175 w 10"/>
                    <a:gd name="T9" fmla="*/ 17463 h 12"/>
                    <a:gd name="T10" fmla="*/ 1588 w 10"/>
                    <a:gd name="T11" fmla="*/ 17463 h 12"/>
                    <a:gd name="T12" fmla="*/ 1588 w 10"/>
                    <a:gd name="T13" fmla="*/ 14288 h 12"/>
                    <a:gd name="T14" fmla="*/ 3175 w 10"/>
                    <a:gd name="T15" fmla="*/ 14288 h 12"/>
                    <a:gd name="T16" fmla="*/ 4762 w 10"/>
                    <a:gd name="T17" fmla="*/ 12700 h 12"/>
                    <a:gd name="T18" fmla="*/ 4762 w 10"/>
                    <a:gd name="T19" fmla="*/ 14288 h 12"/>
                    <a:gd name="T20" fmla="*/ 6350 w 10"/>
                    <a:gd name="T21" fmla="*/ 14288 h 12"/>
                    <a:gd name="T22" fmla="*/ 9525 w 10"/>
                    <a:gd name="T23" fmla="*/ 14288 h 12"/>
                    <a:gd name="T24" fmla="*/ 11112 w 10"/>
                    <a:gd name="T25" fmla="*/ 14288 h 12"/>
                    <a:gd name="T26" fmla="*/ 12700 w 10"/>
                    <a:gd name="T27" fmla="*/ 12700 h 12"/>
                    <a:gd name="T28" fmla="*/ 12700 w 10"/>
                    <a:gd name="T29" fmla="*/ 11112 h 12"/>
                    <a:gd name="T30" fmla="*/ 15875 w 10"/>
                    <a:gd name="T31" fmla="*/ 11112 h 12"/>
                    <a:gd name="T32" fmla="*/ 15875 w 10"/>
                    <a:gd name="T33" fmla="*/ 9525 h 12"/>
                    <a:gd name="T34" fmla="*/ 15875 w 10"/>
                    <a:gd name="T35" fmla="*/ 11112 h 12"/>
                    <a:gd name="T36" fmla="*/ 14288 w 10"/>
                    <a:gd name="T37" fmla="*/ 9525 h 12"/>
                    <a:gd name="T38" fmla="*/ 14288 w 10"/>
                    <a:gd name="T39" fmla="*/ 11112 h 12"/>
                    <a:gd name="T40" fmla="*/ 14288 w 10"/>
                    <a:gd name="T41" fmla="*/ 9525 h 12"/>
                    <a:gd name="T42" fmla="*/ 12700 w 10"/>
                    <a:gd name="T43" fmla="*/ 9525 h 12"/>
                    <a:gd name="T44" fmla="*/ 12700 w 10"/>
                    <a:gd name="T45" fmla="*/ 7938 h 12"/>
                    <a:gd name="T46" fmla="*/ 12700 w 10"/>
                    <a:gd name="T47" fmla="*/ 4763 h 12"/>
                    <a:gd name="T48" fmla="*/ 15875 w 10"/>
                    <a:gd name="T49" fmla="*/ 3175 h 12"/>
                    <a:gd name="T50" fmla="*/ 15875 w 10"/>
                    <a:gd name="T51" fmla="*/ 1588 h 12"/>
                    <a:gd name="T52" fmla="*/ 15875 w 10"/>
                    <a:gd name="T53" fmla="*/ 0 h 12"/>
                    <a:gd name="T54" fmla="*/ 14288 w 10"/>
                    <a:gd name="T55" fmla="*/ 1588 h 12"/>
                    <a:gd name="T56" fmla="*/ 14288 w 10"/>
                    <a:gd name="T57" fmla="*/ 0 h 12"/>
                    <a:gd name="T58" fmla="*/ 12700 w 10"/>
                    <a:gd name="T59" fmla="*/ 0 h 12"/>
                    <a:gd name="T60" fmla="*/ 12700 w 10"/>
                    <a:gd name="T61" fmla="*/ 1588 h 12"/>
                    <a:gd name="T62" fmla="*/ 11112 w 10"/>
                    <a:gd name="T63" fmla="*/ 1588 h 12"/>
                    <a:gd name="T64" fmla="*/ 9525 w 10"/>
                    <a:gd name="T65" fmla="*/ 1588 h 12"/>
                    <a:gd name="T66" fmla="*/ 6350 w 10"/>
                    <a:gd name="T67" fmla="*/ 3175 h 12"/>
                    <a:gd name="T68" fmla="*/ 6350 w 10"/>
                    <a:gd name="T69" fmla="*/ 4763 h 12"/>
                    <a:gd name="T70" fmla="*/ 4762 w 10"/>
                    <a:gd name="T71" fmla="*/ 4763 h 12"/>
                    <a:gd name="T72" fmla="*/ 4762 w 10"/>
                    <a:gd name="T73" fmla="*/ 7938 h 12"/>
                    <a:gd name="T74" fmla="*/ 3175 w 10"/>
                    <a:gd name="T75" fmla="*/ 7938 h 12"/>
                    <a:gd name="T76" fmla="*/ 4762 w 10"/>
                    <a:gd name="T77" fmla="*/ 9525 h 12"/>
                    <a:gd name="T78" fmla="*/ 3175 w 10"/>
                    <a:gd name="T79" fmla="*/ 11112 h 12"/>
                    <a:gd name="T80" fmla="*/ 1588 w 10"/>
                    <a:gd name="T81" fmla="*/ 11112 h 12"/>
                    <a:gd name="T82" fmla="*/ 0 w 10"/>
                    <a:gd name="T83" fmla="*/ 12700 h 12"/>
                    <a:gd name="T84" fmla="*/ 0 w 10"/>
                    <a:gd name="T85" fmla="*/ 14288 h 12"/>
                    <a:gd name="T86" fmla="*/ 0 w 10"/>
                    <a:gd name="T87" fmla="*/ 17463 h 12"/>
                    <a:gd name="T88" fmla="*/ 0 w 10"/>
                    <a:gd name="T89" fmla="*/ 19050 h 1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"/>
                    <a:gd name="T136" fmla="*/ 0 h 12"/>
                    <a:gd name="T137" fmla="*/ 10 w 10"/>
                    <a:gd name="T138" fmla="*/ 12 h 1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" name="Freeform 19"/>
                <p:cNvSpPr>
                  <a:spLocks noChangeAspect="1"/>
                </p:cNvSpPr>
                <p:nvPr/>
              </p:nvSpPr>
              <p:spPr bwMode="auto">
                <a:xfrm>
                  <a:off x="5540380" y="5942720"/>
                  <a:ext cx="11358" cy="15328"/>
                </a:xfrm>
                <a:custGeom>
                  <a:avLst/>
                  <a:gdLst>
                    <a:gd name="T0" fmla="*/ 0 w 7"/>
                    <a:gd name="T1" fmla="*/ 8819 h 9"/>
                    <a:gd name="T2" fmla="*/ 0 w 7"/>
                    <a:gd name="T3" fmla="*/ 10583 h 9"/>
                    <a:gd name="T4" fmla="*/ 0 w 7"/>
                    <a:gd name="T5" fmla="*/ 12347 h 9"/>
                    <a:gd name="T6" fmla="*/ 1588 w 7"/>
                    <a:gd name="T7" fmla="*/ 12347 h 9"/>
                    <a:gd name="T8" fmla="*/ 3175 w 7"/>
                    <a:gd name="T9" fmla="*/ 15875 h 9"/>
                    <a:gd name="T10" fmla="*/ 6350 w 7"/>
                    <a:gd name="T11" fmla="*/ 15875 h 9"/>
                    <a:gd name="T12" fmla="*/ 6350 w 7"/>
                    <a:gd name="T13" fmla="*/ 12347 h 9"/>
                    <a:gd name="T14" fmla="*/ 7938 w 7"/>
                    <a:gd name="T15" fmla="*/ 12347 h 9"/>
                    <a:gd name="T16" fmla="*/ 7938 w 7"/>
                    <a:gd name="T17" fmla="*/ 15875 h 9"/>
                    <a:gd name="T18" fmla="*/ 7938 w 7"/>
                    <a:gd name="T19" fmla="*/ 10583 h 9"/>
                    <a:gd name="T20" fmla="*/ 9525 w 7"/>
                    <a:gd name="T21" fmla="*/ 10583 h 9"/>
                    <a:gd name="T22" fmla="*/ 9525 w 7"/>
                    <a:gd name="T23" fmla="*/ 8819 h 9"/>
                    <a:gd name="T24" fmla="*/ 9525 w 7"/>
                    <a:gd name="T25" fmla="*/ 7056 h 9"/>
                    <a:gd name="T26" fmla="*/ 11113 w 7"/>
                    <a:gd name="T27" fmla="*/ 7056 h 9"/>
                    <a:gd name="T28" fmla="*/ 11113 w 7"/>
                    <a:gd name="T29" fmla="*/ 5292 h 9"/>
                    <a:gd name="T30" fmla="*/ 11113 w 7"/>
                    <a:gd name="T31" fmla="*/ 1764 h 9"/>
                    <a:gd name="T32" fmla="*/ 9525 w 7"/>
                    <a:gd name="T33" fmla="*/ 1764 h 9"/>
                    <a:gd name="T34" fmla="*/ 7938 w 7"/>
                    <a:gd name="T35" fmla="*/ 1764 h 9"/>
                    <a:gd name="T36" fmla="*/ 6350 w 7"/>
                    <a:gd name="T37" fmla="*/ 0 h 9"/>
                    <a:gd name="T38" fmla="*/ 3175 w 7"/>
                    <a:gd name="T39" fmla="*/ 0 h 9"/>
                    <a:gd name="T40" fmla="*/ 3175 w 7"/>
                    <a:gd name="T41" fmla="*/ 1764 h 9"/>
                    <a:gd name="T42" fmla="*/ 6350 w 7"/>
                    <a:gd name="T43" fmla="*/ 1764 h 9"/>
                    <a:gd name="T44" fmla="*/ 3175 w 7"/>
                    <a:gd name="T45" fmla="*/ 5292 h 9"/>
                    <a:gd name="T46" fmla="*/ 1588 w 7"/>
                    <a:gd name="T47" fmla="*/ 5292 h 9"/>
                    <a:gd name="T48" fmla="*/ 1588 w 7"/>
                    <a:gd name="T49" fmla="*/ 7056 h 9"/>
                    <a:gd name="T50" fmla="*/ 0 w 7"/>
                    <a:gd name="T51" fmla="*/ 8819 h 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"/>
                    <a:gd name="T79" fmla="*/ 0 h 9"/>
                    <a:gd name="T80" fmla="*/ 7 w 7"/>
                    <a:gd name="T81" fmla="*/ 9 h 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" h="9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" name="Freeform 20"/>
                <p:cNvSpPr>
                  <a:spLocks noChangeAspect="1"/>
                </p:cNvSpPr>
                <p:nvPr/>
              </p:nvSpPr>
              <p:spPr bwMode="auto">
                <a:xfrm>
                  <a:off x="5519285" y="5986999"/>
                  <a:ext cx="11359" cy="15328"/>
                </a:xfrm>
                <a:custGeom>
                  <a:avLst/>
                  <a:gdLst>
                    <a:gd name="T0" fmla="*/ 0 w 5"/>
                    <a:gd name="T1" fmla="*/ 3572 h 8"/>
                    <a:gd name="T2" fmla="*/ 0 w 5"/>
                    <a:gd name="T3" fmla="*/ 1786 h 8"/>
                    <a:gd name="T4" fmla="*/ 1905 w 5"/>
                    <a:gd name="T5" fmla="*/ 1786 h 8"/>
                    <a:gd name="T6" fmla="*/ 1905 w 5"/>
                    <a:gd name="T7" fmla="*/ 3572 h 8"/>
                    <a:gd name="T8" fmla="*/ 1905 w 5"/>
                    <a:gd name="T9" fmla="*/ 1786 h 8"/>
                    <a:gd name="T10" fmla="*/ 3810 w 5"/>
                    <a:gd name="T11" fmla="*/ 1786 h 8"/>
                    <a:gd name="T12" fmla="*/ 3810 w 5"/>
                    <a:gd name="T13" fmla="*/ 0 h 8"/>
                    <a:gd name="T14" fmla="*/ 3810 w 5"/>
                    <a:gd name="T15" fmla="*/ 1786 h 8"/>
                    <a:gd name="T16" fmla="*/ 7620 w 5"/>
                    <a:gd name="T17" fmla="*/ 5358 h 8"/>
                    <a:gd name="T18" fmla="*/ 9525 w 5"/>
                    <a:gd name="T19" fmla="*/ 10716 h 8"/>
                    <a:gd name="T20" fmla="*/ 9525 w 5"/>
                    <a:gd name="T21" fmla="*/ 12502 h 8"/>
                    <a:gd name="T22" fmla="*/ 7620 w 5"/>
                    <a:gd name="T23" fmla="*/ 14288 h 8"/>
                    <a:gd name="T24" fmla="*/ 7620 w 5"/>
                    <a:gd name="T25" fmla="*/ 12502 h 8"/>
                    <a:gd name="T26" fmla="*/ 3810 w 5"/>
                    <a:gd name="T27" fmla="*/ 14288 h 8"/>
                    <a:gd name="T28" fmla="*/ 3810 w 5"/>
                    <a:gd name="T29" fmla="*/ 10716 h 8"/>
                    <a:gd name="T30" fmla="*/ 3810 w 5"/>
                    <a:gd name="T31" fmla="*/ 5358 h 8"/>
                    <a:gd name="T32" fmla="*/ 3810 w 5"/>
                    <a:gd name="T33" fmla="*/ 3572 h 8"/>
                    <a:gd name="T34" fmla="*/ 1905 w 5"/>
                    <a:gd name="T35" fmla="*/ 5358 h 8"/>
                    <a:gd name="T36" fmla="*/ 1905 w 5"/>
                    <a:gd name="T37" fmla="*/ 3572 h 8"/>
                    <a:gd name="T38" fmla="*/ 0 w 5"/>
                    <a:gd name="T39" fmla="*/ 3572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"/>
                    <a:gd name="T61" fmla="*/ 0 h 8"/>
                    <a:gd name="T62" fmla="*/ 5 w 5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" h="8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4" y="3"/>
                      </a:lnTo>
                      <a:lnTo>
                        <a:pt x="5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" name="Freeform 21"/>
                <p:cNvSpPr>
                  <a:spLocks noChangeAspect="1"/>
                </p:cNvSpPr>
                <p:nvPr/>
              </p:nvSpPr>
              <p:spPr bwMode="auto">
                <a:xfrm>
                  <a:off x="5529021" y="5988702"/>
                  <a:ext cx="3245" cy="13624"/>
                </a:xfrm>
                <a:custGeom>
                  <a:avLst/>
                  <a:gdLst>
                    <a:gd name="T0" fmla="*/ 0 w 2"/>
                    <a:gd name="T1" fmla="*/ 1814 h 7"/>
                    <a:gd name="T2" fmla="*/ 1588 w 2"/>
                    <a:gd name="T3" fmla="*/ 7257 h 7"/>
                    <a:gd name="T4" fmla="*/ 1588 w 2"/>
                    <a:gd name="T5" fmla="*/ 9071 h 7"/>
                    <a:gd name="T6" fmla="*/ 1588 w 2"/>
                    <a:gd name="T7" fmla="*/ 10886 h 7"/>
                    <a:gd name="T8" fmla="*/ 1588 w 2"/>
                    <a:gd name="T9" fmla="*/ 12700 h 7"/>
                    <a:gd name="T10" fmla="*/ 1588 w 2"/>
                    <a:gd name="T11" fmla="*/ 10886 h 7"/>
                    <a:gd name="T12" fmla="*/ 1588 w 2"/>
                    <a:gd name="T13" fmla="*/ 9071 h 7"/>
                    <a:gd name="T14" fmla="*/ 3175 w 2"/>
                    <a:gd name="T15" fmla="*/ 7257 h 7"/>
                    <a:gd name="T16" fmla="*/ 1588 w 2"/>
                    <a:gd name="T17" fmla="*/ 1814 h 7"/>
                    <a:gd name="T18" fmla="*/ 0 w 2"/>
                    <a:gd name="T19" fmla="*/ 0 h 7"/>
                    <a:gd name="T20" fmla="*/ 0 w 2"/>
                    <a:gd name="T21" fmla="*/ 1814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7"/>
                    <a:gd name="T35" fmla="*/ 2 w 2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7">
                      <a:moveTo>
                        <a:pt x="0" y="1"/>
                      </a:move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" name="Freeform 22"/>
                <p:cNvSpPr>
                  <a:spLocks noChangeAspect="1"/>
                </p:cNvSpPr>
                <p:nvPr/>
              </p:nvSpPr>
              <p:spPr bwMode="auto">
                <a:xfrm>
                  <a:off x="5806497" y="5823510"/>
                  <a:ext cx="1622" cy="6812"/>
                </a:xfrm>
                <a:custGeom>
                  <a:avLst/>
                  <a:gdLst>
                    <a:gd name="T0" fmla="*/ 0 w 2"/>
                    <a:gd name="T1" fmla="*/ 6350 h 4"/>
                    <a:gd name="T2" fmla="*/ 0 w 2"/>
                    <a:gd name="T3" fmla="*/ 4762 h 4"/>
                    <a:gd name="T4" fmla="*/ 794 w 2"/>
                    <a:gd name="T5" fmla="*/ 4762 h 4"/>
                    <a:gd name="T6" fmla="*/ 794 w 2"/>
                    <a:gd name="T7" fmla="*/ 1588 h 4"/>
                    <a:gd name="T8" fmla="*/ 1587 w 2"/>
                    <a:gd name="T9" fmla="*/ 1588 h 4"/>
                    <a:gd name="T10" fmla="*/ 794 w 2"/>
                    <a:gd name="T11" fmla="*/ 0 h 4"/>
                    <a:gd name="T12" fmla="*/ 1587 w 2"/>
                    <a:gd name="T13" fmla="*/ 0 h 4"/>
                    <a:gd name="T14" fmla="*/ 1587 w 2"/>
                    <a:gd name="T15" fmla="*/ 1588 h 4"/>
                    <a:gd name="T16" fmla="*/ 1587 w 2"/>
                    <a:gd name="T17" fmla="*/ 4762 h 4"/>
                    <a:gd name="T18" fmla="*/ 1587 w 2"/>
                    <a:gd name="T19" fmla="*/ 6350 h 4"/>
                    <a:gd name="T20" fmla="*/ 794 w 2"/>
                    <a:gd name="T21" fmla="*/ 6350 h 4"/>
                    <a:gd name="T22" fmla="*/ 0 w 2"/>
                    <a:gd name="T23" fmla="*/ 6350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4"/>
                    <a:gd name="T38" fmla="*/ 2 w 2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" name="Freeform 23"/>
                <p:cNvSpPr>
                  <a:spLocks noChangeAspect="1"/>
                </p:cNvSpPr>
                <p:nvPr/>
              </p:nvSpPr>
              <p:spPr bwMode="auto">
                <a:xfrm>
                  <a:off x="5866535" y="5837134"/>
                  <a:ext cx="9736" cy="3406"/>
                </a:xfrm>
                <a:custGeom>
                  <a:avLst/>
                  <a:gdLst>
                    <a:gd name="T0" fmla="*/ 0 w 4"/>
                    <a:gd name="T1" fmla="*/ 3175 h 2"/>
                    <a:gd name="T2" fmla="*/ 3969 w 4"/>
                    <a:gd name="T3" fmla="*/ 0 h 2"/>
                    <a:gd name="T4" fmla="*/ 0 w 4"/>
                    <a:gd name="T5" fmla="*/ 0 h 2"/>
                    <a:gd name="T6" fmla="*/ 3969 w 4"/>
                    <a:gd name="T7" fmla="*/ 0 h 2"/>
                    <a:gd name="T8" fmla="*/ 5953 w 4"/>
                    <a:gd name="T9" fmla="*/ 0 h 2"/>
                    <a:gd name="T10" fmla="*/ 7938 w 4"/>
                    <a:gd name="T11" fmla="*/ 0 h 2"/>
                    <a:gd name="T12" fmla="*/ 5953 w 4"/>
                    <a:gd name="T13" fmla="*/ 0 h 2"/>
                    <a:gd name="T14" fmla="*/ 5953 w 4"/>
                    <a:gd name="T15" fmla="*/ 3175 h 2"/>
                    <a:gd name="T16" fmla="*/ 3969 w 4"/>
                    <a:gd name="T17" fmla="*/ 3175 h 2"/>
                    <a:gd name="T18" fmla="*/ 0 w 4"/>
                    <a:gd name="T19" fmla="*/ 3175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2"/>
                    <a:gd name="T32" fmla="*/ 4 w 4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" name="Freeform 24"/>
                <p:cNvSpPr>
                  <a:spLocks noChangeAspect="1"/>
                </p:cNvSpPr>
                <p:nvPr/>
              </p:nvSpPr>
              <p:spPr bwMode="auto">
                <a:xfrm>
                  <a:off x="5540380" y="6031277"/>
                  <a:ext cx="6491" cy="8516"/>
                </a:xfrm>
                <a:custGeom>
                  <a:avLst/>
                  <a:gdLst>
                    <a:gd name="T0" fmla="*/ 0 w 4"/>
                    <a:gd name="T1" fmla="*/ 7938 h 4"/>
                    <a:gd name="T2" fmla="*/ 1588 w 4"/>
                    <a:gd name="T3" fmla="*/ 5953 h 4"/>
                    <a:gd name="T4" fmla="*/ 3175 w 4"/>
                    <a:gd name="T5" fmla="*/ 3969 h 4"/>
                    <a:gd name="T6" fmla="*/ 3175 w 4"/>
                    <a:gd name="T7" fmla="*/ 1985 h 4"/>
                    <a:gd name="T8" fmla="*/ 3175 w 4"/>
                    <a:gd name="T9" fmla="*/ 0 h 4"/>
                    <a:gd name="T10" fmla="*/ 6350 w 4"/>
                    <a:gd name="T11" fmla="*/ 0 h 4"/>
                    <a:gd name="T12" fmla="*/ 3175 w 4"/>
                    <a:gd name="T13" fmla="*/ 3969 h 4"/>
                    <a:gd name="T14" fmla="*/ 1588 w 4"/>
                    <a:gd name="T15" fmla="*/ 7938 h 4"/>
                    <a:gd name="T16" fmla="*/ 0 w 4"/>
                    <a:gd name="T17" fmla="*/ 7938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0" y="4"/>
                      </a:move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" name="Freeform 25"/>
                <p:cNvSpPr>
                  <a:spLocks noChangeAspect="1"/>
                </p:cNvSpPr>
                <p:nvPr/>
              </p:nvSpPr>
              <p:spPr bwMode="auto">
                <a:xfrm>
                  <a:off x="5490077" y="5930800"/>
                  <a:ext cx="1623" cy="5108"/>
                </a:xfrm>
                <a:custGeom>
                  <a:avLst/>
                  <a:gdLst>
                    <a:gd name="T0" fmla="*/ 0 w 1"/>
                    <a:gd name="T1" fmla="*/ 4763 h 4"/>
                    <a:gd name="T2" fmla="*/ 0 w 1"/>
                    <a:gd name="T3" fmla="*/ 2382 h 4"/>
                    <a:gd name="T4" fmla="*/ 0 w 1"/>
                    <a:gd name="T5" fmla="*/ 1191 h 4"/>
                    <a:gd name="T6" fmla="*/ 0 w 1"/>
                    <a:gd name="T7" fmla="*/ 0 h 4"/>
                    <a:gd name="T8" fmla="*/ 3175 w 1"/>
                    <a:gd name="T9" fmla="*/ 0 h 4"/>
                    <a:gd name="T10" fmla="*/ 3175 w 1"/>
                    <a:gd name="T11" fmla="*/ 1191 h 4"/>
                    <a:gd name="T12" fmla="*/ 3175 w 1"/>
                    <a:gd name="T13" fmla="*/ 2382 h 4"/>
                    <a:gd name="T14" fmla="*/ 0 w 1"/>
                    <a:gd name="T15" fmla="*/ 476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4"/>
                    <a:gd name="T26" fmla="*/ 1 w 1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26"/>
                <p:cNvSpPr>
                  <a:spLocks noChangeAspect="1"/>
                </p:cNvSpPr>
                <p:nvPr/>
              </p:nvSpPr>
              <p:spPr bwMode="auto">
                <a:xfrm>
                  <a:off x="5519285" y="5912066"/>
                  <a:ext cx="1623" cy="0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794 w 2"/>
                    <a:gd name="T5" fmla="*/ 0 h 1"/>
                    <a:gd name="T6" fmla="*/ 1587 w 2"/>
                    <a:gd name="T7" fmla="*/ 0 h 1"/>
                    <a:gd name="T8" fmla="*/ 1587 w 2"/>
                    <a:gd name="T9" fmla="*/ 0 h 1"/>
                    <a:gd name="T10" fmla="*/ 794 w 2"/>
                    <a:gd name="T11" fmla="*/ 0 h 1"/>
                    <a:gd name="T12" fmla="*/ 0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0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Freeform 27"/>
                <p:cNvSpPr>
                  <a:spLocks noChangeAspect="1"/>
                </p:cNvSpPr>
                <p:nvPr/>
              </p:nvSpPr>
              <p:spPr bwMode="auto">
                <a:xfrm>
                  <a:off x="5714005" y="5823510"/>
                  <a:ext cx="1623" cy="5110"/>
                </a:xfrm>
                <a:custGeom>
                  <a:avLst/>
                  <a:gdLst>
                    <a:gd name="T0" fmla="*/ 0 w 1"/>
                    <a:gd name="T1" fmla="*/ 1587 h 3"/>
                    <a:gd name="T2" fmla="*/ 0 w 1"/>
                    <a:gd name="T3" fmla="*/ 4762 h 3"/>
                    <a:gd name="T4" fmla="*/ 1587 w 1"/>
                    <a:gd name="T5" fmla="*/ 1587 h 3"/>
                    <a:gd name="T6" fmla="*/ 1587 w 1"/>
                    <a:gd name="T7" fmla="*/ 0 h 3"/>
                    <a:gd name="T8" fmla="*/ 0 w 1"/>
                    <a:gd name="T9" fmla="*/ 0 h 3"/>
                    <a:gd name="T10" fmla="*/ 0 w 1"/>
                    <a:gd name="T11" fmla="*/ 158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Freeform 28"/>
                <p:cNvSpPr>
                  <a:spLocks noChangeAspect="1"/>
                </p:cNvSpPr>
                <p:nvPr/>
              </p:nvSpPr>
              <p:spPr bwMode="auto">
                <a:xfrm>
                  <a:off x="5530644" y="5947830"/>
                  <a:ext cx="8113" cy="3406"/>
                </a:xfrm>
                <a:custGeom>
                  <a:avLst/>
                  <a:gdLst>
                    <a:gd name="T0" fmla="*/ 0 w 5"/>
                    <a:gd name="T1" fmla="*/ 1588 h 2"/>
                    <a:gd name="T2" fmla="*/ 1905 w 5"/>
                    <a:gd name="T3" fmla="*/ 1588 h 2"/>
                    <a:gd name="T4" fmla="*/ 3810 w 5"/>
                    <a:gd name="T5" fmla="*/ 3175 h 2"/>
                    <a:gd name="T6" fmla="*/ 5715 w 5"/>
                    <a:gd name="T7" fmla="*/ 3175 h 2"/>
                    <a:gd name="T8" fmla="*/ 9525 w 5"/>
                    <a:gd name="T9" fmla="*/ 3175 h 2"/>
                    <a:gd name="T10" fmla="*/ 5715 w 5"/>
                    <a:gd name="T11" fmla="*/ 3175 h 2"/>
                    <a:gd name="T12" fmla="*/ 3810 w 5"/>
                    <a:gd name="T13" fmla="*/ 3175 h 2"/>
                    <a:gd name="T14" fmla="*/ 3810 w 5"/>
                    <a:gd name="T15" fmla="*/ 1588 h 2"/>
                    <a:gd name="T16" fmla="*/ 1905 w 5"/>
                    <a:gd name="T17" fmla="*/ 1588 h 2"/>
                    <a:gd name="T18" fmla="*/ 1905 w 5"/>
                    <a:gd name="T19" fmla="*/ 0 h 2"/>
                    <a:gd name="T20" fmla="*/ 0 w 5"/>
                    <a:gd name="T21" fmla="*/ 0 h 2"/>
                    <a:gd name="T22" fmla="*/ 0 w 5"/>
                    <a:gd name="T23" fmla="*/ 1588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2"/>
                    <a:gd name="T38" fmla="*/ 5 w 5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" name="Freeform 29"/>
                <p:cNvSpPr>
                  <a:spLocks noChangeAspect="1"/>
                </p:cNvSpPr>
                <p:nvPr/>
              </p:nvSpPr>
              <p:spPr bwMode="auto">
                <a:xfrm>
                  <a:off x="5517663" y="5918878"/>
                  <a:ext cx="1622" cy="1704"/>
                </a:xfrm>
                <a:custGeom>
                  <a:avLst/>
                  <a:gdLst>
                    <a:gd name="T0" fmla="*/ 0 w 2"/>
                    <a:gd name="T1" fmla="*/ 0 h 1"/>
                    <a:gd name="T2" fmla="*/ 794 w 2"/>
                    <a:gd name="T3" fmla="*/ 1587 h 1"/>
                    <a:gd name="T4" fmla="*/ 1588 w 2"/>
                    <a:gd name="T5" fmla="*/ 0 h 1"/>
                    <a:gd name="T6" fmla="*/ 794 w 2"/>
                    <a:gd name="T7" fmla="*/ 0 h 1"/>
                    <a:gd name="T8" fmla="*/ 0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"/>
                    <a:gd name="T17" fmla="*/ 2 w 2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" name="Freeform 30"/>
                <p:cNvSpPr>
                  <a:spLocks noChangeAspect="1"/>
                </p:cNvSpPr>
                <p:nvPr/>
              </p:nvSpPr>
              <p:spPr bwMode="auto">
                <a:xfrm>
                  <a:off x="5258037" y="6068743"/>
                  <a:ext cx="352117" cy="308245"/>
                </a:xfrm>
                <a:custGeom>
                  <a:avLst/>
                  <a:gdLst>
                    <a:gd name="T0" fmla="*/ 0 w 204"/>
                    <a:gd name="T1" fmla="*/ 201368 h 182"/>
                    <a:gd name="T2" fmla="*/ 12039 w 204"/>
                    <a:gd name="T3" fmla="*/ 221674 h 182"/>
                    <a:gd name="T4" fmla="*/ 17198 w 204"/>
                    <a:gd name="T5" fmla="*/ 257210 h 182"/>
                    <a:gd name="T6" fmla="*/ 46434 w 204"/>
                    <a:gd name="T7" fmla="*/ 269055 h 182"/>
                    <a:gd name="T8" fmla="*/ 75671 w 204"/>
                    <a:gd name="T9" fmla="*/ 279208 h 182"/>
                    <a:gd name="T10" fmla="*/ 91149 w 204"/>
                    <a:gd name="T11" fmla="*/ 285977 h 182"/>
                    <a:gd name="T12" fmla="*/ 125545 w 204"/>
                    <a:gd name="T13" fmla="*/ 291053 h 182"/>
                    <a:gd name="T14" fmla="*/ 134144 w 204"/>
                    <a:gd name="T15" fmla="*/ 299514 h 182"/>
                    <a:gd name="T16" fmla="*/ 137583 w 204"/>
                    <a:gd name="T17" fmla="*/ 307975 h 182"/>
                    <a:gd name="T18" fmla="*/ 154781 w 204"/>
                    <a:gd name="T19" fmla="*/ 299514 h 182"/>
                    <a:gd name="T20" fmla="*/ 156501 w 204"/>
                    <a:gd name="T21" fmla="*/ 291053 h 182"/>
                    <a:gd name="T22" fmla="*/ 159940 w 204"/>
                    <a:gd name="T23" fmla="*/ 292745 h 182"/>
                    <a:gd name="T24" fmla="*/ 171979 w 204"/>
                    <a:gd name="T25" fmla="*/ 270747 h 182"/>
                    <a:gd name="T26" fmla="*/ 199496 w 204"/>
                    <a:gd name="T27" fmla="*/ 267363 h 182"/>
                    <a:gd name="T28" fmla="*/ 201215 w 204"/>
                    <a:gd name="T29" fmla="*/ 275824 h 182"/>
                    <a:gd name="T30" fmla="*/ 220133 w 204"/>
                    <a:gd name="T31" fmla="*/ 248749 h 182"/>
                    <a:gd name="T32" fmla="*/ 244210 w 204"/>
                    <a:gd name="T33" fmla="*/ 230135 h 182"/>
                    <a:gd name="T34" fmla="*/ 259688 w 204"/>
                    <a:gd name="T35" fmla="*/ 228443 h 182"/>
                    <a:gd name="T36" fmla="*/ 261408 w 204"/>
                    <a:gd name="T37" fmla="*/ 230135 h 182"/>
                    <a:gd name="T38" fmla="*/ 275166 w 204"/>
                    <a:gd name="T39" fmla="*/ 213213 h 182"/>
                    <a:gd name="T40" fmla="*/ 275166 w 204"/>
                    <a:gd name="T41" fmla="*/ 204753 h 182"/>
                    <a:gd name="T42" fmla="*/ 270007 w 204"/>
                    <a:gd name="T43" fmla="*/ 201368 h 182"/>
                    <a:gd name="T44" fmla="*/ 280326 w 204"/>
                    <a:gd name="T45" fmla="*/ 172601 h 182"/>
                    <a:gd name="T46" fmla="*/ 282045 w 204"/>
                    <a:gd name="T47" fmla="*/ 160756 h 182"/>
                    <a:gd name="T48" fmla="*/ 273447 w 204"/>
                    <a:gd name="T49" fmla="*/ 155680 h 182"/>
                    <a:gd name="T50" fmla="*/ 292364 w 204"/>
                    <a:gd name="T51" fmla="*/ 142142 h 182"/>
                    <a:gd name="T52" fmla="*/ 299243 w 204"/>
                    <a:gd name="T53" fmla="*/ 123528 h 182"/>
                    <a:gd name="T54" fmla="*/ 313002 w 204"/>
                    <a:gd name="T55" fmla="*/ 108299 h 182"/>
                    <a:gd name="T56" fmla="*/ 316441 w 204"/>
                    <a:gd name="T57" fmla="*/ 84609 h 182"/>
                    <a:gd name="T58" fmla="*/ 319881 w 204"/>
                    <a:gd name="T59" fmla="*/ 89685 h 182"/>
                    <a:gd name="T60" fmla="*/ 338798 w 204"/>
                    <a:gd name="T61" fmla="*/ 84609 h 182"/>
                    <a:gd name="T62" fmla="*/ 347397 w 204"/>
                    <a:gd name="T63" fmla="*/ 67687 h 182"/>
                    <a:gd name="T64" fmla="*/ 330200 w 204"/>
                    <a:gd name="T65" fmla="*/ 25383 h 182"/>
                    <a:gd name="T66" fmla="*/ 302683 w 204"/>
                    <a:gd name="T67" fmla="*/ 10153 h 182"/>
                    <a:gd name="T68" fmla="*/ 290644 w 204"/>
                    <a:gd name="T69" fmla="*/ 8461 h 182"/>
                    <a:gd name="T70" fmla="*/ 288925 w 204"/>
                    <a:gd name="T71" fmla="*/ 21998 h 182"/>
                    <a:gd name="T72" fmla="*/ 287205 w 204"/>
                    <a:gd name="T73" fmla="*/ 28767 h 182"/>
                    <a:gd name="T74" fmla="*/ 278606 w 204"/>
                    <a:gd name="T75" fmla="*/ 20306 h 182"/>
                    <a:gd name="T76" fmla="*/ 261408 w 204"/>
                    <a:gd name="T77" fmla="*/ 16922 h 182"/>
                    <a:gd name="T78" fmla="*/ 254529 w 204"/>
                    <a:gd name="T79" fmla="*/ 18614 h 182"/>
                    <a:gd name="T80" fmla="*/ 240771 w 204"/>
                    <a:gd name="T81" fmla="*/ 20306 h 182"/>
                    <a:gd name="T82" fmla="*/ 220133 w 204"/>
                    <a:gd name="T83" fmla="*/ 28767 h 182"/>
                    <a:gd name="T84" fmla="*/ 201215 w 204"/>
                    <a:gd name="T85" fmla="*/ 37228 h 182"/>
                    <a:gd name="T86" fmla="*/ 199496 w 204"/>
                    <a:gd name="T87" fmla="*/ 33843 h 182"/>
                    <a:gd name="T88" fmla="*/ 182298 w 204"/>
                    <a:gd name="T89" fmla="*/ 30459 h 182"/>
                    <a:gd name="T90" fmla="*/ 173699 w 204"/>
                    <a:gd name="T91" fmla="*/ 33843 h 182"/>
                    <a:gd name="T92" fmla="*/ 159940 w 204"/>
                    <a:gd name="T93" fmla="*/ 25383 h 182"/>
                    <a:gd name="T94" fmla="*/ 134144 w 204"/>
                    <a:gd name="T95" fmla="*/ 35536 h 182"/>
                    <a:gd name="T96" fmla="*/ 134144 w 204"/>
                    <a:gd name="T97" fmla="*/ 43996 h 182"/>
                    <a:gd name="T98" fmla="*/ 134144 w 204"/>
                    <a:gd name="T99" fmla="*/ 45689 h 182"/>
                    <a:gd name="T100" fmla="*/ 122105 w 204"/>
                    <a:gd name="T101" fmla="*/ 43996 h 182"/>
                    <a:gd name="T102" fmla="*/ 106627 w 204"/>
                    <a:gd name="T103" fmla="*/ 40612 h 182"/>
                    <a:gd name="T104" fmla="*/ 92869 w 204"/>
                    <a:gd name="T105" fmla="*/ 45689 h 182"/>
                    <a:gd name="T106" fmla="*/ 82550 w 204"/>
                    <a:gd name="T107" fmla="*/ 65995 h 182"/>
                    <a:gd name="T108" fmla="*/ 96308 w 204"/>
                    <a:gd name="T109" fmla="*/ 55842 h 182"/>
                    <a:gd name="T110" fmla="*/ 94588 w 204"/>
                    <a:gd name="T111" fmla="*/ 65995 h 182"/>
                    <a:gd name="T112" fmla="*/ 73951 w 204"/>
                    <a:gd name="T113" fmla="*/ 79532 h 182"/>
                    <a:gd name="T114" fmla="*/ 48154 w 204"/>
                    <a:gd name="T115" fmla="*/ 101530 h 182"/>
                    <a:gd name="T116" fmla="*/ 18918 w 204"/>
                    <a:gd name="T117" fmla="*/ 118452 h 182"/>
                    <a:gd name="T118" fmla="*/ 8599 w 204"/>
                    <a:gd name="T119" fmla="*/ 133681 h 182"/>
                    <a:gd name="T120" fmla="*/ 8599 w 204"/>
                    <a:gd name="T121" fmla="*/ 150603 h 18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4"/>
                    <a:gd name="T184" fmla="*/ 0 h 182"/>
                    <a:gd name="T185" fmla="*/ 204 w 204"/>
                    <a:gd name="T186" fmla="*/ 182 h 18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4" h="182">
                      <a:moveTo>
                        <a:pt x="0" y="97"/>
                      </a:moveTo>
                      <a:lnTo>
                        <a:pt x="0" y="100"/>
                      </a:lnTo>
                      <a:lnTo>
                        <a:pt x="2" y="101"/>
                      </a:lnTo>
                      <a:lnTo>
                        <a:pt x="2" y="102"/>
                      </a:lnTo>
                      <a:lnTo>
                        <a:pt x="3" y="106"/>
                      </a:lnTo>
                      <a:lnTo>
                        <a:pt x="3" y="108"/>
                      </a:lnTo>
                      <a:lnTo>
                        <a:pt x="3" y="109"/>
                      </a:lnTo>
                      <a:lnTo>
                        <a:pt x="4" y="110"/>
                      </a:lnTo>
                      <a:lnTo>
                        <a:pt x="3" y="113"/>
                      </a:lnTo>
                      <a:lnTo>
                        <a:pt x="3" y="115"/>
                      </a:lnTo>
                      <a:lnTo>
                        <a:pt x="2" y="118"/>
                      </a:lnTo>
                      <a:lnTo>
                        <a:pt x="0" y="119"/>
                      </a:lnTo>
                      <a:lnTo>
                        <a:pt x="0" y="120"/>
                      </a:lnTo>
                      <a:lnTo>
                        <a:pt x="0" y="121"/>
                      </a:lnTo>
                      <a:lnTo>
                        <a:pt x="2" y="121"/>
                      </a:lnTo>
                      <a:lnTo>
                        <a:pt x="3" y="121"/>
                      </a:lnTo>
                      <a:lnTo>
                        <a:pt x="3" y="123"/>
                      </a:lnTo>
                      <a:lnTo>
                        <a:pt x="4" y="124"/>
                      </a:lnTo>
                      <a:lnTo>
                        <a:pt x="4" y="125"/>
                      </a:lnTo>
                      <a:lnTo>
                        <a:pt x="5" y="127"/>
                      </a:lnTo>
                      <a:lnTo>
                        <a:pt x="7" y="127"/>
                      </a:lnTo>
                      <a:lnTo>
                        <a:pt x="5" y="129"/>
                      </a:lnTo>
                      <a:lnTo>
                        <a:pt x="7" y="130"/>
                      </a:lnTo>
                      <a:lnTo>
                        <a:pt x="7" y="131"/>
                      </a:lnTo>
                      <a:lnTo>
                        <a:pt x="7" y="132"/>
                      </a:lnTo>
                      <a:lnTo>
                        <a:pt x="7" y="133"/>
                      </a:lnTo>
                      <a:lnTo>
                        <a:pt x="7" y="135"/>
                      </a:lnTo>
                      <a:lnTo>
                        <a:pt x="8" y="136"/>
                      </a:lnTo>
                      <a:lnTo>
                        <a:pt x="7" y="137"/>
                      </a:lnTo>
                      <a:lnTo>
                        <a:pt x="7" y="140"/>
                      </a:lnTo>
                      <a:lnTo>
                        <a:pt x="5" y="143"/>
                      </a:lnTo>
                      <a:lnTo>
                        <a:pt x="4" y="146"/>
                      </a:lnTo>
                      <a:lnTo>
                        <a:pt x="5" y="149"/>
                      </a:lnTo>
                      <a:lnTo>
                        <a:pt x="7" y="150"/>
                      </a:lnTo>
                      <a:lnTo>
                        <a:pt x="8" y="152"/>
                      </a:lnTo>
                      <a:lnTo>
                        <a:pt x="10" y="152"/>
                      </a:lnTo>
                      <a:lnTo>
                        <a:pt x="11" y="152"/>
                      </a:lnTo>
                      <a:lnTo>
                        <a:pt x="15" y="153"/>
                      </a:lnTo>
                      <a:lnTo>
                        <a:pt x="17" y="154"/>
                      </a:lnTo>
                      <a:lnTo>
                        <a:pt x="19" y="155"/>
                      </a:lnTo>
                      <a:lnTo>
                        <a:pt x="20" y="156"/>
                      </a:lnTo>
                      <a:lnTo>
                        <a:pt x="20" y="155"/>
                      </a:lnTo>
                      <a:lnTo>
                        <a:pt x="21" y="156"/>
                      </a:lnTo>
                      <a:lnTo>
                        <a:pt x="23" y="158"/>
                      </a:lnTo>
                      <a:lnTo>
                        <a:pt x="22" y="158"/>
                      </a:lnTo>
                      <a:lnTo>
                        <a:pt x="25" y="158"/>
                      </a:lnTo>
                      <a:lnTo>
                        <a:pt x="26" y="159"/>
                      </a:lnTo>
                      <a:lnTo>
                        <a:pt x="27" y="159"/>
                      </a:lnTo>
                      <a:lnTo>
                        <a:pt x="28" y="160"/>
                      </a:lnTo>
                      <a:lnTo>
                        <a:pt x="30" y="160"/>
                      </a:lnTo>
                      <a:lnTo>
                        <a:pt x="30" y="161"/>
                      </a:lnTo>
                      <a:lnTo>
                        <a:pt x="31" y="163"/>
                      </a:lnTo>
                      <a:lnTo>
                        <a:pt x="32" y="164"/>
                      </a:lnTo>
                      <a:lnTo>
                        <a:pt x="34" y="164"/>
                      </a:lnTo>
                      <a:lnTo>
                        <a:pt x="38" y="163"/>
                      </a:lnTo>
                      <a:lnTo>
                        <a:pt x="39" y="163"/>
                      </a:lnTo>
                      <a:lnTo>
                        <a:pt x="40" y="163"/>
                      </a:lnTo>
                      <a:lnTo>
                        <a:pt x="42" y="164"/>
                      </a:lnTo>
                      <a:lnTo>
                        <a:pt x="43" y="165"/>
                      </a:lnTo>
                      <a:lnTo>
                        <a:pt x="44" y="165"/>
                      </a:lnTo>
                      <a:lnTo>
                        <a:pt x="45" y="166"/>
                      </a:lnTo>
                      <a:lnTo>
                        <a:pt x="45" y="167"/>
                      </a:lnTo>
                      <a:lnTo>
                        <a:pt x="44" y="167"/>
                      </a:lnTo>
                      <a:lnTo>
                        <a:pt x="45" y="169"/>
                      </a:lnTo>
                      <a:lnTo>
                        <a:pt x="45" y="170"/>
                      </a:lnTo>
                      <a:lnTo>
                        <a:pt x="47" y="170"/>
                      </a:lnTo>
                      <a:lnTo>
                        <a:pt x="47" y="171"/>
                      </a:lnTo>
                      <a:lnTo>
                        <a:pt x="49" y="171"/>
                      </a:lnTo>
                      <a:lnTo>
                        <a:pt x="49" y="170"/>
                      </a:lnTo>
                      <a:lnTo>
                        <a:pt x="50" y="170"/>
                      </a:lnTo>
                      <a:lnTo>
                        <a:pt x="51" y="169"/>
                      </a:lnTo>
                      <a:lnTo>
                        <a:pt x="53" y="169"/>
                      </a:lnTo>
                      <a:lnTo>
                        <a:pt x="54" y="170"/>
                      </a:lnTo>
                      <a:lnTo>
                        <a:pt x="55" y="169"/>
                      </a:lnTo>
                      <a:lnTo>
                        <a:pt x="57" y="169"/>
                      </a:lnTo>
                      <a:lnTo>
                        <a:pt x="60" y="169"/>
                      </a:lnTo>
                      <a:lnTo>
                        <a:pt x="61" y="170"/>
                      </a:lnTo>
                      <a:lnTo>
                        <a:pt x="62" y="170"/>
                      </a:lnTo>
                      <a:lnTo>
                        <a:pt x="65" y="171"/>
                      </a:lnTo>
                      <a:lnTo>
                        <a:pt x="66" y="170"/>
                      </a:lnTo>
                      <a:lnTo>
                        <a:pt x="68" y="170"/>
                      </a:lnTo>
                      <a:lnTo>
                        <a:pt x="70" y="171"/>
                      </a:lnTo>
                      <a:lnTo>
                        <a:pt x="72" y="171"/>
                      </a:lnTo>
                      <a:lnTo>
                        <a:pt x="73" y="172"/>
                      </a:lnTo>
                      <a:lnTo>
                        <a:pt x="73" y="173"/>
                      </a:lnTo>
                      <a:lnTo>
                        <a:pt x="74" y="175"/>
                      </a:lnTo>
                      <a:lnTo>
                        <a:pt x="74" y="176"/>
                      </a:lnTo>
                      <a:lnTo>
                        <a:pt x="73" y="176"/>
                      </a:lnTo>
                      <a:lnTo>
                        <a:pt x="74" y="177"/>
                      </a:lnTo>
                      <a:lnTo>
                        <a:pt x="72" y="178"/>
                      </a:lnTo>
                      <a:lnTo>
                        <a:pt x="73" y="180"/>
                      </a:lnTo>
                      <a:lnTo>
                        <a:pt x="74" y="178"/>
                      </a:lnTo>
                      <a:lnTo>
                        <a:pt x="76" y="177"/>
                      </a:lnTo>
                      <a:lnTo>
                        <a:pt x="77" y="177"/>
                      </a:lnTo>
                      <a:lnTo>
                        <a:pt x="78" y="178"/>
                      </a:lnTo>
                      <a:lnTo>
                        <a:pt x="78" y="177"/>
                      </a:lnTo>
                      <a:lnTo>
                        <a:pt x="77" y="176"/>
                      </a:lnTo>
                      <a:lnTo>
                        <a:pt x="78" y="176"/>
                      </a:lnTo>
                      <a:lnTo>
                        <a:pt x="79" y="175"/>
                      </a:lnTo>
                      <a:lnTo>
                        <a:pt x="80" y="175"/>
                      </a:lnTo>
                      <a:lnTo>
                        <a:pt x="79" y="176"/>
                      </a:lnTo>
                      <a:lnTo>
                        <a:pt x="78" y="176"/>
                      </a:lnTo>
                      <a:lnTo>
                        <a:pt x="79" y="177"/>
                      </a:lnTo>
                      <a:lnTo>
                        <a:pt x="79" y="178"/>
                      </a:lnTo>
                      <a:lnTo>
                        <a:pt x="80" y="178"/>
                      </a:lnTo>
                      <a:lnTo>
                        <a:pt x="80" y="180"/>
                      </a:lnTo>
                      <a:lnTo>
                        <a:pt x="80" y="181"/>
                      </a:lnTo>
                      <a:lnTo>
                        <a:pt x="80" y="182"/>
                      </a:lnTo>
                      <a:lnTo>
                        <a:pt x="82" y="181"/>
                      </a:lnTo>
                      <a:lnTo>
                        <a:pt x="83" y="181"/>
                      </a:lnTo>
                      <a:lnTo>
                        <a:pt x="84" y="181"/>
                      </a:lnTo>
                      <a:lnTo>
                        <a:pt x="84" y="180"/>
                      </a:lnTo>
                      <a:lnTo>
                        <a:pt x="84" y="177"/>
                      </a:lnTo>
                      <a:lnTo>
                        <a:pt x="85" y="176"/>
                      </a:lnTo>
                      <a:lnTo>
                        <a:pt x="87" y="176"/>
                      </a:lnTo>
                      <a:lnTo>
                        <a:pt x="88" y="176"/>
                      </a:lnTo>
                      <a:lnTo>
                        <a:pt x="89" y="176"/>
                      </a:lnTo>
                      <a:lnTo>
                        <a:pt x="90" y="176"/>
                      </a:lnTo>
                      <a:lnTo>
                        <a:pt x="91" y="177"/>
                      </a:lnTo>
                      <a:lnTo>
                        <a:pt x="90" y="177"/>
                      </a:lnTo>
                      <a:lnTo>
                        <a:pt x="91" y="180"/>
                      </a:lnTo>
                      <a:lnTo>
                        <a:pt x="93" y="178"/>
                      </a:lnTo>
                      <a:lnTo>
                        <a:pt x="91" y="177"/>
                      </a:lnTo>
                      <a:lnTo>
                        <a:pt x="93" y="177"/>
                      </a:lnTo>
                      <a:lnTo>
                        <a:pt x="94" y="177"/>
                      </a:lnTo>
                      <a:lnTo>
                        <a:pt x="94" y="176"/>
                      </a:lnTo>
                      <a:lnTo>
                        <a:pt x="95" y="176"/>
                      </a:lnTo>
                      <a:lnTo>
                        <a:pt x="95" y="175"/>
                      </a:lnTo>
                      <a:lnTo>
                        <a:pt x="95" y="173"/>
                      </a:lnTo>
                      <a:lnTo>
                        <a:pt x="94" y="173"/>
                      </a:lnTo>
                      <a:lnTo>
                        <a:pt x="93" y="173"/>
                      </a:lnTo>
                      <a:lnTo>
                        <a:pt x="91" y="172"/>
                      </a:lnTo>
                      <a:lnTo>
                        <a:pt x="91" y="171"/>
                      </a:lnTo>
                      <a:lnTo>
                        <a:pt x="91" y="173"/>
                      </a:lnTo>
                      <a:lnTo>
                        <a:pt x="90" y="173"/>
                      </a:lnTo>
                      <a:lnTo>
                        <a:pt x="89" y="172"/>
                      </a:lnTo>
                      <a:lnTo>
                        <a:pt x="90" y="171"/>
                      </a:lnTo>
                      <a:lnTo>
                        <a:pt x="91" y="171"/>
                      </a:lnTo>
                      <a:lnTo>
                        <a:pt x="93" y="171"/>
                      </a:lnTo>
                      <a:lnTo>
                        <a:pt x="93" y="170"/>
                      </a:lnTo>
                      <a:lnTo>
                        <a:pt x="93" y="169"/>
                      </a:lnTo>
                      <a:lnTo>
                        <a:pt x="93" y="170"/>
                      </a:lnTo>
                      <a:lnTo>
                        <a:pt x="93" y="172"/>
                      </a:lnTo>
                      <a:lnTo>
                        <a:pt x="93" y="173"/>
                      </a:lnTo>
                      <a:lnTo>
                        <a:pt x="94" y="172"/>
                      </a:lnTo>
                      <a:lnTo>
                        <a:pt x="95" y="172"/>
                      </a:lnTo>
                      <a:lnTo>
                        <a:pt x="94" y="171"/>
                      </a:lnTo>
                      <a:lnTo>
                        <a:pt x="94" y="169"/>
                      </a:lnTo>
                      <a:lnTo>
                        <a:pt x="95" y="167"/>
                      </a:lnTo>
                      <a:lnTo>
                        <a:pt x="95" y="165"/>
                      </a:lnTo>
                      <a:lnTo>
                        <a:pt x="96" y="163"/>
                      </a:lnTo>
                      <a:lnTo>
                        <a:pt x="96" y="161"/>
                      </a:lnTo>
                      <a:lnTo>
                        <a:pt x="96" y="160"/>
                      </a:lnTo>
                      <a:lnTo>
                        <a:pt x="97" y="161"/>
                      </a:lnTo>
                      <a:lnTo>
                        <a:pt x="99" y="160"/>
                      </a:lnTo>
                      <a:lnTo>
                        <a:pt x="100" y="160"/>
                      </a:lnTo>
                      <a:lnTo>
                        <a:pt x="101" y="160"/>
                      </a:lnTo>
                      <a:lnTo>
                        <a:pt x="101" y="163"/>
                      </a:lnTo>
                      <a:lnTo>
                        <a:pt x="102" y="163"/>
                      </a:lnTo>
                      <a:lnTo>
                        <a:pt x="102" y="161"/>
                      </a:lnTo>
                      <a:lnTo>
                        <a:pt x="104" y="161"/>
                      </a:lnTo>
                      <a:lnTo>
                        <a:pt x="105" y="161"/>
                      </a:lnTo>
                      <a:lnTo>
                        <a:pt x="107" y="160"/>
                      </a:lnTo>
                      <a:lnTo>
                        <a:pt x="111" y="159"/>
                      </a:lnTo>
                      <a:lnTo>
                        <a:pt x="112" y="159"/>
                      </a:lnTo>
                      <a:lnTo>
                        <a:pt x="114" y="159"/>
                      </a:lnTo>
                      <a:lnTo>
                        <a:pt x="114" y="158"/>
                      </a:lnTo>
                      <a:lnTo>
                        <a:pt x="116" y="158"/>
                      </a:lnTo>
                      <a:lnTo>
                        <a:pt x="118" y="158"/>
                      </a:lnTo>
                      <a:lnTo>
                        <a:pt x="118" y="156"/>
                      </a:lnTo>
                      <a:lnTo>
                        <a:pt x="118" y="155"/>
                      </a:lnTo>
                      <a:lnTo>
                        <a:pt x="119" y="156"/>
                      </a:lnTo>
                      <a:lnTo>
                        <a:pt x="119" y="158"/>
                      </a:lnTo>
                      <a:lnTo>
                        <a:pt x="119" y="159"/>
                      </a:lnTo>
                      <a:lnTo>
                        <a:pt x="117" y="160"/>
                      </a:lnTo>
                      <a:lnTo>
                        <a:pt x="116" y="160"/>
                      </a:lnTo>
                      <a:lnTo>
                        <a:pt x="114" y="160"/>
                      </a:lnTo>
                      <a:lnTo>
                        <a:pt x="114" y="161"/>
                      </a:lnTo>
                      <a:lnTo>
                        <a:pt x="117" y="161"/>
                      </a:lnTo>
                      <a:lnTo>
                        <a:pt x="117" y="163"/>
                      </a:lnTo>
                      <a:lnTo>
                        <a:pt x="118" y="163"/>
                      </a:lnTo>
                      <a:lnTo>
                        <a:pt x="119" y="161"/>
                      </a:lnTo>
                      <a:lnTo>
                        <a:pt x="120" y="161"/>
                      </a:lnTo>
                      <a:lnTo>
                        <a:pt x="122" y="163"/>
                      </a:lnTo>
                      <a:lnTo>
                        <a:pt x="122" y="161"/>
                      </a:lnTo>
                      <a:lnTo>
                        <a:pt x="123" y="160"/>
                      </a:lnTo>
                      <a:lnTo>
                        <a:pt x="124" y="154"/>
                      </a:lnTo>
                      <a:lnTo>
                        <a:pt x="124" y="152"/>
                      </a:lnTo>
                      <a:lnTo>
                        <a:pt x="123" y="152"/>
                      </a:lnTo>
                      <a:lnTo>
                        <a:pt x="124" y="150"/>
                      </a:lnTo>
                      <a:lnTo>
                        <a:pt x="127" y="148"/>
                      </a:lnTo>
                      <a:lnTo>
                        <a:pt x="128" y="147"/>
                      </a:lnTo>
                      <a:lnTo>
                        <a:pt x="129" y="147"/>
                      </a:lnTo>
                      <a:lnTo>
                        <a:pt x="129" y="146"/>
                      </a:lnTo>
                      <a:lnTo>
                        <a:pt x="130" y="143"/>
                      </a:lnTo>
                      <a:lnTo>
                        <a:pt x="131" y="143"/>
                      </a:lnTo>
                      <a:lnTo>
                        <a:pt x="133" y="142"/>
                      </a:lnTo>
                      <a:lnTo>
                        <a:pt x="134" y="141"/>
                      </a:lnTo>
                      <a:lnTo>
                        <a:pt x="135" y="140"/>
                      </a:lnTo>
                      <a:lnTo>
                        <a:pt x="136" y="140"/>
                      </a:lnTo>
                      <a:lnTo>
                        <a:pt x="136" y="138"/>
                      </a:lnTo>
                      <a:lnTo>
                        <a:pt x="140" y="136"/>
                      </a:lnTo>
                      <a:lnTo>
                        <a:pt x="141" y="136"/>
                      </a:lnTo>
                      <a:lnTo>
                        <a:pt x="142" y="136"/>
                      </a:lnTo>
                      <a:lnTo>
                        <a:pt x="144" y="136"/>
                      </a:lnTo>
                      <a:lnTo>
                        <a:pt x="145" y="136"/>
                      </a:lnTo>
                      <a:lnTo>
                        <a:pt x="145" y="135"/>
                      </a:lnTo>
                      <a:lnTo>
                        <a:pt x="147" y="133"/>
                      </a:lnTo>
                      <a:lnTo>
                        <a:pt x="148" y="133"/>
                      </a:lnTo>
                      <a:lnTo>
                        <a:pt x="150" y="133"/>
                      </a:lnTo>
                      <a:lnTo>
                        <a:pt x="151" y="133"/>
                      </a:lnTo>
                      <a:lnTo>
                        <a:pt x="151" y="132"/>
                      </a:lnTo>
                      <a:lnTo>
                        <a:pt x="152" y="133"/>
                      </a:lnTo>
                      <a:lnTo>
                        <a:pt x="152" y="135"/>
                      </a:lnTo>
                      <a:lnTo>
                        <a:pt x="152" y="133"/>
                      </a:lnTo>
                      <a:lnTo>
                        <a:pt x="151" y="135"/>
                      </a:lnTo>
                      <a:lnTo>
                        <a:pt x="151" y="133"/>
                      </a:lnTo>
                      <a:lnTo>
                        <a:pt x="150" y="135"/>
                      </a:lnTo>
                      <a:lnTo>
                        <a:pt x="148" y="133"/>
                      </a:lnTo>
                      <a:lnTo>
                        <a:pt x="147" y="135"/>
                      </a:lnTo>
                      <a:lnTo>
                        <a:pt x="146" y="135"/>
                      </a:lnTo>
                      <a:lnTo>
                        <a:pt x="146" y="136"/>
                      </a:lnTo>
                      <a:lnTo>
                        <a:pt x="147" y="136"/>
                      </a:lnTo>
                      <a:lnTo>
                        <a:pt x="148" y="135"/>
                      </a:lnTo>
                      <a:lnTo>
                        <a:pt x="150" y="136"/>
                      </a:lnTo>
                      <a:lnTo>
                        <a:pt x="151" y="135"/>
                      </a:lnTo>
                      <a:lnTo>
                        <a:pt x="151" y="136"/>
                      </a:lnTo>
                      <a:lnTo>
                        <a:pt x="152" y="136"/>
                      </a:lnTo>
                      <a:lnTo>
                        <a:pt x="153" y="136"/>
                      </a:lnTo>
                      <a:lnTo>
                        <a:pt x="153" y="135"/>
                      </a:lnTo>
                      <a:lnTo>
                        <a:pt x="153" y="132"/>
                      </a:lnTo>
                      <a:lnTo>
                        <a:pt x="154" y="130"/>
                      </a:lnTo>
                      <a:lnTo>
                        <a:pt x="156" y="130"/>
                      </a:lnTo>
                      <a:lnTo>
                        <a:pt x="156" y="129"/>
                      </a:lnTo>
                      <a:lnTo>
                        <a:pt x="156" y="127"/>
                      </a:lnTo>
                      <a:lnTo>
                        <a:pt x="157" y="127"/>
                      </a:lnTo>
                      <a:lnTo>
                        <a:pt x="158" y="126"/>
                      </a:lnTo>
                      <a:lnTo>
                        <a:pt x="158" y="127"/>
                      </a:lnTo>
                      <a:lnTo>
                        <a:pt x="159" y="126"/>
                      </a:lnTo>
                      <a:lnTo>
                        <a:pt x="160" y="126"/>
                      </a:lnTo>
                      <a:lnTo>
                        <a:pt x="162" y="125"/>
                      </a:lnTo>
                      <a:lnTo>
                        <a:pt x="163" y="126"/>
                      </a:lnTo>
                      <a:lnTo>
                        <a:pt x="163" y="125"/>
                      </a:lnTo>
                      <a:lnTo>
                        <a:pt x="162" y="125"/>
                      </a:lnTo>
                      <a:lnTo>
                        <a:pt x="162" y="124"/>
                      </a:lnTo>
                      <a:lnTo>
                        <a:pt x="162" y="121"/>
                      </a:lnTo>
                      <a:lnTo>
                        <a:pt x="160" y="119"/>
                      </a:lnTo>
                      <a:lnTo>
                        <a:pt x="160" y="116"/>
                      </a:lnTo>
                      <a:lnTo>
                        <a:pt x="159" y="118"/>
                      </a:lnTo>
                      <a:lnTo>
                        <a:pt x="159" y="119"/>
                      </a:lnTo>
                      <a:lnTo>
                        <a:pt x="159" y="120"/>
                      </a:lnTo>
                      <a:lnTo>
                        <a:pt x="160" y="121"/>
                      </a:lnTo>
                      <a:lnTo>
                        <a:pt x="159" y="123"/>
                      </a:lnTo>
                      <a:lnTo>
                        <a:pt x="160" y="124"/>
                      </a:lnTo>
                      <a:lnTo>
                        <a:pt x="159" y="124"/>
                      </a:lnTo>
                      <a:lnTo>
                        <a:pt x="159" y="125"/>
                      </a:lnTo>
                      <a:lnTo>
                        <a:pt x="158" y="125"/>
                      </a:lnTo>
                      <a:lnTo>
                        <a:pt x="158" y="124"/>
                      </a:lnTo>
                      <a:lnTo>
                        <a:pt x="157" y="124"/>
                      </a:lnTo>
                      <a:lnTo>
                        <a:pt x="156" y="124"/>
                      </a:lnTo>
                      <a:lnTo>
                        <a:pt x="154" y="123"/>
                      </a:lnTo>
                      <a:lnTo>
                        <a:pt x="154" y="120"/>
                      </a:lnTo>
                      <a:lnTo>
                        <a:pt x="156" y="120"/>
                      </a:lnTo>
                      <a:lnTo>
                        <a:pt x="157" y="119"/>
                      </a:lnTo>
                      <a:lnTo>
                        <a:pt x="156" y="118"/>
                      </a:lnTo>
                      <a:lnTo>
                        <a:pt x="157" y="118"/>
                      </a:lnTo>
                      <a:lnTo>
                        <a:pt x="156" y="116"/>
                      </a:lnTo>
                      <a:lnTo>
                        <a:pt x="157" y="116"/>
                      </a:lnTo>
                      <a:lnTo>
                        <a:pt x="157" y="118"/>
                      </a:lnTo>
                      <a:lnTo>
                        <a:pt x="158" y="116"/>
                      </a:lnTo>
                      <a:lnTo>
                        <a:pt x="160" y="115"/>
                      </a:lnTo>
                      <a:lnTo>
                        <a:pt x="160" y="112"/>
                      </a:lnTo>
                      <a:lnTo>
                        <a:pt x="160" y="108"/>
                      </a:lnTo>
                      <a:lnTo>
                        <a:pt x="162" y="106"/>
                      </a:lnTo>
                      <a:lnTo>
                        <a:pt x="163" y="103"/>
                      </a:lnTo>
                      <a:lnTo>
                        <a:pt x="163" y="102"/>
                      </a:lnTo>
                      <a:lnTo>
                        <a:pt x="165" y="102"/>
                      </a:lnTo>
                      <a:lnTo>
                        <a:pt x="165" y="101"/>
                      </a:lnTo>
                      <a:lnTo>
                        <a:pt x="165" y="96"/>
                      </a:lnTo>
                      <a:lnTo>
                        <a:pt x="165" y="95"/>
                      </a:lnTo>
                      <a:lnTo>
                        <a:pt x="167" y="93"/>
                      </a:lnTo>
                      <a:lnTo>
                        <a:pt x="165" y="93"/>
                      </a:lnTo>
                      <a:lnTo>
                        <a:pt x="165" y="95"/>
                      </a:lnTo>
                      <a:lnTo>
                        <a:pt x="165" y="97"/>
                      </a:lnTo>
                      <a:lnTo>
                        <a:pt x="164" y="97"/>
                      </a:lnTo>
                      <a:lnTo>
                        <a:pt x="164" y="98"/>
                      </a:lnTo>
                      <a:lnTo>
                        <a:pt x="164" y="96"/>
                      </a:lnTo>
                      <a:lnTo>
                        <a:pt x="164" y="95"/>
                      </a:lnTo>
                      <a:lnTo>
                        <a:pt x="164" y="93"/>
                      </a:lnTo>
                      <a:lnTo>
                        <a:pt x="164" y="92"/>
                      </a:lnTo>
                      <a:lnTo>
                        <a:pt x="163" y="93"/>
                      </a:lnTo>
                      <a:lnTo>
                        <a:pt x="162" y="93"/>
                      </a:lnTo>
                      <a:lnTo>
                        <a:pt x="160" y="93"/>
                      </a:lnTo>
                      <a:lnTo>
                        <a:pt x="159" y="93"/>
                      </a:lnTo>
                      <a:lnTo>
                        <a:pt x="159" y="92"/>
                      </a:lnTo>
                      <a:lnTo>
                        <a:pt x="158" y="91"/>
                      </a:lnTo>
                      <a:lnTo>
                        <a:pt x="158" y="90"/>
                      </a:lnTo>
                      <a:lnTo>
                        <a:pt x="159" y="90"/>
                      </a:lnTo>
                      <a:lnTo>
                        <a:pt x="159" y="91"/>
                      </a:lnTo>
                      <a:lnTo>
                        <a:pt x="159" y="92"/>
                      </a:lnTo>
                      <a:lnTo>
                        <a:pt x="160" y="92"/>
                      </a:lnTo>
                      <a:lnTo>
                        <a:pt x="162" y="92"/>
                      </a:lnTo>
                      <a:lnTo>
                        <a:pt x="163" y="92"/>
                      </a:lnTo>
                      <a:lnTo>
                        <a:pt x="164" y="91"/>
                      </a:lnTo>
                      <a:lnTo>
                        <a:pt x="164" y="92"/>
                      </a:lnTo>
                      <a:lnTo>
                        <a:pt x="165" y="92"/>
                      </a:lnTo>
                      <a:lnTo>
                        <a:pt x="167" y="92"/>
                      </a:lnTo>
                      <a:lnTo>
                        <a:pt x="167" y="90"/>
                      </a:lnTo>
                      <a:lnTo>
                        <a:pt x="168" y="89"/>
                      </a:lnTo>
                      <a:lnTo>
                        <a:pt x="169" y="87"/>
                      </a:lnTo>
                      <a:lnTo>
                        <a:pt x="169" y="85"/>
                      </a:lnTo>
                      <a:lnTo>
                        <a:pt x="170" y="84"/>
                      </a:lnTo>
                      <a:lnTo>
                        <a:pt x="170" y="83"/>
                      </a:lnTo>
                      <a:lnTo>
                        <a:pt x="171" y="81"/>
                      </a:lnTo>
                      <a:lnTo>
                        <a:pt x="171" y="80"/>
                      </a:lnTo>
                      <a:lnTo>
                        <a:pt x="170" y="79"/>
                      </a:lnTo>
                      <a:lnTo>
                        <a:pt x="170" y="78"/>
                      </a:lnTo>
                      <a:lnTo>
                        <a:pt x="171" y="78"/>
                      </a:lnTo>
                      <a:lnTo>
                        <a:pt x="171" y="76"/>
                      </a:lnTo>
                      <a:lnTo>
                        <a:pt x="173" y="76"/>
                      </a:lnTo>
                      <a:lnTo>
                        <a:pt x="173" y="78"/>
                      </a:lnTo>
                      <a:lnTo>
                        <a:pt x="174" y="76"/>
                      </a:lnTo>
                      <a:lnTo>
                        <a:pt x="175" y="75"/>
                      </a:lnTo>
                      <a:lnTo>
                        <a:pt x="174" y="73"/>
                      </a:lnTo>
                      <a:lnTo>
                        <a:pt x="174" y="72"/>
                      </a:lnTo>
                      <a:lnTo>
                        <a:pt x="174" y="70"/>
                      </a:lnTo>
                      <a:lnTo>
                        <a:pt x="175" y="69"/>
                      </a:lnTo>
                      <a:lnTo>
                        <a:pt x="176" y="68"/>
                      </a:lnTo>
                      <a:lnTo>
                        <a:pt x="177" y="68"/>
                      </a:lnTo>
                      <a:lnTo>
                        <a:pt x="179" y="68"/>
                      </a:lnTo>
                      <a:lnTo>
                        <a:pt x="179" y="69"/>
                      </a:lnTo>
                      <a:lnTo>
                        <a:pt x="179" y="68"/>
                      </a:lnTo>
                      <a:lnTo>
                        <a:pt x="180" y="67"/>
                      </a:lnTo>
                      <a:lnTo>
                        <a:pt x="181" y="67"/>
                      </a:lnTo>
                      <a:lnTo>
                        <a:pt x="181" y="66"/>
                      </a:lnTo>
                      <a:lnTo>
                        <a:pt x="182" y="64"/>
                      </a:lnTo>
                      <a:lnTo>
                        <a:pt x="182" y="63"/>
                      </a:lnTo>
                      <a:lnTo>
                        <a:pt x="184" y="63"/>
                      </a:lnTo>
                      <a:lnTo>
                        <a:pt x="185" y="62"/>
                      </a:lnTo>
                      <a:lnTo>
                        <a:pt x="185" y="61"/>
                      </a:lnTo>
                      <a:lnTo>
                        <a:pt x="185" y="58"/>
                      </a:lnTo>
                      <a:lnTo>
                        <a:pt x="185" y="56"/>
                      </a:lnTo>
                      <a:lnTo>
                        <a:pt x="186" y="56"/>
                      </a:lnTo>
                      <a:lnTo>
                        <a:pt x="187" y="56"/>
                      </a:lnTo>
                      <a:lnTo>
                        <a:pt x="186" y="55"/>
                      </a:lnTo>
                      <a:lnTo>
                        <a:pt x="186" y="52"/>
                      </a:lnTo>
                      <a:lnTo>
                        <a:pt x="185" y="51"/>
                      </a:lnTo>
                      <a:lnTo>
                        <a:pt x="184" y="50"/>
                      </a:lnTo>
                      <a:lnTo>
                        <a:pt x="185" y="50"/>
                      </a:lnTo>
                      <a:lnTo>
                        <a:pt x="185" y="49"/>
                      </a:lnTo>
                      <a:lnTo>
                        <a:pt x="186" y="49"/>
                      </a:lnTo>
                      <a:lnTo>
                        <a:pt x="190" y="49"/>
                      </a:lnTo>
                      <a:lnTo>
                        <a:pt x="191" y="50"/>
                      </a:lnTo>
                      <a:lnTo>
                        <a:pt x="190" y="50"/>
                      </a:lnTo>
                      <a:lnTo>
                        <a:pt x="188" y="50"/>
                      </a:lnTo>
                      <a:lnTo>
                        <a:pt x="187" y="50"/>
                      </a:lnTo>
                      <a:lnTo>
                        <a:pt x="186" y="51"/>
                      </a:lnTo>
                      <a:lnTo>
                        <a:pt x="187" y="51"/>
                      </a:lnTo>
                      <a:lnTo>
                        <a:pt x="187" y="52"/>
                      </a:lnTo>
                      <a:lnTo>
                        <a:pt x="186" y="53"/>
                      </a:lnTo>
                      <a:lnTo>
                        <a:pt x="187" y="53"/>
                      </a:lnTo>
                      <a:lnTo>
                        <a:pt x="187" y="55"/>
                      </a:lnTo>
                      <a:lnTo>
                        <a:pt x="188" y="55"/>
                      </a:lnTo>
                      <a:lnTo>
                        <a:pt x="188" y="56"/>
                      </a:lnTo>
                      <a:lnTo>
                        <a:pt x="188" y="57"/>
                      </a:lnTo>
                      <a:lnTo>
                        <a:pt x="190" y="57"/>
                      </a:lnTo>
                      <a:lnTo>
                        <a:pt x="191" y="56"/>
                      </a:lnTo>
                      <a:lnTo>
                        <a:pt x="192" y="56"/>
                      </a:lnTo>
                      <a:lnTo>
                        <a:pt x="192" y="55"/>
                      </a:lnTo>
                      <a:lnTo>
                        <a:pt x="193" y="52"/>
                      </a:lnTo>
                      <a:lnTo>
                        <a:pt x="194" y="52"/>
                      </a:lnTo>
                      <a:lnTo>
                        <a:pt x="197" y="50"/>
                      </a:lnTo>
                      <a:lnTo>
                        <a:pt x="198" y="49"/>
                      </a:lnTo>
                      <a:lnTo>
                        <a:pt x="199" y="47"/>
                      </a:lnTo>
                      <a:lnTo>
                        <a:pt x="199" y="46"/>
                      </a:lnTo>
                      <a:lnTo>
                        <a:pt x="202" y="46"/>
                      </a:lnTo>
                      <a:lnTo>
                        <a:pt x="203" y="47"/>
                      </a:lnTo>
                      <a:lnTo>
                        <a:pt x="204" y="47"/>
                      </a:lnTo>
                      <a:lnTo>
                        <a:pt x="204" y="46"/>
                      </a:lnTo>
                      <a:lnTo>
                        <a:pt x="204" y="45"/>
                      </a:lnTo>
                      <a:lnTo>
                        <a:pt x="204" y="44"/>
                      </a:lnTo>
                      <a:lnTo>
                        <a:pt x="203" y="43"/>
                      </a:lnTo>
                      <a:lnTo>
                        <a:pt x="202" y="43"/>
                      </a:lnTo>
                      <a:lnTo>
                        <a:pt x="202" y="40"/>
                      </a:lnTo>
                      <a:lnTo>
                        <a:pt x="200" y="34"/>
                      </a:lnTo>
                      <a:lnTo>
                        <a:pt x="200" y="33"/>
                      </a:lnTo>
                      <a:lnTo>
                        <a:pt x="200" y="32"/>
                      </a:lnTo>
                      <a:lnTo>
                        <a:pt x="200" y="30"/>
                      </a:lnTo>
                      <a:lnTo>
                        <a:pt x="198" y="22"/>
                      </a:lnTo>
                      <a:lnTo>
                        <a:pt x="198" y="21"/>
                      </a:lnTo>
                      <a:lnTo>
                        <a:pt x="197" y="18"/>
                      </a:lnTo>
                      <a:lnTo>
                        <a:pt x="197" y="16"/>
                      </a:lnTo>
                      <a:lnTo>
                        <a:pt x="196" y="13"/>
                      </a:lnTo>
                      <a:lnTo>
                        <a:pt x="194" y="12"/>
                      </a:lnTo>
                      <a:lnTo>
                        <a:pt x="193" y="15"/>
                      </a:lnTo>
                      <a:lnTo>
                        <a:pt x="192" y="15"/>
                      </a:lnTo>
                      <a:lnTo>
                        <a:pt x="191" y="15"/>
                      </a:lnTo>
                      <a:lnTo>
                        <a:pt x="188" y="15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2" y="13"/>
                      </a:lnTo>
                      <a:lnTo>
                        <a:pt x="182" y="12"/>
                      </a:lnTo>
                      <a:lnTo>
                        <a:pt x="181" y="12"/>
                      </a:lnTo>
                      <a:lnTo>
                        <a:pt x="181" y="11"/>
                      </a:lnTo>
                      <a:lnTo>
                        <a:pt x="180" y="10"/>
                      </a:lnTo>
                      <a:lnTo>
                        <a:pt x="179" y="9"/>
                      </a:lnTo>
                      <a:lnTo>
                        <a:pt x="177" y="7"/>
                      </a:lnTo>
                      <a:lnTo>
                        <a:pt x="176" y="6"/>
                      </a:lnTo>
                      <a:lnTo>
                        <a:pt x="176" y="5"/>
                      </a:lnTo>
                      <a:lnTo>
                        <a:pt x="176" y="4"/>
                      </a:lnTo>
                      <a:lnTo>
                        <a:pt x="176" y="3"/>
                      </a:lnTo>
                      <a:lnTo>
                        <a:pt x="175" y="1"/>
                      </a:lnTo>
                      <a:lnTo>
                        <a:pt x="175" y="0"/>
                      </a:lnTo>
                      <a:lnTo>
                        <a:pt x="174" y="0"/>
                      </a:lnTo>
                      <a:lnTo>
                        <a:pt x="174" y="3"/>
                      </a:lnTo>
                      <a:lnTo>
                        <a:pt x="173" y="3"/>
                      </a:lnTo>
                      <a:lnTo>
                        <a:pt x="173" y="4"/>
                      </a:lnTo>
                      <a:lnTo>
                        <a:pt x="171" y="5"/>
                      </a:lnTo>
                      <a:lnTo>
                        <a:pt x="170" y="5"/>
                      </a:lnTo>
                      <a:lnTo>
                        <a:pt x="169" y="5"/>
                      </a:lnTo>
                      <a:lnTo>
                        <a:pt x="168" y="4"/>
                      </a:lnTo>
                      <a:lnTo>
                        <a:pt x="167" y="5"/>
                      </a:lnTo>
                      <a:lnTo>
                        <a:pt x="165" y="5"/>
                      </a:lnTo>
                      <a:lnTo>
                        <a:pt x="165" y="6"/>
                      </a:lnTo>
                      <a:lnTo>
                        <a:pt x="165" y="9"/>
                      </a:lnTo>
                      <a:lnTo>
                        <a:pt x="165" y="10"/>
                      </a:lnTo>
                      <a:lnTo>
                        <a:pt x="165" y="11"/>
                      </a:lnTo>
                      <a:lnTo>
                        <a:pt x="165" y="12"/>
                      </a:lnTo>
                      <a:lnTo>
                        <a:pt x="167" y="12"/>
                      </a:lnTo>
                      <a:lnTo>
                        <a:pt x="168" y="12"/>
                      </a:lnTo>
                      <a:lnTo>
                        <a:pt x="169" y="12"/>
                      </a:lnTo>
                      <a:lnTo>
                        <a:pt x="168" y="13"/>
                      </a:lnTo>
                      <a:lnTo>
                        <a:pt x="168" y="15"/>
                      </a:lnTo>
                      <a:lnTo>
                        <a:pt x="169" y="16"/>
                      </a:lnTo>
                      <a:lnTo>
                        <a:pt x="169" y="17"/>
                      </a:lnTo>
                      <a:lnTo>
                        <a:pt x="169" y="18"/>
                      </a:lnTo>
                      <a:lnTo>
                        <a:pt x="170" y="21"/>
                      </a:lnTo>
                      <a:lnTo>
                        <a:pt x="169" y="21"/>
                      </a:lnTo>
                      <a:lnTo>
                        <a:pt x="169" y="22"/>
                      </a:lnTo>
                      <a:lnTo>
                        <a:pt x="168" y="21"/>
                      </a:lnTo>
                      <a:lnTo>
                        <a:pt x="168" y="20"/>
                      </a:lnTo>
                      <a:lnTo>
                        <a:pt x="167" y="20"/>
                      </a:lnTo>
                      <a:lnTo>
                        <a:pt x="167" y="18"/>
                      </a:lnTo>
                      <a:lnTo>
                        <a:pt x="167" y="17"/>
                      </a:lnTo>
                      <a:lnTo>
                        <a:pt x="165" y="17"/>
                      </a:lnTo>
                      <a:lnTo>
                        <a:pt x="165" y="16"/>
                      </a:lnTo>
                      <a:lnTo>
                        <a:pt x="167" y="15"/>
                      </a:lnTo>
                      <a:lnTo>
                        <a:pt x="164" y="15"/>
                      </a:lnTo>
                      <a:lnTo>
                        <a:pt x="165" y="15"/>
                      </a:lnTo>
                      <a:lnTo>
                        <a:pt x="165" y="16"/>
                      </a:lnTo>
                      <a:lnTo>
                        <a:pt x="164" y="16"/>
                      </a:lnTo>
                      <a:lnTo>
                        <a:pt x="164" y="17"/>
                      </a:lnTo>
                      <a:lnTo>
                        <a:pt x="163" y="16"/>
                      </a:lnTo>
                      <a:lnTo>
                        <a:pt x="163" y="13"/>
                      </a:lnTo>
                      <a:lnTo>
                        <a:pt x="162" y="13"/>
                      </a:lnTo>
                      <a:lnTo>
                        <a:pt x="162" y="12"/>
                      </a:lnTo>
                      <a:lnTo>
                        <a:pt x="162" y="13"/>
                      </a:lnTo>
                      <a:lnTo>
                        <a:pt x="159" y="13"/>
                      </a:lnTo>
                      <a:lnTo>
                        <a:pt x="158" y="12"/>
                      </a:lnTo>
                      <a:lnTo>
                        <a:pt x="157" y="11"/>
                      </a:lnTo>
                      <a:lnTo>
                        <a:pt x="154" y="11"/>
                      </a:lnTo>
                      <a:lnTo>
                        <a:pt x="153" y="11"/>
                      </a:lnTo>
                      <a:lnTo>
                        <a:pt x="154" y="11"/>
                      </a:lnTo>
                      <a:lnTo>
                        <a:pt x="153" y="10"/>
                      </a:lnTo>
                      <a:lnTo>
                        <a:pt x="152" y="10"/>
                      </a:lnTo>
                      <a:lnTo>
                        <a:pt x="151" y="10"/>
                      </a:lnTo>
                      <a:lnTo>
                        <a:pt x="151" y="9"/>
                      </a:lnTo>
                      <a:lnTo>
                        <a:pt x="152" y="10"/>
                      </a:lnTo>
                      <a:lnTo>
                        <a:pt x="152" y="9"/>
                      </a:lnTo>
                      <a:lnTo>
                        <a:pt x="150" y="7"/>
                      </a:lnTo>
                      <a:lnTo>
                        <a:pt x="150" y="6"/>
                      </a:lnTo>
                      <a:lnTo>
                        <a:pt x="148" y="6"/>
                      </a:lnTo>
                      <a:lnTo>
                        <a:pt x="150" y="7"/>
                      </a:lnTo>
                      <a:lnTo>
                        <a:pt x="150" y="9"/>
                      </a:lnTo>
                      <a:lnTo>
                        <a:pt x="150" y="7"/>
                      </a:lnTo>
                      <a:lnTo>
                        <a:pt x="148" y="9"/>
                      </a:lnTo>
                      <a:lnTo>
                        <a:pt x="148" y="10"/>
                      </a:lnTo>
                      <a:lnTo>
                        <a:pt x="150" y="10"/>
                      </a:lnTo>
                      <a:lnTo>
                        <a:pt x="150" y="11"/>
                      </a:lnTo>
                      <a:lnTo>
                        <a:pt x="148" y="11"/>
                      </a:lnTo>
                      <a:lnTo>
                        <a:pt x="148" y="10"/>
                      </a:lnTo>
                      <a:lnTo>
                        <a:pt x="147" y="10"/>
                      </a:lnTo>
                      <a:lnTo>
                        <a:pt x="148" y="10"/>
                      </a:lnTo>
                      <a:lnTo>
                        <a:pt x="148" y="7"/>
                      </a:lnTo>
                      <a:lnTo>
                        <a:pt x="147" y="7"/>
                      </a:lnTo>
                      <a:lnTo>
                        <a:pt x="146" y="7"/>
                      </a:lnTo>
                      <a:lnTo>
                        <a:pt x="146" y="9"/>
                      </a:lnTo>
                      <a:lnTo>
                        <a:pt x="145" y="9"/>
                      </a:lnTo>
                      <a:lnTo>
                        <a:pt x="145" y="10"/>
                      </a:lnTo>
                      <a:lnTo>
                        <a:pt x="144" y="11"/>
                      </a:lnTo>
                      <a:lnTo>
                        <a:pt x="141" y="12"/>
                      </a:lnTo>
                      <a:lnTo>
                        <a:pt x="140" y="12"/>
                      </a:lnTo>
                      <a:lnTo>
                        <a:pt x="137" y="12"/>
                      </a:lnTo>
                      <a:lnTo>
                        <a:pt x="135" y="11"/>
                      </a:lnTo>
                      <a:lnTo>
                        <a:pt x="134" y="9"/>
                      </a:lnTo>
                      <a:lnTo>
                        <a:pt x="133" y="9"/>
                      </a:lnTo>
                      <a:lnTo>
                        <a:pt x="131" y="10"/>
                      </a:lnTo>
                      <a:lnTo>
                        <a:pt x="130" y="10"/>
                      </a:lnTo>
                      <a:lnTo>
                        <a:pt x="130" y="11"/>
                      </a:lnTo>
                      <a:lnTo>
                        <a:pt x="130" y="13"/>
                      </a:lnTo>
                      <a:lnTo>
                        <a:pt x="130" y="15"/>
                      </a:lnTo>
                      <a:lnTo>
                        <a:pt x="129" y="15"/>
                      </a:lnTo>
                      <a:lnTo>
                        <a:pt x="129" y="16"/>
                      </a:lnTo>
                      <a:lnTo>
                        <a:pt x="128" y="17"/>
                      </a:lnTo>
                      <a:lnTo>
                        <a:pt x="128" y="18"/>
                      </a:lnTo>
                      <a:lnTo>
                        <a:pt x="127" y="17"/>
                      </a:lnTo>
                      <a:lnTo>
                        <a:pt x="124" y="17"/>
                      </a:lnTo>
                      <a:lnTo>
                        <a:pt x="123" y="16"/>
                      </a:lnTo>
                      <a:lnTo>
                        <a:pt x="122" y="17"/>
                      </a:lnTo>
                      <a:lnTo>
                        <a:pt x="120" y="18"/>
                      </a:lnTo>
                      <a:lnTo>
                        <a:pt x="119" y="18"/>
                      </a:lnTo>
                      <a:lnTo>
                        <a:pt x="119" y="20"/>
                      </a:lnTo>
                      <a:lnTo>
                        <a:pt x="119" y="21"/>
                      </a:lnTo>
                      <a:lnTo>
                        <a:pt x="118" y="21"/>
                      </a:lnTo>
                      <a:lnTo>
                        <a:pt x="117" y="21"/>
                      </a:lnTo>
                      <a:lnTo>
                        <a:pt x="117" y="22"/>
                      </a:lnTo>
                      <a:lnTo>
                        <a:pt x="118" y="22"/>
                      </a:lnTo>
                      <a:lnTo>
                        <a:pt x="118" y="23"/>
                      </a:lnTo>
                      <a:lnTo>
                        <a:pt x="117" y="22"/>
                      </a:lnTo>
                      <a:lnTo>
                        <a:pt x="117" y="23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3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116" y="22"/>
                      </a:lnTo>
                      <a:lnTo>
                        <a:pt x="116" y="21"/>
                      </a:lnTo>
                      <a:lnTo>
                        <a:pt x="116" y="20"/>
                      </a:lnTo>
                      <a:lnTo>
                        <a:pt x="114" y="18"/>
                      </a:lnTo>
                      <a:lnTo>
                        <a:pt x="113" y="16"/>
                      </a:lnTo>
                      <a:lnTo>
                        <a:pt x="112" y="15"/>
                      </a:lnTo>
                      <a:lnTo>
                        <a:pt x="111" y="15"/>
                      </a:lnTo>
                      <a:lnTo>
                        <a:pt x="111" y="16"/>
                      </a:lnTo>
                      <a:lnTo>
                        <a:pt x="110" y="16"/>
                      </a:lnTo>
                      <a:lnTo>
                        <a:pt x="108" y="16"/>
                      </a:lnTo>
                      <a:lnTo>
                        <a:pt x="107" y="16"/>
                      </a:lnTo>
                      <a:lnTo>
                        <a:pt x="107" y="17"/>
                      </a:lnTo>
                      <a:lnTo>
                        <a:pt x="107" y="18"/>
                      </a:lnTo>
                      <a:lnTo>
                        <a:pt x="107" y="17"/>
                      </a:lnTo>
                      <a:lnTo>
                        <a:pt x="106" y="18"/>
                      </a:lnTo>
                      <a:lnTo>
                        <a:pt x="106" y="20"/>
                      </a:lnTo>
                      <a:lnTo>
                        <a:pt x="104" y="20"/>
                      </a:lnTo>
                      <a:lnTo>
                        <a:pt x="104" y="18"/>
                      </a:lnTo>
                      <a:lnTo>
                        <a:pt x="104" y="17"/>
                      </a:lnTo>
                      <a:lnTo>
                        <a:pt x="104" y="16"/>
                      </a:lnTo>
                      <a:lnTo>
                        <a:pt x="102" y="16"/>
                      </a:lnTo>
                      <a:lnTo>
                        <a:pt x="101" y="16"/>
                      </a:lnTo>
                      <a:lnTo>
                        <a:pt x="102" y="17"/>
                      </a:lnTo>
                      <a:lnTo>
                        <a:pt x="101" y="18"/>
                      </a:lnTo>
                      <a:lnTo>
                        <a:pt x="102" y="18"/>
                      </a:lnTo>
                      <a:lnTo>
                        <a:pt x="102" y="20"/>
                      </a:lnTo>
                      <a:lnTo>
                        <a:pt x="101" y="20"/>
                      </a:lnTo>
                      <a:lnTo>
                        <a:pt x="100" y="20"/>
                      </a:lnTo>
                      <a:lnTo>
                        <a:pt x="100" y="18"/>
                      </a:lnTo>
                      <a:lnTo>
                        <a:pt x="101" y="18"/>
                      </a:lnTo>
                      <a:lnTo>
                        <a:pt x="101" y="17"/>
                      </a:lnTo>
                      <a:lnTo>
                        <a:pt x="97" y="17"/>
                      </a:lnTo>
                      <a:lnTo>
                        <a:pt x="96" y="17"/>
                      </a:lnTo>
                      <a:lnTo>
                        <a:pt x="95" y="16"/>
                      </a:lnTo>
                      <a:lnTo>
                        <a:pt x="95" y="17"/>
                      </a:lnTo>
                      <a:lnTo>
                        <a:pt x="94" y="16"/>
                      </a:lnTo>
                      <a:lnTo>
                        <a:pt x="95" y="15"/>
                      </a:lnTo>
                      <a:lnTo>
                        <a:pt x="94" y="15"/>
                      </a:lnTo>
                      <a:lnTo>
                        <a:pt x="93" y="15"/>
                      </a:lnTo>
                      <a:lnTo>
                        <a:pt x="91" y="13"/>
                      </a:lnTo>
                      <a:lnTo>
                        <a:pt x="90" y="13"/>
                      </a:lnTo>
                      <a:lnTo>
                        <a:pt x="88" y="15"/>
                      </a:lnTo>
                      <a:lnTo>
                        <a:pt x="87" y="15"/>
                      </a:lnTo>
                      <a:lnTo>
                        <a:pt x="85" y="15"/>
                      </a:lnTo>
                      <a:lnTo>
                        <a:pt x="84" y="16"/>
                      </a:lnTo>
                      <a:lnTo>
                        <a:pt x="82" y="16"/>
                      </a:lnTo>
                      <a:lnTo>
                        <a:pt x="80" y="17"/>
                      </a:lnTo>
                      <a:lnTo>
                        <a:pt x="80" y="18"/>
                      </a:lnTo>
                      <a:lnTo>
                        <a:pt x="79" y="18"/>
                      </a:lnTo>
                      <a:lnTo>
                        <a:pt x="78" y="20"/>
                      </a:lnTo>
                      <a:lnTo>
                        <a:pt x="78" y="21"/>
                      </a:lnTo>
                      <a:lnTo>
                        <a:pt x="78" y="22"/>
                      </a:lnTo>
                      <a:lnTo>
                        <a:pt x="79" y="21"/>
                      </a:lnTo>
                      <a:lnTo>
                        <a:pt x="79" y="22"/>
                      </a:lnTo>
                      <a:lnTo>
                        <a:pt x="80" y="22"/>
                      </a:lnTo>
                      <a:lnTo>
                        <a:pt x="80" y="23"/>
                      </a:lnTo>
                      <a:lnTo>
                        <a:pt x="79" y="22"/>
                      </a:lnTo>
                      <a:lnTo>
                        <a:pt x="78" y="22"/>
                      </a:lnTo>
                      <a:lnTo>
                        <a:pt x="77" y="22"/>
                      </a:lnTo>
                      <a:lnTo>
                        <a:pt x="77" y="23"/>
                      </a:lnTo>
                      <a:lnTo>
                        <a:pt x="77" y="24"/>
                      </a:lnTo>
                      <a:lnTo>
                        <a:pt x="77" y="26"/>
                      </a:lnTo>
                      <a:lnTo>
                        <a:pt x="78" y="26"/>
                      </a:lnTo>
                      <a:lnTo>
                        <a:pt x="79" y="27"/>
                      </a:lnTo>
                      <a:lnTo>
                        <a:pt x="80" y="27"/>
                      </a:lnTo>
                      <a:lnTo>
                        <a:pt x="82" y="27"/>
                      </a:lnTo>
                      <a:lnTo>
                        <a:pt x="82" y="28"/>
                      </a:lnTo>
                      <a:lnTo>
                        <a:pt x="80" y="28"/>
                      </a:lnTo>
                      <a:lnTo>
                        <a:pt x="80" y="27"/>
                      </a:lnTo>
                      <a:lnTo>
                        <a:pt x="79" y="28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7"/>
                      </a:lnTo>
                      <a:lnTo>
                        <a:pt x="77" y="28"/>
                      </a:lnTo>
                      <a:lnTo>
                        <a:pt x="76" y="28"/>
                      </a:lnTo>
                      <a:lnTo>
                        <a:pt x="74" y="29"/>
                      </a:lnTo>
                      <a:lnTo>
                        <a:pt x="73" y="29"/>
                      </a:lnTo>
                      <a:lnTo>
                        <a:pt x="73" y="30"/>
                      </a:lnTo>
                      <a:lnTo>
                        <a:pt x="72" y="29"/>
                      </a:lnTo>
                      <a:lnTo>
                        <a:pt x="73" y="29"/>
                      </a:lnTo>
                      <a:lnTo>
                        <a:pt x="73" y="28"/>
                      </a:lnTo>
                      <a:lnTo>
                        <a:pt x="72" y="27"/>
                      </a:lnTo>
                      <a:lnTo>
                        <a:pt x="71" y="26"/>
                      </a:lnTo>
                      <a:lnTo>
                        <a:pt x="71" y="27"/>
                      </a:lnTo>
                      <a:lnTo>
                        <a:pt x="71" y="26"/>
                      </a:lnTo>
                      <a:lnTo>
                        <a:pt x="70" y="26"/>
                      </a:lnTo>
                      <a:lnTo>
                        <a:pt x="70" y="27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6" y="26"/>
                      </a:lnTo>
                      <a:lnTo>
                        <a:pt x="66" y="24"/>
                      </a:lnTo>
                      <a:lnTo>
                        <a:pt x="65" y="24"/>
                      </a:lnTo>
                      <a:lnTo>
                        <a:pt x="66" y="26"/>
                      </a:lnTo>
                      <a:lnTo>
                        <a:pt x="65" y="26"/>
                      </a:lnTo>
                      <a:lnTo>
                        <a:pt x="65" y="24"/>
                      </a:lnTo>
                      <a:lnTo>
                        <a:pt x="64" y="24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59" y="22"/>
                      </a:lnTo>
                      <a:lnTo>
                        <a:pt x="57" y="22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5" y="24"/>
                      </a:lnTo>
                      <a:lnTo>
                        <a:pt x="55" y="26"/>
                      </a:lnTo>
                      <a:lnTo>
                        <a:pt x="55" y="27"/>
                      </a:lnTo>
                      <a:lnTo>
                        <a:pt x="54" y="27"/>
                      </a:lnTo>
                      <a:lnTo>
                        <a:pt x="51" y="27"/>
                      </a:lnTo>
                      <a:lnTo>
                        <a:pt x="50" y="28"/>
                      </a:lnTo>
                      <a:lnTo>
                        <a:pt x="50" y="29"/>
                      </a:lnTo>
                      <a:lnTo>
                        <a:pt x="50" y="30"/>
                      </a:lnTo>
                      <a:lnTo>
                        <a:pt x="48" y="30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7" y="34"/>
                      </a:lnTo>
                      <a:lnTo>
                        <a:pt x="47" y="35"/>
                      </a:lnTo>
                      <a:lnTo>
                        <a:pt x="47" y="36"/>
                      </a:lnTo>
                      <a:lnTo>
                        <a:pt x="48" y="38"/>
                      </a:lnTo>
                      <a:lnTo>
                        <a:pt x="48" y="39"/>
                      </a:lnTo>
                      <a:lnTo>
                        <a:pt x="47" y="40"/>
                      </a:lnTo>
                      <a:lnTo>
                        <a:pt x="48" y="39"/>
                      </a:lnTo>
                      <a:lnTo>
                        <a:pt x="49" y="39"/>
                      </a:lnTo>
                      <a:lnTo>
                        <a:pt x="50" y="39"/>
                      </a:lnTo>
                      <a:lnTo>
                        <a:pt x="50" y="38"/>
                      </a:lnTo>
                      <a:lnTo>
                        <a:pt x="51" y="36"/>
                      </a:lnTo>
                      <a:lnTo>
                        <a:pt x="51" y="38"/>
                      </a:lnTo>
                      <a:lnTo>
                        <a:pt x="53" y="36"/>
                      </a:lnTo>
                      <a:lnTo>
                        <a:pt x="54" y="36"/>
                      </a:lnTo>
                      <a:lnTo>
                        <a:pt x="55" y="35"/>
                      </a:lnTo>
                      <a:lnTo>
                        <a:pt x="56" y="35"/>
                      </a:lnTo>
                      <a:lnTo>
                        <a:pt x="56" y="33"/>
                      </a:lnTo>
                      <a:lnTo>
                        <a:pt x="57" y="34"/>
                      </a:lnTo>
                      <a:lnTo>
                        <a:pt x="60" y="34"/>
                      </a:lnTo>
                      <a:lnTo>
                        <a:pt x="59" y="34"/>
                      </a:lnTo>
                      <a:lnTo>
                        <a:pt x="59" y="35"/>
                      </a:lnTo>
                      <a:lnTo>
                        <a:pt x="59" y="36"/>
                      </a:lnTo>
                      <a:lnTo>
                        <a:pt x="57" y="36"/>
                      </a:lnTo>
                      <a:lnTo>
                        <a:pt x="56" y="38"/>
                      </a:lnTo>
                      <a:lnTo>
                        <a:pt x="57" y="39"/>
                      </a:lnTo>
                      <a:lnTo>
                        <a:pt x="59" y="40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9"/>
                      </a:lnTo>
                      <a:lnTo>
                        <a:pt x="54" y="39"/>
                      </a:lnTo>
                      <a:lnTo>
                        <a:pt x="53" y="39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39"/>
                      </a:lnTo>
                      <a:lnTo>
                        <a:pt x="50" y="43"/>
                      </a:lnTo>
                      <a:lnTo>
                        <a:pt x="50" y="44"/>
                      </a:lnTo>
                      <a:lnTo>
                        <a:pt x="48" y="46"/>
                      </a:lnTo>
                      <a:lnTo>
                        <a:pt x="47" y="46"/>
                      </a:lnTo>
                      <a:lnTo>
                        <a:pt x="45" y="46"/>
                      </a:lnTo>
                      <a:lnTo>
                        <a:pt x="44" y="47"/>
                      </a:lnTo>
                      <a:lnTo>
                        <a:pt x="43" y="47"/>
                      </a:lnTo>
                      <a:lnTo>
                        <a:pt x="43" y="49"/>
                      </a:lnTo>
                      <a:lnTo>
                        <a:pt x="42" y="49"/>
                      </a:lnTo>
                      <a:lnTo>
                        <a:pt x="39" y="51"/>
                      </a:lnTo>
                      <a:lnTo>
                        <a:pt x="36" y="51"/>
                      </a:lnTo>
                      <a:lnTo>
                        <a:pt x="34" y="52"/>
                      </a:lnTo>
                      <a:lnTo>
                        <a:pt x="33" y="52"/>
                      </a:lnTo>
                      <a:lnTo>
                        <a:pt x="32" y="55"/>
                      </a:lnTo>
                      <a:lnTo>
                        <a:pt x="30" y="56"/>
                      </a:lnTo>
                      <a:lnTo>
                        <a:pt x="27" y="58"/>
                      </a:lnTo>
                      <a:lnTo>
                        <a:pt x="28" y="58"/>
                      </a:lnTo>
                      <a:lnTo>
                        <a:pt x="27" y="60"/>
                      </a:lnTo>
                      <a:lnTo>
                        <a:pt x="28" y="60"/>
                      </a:lnTo>
                      <a:lnTo>
                        <a:pt x="27" y="61"/>
                      </a:lnTo>
                      <a:lnTo>
                        <a:pt x="27" y="60"/>
                      </a:lnTo>
                      <a:lnTo>
                        <a:pt x="26" y="60"/>
                      </a:lnTo>
                      <a:lnTo>
                        <a:pt x="25" y="61"/>
                      </a:lnTo>
                      <a:lnTo>
                        <a:pt x="22" y="63"/>
                      </a:lnTo>
                      <a:lnTo>
                        <a:pt x="21" y="63"/>
                      </a:lnTo>
                      <a:lnTo>
                        <a:pt x="19" y="64"/>
                      </a:lnTo>
                      <a:lnTo>
                        <a:pt x="17" y="64"/>
                      </a:lnTo>
                      <a:lnTo>
                        <a:pt x="15" y="67"/>
                      </a:lnTo>
                      <a:lnTo>
                        <a:pt x="15" y="68"/>
                      </a:lnTo>
                      <a:lnTo>
                        <a:pt x="13" y="69"/>
                      </a:lnTo>
                      <a:lnTo>
                        <a:pt x="11" y="70"/>
                      </a:lnTo>
                      <a:lnTo>
                        <a:pt x="10" y="72"/>
                      </a:lnTo>
                      <a:lnTo>
                        <a:pt x="8" y="72"/>
                      </a:lnTo>
                      <a:lnTo>
                        <a:pt x="7" y="72"/>
                      </a:lnTo>
                      <a:lnTo>
                        <a:pt x="5" y="72"/>
                      </a:lnTo>
                      <a:lnTo>
                        <a:pt x="5" y="73"/>
                      </a:lnTo>
                      <a:lnTo>
                        <a:pt x="4" y="74"/>
                      </a:lnTo>
                      <a:lnTo>
                        <a:pt x="5" y="75"/>
                      </a:lnTo>
                      <a:lnTo>
                        <a:pt x="5" y="76"/>
                      </a:lnTo>
                      <a:lnTo>
                        <a:pt x="4" y="75"/>
                      </a:lnTo>
                      <a:lnTo>
                        <a:pt x="4" y="76"/>
                      </a:lnTo>
                      <a:lnTo>
                        <a:pt x="4" y="78"/>
                      </a:lnTo>
                      <a:lnTo>
                        <a:pt x="5" y="79"/>
                      </a:lnTo>
                      <a:lnTo>
                        <a:pt x="4" y="78"/>
                      </a:lnTo>
                      <a:lnTo>
                        <a:pt x="3" y="78"/>
                      </a:lnTo>
                      <a:lnTo>
                        <a:pt x="3" y="79"/>
                      </a:lnTo>
                      <a:lnTo>
                        <a:pt x="2" y="79"/>
                      </a:lnTo>
                      <a:lnTo>
                        <a:pt x="2" y="80"/>
                      </a:lnTo>
                      <a:lnTo>
                        <a:pt x="2" y="83"/>
                      </a:lnTo>
                      <a:lnTo>
                        <a:pt x="0" y="85"/>
                      </a:lnTo>
                      <a:lnTo>
                        <a:pt x="2" y="86"/>
                      </a:lnTo>
                      <a:lnTo>
                        <a:pt x="2" y="85"/>
                      </a:lnTo>
                      <a:lnTo>
                        <a:pt x="4" y="87"/>
                      </a:lnTo>
                      <a:lnTo>
                        <a:pt x="5" y="87"/>
                      </a:lnTo>
                      <a:lnTo>
                        <a:pt x="5" y="89"/>
                      </a:lnTo>
                      <a:lnTo>
                        <a:pt x="5" y="91"/>
                      </a:lnTo>
                      <a:lnTo>
                        <a:pt x="4" y="91"/>
                      </a:lnTo>
                      <a:lnTo>
                        <a:pt x="4" y="93"/>
                      </a:lnTo>
                      <a:lnTo>
                        <a:pt x="3" y="93"/>
                      </a:lnTo>
                      <a:lnTo>
                        <a:pt x="3" y="95"/>
                      </a:lnTo>
                      <a:lnTo>
                        <a:pt x="0" y="96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" name="Freeform 31"/>
                <p:cNvSpPr>
                  <a:spLocks noChangeAspect="1"/>
                </p:cNvSpPr>
                <p:nvPr/>
              </p:nvSpPr>
              <p:spPr bwMode="auto">
                <a:xfrm>
                  <a:off x="5258037" y="6068743"/>
                  <a:ext cx="352117" cy="294621"/>
                </a:xfrm>
                <a:custGeom>
                  <a:avLst/>
                  <a:gdLst>
                    <a:gd name="T0" fmla="*/ 163380 w 204"/>
                    <a:gd name="T1" fmla="*/ 281621 h 173"/>
                    <a:gd name="T2" fmla="*/ 175419 w 204"/>
                    <a:gd name="T3" fmla="*/ 274794 h 173"/>
                    <a:gd name="T4" fmla="*/ 202935 w 204"/>
                    <a:gd name="T5" fmla="*/ 266260 h 173"/>
                    <a:gd name="T6" fmla="*/ 201215 w 204"/>
                    <a:gd name="T7" fmla="*/ 278207 h 173"/>
                    <a:gd name="T8" fmla="*/ 213254 w 204"/>
                    <a:gd name="T9" fmla="*/ 256019 h 173"/>
                    <a:gd name="T10" fmla="*/ 233891 w 204"/>
                    <a:gd name="T11" fmla="*/ 238951 h 173"/>
                    <a:gd name="T12" fmla="*/ 257968 w 204"/>
                    <a:gd name="T13" fmla="*/ 227003 h 173"/>
                    <a:gd name="T14" fmla="*/ 252809 w 204"/>
                    <a:gd name="T15" fmla="*/ 230417 h 173"/>
                    <a:gd name="T16" fmla="*/ 263128 w 204"/>
                    <a:gd name="T17" fmla="*/ 230417 h 173"/>
                    <a:gd name="T18" fmla="*/ 275166 w 204"/>
                    <a:gd name="T19" fmla="*/ 215056 h 173"/>
                    <a:gd name="T20" fmla="*/ 273447 w 204"/>
                    <a:gd name="T21" fmla="*/ 203108 h 173"/>
                    <a:gd name="T22" fmla="*/ 268287 w 204"/>
                    <a:gd name="T23" fmla="*/ 211642 h 173"/>
                    <a:gd name="T24" fmla="*/ 271727 w 204"/>
                    <a:gd name="T25" fmla="*/ 197988 h 173"/>
                    <a:gd name="T26" fmla="*/ 283765 w 204"/>
                    <a:gd name="T27" fmla="*/ 162145 h 173"/>
                    <a:gd name="T28" fmla="*/ 282045 w 204"/>
                    <a:gd name="T29" fmla="*/ 157025 h 173"/>
                    <a:gd name="T30" fmla="*/ 273447 w 204"/>
                    <a:gd name="T31" fmla="*/ 157025 h 173"/>
                    <a:gd name="T32" fmla="*/ 290644 w 204"/>
                    <a:gd name="T33" fmla="*/ 148491 h 173"/>
                    <a:gd name="T34" fmla="*/ 297524 w 204"/>
                    <a:gd name="T35" fmla="*/ 129716 h 173"/>
                    <a:gd name="T36" fmla="*/ 307842 w 204"/>
                    <a:gd name="T37" fmla="*/ 116062 h 173"/>
                    <a:gd name="T38" fmla="*/ 318161 w 204"/>
                    <a:gd name="T39" fmla="*/ 104114 h 173"/>
                    <a:gd name="T40" fmla="*/ 318161 w 204"/>
                    <a:gd name="T41" fmla="*/ 83633 h 173"/>
                    <a:gd name="T42" fmla="*/ 319881 w 204"/>
                    <a:gd name="T43" fmla="*/ 90460 h 173"/>
                    <a:gd name="T44" fmla="*/ 331919 w 204"/>
                    <a:gd name="T45" fmla="*/ 88753 h 173"/>
                    <a:gd name="T46" fmla="*/ 350837 w 204"/>
                    <a:gd name="T47" fmla="*/ 76806 h 173"/>
                    <a:gd name="T48" fmla="*/ 340518 w 204"/>
                    <a:gd name="T49" fmla="*/ 35843 h 173"/>
                    <a:gd name="T50" fmla="*/ 318161 w 204"/>
                    <a:gd name="T51" fmla="*/ 22188 h 173"/>
                    <a:gd name="T52" fmla="*/ 302683 w 204"/>
                    <a:gd name="T53" fmla="*/ 6827 h 173"/>
                    <a:gd name="T54" fmla="*/ 290644 w 204"/>
                    <a:gd name="T55" fmla="*/ 8534 h 173"/>
                    <a:gd name="T56" fmla="*/ 288925 w 204"/>
                    <a:gd name="T57" fmla="*/ 20482 h 173"/>
                    <a:gd name="T58" fmla="*/ 288925 w 204"/>
                    <a:gd name="T59" fmla="*/ 35843 h 173"/>
                    <a:gd name="T60" fmla="*/ 283765 w 204"/>
                    <a:gd name="T61" fmla="*/ 27309 h 173"/>
                    <a:gd name="T62" fmla="*/ 270007 w 204"/>
                    <a:gd name="T63" fmla="*/ 18775 h 173"/>
                    <a:gd name="T64" fmla="*/ 257968 w 204"/>
                    <a:gd name="T65" fmla="*/ 11948 h 173"/>
                    <a:gd name="T66" fmla="*/ 254529 w 204"/>
                    <a:gd name="T67" fmla="*/ 18775 h 173"/>
                    <a:gd name="T68" fmla="*/ 247650 w 204"/>
                    <a:gd name="T69" fmla="*/ 18775 h 173"/>
                    <a:gd name="T70" fmla="*/ 223573 w 204"/>
                    <a:gd name="T71" fmla="*/ 22188 h 173"/>
                    <a:gd name="T72" fmla="*/ 206375 w 204"/>
                    <a:gd name="T73" fmla="*/ 30722 h 173"/>
                    <a:gd name="T74" fmla="*/ 201215 w 204"/>
                    <a:gd name="T75" fmla="*/ 39256 h 173"/>
                    <a:gd name="T76" fmla="*/ 194336 w 204"/>
                    <a:gd name="T77" fmla="*/ 27309 h 173"/>
                    <a:gd name="T78" fmla="*/ 182298 w 204"/>
                    <a:gd name="T79" fmla="*/ 30722 h 173"/>
                    <a:gd name="T80" fmla="*/ 175419 w 204"/>
                    <a:gd name="T81" fmla="*/ 30722 h 173"/>
                    <a:gd name="T82" fmla="*/ 163380 w 204"/>
                    <a:gd name="T83" fmla="*/ 29015 h 173"/>
                    <a:gd name="T84" fmla="*/ 144462 w 204"/>
                    <a:gd name="T85" fmla="*/ 27309 h 173"/>
                    <a:gd name="T86" fmla="*/ 137583 w 204"/>
                    <a:gd name="T87" fmla="*/ 37549 h 173"/>
                    <a:gd name="T88" fmla="*/ 137583 w 204"/>
                    <a:gd name="T89" fmla="*/ 46083 h 173"/>
                    <a:gd name="T90" fmla="*/ 134144 w 204"/>
                    <a:gd name="T91" fmla="*/ 46083 h 173"/>
                    <a:gd name="T92" fmla="*/ 122105 w 204"/>
                    <a:gd name="T93" fmla="*/ 44377 h 173"/>
                    <a:gd name="T94" fmla="*/ 113506 w 204"/>
                    <a:gd name="T95" fmla="*/ 44377 h 173"/>
                    <a:gd name="T96" fmla="*/ 98028 w 204"/>
                    <a:gd name="T97" fmla="*/ 39256 h 173"/>
                    <a:gd name="T98" fmla="*/ 85989 w 204"/>
                    <a:gd name="T99" fmla="*/ 51204 h 173"/>
                    <a:gd name="T100" fmla="*/ 82550 w 204"/>
                    <a:gd name="T101" fmla="*/ 66565 h 173"/>
                    <a:gd name="T102" fmla="*/ 96308 w 204"/>
                    <a:gd name="T103" fmla="*/ 56324 h 173"/>
                    <a:gd name="T104" fmla="*/ 98028 w 204"/>
                    <a:gd name="T105" fmla="*/ 68272 h 173"/>
                    <a:gd name="T106" fmla="*/ 82550 w 204"/>
                    <a:gd name="T107" fmla="*/ 78512 h 173"/>
                    <a:gd name="T108" fmla="*/ 56753 w 204"/>
                    <a:gd name="T109" fmla="*/ 88753 h 173"/>
                    <a:gd name="T110" fmla="*/ 42995 w 204"/>
                    <a:gd name="T111" fmla="*/ 104114 h 173"/>
                    <a:gd name="T112" fmla="*/ 13758 w 204"/>
                    <a:gd name="T113" fmla="*/ 122889 h 173"/>
                    <a:gd name="T114" fmla="*/ 8599 w 204"/>
                    <a:gd name="T115" fmla="*/ 134837 h 173"/>
                    <a:gd name="T116" fmla="*/ 6879 w 204"/>
                    <a:gd name="T117" fmla="*/ 148491 h 17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4"/>
                    <a:gd name="T178" fmla="*/ 0 h 173"/>
                    <a:gd name="T179" fmla="*/ 204 w 204"/>
                    <a:gd name="T180" fmla="*/ 173 h 17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4" h="173">
                      <a:moveTo>
                        <a:pt x="93" y="169"/>
                      </a:moveTo>
                      <a:lnTo>
                        <a:pt x="93" y="170"/>
                      </a:lnTo>
                      <a:lnTo>
                        <a:pt x="93" y="172"/>
                      </a:lnTo>
                      <a:lnTo>
                        <a:pt x="93" y="173"/>
                      </a:lnTo>
                      <a:lnTo>
                        <a:pt x="94" y="172"/>
                      </a:lnTo>
                      <a:lnTo>
                        <a:pt x="95" y="172"/>
                      </a:lnTo>
                      <a:lnTo>
                        <a:pt x="94" y="171"/>
                      </a:lnTo>
                      <a:lnTo>
                        <a:pt x="94" y="169"/>
                      </a:lnTo>
                      <a:lnTo>
                        <a:pt x="95" y="167"/>
                      </a:lnTo>
                      <a:lnTo>
                        <a:pt x="95" y="165"/>
                      </a:lnTo>
                      <a:lnTo>
                        <a:pt x="96" y="163"/>
                      </a:lnTo>
                      <a:lnTo>
                        <a:pt x="96" y="161"/>
                      </a:lnTo>
                      <a:lnTo>
                        <a:pt x="96" y="160"/>
                      </a:lnTo>
                      <a:lnTo>
                        <a:pt x="97" y="161"/>
                      </a:lnTo>
                      <a:lnTo>
                        <a:pt x="99" y="160"/>
                      </a:lnTo>
                      <a:lnTo>
                        <a:pt x="100" y="160"/>
                      </a:lnTo>
                      <a:lnTo>
                        <a:pt x="101" y="160"/>
                      </a:lnTo>
                      <a:lnTo>
                        <a:pt x="101" y="163"/>
                      </a:lnTo>
                      <a:lnTo>
                        <a:pt x="102" y="163"/>
                      </a:lnTo>
                      <a:lnTo>
                        <a:pt x="102" y="161"/>
                      </a:lnTo>
                      <a:lnTo>
                        <a:pt x="104" y="161"/>
                      </a:lnTo>
                      <a:lnTo>
                        <a:pt x="105" y="161"/>
                      </a:lnTo>
                      <a:lnTo>
                        <a:pt x="107" y="160"/>
                      </a:lnTo>
                      <a:lnTo>
                        <a:pt x="111" y="159"/>
                      </a:lnTo>
                      <a:lnTo>
                        <a:pt x="112" y="159"/>
                      </a:lnTo>
                      <a:lnTo>
                        <a:pt x="114" y="159"/>
                      </a:lnTo>
                      <a:lnTo>
                        <a:pt x="114" y="158"/>
                      </a:lnTo>
                      <a:lnTo>
                        <a:pt x="116" y="158"/>
                      </a:lnTo>
                      <a:lnTo>
                        <a:pt x="118" y="158"/>
                      </a:lnTo>
                      <a:lnTo>
                        <a:pt x="118" y="156"/>
                      </a:lnTo>
                      <a:lnTo>
                        <a:pt x="118" y="155"/>
                      </a:lnTo>
                      <a:lnTo>
                        <a:pt x="119" y="156"/>
                      </a:lnTo>
                      <a:lnTo>
                        <a:pt x="119" y="158"/>
                      </a:lnTo>
                      <a:lnTo>
                        <a:pt x="119" y="159"/>
                      </a:lnTo>
                      <a:lnTo>
                        <a:pt x="117" y="160"/>
                      </a:lnTo>
                      <a:lnTo>
                        <a:pt x="116" y="160"/>
                      </a:lnTo>
                      <a:lnTo>
                        <a:pt x="114" y="160"/>
                      </a:lnTo>
                      <a:lnTo>
                        <a:pt x="114" y="161"/>
                      </a:lnTo>
                      <a:lnTo>
                        <a:pt x="117" y="161"/>
                      </a:lnTo>
                      <a:lnTo>
                        <a:pt x="117" y="163"/>
                      </a:lnTo>
                      <a:lnTo>
                        <a:pt x="118" y="163"/>
                      </a:lnTo>
                      <a:lnTo>
                        <a:pt x="119" y="161"/>
                      </a:lnTo>
                      <a:lnTo>
                        <a:pt x="120" y="161"/>
                      </a:lnTo>
                      <a:lnTo>
                        <a:pt x="122" y="163"/>
                      </a:lnTo>
                      <a:lnTo>
                        <a:pt x="122" y="161"/>
                      </a:lnTo>
                      <a:lnTo>
                        <a:pt x="123" y="160"/>
                      </a:lnTo>
                      <a:lnTo>
                        <a:pt x="124" y="154"/>
                      </a:lnTo>
                      <a:lnTo>
                        <a:pt x="124" y="152"/>
                      </a:lnTo>
                      <a:lnTo>
                        <a:pt x="123" y="152"/>
                      </a:lnTo>
                      <a:lnTo>
                        <a:pt x="124" y="150"/>
                      </a:lnTo>
                      <a:lnTo>
                        <a:pt x="127" y="148"/>
                      </a:lnTo>
                      <a:lnTo>
                        <a:pt x="128" y="147"/>
                      </a:lnTo>
                      <a:lnTo>
                        <a:pt x="129" y="147"/>
                      </a:lnTo>
                      <a:lnTo>
                        <a:pt x="129" y="146"/>
                      </a:lnTo>
                      <a:lnTo>
                        <a:pt x="130" y="143"/>
                      </a:lnTo>
                      <a:lnTo>
                        <a:pt x="131" y="143"/>
                      </a:lnTo>
                      <a:lnTo>
                        <a:pt x="133" y="142"/>
                      </a:lnTo>
                      <a:lnTo>
                        <a:pt x="134" y="141"/>
                      </a:lnTo>
                      <a:lnTo>
                        <a:pt x="135" y="140"/>
                      </a:lnTo>
                      <a:lnTo>
                        <a:pt x="136" y="140"/>
                      </a:lnTo>
                      <a:lnTo>
                        <a:pt x="136" y="138"/>
                      </a:lnTo>
                      <a:lnTo>
                        <a:pt x="140" y="136"/>
                      </a:lnTo>
                      <a:lnTo>
                        <a:pt x="141" y="136"/>
                      </a:lnTo>
                      <a:lnTo>
                        <a:pt x="142" y="136"/>
                      </a:lnTo>
                      <a:lnTo>
                        <a:pt x="144" y="136"/>
                      </a:lnTo>
                      <a:lnTo>
                        <a:pt x="145" y="136"/>
                      </a:lnTo>
                      <a:lnTo>
                        <a:pt x="145" y="135"/>
                      </a:lnTo>
                      <a:lnTo>
                        <a:pt x="147" y="133"/>
                      </a:lnTo>
                      <a:lnTo>
                        <a:pt x="148" y="133"/>
                      </a:lnTo>
                      <a:lnTo>
                        <a:pt x="150" y="133"/>
                      </a:lnTo>
                      <a:lnTo>
                        <a:pt x="151" y="133"/>
                      </a:lnTo>
                      <a:lnTo>
                        <a:pt x="151" y="132"/>
                      </a:lnTo>
                      <a:lnTo>
                        <a:pt x="152" y="133"/>
                      </a:lnTo>
                      <a:lnTo>
                        <a:pt x="152" y="135"/>
                      </a:lnTo>
                      <a:lnTo>
                        <a:pt x="152" y="133"/>
                      </a:lnTo>
                      <a:lnTo>
                        <a:pt x="151" y="135"/>
                      </a:lnTo>
                      <a:lnTo>
                        <a:pt x="151" y="133"/>
                      </a:lnTo>
                      <a:lnTo>
                        <a:pt x="150" y="135"/>
                      </a:lnTo>
                      <a:lnTo>
                        <a:pt x="148" y="133"/>
                      </a:lnTo>
                      <a:lnTo>
                        <a:pt x="147" y="135"/>
                      </a:lnTo>
                      <a:lnTo>
                        <a:pt x="146" y="135"/>
                      </a:lnTo>
                      <a:lnTo>
                        <a:pt x="146" y="136"/>
                      </a:lnTo>
                      <a:lnTo>
                        <a:pt x="147" y="136"/>
                      </a:lnTo>
                      <a:lnTo>
                        <a:pt x="148" y="135"/>
                      </a:lnTo>
                      <a:lnTo>
                        <a:pt x="150" y="136"/>
                      </a:lnTo>
                      <a:lnTo>
                        <a:pt x="151" y="135"/>
                      </a:lnTo>
                      <a:lnTo>
                        <a:pt x="151" y="136"/>
                      </a:lnTo>
                      <a:lnTo>
                        <a:pt x="152" y="136"/>
                      </a:lnTo>
                      <a:lnTo>
                        <a:pt x="153" y="136"/>
                      </a:lnTo>
                      <a:lnTo>
                        <a:pt x="153" y="135"/>
                      </a:lnTo>
                      <a:lnTo>
                        <a:pt x="153" y="132"/>
                      </a:lnTo>
                      <a:lnTo>
                        <a:pt x="154" y="130"/>
                      </a:lnTo>
                      <a:lnTo>
                        <a:pt x="156" y="130"/>
                      </a:lnTo>
                      <a:lnTo>
                        <a:pt x="156" y="129"/>
                      </a:lnTo>
                      <a:lnTo>
                        <a:pt x="156" y="127"/>
                      </a:lnTo>
                      <a:lnTo>
                        <a:pt x="157" y="127"/>
                      </a:lnTo>
                      <a:lnTo>
                        <a:pt x="158" y="126"/>
                      </a:lnTo>
                      <a:lnTo>
                        <a:pt x="158" y="127"/>
                      </a:lnTo>
                      <a:lnTo>
                        <a:pt x="159" y="126"/>
                      </a:lnTo>
                      <a:lnTo>
                        <a:pt x="160" y="126"/>
                      </a:lnTo>
                      <a:lnTo>
                        <a:pt x="162" y="125"/>
                      </a:lnTo>
                      <a:lnTo>
                        <a:pt x="163" y="126"/>
                      </a:lnTo>
                      <a:lnTo>
                        <a:pt x="163" y="125"/>
                      </a:lnTo>
                      <a:lnTo>
                        <a:pt x="162" y="125"/>
                      </a:lnTo>
                      <a:lnTo>
                        <a:pt x="162" y="124"/>
                      </a:lnTo>
                      <a:lnTo>
                        <a:pt x="162" y="121"/>
                      </a:lnTo>
                      <a:lnTo>
                        <a:pt x="160" y="119"/>
                      </a:lnTo>
                      <a:lnTo>
                        <a:pt x="160" y="116"/>
                      </a:lnTo>
                      <a:lnTo>
                        <a:pt x="159" y="118"/>
                      </a:lnTo>
                      <a:lnTo>
                        <a:pt x="159" y="119"/>
                      </a:lnTo>
                      <a:lnTo>
                        <a:pt x="159" y="120"/>
                      </a:lnTo>
                      <a:lnTo>
                        <a:pt x="160" y="121"/>
                      </a:lnTo>
                      <a:lnTo>
                        <a:pt x="159" y="123"/>
                      </a:lnTo>
                      <a:lnTo>
                        <a:pt x="160" y="124"/>
                      </a:lnTo>
                      <a:lnTo>
                        <a:pt x="159" y="124"/>
                      </a:lnTo>
                      <a:lnTo>
                        <a:pt x="159" y="125"/>
                      </a:lnTo>
                      <a:lnTo>
                        <a:pt x="158" y="125"/>
                      </a:lnTo>
                      <a:lnTo>
                        <a:pt x="158" y="124"/>
                      </a:lnTo>
                      <a:lnTo>
                        <a:pt x="157" y="124"/>
                      </a:lnTo>
                      <a:lnTo>
                        <a:pt x="156" y="124"/>
                      </a:lnTo>
                      <a:lnTo>
                        <a:pt x="154" y="123"/>
                      </a:lnTo>
                      <a:lnTo>
                        <a:pt x="154" y="120"/>
                      </a:lnTo>
                      <a:lnTo>
                        <a:pt x="156" y="120"/>
                      </a:lnTo>
                      <a:lnTo>
                        <a:pt x="157" y="119"/>
                      </a:lnTo>
                      <a:lnTo>
                        <a:pt x="156" y="118"/>
                      </a:lnTo>
                      <a:lnTo>
                        <a:pt x="157" y="118"/>
                      </a:lnTo>
                      <a:lnTo>
                        <a:pt x="156" y="116"/>
                      </a:lnTo>
                      <a:lnTo>
                        <a:pt x="157" y="116"/>
                      </a:lnTo>
                      <a:lnTo>
                        <a:pt x="157" y="118"/>
                      </a:lnTo>
                      <a:lnTo>
                        <a:pt x="158" y="116"/>
                      </a:lnTo>
                      <a:lnTo>
                        <a:pt x="160" y="115"/>
                      </a:lnTo>
                      <a:lnTo>
                        <a:pt x="160" y="112"/>
                      </a:lnTo>
                      <a:lnTo>
                        <a:pt x="160" y="108"/>
                      </a:lnTo>
                      <a:lnTo>
                        <a:pt x="162" y="106"/>
                      </a:lnTo>
                      <a:lnTo>
                        <a:pt x="163" y="103"/>
                      </a:lnTo>
                      <a:lnTo>
                        <a:pt x="163" y="102"/>
                      </a:lnTo>
                      <a:lnTo>
                        <a:pt x="165" y="102"/>
                      </a:lnTo>
                      <a:lnTo>
                        <a:pt x="165" y="101"/>
                      </a:lnTo>
                      <a:lnTo>
                        <a:pt x="165" y="96"/>
                      </a:lnTo>
                      <a:lnTo>
                        <a:pt x="165" y="95"/>
                      </a:lnTo>
                      <a:lnTo>
                        <a:pt x="167" y="93"/>
                      </a:lnTo>
                      <a:lnTo>
                        <a:pt x="165" y="93"/>
                      </a:lnTo>
                      <a:lnTo>
                        <a:pt x="165" y="95"/>
                      </a:lnTo>
                      <a:lnTo>
                        <a:pt x="165" y="97"/>
                      </a:lnTo>
                      <a:lnTo>
                        <a:pt x="164" y="97"/>
                      </a:lnTo>
                      <a:lnTo>
                        <a:pt x="164" y="98"/>
                      </a:lnTo>
                      <a:lnTo>
                        <a:pt x="164" y="96"/>
                      </a:lnTo>
                      <a:lnTo>
                        <a:pt x="164" y="95"/>
                      </a:lnTo>
                      <a:lnTo>
                        <a:pt x="164" y="93"/>
                      </a:lnTo>
                      <a:lnTo>
                        <a:pt x="164" y="92"/>
                      </a:lnTo>
                      <a:lnTo>
                        <a:pt x="163" y="93"/>
                      </a:lnTo>
                      <a:lnTo>
                        <a:pt x="162" y="93"/>
                      </a:lnTo>
                      <a:lnTo>
                        <a:pt x="160" y="93"/>
                      </a:lnTo>
                      <a:lnTo>
                        <a:pt x="159" y="93"/>
                      </a:lnTo>
                      <a:lnTo>
                        <a:pt x="159" y="92"/>
                      </a:lnTo>
                      <a:lnTo>
                        <a:pt x="158" y="91"/>
                      </a:lnTo>
                      <a:lnTo>
                        <a:pt x="158" y="90"/>
                      </a:lnTo>
                      <a:lnTo>
                        <a:pt x="159" y="90"/>
                      </a:lnTo>
                      <a:lnTo>
                        <a:pt x="159" y="91"/>
                      </a:lnTo>
                      <a:lnTo>
                        <a:pt x="159" y="92"/>
                      </a:lnTo>
                      <a:lnTo>
                        <a:pt x="160" y="92"/>
                      </a:lnTo>
                      <a:lnTo>
                        <a:pt x="162" y="92"/>
                      </a:lnTo>
                      <a:lnTo>
                        <a:pt x="163" y="92"/>
                      </a:lnTo>
                      <a:lnTo>
                        <a:pt x="164" y="91"/>
                      </a:lnTo>
                      <a:lnTo>
                        <a:pt x="164" y="92"/>
                      </a:lnTo>
                      <a:lnTo>
                        <a:pt x="165" y="92"/>
                      </a:lnTo>
                      <a:lnTo>
                        <a:pt x="167" y="92"/>
                      </a:lnTo>
                      <a:lnTo>
                        <a:pt x="167" y="90"/>
                      </a:lnTo>
                      <a:lnTo>
                        <a:pt x="168" y="89"/>
                      </a:lnTo>
                      <a:lnTo>
                        <a:pt x="169" y="87"/>
                      </a:lnTo>
                      <a:lnTo>
                        <a:pt x="169" y="85"/>
                      </a:lnTo>
                      <a:lnTo>
                        <a:pt x="170" y="84"/>
                      </a:lnTo>
                      <a:lnTo>
                        <a:pt x="170" y="83"/>
                      </a:lnTo>
                      <a:lnTo>
                        <a:pt x="171" y="81"/>
                      </a:lnTo>
                      <a:lnTo>
                        <a:pt x="171" y="80"/>
                      </a:lnTo>
                      <a:lnTo>
                        <a:pt x="170" y="79"/>
                      </a:lnTo>
                      <a:lnTo>
                        <a:pt x="170" y="78"/>
                      </a:lnTo>
                      <a:lnTo>
                        <a:pt x="171" y="78"/>
                      </a:lnTo>
                      <a:lnTo>
                        <a:pt x="171" y="76"/>
                      </a:lnTo>
                      <a:lnTo>
                        <a:pt x="173" y="76"/>
                      </a:lnTo>
                      <a:lnTo>
                        <a:pt x="173" y="78"/>
                      </a:lnTo>
                      <a:lnTo>
                        <a:pt x="174" y="76"/>
                      </a:lnTo>
                      <a:lnTo>
                        <a:pt x="175" y="75"/>
                      </a:lnTo>
                      <a:lnTo>
                        <a:pt x="174" y="73"/>
                      </a:lnTo>
                      <a:lnTo>
                        <a:pt x="174" y="72"/>
                      </a:lnTo>
                      <a:lnTo>
                        <a:pt x="174" y="70"/>
                      </a:lnTo>
                      <a:lnTo>
                        <a:pt x="175" y="69"/>
                      </a:lnTo>
                      <a:lnTo>
                        <a:pt x="176" y="68"/>
                      </a:lnTo>
                      <a:lnTo>
                        <a:pt x="177" y="68"/>
                      </a:lnTo>
                      <a:lnTo>
                        <a:pt x="179" y="68"/>
                      </a:lnTo>
                      <a:lnTo>
                        <a:pt x="179" y="69"/>
                      </a:lnTo>
                      <a:lnTo>
                        <a:pt x="179" y="68"/>
                      </a:lnTo>
                      <a:lnTo>
                        <a:pt x="180" y="67"/>
                      </a:lnTo>
                      <a:lnTo>
                        <a:pt x="181" y="67"/>
                      </a:lnTo>
                      <a:lnTo>
                        <a:pt x="181" y="66"/>
                      </a:lnTo>
                      <a:lnTo>
                        <a:pt x="182" y="64"/>
                      </a:lnTo>
                      <a:lnTo>
                        <a:pt x="182" y="63"/>
                      </a:lnTo>
                      <a:lnTo>
                        <a:pt x="184" y="63"/>
                      </a:lnTo>
                      <a:lnTo>
                        <a:pt x="185" y="62"/>
                      </a:lnTo>
                      <a:lnTo>
                        <a:pt x="185" y="61"/>
                      </a:lnTo>
                      <a:lnTo>
                        <a:pt x="185" y="58"/>
                      </a:lnTo>
                      <a:lnTo>
                        <a:pt x="185" y="56"/>
                      </a:lnTo>
                      <a:lnTo>
                        <a:pt x="186" y="56"/>
                      </a:lnTo>
                      <a:lnTo>
                        <a:pt x="187" y="56"/>
                      </a:lnTo>
                      <a:lnTo>
                        <a:pt x="186" y="55"/>
                      </a:lnTo>
                      <a:lnTo>
                        <a:pt x="186" y="52"/>
                      </a:lnTo>
                      <a:lnTo>
                        <a:pt x="185" y="51"/>
                      </a:lnTo>
                      <a:lnTo>
                        <a:pt x="184" y="50"/>
                      </a:lnTo>
                      <a:lnTo>
                        <a:pt x="185" y="50"/>
                      </a:lnTo>
                      <a:lnTo>
                        <a:pt x="185" y="49"/>
                      </a:lnTo>
                      <a:lnTo>
                        <a:pt x="186" y="49"/>
                      </a:lnTo>
                      <a:lnTo>
                        <a:pt x="190" y="49"/>
                      </a:lnTo>
                      <a:lnTo>
                        <a:pt x="191" y="50"/>
                      </a:lnTo>
                      <a:lnTo>
                        <a:pt x="190" y="50"/>
                      </a:lnTo>
                      <a:lnTo>
                        <a:pt x="188" y="50"/>
                      </a:lnTo>
                      <a:lnTo>
                        <a:pt x="187" y="50"/>
                      </a:lnTo>
                      <a:lnTo>
                        <a:pt x="186" y="51"/>
                      </a:lnTo>
                      <a:lnTo>
                        <a:pt x="187" y="51"/>
                      </a:lnTo>
                      <a:lnTo>
                        <a:pt x="187" y="52"/>
                      </a:lnTo>
                      <a:lnTo>
                        <a:pt x="186" y="53"/>
                      </a:lnTo>
                      <a:lnTo>
                        <a:pt x="187" y="53"/>
                      </a:lnTo>
                      <a:lnTo>
                        <a:pt x="187" y="55"/>
                      </a:lnTo>
                      <a:lnTo>
                        <a:pt x="188" y="55"/>
                      </a:lnTo>
                      <a:lnTo>
                        <a:pt x="188" y="56"/>
                      </a:lnTo>
                      <a:lnTo>
                        <a:pt x="188" y="57"/>
                      </a:lnTo>
                      <a:lnTo>
                        <a:pt x="190" y="57"/>
                      </a:lnTo>
                      <a:lnTo>
                        <a:pt x="191" y="56"/>
                      </a:lnTo>
                      <a:lnTo>
                        <a:pt x="192" y="56"/>
                      </a:lnTo>
                      <a:lnTo>
                        <a:pt x="192" y="55"/>
                      </a:lnTo>
                      <a:lnTo>
                        <a:pt x="193" y="52"/>
                      </a:lnTo>
                      <a:lnTo>
                        <a:pt x="194" y="52"/>
                      </a:lnTo>
                      <a:lnTo>
                        <a:pt x="197" y="50"/>
                      </a:lnTo>
                      <a:lnTo>
                        <a:pt x="198" y="49"/>
                      </a:lnTo>
                      <a:lnTo>
                        <a:pt x="199" y="47"/>
                      </a:lnTo>
                      <a:lnTo>
                        <a:pt x="199" y="46"/>
                      </a:lnTo>
                      <a:lnTo>
                        <a:pt x="202" y="46"/>
                      </a:lnTo>
                      <a:lnTo>
                        <a:pt x="203" y="47"/>
                      </a:lnTo>
                      <a:lnTo>
                        <a:pt x="204" y="47"/>
                      </a:lnTo>
                      <a:lnTo>
                        <a:pt x="204" y="46"/>
                      </a:lnTo>
                      <a:lnTo>
                        <a:pt x="204" y="45"/>
                      </a:lnTo>
                      <a:lnTo>
                        <a:pt x="204" y="44"/>
                      </a:lnTo>
                      <a:lnTo>
                        <a:pt x="203" y="43"/>
                      </a:lnTo>
                      <a:lnTo>
                        <a:pt x="202" y="43"/>
                      </a:lnTo>
                      <a:lnTo>
                        <a:pt x="202" y="40"/>
                      </a:lnTo>
                      <a:lnTo>
                        <a:pt x="200" y="34"/>
                      </a:lnTo>
                      <a:lnTo>
                        <a:pt x="200" y="33"/>
                      </a:lnTo>
                      <a:lnTo>
                        <a:pt x="200" y="32"/>
                      </a:lnTo>
                      <a:lnTo>
                        <a:pt x="200" y="30"/>
                      </a:lnTo>
                      <a:lnTo>
                        <a:pt x="198" y="22"/>
                      </a:lnTo>
                      <a:lnTo>
                        <a:pt x="198" y="21"/>
                      </a:lnTo>
                      <a:lnTo>
                        <a:pt x="197" y="18"/>
                      </a:lnTo>
                      <a:lnTo>
                        <a:pt x="197" y="16"/>
                      </a:lnTo>
                      <a:lnTo>
                        <a:pt x="196" y="13"/>
                      </a:lnTo>
                      <a:lnTo>
                        <a:pt x="194" y="12"/>
                      </a:lnTo>
                      <a:lnTo>
                        <a:pt x="193" y="15"/>
                      </a:lnTo>
                      <a:lnTo>
                        <a:pt x="192" y="15"/>
                      </a:lnTo>
                      <a:lnTo>
                        <a:pt x="191" y="15"/>
                      </a:lnTo>
                      <a:lnTo>
                        <a:pt x="188" y="15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2" y="13"/>
                      </a:lnTo>
                      <a:lnTo>
                        <a:pt x="182" y="12"/>
                      </a:lnTo>
                      <a:lnTo>
                        <a:pt x="181" y="12"/>
                      </a:lnTo>
                      <a:lnTo>
                        <a:pt x="181" y="11"/>
                      </a:lnTo>
                      <a:lnTo>
                        <a:pt x="180" y="10"/>
                      </a:lnTo>
                      <a:lnTo>
                        <a:pt x="179" y="9"/>
                      </a:lnTo>
                      <a:lnTo>
                        <a:pt x="177" y="7"/>
                      </a:lnTo>
                      <a:lnTo>
                        <a:pt x="176" y="6"/>
                      </a:lnTo>
                      <a:lnTo>
                        <a:pt x="176" y="5"/>
                      </a:lnTo>
                      <a:lnTo>
                        <a:pt x="176" y="4"/>
                      </a:lnTo>
                      <a:lnTo>
                        <a:pt x="176" y="3"/>
                      </a:lnTo>
                      <a:lnTo>
                        <a:pt x="175" y="1"/>
                      </a:lnTo>
                      <a:lnTo>
                        <a:pt x="175" y="0"/>
                      </a:lnTo>
                      <a:lnTo>
                        <a:pt x="174" y="0"/>
                      </a:lnTo>
                      <a:lnTo>
                        <a:pt x="174" y="3"/>
                      </a:lnTo>
                      <a:lnTo>
                        <a:pt x="173" y="3"/>
                      </a:lnTo>
                      <a:lnTo>
                        <a:pt x="173" y="4"/>
                      </a:lnTo>
                      <a:lnTo>
                        <a:pt x="171" y="5"/>
                      </a:lnTo>
                      <a:lnTo>
                        <a:pt x="170" y="5"/>
                      </a:lnTo>
                      <a:lnTo>
                        <a:pt x="169" y="5"/>
                      </a:lnTo>
                      <a:lnTo>
                        <a:pt x="168" y="4"/>
                      </a:lnTo>
                      <a:lnTo>
                        <a:pt x="167" y="5"/>
                      </a:lnTo>
                      <a:lnTo>
                        <a:pt x="165" y="5"/>
                      </a:lnTo>
                      <a:lnTo>
                        <a:pt x="165" y="6"/>
                      </a:lnTo>
                      <a:lnTo>
                        <a:pt x="165" y="9"/>
                      </a:lnTo>
                      <a:lnTo>
                        <a:pt x="165" y="10"/>
                      </a:lnTo>
                      <a:lnTo>
                        <a:pt x="165" y="11"/>
                      </a:lnTo>
                      <a:lnTo>
                        <a:pt x="165" y="12"/>
                      </a:lnTo>
                      <a:lnTo>
                        <a:pt x="167" y="12"/>
                      </a:lnTo>
                      <a:lnTo>
                        <a:pt x="168" y="12"/>
                      </a:lnTo>
                      <a:lnTo>
                        <a:pt x="169" y="12"/>
                      </a:lnTo>
                      <a:lnTo>
                        <a:pt x="168" y="13"/>
                      </a:lnTo>
                      <a:lnTo>
                        <a:pt x="168" y="15"/>
                      </a:lnTo>
                      <a:lnTo>
                        <a:pt x="169" y="16"/>
                      </a:lnTo>
                      <a:lnTo>
                        <a:pt x="169" y="17"/>
                      </a:lnTo>
                      <a:lnTo>
                        <a:pt x="169" y="18"/>
                      </a:lnTo>
                      <a:lnTo>
                        <a:pt x="170" y="21"/>
                      </a:lnTo>
                      <a:lnTo>
                        <a:pt x="169" y="21"/>
                      </a:lnTo>
                      <a:lnTo>
                        <a:pt x="169" y="22"/>
                      </a:lnTo>
                      <a:lnTo>
                        <a:pt x="168" y="21"/>
                      </a:lnTo>
                      <a:lnTo>
                        <a:pt x="168" y="20"/>
                      </a:lnTo>
                      <a:lnTo>
                        <a:pt x="167" y="20"/>
                      </a:lnTo>
                      <a:lnTo>
                        <a:pt x="167" y="18"/>
                      </a:lnTo>
                      <a:lnTo>
                        <a:pt x="167" y="17"/>
                      </a:lnTo>
                      <a:lnTo>
                        <a:pt x="165" y="17"/>
                      </a:lnTo>
                      <a:lnTo>
                        <a:pt x="165" y="16"/>
                      </a:lnTo>
                      <a:lnTo>
                        <a:pt x="167" y="15"/>
                      </a:lnTo>
                      <a:lnTo>
                        <a:pt x="164" y="15"/>
                      </a:lnTo>
                      <a:lnTo>
                        <a:pt x="165" y="15"/>
                      </a:lnTo>
                      <a:lnTo>
                        <a:pt x="165" y="16"/>
                      </a:lnTo>
                      <a:lnTo>
                        <a:pt x="164" y="16"/>
                      </a:lnTo>
                      <a:lnTo>
                        <a:pt x="164" y="17"/>
                      </a:lnTo>
                      <a:lnTo>
                        <a:pt x="163" y="16"/>
                      </a:lnTo>
                      <a:lnTo>
                        <a:pt x="163" y="13"/>
                      </a:lnTo>
                      <a:lnTo>
                        <a:pt x="162" y="13"/>
                      </a:lnTo>
                      <a:lnTo>
                        <a:pt x="162" y="12"/>
                      </a:lnTo>
                      <a:lnTo>
                        <a:pt x="162" y="13"/>
                      </a:lnTo>
                      <a:lnTo>
                        <a:pt x="159" y="13"/>
                      </a:lnTo>
                      <a:lnTo>
                        <a:pt x="158" y="12"/>
                      </a:lnTo>
                      <a:lnTo>
                        <a:pt x="157" y="11"/>
                      </a:lnTo>
                      <a:lnTo>
                        <a:pt x="154" y="11"/>
                      </a:lnTo>
                      <a:lnTo>
                        <a:pt x="153" y="11"/>
                      </a:lnTo>
                      <a:lnTo>
                        <a:pt x="154" y="11"/>
                      </a:lnTo>
                      <a:lnTo>
                        <a:pt x="153" y="10"/>
                      </a:lnTo>
                      <a:lnTo>
                        <a:pt x="152" y="10"/>
                      </a:lnTo>
                      <a:lnTo>
                        <a:pt x="151" y="10"/>
                      </a:lnTo>
                      <a:lnTo>
                        <a:pt x="151" y="9"/>
                      </a:lnTo>
                      <a:lnTo>
                        <a:pt x="152" y="10"/>
                      </a:lnTo>
                      <a:lnTo>
                        <a:pt x="152" y="9"/>
                      </a:lnTo>
                      <a:lnTo>
                        <a:pt x="150" y="7"/>
                      </a:lnTo>
                      <a:lnTo>
                        <a:pt x="150" y="6"/>
                      </a:lnTo>
                      <a:lnTo>
                        <a:pt x="148" y="6"/>
                      </a:lnTo>
                      <a:lnTo>
                        <a:pt x="150" y="7"/>
                      </a:lnTo>
                      <a:lnTo>
                        <a:pt x="150" y="9"/>
                      </a:lnTo>
                      <a:lnTo>
                        <a:pt x="150" y="7"/>
                      </a:lnTo>
                      <a:lnTo>
                        <a:pt x="148" y="9"/>
                      </a:lnTo>
                      <a:lnTo>
                        <a:pt x="148" y="10"/>
                      </a:lnTo>
                      <a:lnTo>
                        <a:pt x="150" y="10"/>
                      </a:lnTo>
                      <a:lnTo>
                        <a:pt x="150" y="11"/>
                      </a:lnTo>
                      <a:lnTo>
                        <a:pt x="148" y="11"/>
                      </a:lnTo>
                      <a:lnTo>
                        <a:pt x="148" y="10"/>
                      </a:lnTo>
                      <a:lnTo>
                        <a:pt x="147" y="10"/>
                      </a:lnTo>
                      <a:lnTo>
                        <a:pt x="148" y="10"/>
                      </a:lnTo>
                      <a:lnTo>
                        <a:pt x="148" y="7"/>
                      </a:lnTo>
                      <a:lnTo>
                        <a:pt x="147" y="7"/>
                      </a:lnTo>
                      <a:lnTo>
                        <a:pt x="146" y="7"/>
                      </a:lnTo>
                      <a:lnTo>
                        <a:pt x="146" y="9"/>
                      </a:lnTo>
                      <a:lnTo>
                        <a:pt x="145" y="9"/>
                      </a:lnTo>
                      <a:lnTo>
                        <a:pt x="145" y="10"/>
                      </a:lnTo>
                      <a:lnTo>
                        <a:pt x="144" y="11"/>
                      </a:lnTo>
                      <a:lnTo>
                        <a:pt x="141" y="12"/>
                      </a:lnTo>
                      <a:lnTo>
                        <a:pt x="140" y="12"/>
                      </a:lnTo>
                      <a:lnTo>
                        <a:pt x="137" y="12"/>
                      </a:lnTo>
                      <a:lnTo>
                        <a:pt x="135" y="11"/>
                      </a:lnTo>
                      <a:lnTo>
                        <a:pt x="134" y="9"/>
                      </a:lnTo>
                      <a:lnTo>
                        <a:pt x="133" y="9"/>
                      </a:lnTo>
                      <a:lnTo>
                        <a:pt x="131" y="10"/>
                      </a:lnTo>
                      <a:lnTo>
                        <a:pt x="130" y="10"/>
                      </a:lnTo>
                      <a:lnTo>
                        <a:pt x="130" y="11"/>
                      </a:lnTo>
                      <a:lnTo>
                        <a:pt x="130" y="13"/>
                      </a:lnTo>
                      <a:lnTo>
                        <a:pt x="130" y="15"/>
                      </a:lnTo>
                      <a:lnTo>
                        <a:pt x="129" y="15"/>
                      </a:lnTo>
                      <a:lnTo>
                        <a:pt x="129" y="16"/>
                      </a:lnTo>
                      <a:lnTo>
                        <a:pt x="128" y="17"/>
                      </a:lnTo>
                      <a:lnTo>
                        <a:pt x="128" y="18"/>
                      </a:lnTo>
                      <a:lnTo>
                        <a:pt x="127" y="17"/>
                      </a:lnTo>
                      <a:lnTo>
                        <a:pt x="124" y="17"/>
                      </a:lnTo>
                      <a:lnTo>
                        <a:pt x="123" y="16"/>
                      </a:lnTo>
                      <a:lnTo>
                        <a:pt x="122" y="17"/>
                      </a:lnTo>
                      <a:lnTo>
                        <a:pt x="120" y="18"/>
                      </a:lnTo>
                      <a:lnTo>
                        <a:pt x="119" y="18"/>
                      </a:lnTo>
                      <a:lnTo>
                        <a:pt x="119" y="20"/>
                      </a:lnTo>
                      <a:lnTo>
                        <a:pt x="119" y="21"/>
                      </a:lnTo>
                      <a:lnTo>
                        <a:pt x="118" y="21"/>
                      </a:lnTo>
                      <a:lnTo>
                        <a:pt x="117" y="21"/>
                      </a:lnTo>
                      <a:lnTo>
                        <a:pt x="117" y="22"/>
                      </a:lnTo>
                      <a:lnTo>
                        <a:pt x="118" y="22"/>
                      </a:lnTo>
                      <a:lnTo>
                        <a:pt x="118" y="23"/>
                      </a:lnTo>
                      <a:lnTo>
                        <a:pt x="117" y="22"/>
                      </a:lnTo>
                      <a:lnTo>
                        <a:pt x="117" y="23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3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116" y="22"/>
                      </a:lnTo>
                      <a:lnTo>
                        <a:pt x="116" y="21"/>
                      </a:lnTo>
                      <a:lnTo>
                        <a:pt x="116" y="20"/>
                      </a:lnTo>
                      <a:lnTo>
                        <a:pt x="114" y="18"/>
                      </a:lnTo>
                      <a:lnTo>
                        <a:pt x="113" y="16"/>
                      </a:lnTo>
                      <a:lnTo>
                        <a:pt x="112" y="15"/>
                      </a:lnTo>
                      <a:lnTo>
                        <a:pt x="111" y="15"/>
                      </a:lnTo>
                      <a:lnTo>
                        <a:pt x="111" y="16"/>
                      </a:lnTo>
                      <a:lnTo>
                        <a:pt x="110" y="16"/>
                      </a:lnTo>
                      <a:lnTo>
                        <a:pt x="108" y="16"/>
                      </a:lnTo>
                      <a:lnTo>
                        <a:pt x="107" y="16"/>
                      </a:lnTo>
                      <a:lnTo>
                        <a:pt x="107" y="17"/>
                      </a:lnTo>
                      <a:lnTo>
                        <a:pt x="107" y="18"/>
                      </a:lnTo>
                      <a:lnTo>
                        <a:pt x="107" y="17"/>
                      </a:lnTo>
                      <a:lnTo>
                        <a:pt x="106" y="18"/>
                      </a:lnTo>
                      <a:lnTo>
                        <a:pt x="106" y="20"/>
                      </a:lnTo>
                      <a:lnTo>
                        <a:pt x="104" y="20"/>
                      </a:lnTo>
                      <a:lnTo>
                        <a:pt x="104" y="18"/>
                      </a:lnTo>
                      <a:lnTo>
                        <a:pt x="104" y="17"/>
                      </a:lnTo>
                      <a:lnTo>
                        <a:pt x="104" y="16"/>
                      </a:lnTo>
                      <a:lnTo>
                        <a:pt x="102" y="16"/>
                      </a:lnTo>
                      <a:lnTo>
                        <a:pt x="101" y="16"/>
                      </a:lnTo>
                      <a:lnTo>
                        <a:pt x="102" y="17"/>
                      </a:lnTo>
                      <a:lnTo>
                        <a:pt x="101" y="18"/>
                      </a:lnTo>
                      <a:lnTo>
                        <a:pt x="102" y="18"/>
                      </a:lnTo>
                      <a:lnTo>
                        <a:pt x="102" y="20"/>
                      </a:lnTo>
                      <a:lnTo>
                        <a:pt x="101" y="20"/>
                      </a:lnTo>
                      <a:lnTo>
                        <a:pt x="100" y="20"/>
                      </a:lnTo>
                      <a:lnTo>
                        <a:pt x="100" y="18"/>
                      </a:lnTo>
                      <a:lnTo>
                        <a:pt x="101" y="18"/>
                      </a:lnTo>
                      <a:lnTo>
                        <a:pt x="101" y="17"/>
                      </a:lnTo>
                      <a:lnTo>
                        <a:pt x="97" y="17"/>
                      </a:lnTo>
                      <a:lnTo>
                        <a:pt x="96" y="17"/>
                      </a:lnTo>
                      <a:lnTo>
                        <a:pt x="95" y="16"/>
                      </a:lnTo>
                      <a:lnTo>
                        <a:pt x="95" y="17"/>
                      </a:lnTo>
                      <a:lnTo>
                        <a:pt x="94" y="16"/>
                      </a:lnTo>
                      <a:lnTo>
                        <a:pt x="95" y="15"/>
                      </a:lnTo>
                      <a:lnTo>
                        <a:pt x="94" y="15"/>
                      </a:lnTo>
                      <a:lnTo>
                        <a:pt x="93" y="15"/>
                      </a:lnTo>
                      <a:lnTo>
                        <a:pt x="91" y="13"/>
                      </a:lnTo>
                      <a:lnTo>
                        <a:pt x="90" y="13"/>
                      </a:lnTo>
                      <a:lnTo>
                        <a:pt x="88" y="15"/>
                      </a:lnTo>
                      <a:lnTo>
                        <a:pt x="87" y="15"/>
                      </a:lnTo>
                      <a:lnTo>
                        <a:pt x="85" y="15"/>
                      </a:lnTo>
                      <a:lnTo>
                        <a:pt x="84" y="16"/>
                      </a:lnTo>
                      <a:lnTo>
                        <a:pt x="82" y="16"/>
                      </a:lnTo>
                      <a:lnTo>
                        <a:pt x="80" y="17"/>
                      </a:lnTo>
                      <a:lnTo>
                        <a:pt x="80" y="18"/>
                      </a:lnTo>
                      <a:lnTo>
                        <a:pt x="79" y="18"/>
                      </a:lnTo>
                      <a:lnTo>
                        <a:pt x="78" y="20"/>
                      </a:lnTo>
                      <a:lnTo>
                        <a:pt x="78" y="21"/>
                      </a:lnTo>
                      <a:lnTo>
                        <a:pt x="78" y="22"/>
                      </a:lnTo>
                      <a:lnTo>
                        <a:pt x="79" y="21"/>
                      </a:lnTo>
                      <a:lnTo>
                        <a:pt x="79" y="22"/>
                      </a:lnTo>
                      <a:lnTo>
                        <a:pt x="80" y="22"/>
                      </a:lnTo>
                      <a:lnTo>
                        <a:pt x="80" y="23"/>
                      </a:lnTo>
                      <a:lnTo>
                        <a:pt x="79" y="22"/>
                      </a:lnTo>
                      <a:lnTo>
                        <a:pt x="78" y="22"/>
                      </a:lnTo>
                      <a:lnTo>
                        <a:pt x="77" y="22"/>
                      </a:lnTo>
                      <a:lnTo>
                        <a:pt x="77" y="23"/>
                      </a:lnTo>
                      <a:lnTo>
                        <a:pt x="77" y="24"/>
                      </a:lnTo>
                      <a:lnTo>
                        <a:pt x="77" y="26"/>
                      </a:lnTo>
                      <a:lnTo>
                        <a:pt x="78" y="26"/>
                      </a:lnTo>
                      <a:lnTo>
                        <a:pt x="79" y="27"/>
                      </a:lnTo>
                      <a:lnTo>
                        <a:pt x="80" y="27"/>
                      </a:lnTo>
                      <a:lnTo>
                        <a:pt x="82" y="27"/>
                      </a:lnTo>
                      <a:lnTo>
                        <a:pt x="82" y="28"/>
                      </a:lnTo>
                      <a:lnTo>
                        <a:pt x="80" y="28"/>
                      </a:lnTo>
                      <a:lnTo>
                        <a:pt x="80" y="27"/>
                      </a:lnTo>
                      <a:lnTo>
                        <a:pt x="79" y="28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7"/>
                      </a:lnTo>
                      <a:lnTo>
                        <a:pt x="77" y="28"/>
                      </a:lnTo>
                      <a:lnTo>
                        <a:pt x="76" y="28"/>
                      </a:lnTo>
                      <a:lnTo>
                        <a:pt x="74" y="29"/>
                      </a:lnTo>
                      <a:lnTo>
                        <a:pt x="73" y="29"/>
                      </a:lnTo>
                      <a:lnTo>
                        <a:pt x="73" y="30"/>
                      </a:lnTo>
                      <a:lnTo>
                        <a:pt x="72" y="29"/>
                      </a:lnTo>
                      <a:lnTo>
                        <a:pt x="73" y="29"/>
                      </a:lnTo>
                      <a:lnTo>
                        <a:pt x="73" y="28"/>
                      </a:lnTo>
                      <a:lnTo>
                        <a:pt x="72" y="27"/>
                      </a:lnTo>
                      <a:lnTo>
                        <a:pt x="71" y="26"/>
                      </a:lnTo>
                      <a:lnTo>
                        <a:pt x="71" y="27"/>
                      </a:lnTo>
                      <a:lnTo>
                        <a:pt x="71" y="26"/>
                      </a:lnTo>
                      <a:lnTo>
                        <a:pt x="70" y="26"/>
                      </a:lnTo>
                      <a:lnTo>
                        <a:pt x="70" y="27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6" y="26"/>
                      </a:lnTo>
                      <a:lnTo>
                        <a:pt x="66" y="24"/>
                      </a:lnTo>
                      <a:lnTo>
                        <a:pt x="65" y="24"/>
                      </a:lnTo>
                      <a:lnTo>
                        <a:pt x="66" y="26"/>
                      </a:lnTo>
                      <a:lnTo>
                        <a:pt x="65" y="26"/>
                      </a:lnTo>
                      <a:lnTo>
                        <a:pt x="65" y="24"/>
                      </a:lnTo>
                      <a:lnTo>
                        <a:pt x="64" y="24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61" y="22"/>
                      </a:lnTo>
                      <a:lnTo>
                        <a:pt x="59" y="22"/>
                      </a:lnTo>
                      <a:lnTo>
                        <a:pt x="57" y="22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5" y="24"/>
                      </a:lnTo>
                      <a:lnTo>
                        <a:pt x="55" y="26"/>
                      </a:lnTo>
                      <a:lnTo>
                        <a:pt x="55" y="27"/>
                      </a:lnTo>
                      <a:lnTo>
                        <a:pt x="54" y="27"/>
                      </a:lnTo>
                      <a:lnTo>
                        <a:pt x="51" y="27"/>
                      </a:lnTo>
                      <a:lnTo>
                        <a:pt x="50" y="28"/>
                      </a:lnTo>
                      <a:lnTo>
                        <a:pt x="50" y="29"/>
                      </a:lnTo>
                      <a:lnTo>
                        <a:pt x="50" y="30"/>
                      </a:lnTo>
                      <a:lnTo>
                        <a:pt x="48" y="30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7" y="34"/>
                      </a:lnTo>
                      <a:lnTo>
                        <a:pt x="47" y="35"/>
                      </a:lnTo>
                      <a:lnTo>
                        <a:pt x="47" y="36"/>
                      </a:lnTo>
                      <a:lnTo>
                        <a:pt x="48" y="38"/>
                      </a:lnTo>
                      <a:lnTo>
                        <a:pt x="48" y="39"/>
                      </a:lnTo>
                      <a:lnTo>
                        <a:pt x="47" y="40"/>
                      </a:lnTo>
                      <a:lnTo>
                        <a:pt x="48" y="39"/>
                      </a:lnTo>
                      <a:lnTo>
                        <a:pt x="49" y="39"/>
                      </a:lnTo>
                      <a:lnTo>
                        <a:pt x="50" y="39"/>
                      </a:lnTo>
                      <a:lnTo>
                        <a:pt x="50" y="38"/>
                      </a:lnTo>
                      <a:lnTo>
                        <a:pt x="51" y="36"/>
                      </a:lnTo>
                      <a:lnTo>
                        <a:pt x="51" y="38"/>
                      </a:lnTo>
                      <a:lnTo>
                        <a:pt x="53" y="36"/>
                      </a:lnTo>
                      <a:lnTo>
                        <a:pt x="54" y="36"/>
                      </a:lnTo>
                      <a:lnTo>
                        <a:pt x="55" y="35"/>
                      </a:lnTo>
                      <a:lnTo>
                        <a:pt x="56" y="35"/>
                      </a:lnTo>
                      <a:lnTo>
                        <a:pt x="56" y="33"/>
                      </a:lnTo>
                      <a:lnTo>
                        <a:pt x="57" y="34"/>
                      </a:lnTo>
                      <a:lnTo>
                        <a:pt x="60" y="34"/>
                      </a:lnTo>
                      <a:lnTo>
                        <a:pt x="59" y="34"/>
                      </a:lnTo>
                      <a:lnTo>
                        <a:pt x="59" y="35"/>
                      </a:lnTo>
                      <a:lnTo>
                        <a:pt x="59" y="36"/>
                      </a:lnTo>
                      <a:lnTo>
                        <a:pt x="57" y="36"/>
                      </a:lnTo>
                      <a:lnTo>
                        <a:pt x="56" y="38"/>
                      </a:lnTo>
                      <a:lnTo>
                        <a:pt x="57" y="39"/>
                      </a:lnTo>
                      <a:lnTo>
                        <a:pt x="59" y="40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9"/>
                      </a:lnTo>
                      <a:lnTo>
                        <a:pt x="54" y="39"/>
                      </a:lnTo>
                      <a:lnTo>
                        <a:pt x="53" y="39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39"/>
                      </a:lnTo>
                      <a:lnTo>
                        <a:pt x="50" y="43"/>
                      </a:lnTo>
                      <a:lnTo>
                        <a:pt x="50" y="44"/>
                      </a:lnTo>
                      <a:lnTo>
                        <a:pt x="48" y="46"/>
                      </a:lnTo>
                      <a:lnTo>
                        <a:pt x="47" y="46"/>
                      </a:lnTo>
                      <a:lnTo>
                        <a:pt x="45" y="46"/>
                      </a:lnTo>
                      <a:lnTo>
                        <a:pt x="44" y="47"/>
                      </a:lnTo>
                      <a:lnTo>
                        <a:pt x="43" y="47"/>
                      </a:lnTo>
                      <a:lnTo>
                        <a:pt x="43" y="49"/>
                      </a:lnTo>
                      <a:lnTo>
                        <a:pt x="42" y="49"/>
                      </a:lnTo>
                      <a:lnTo>
                        <a:pt x="39" y="51"/>
                      </a:lnTo>
                      <a:lnTo>
                        <a:pt x="36" y="51"/>
                      </a:lnTo>
                      <a:lnTo>
                        <a:pt x="34" y="52"/>
                      </a:lnTo>
                      <a:lnTo>
                        <a:pt x="33" y="52"/>
                      </a:lnTo>
                      <a:lnTo>
                        <a:pt x="32" y="55"/>
                      </a:lnTo>
                      <a:lnTo>
                        <a:pt x="30" y="56"/>
                      </a:lnTo>
                      <a:lnTo>
                        <a:pt x="27" y="58"/>
                      </a:lnTo>
                      <a:lnTo>
                        <a:pt x="28" y="58"/>
                      </a:lnTo>
                      <a:lnTo>
                        <a:pt x="27" y="60"/>
                      </a:lnTo>
                      <a:lnTo>
                        <a:pt x="28" y="60"/>
                      </a:lnTo>
                      <a:lnTo>
                        <a:pt x="27" y="61"/>
                      </a:lnTo>
                      <a:lnTo>
                        <a:pt x="27" y="60"/>
                      </a:lnTo>
                      <a:lnTo>
                        <a:pt x="26" y="60"/>
                      </a:lnTo>
                      <a:lnTo>
                        <a:pt x="25" y="61"/>
                      </a:lnTo>
                      <a:lnTo>
                        <a:pt x="22" y="63"/>
                      </a:lnTo>
                      <a:lnTo>
                        <a:pt x="21" y="63"/>
                      </a:lnTo>
                      <a:lnTo>
                        <a:pt x="19" y="64"/>
                      </a:lnTo>
                      <a:lnTo>
                        <a:pt x="17" y="64"/>
                      </a:lnTo>
                      <a:lnTo>
                        <a:pt x="15" y="67"/>
                      </a:lnTo>
                      <a:lnTo>
                        <a:pt x="15" y="68"/>
                      </a:lnTo>
                      <a:lnTo>
                        <a:pt x="13" y="69"/>
                      </a:lnTo>
                      <a:lnTo>
                        <a:pt x="11" y="70"/>
                      </a:lnTo>
                      <a:lnTo>
                        <a:pt x="10" y="72"/>
                      </a:lnTo>
                      <a:lnTo>
                        <a:pt x="8" y="72"/>
                      </a:lnTo>
                      <a:lnTo>
                        <a:pt x="7" y="72"/>
                      </a:lnTo>
                      <a:lnTo>
                        <a:pt x="5" y="72"/>
                      </a:lnTo>
                      <a:lnTo>
                        <a:pt x="5" y="73"/>
                      </a:lnTo>
                      <a:lnTo>
                        <a:pt x="4" y="74"/>
                      </a:lnTo>
                      <a:lnTo>
                        <a:pt x="5" y="75"/>
                      </a:lnTo>
                      <a:lnTo>
                        <a:pt x="5" y="76"/>
                      </a:lnTo>
                      <a:lnTo>
                        <a:pt x="4" y="75"/>
                      </a:lnTo>
                      <a:lnTo>
                        <a:pt x="4" y="76"/>
                      </a:lnTo>
                      <a:lnTo>
                        <a:pt x="4" y="78"/>
                      </a:lnTo>
                      <a:lnTo>
                        <a:pt x="5" y="79"/>
                      </a:lnTo>
                      <a:lnTo>
                        <a:pt x="4" y="78"/>
                      </a:lnTo>
                      <a:lnTo>
                        <a:pt x="3" y="78"/>
                      </a:lnTo>
                      <a:lnTo>
                        <a:pt x="3" y="79"/>
                      </a:lnTo>
                      <a:lnTo>
                        <a:pt x="2" y="79"/>
                      </a:lnTo>
                      <a:lnTo>
                        <a:pt x="2" y="80"/>
                      </a:lnTo>
                      <a:lnTo>
                        <a:pt x="2" y="83"/>
                      </a:lnTo>
                      <a:lnTo>
                        <a:pt x="0" y="85"/>
                      </a:lnTo>
                      <a:lnTo>
                        <a:pt x="2" y="86"/>
                      </a:lnTo>
                      <a:lnTo>
                        <a:pt x="2" y="85"/>
                      </a:lnTo>
                      <a:lnTo>
                        <a:pt x="4" y="87"/>
                      </a:lnTo>
                      <a:lnTo>
                        <a:pt x="5" y="87"/>
                      </a:lnTo>
                      <a:lnTo>
                        <a:pt x="5" y="89"/>
                      </a:lnTo>
                      <a:lnTo>
                        <a:pt x="5" y="91"/>
                      </a:lnTo>
                      <a:lnTo>
                        <a:pt x="4" y="91"/>
                      </a:lnTo>
                      <a:lnTo>
                        <a:pt x="4" y="93"/>
                      </a:lnTo>
                      <a:lnTo>
                        <a:pt x="3" y="93"/>
                      </a:lnTo>
                      <a:lnTo>
                        <a:pt x="3" y="95"/>
                      </a:lnTo>
                      <a:lnTo>
                        <a:pt x="0" y="96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" name="Freeform 32"/>
                <p:cNvSpPr>
                  <a:spLocks noChangeAspect="1"/>
                </p:cNvSpPr>
                <p:nvPr/>
              </p:nvSpPr>
              <p:spPr bwMode="auto">
                <a:xfrm>
                  <a:off x="5258037" y="6232232"/>
                  <a:ext cx="165512" cy="144756"/>
                </a:xfrm>
                <a:custGeom>
                  <a:avLst/>
                  <a:gdLst>
                    <a:gd name="T0" fmla="*/ 3476 w 95"/>
                    <a:gd name="T1" fmla="*/ 6873 h 85"/>
                    <a:gd name="T2" fmla="*/ 5214 w 95"/>
                    <a:gd name="T3" fmla="*/ 18901 h 85"/>
                    <a:gd name="T4" fmla="*/ 5214 w 95"/>
                    <a:gd name="T5" fmla="*/ 27492 h 85"/>
                    <a:gd name="T6" fmla="*/ 0 w 95"/>
                    <a:gd name="T7" fmla="*/ 37801 h 85"/>
                    <a:gd name="T8" fmla="*/ 3476 w 95"/>
                    <a:gd name="T9" fmla="*/ 41238 h 85"/>
                    <a:gd name="T10" fmla="*/ 6952 w 95"/>
                    <a:gd name="T11" fmla="*/ 46392 h 85"/>
                    <a:gd name="T12" fmla="*/ 12165 w 95"/>
                    <a:gd name="T13" fmla="*/ 51547 h 85"/>
                    <a:gd name="T14" fmla="*/ 12165 w 95"/>
                    <a:gd name="T15" fmla="*/ 58420 h 85"/>
                    <a:gd name="T16" fmla="*/ 12165 w 95"/>
                    <a:gd name="T17" fmla="*/ 65293 h 85"/>
                    <a:gd name="T18" fmla="*/ 12165 w 95"/>
                    <a:gd name="T19" fmla="*/ 73884 h 85"/>
                    <a:gd name="T20" fmla="*/ 8689 w 95"/>
                    <a:gd name="T21" fmla="*/ 89348 h 85"/>
                    <a:gd name="T22" fmla="*/ 17379 w 95"/>
                    <a:gd name="T23" fmla="*/ 94503 h 85"/>
                    <a:gd name="T24" fmla="*/ 29544 w 95"/>
                    <a:gd name="T25" fmla="*/ 97939 h 85"/>
                    <a:gd name="T26" fmla="*/ 34758 w 95"/>
                    <a:gd name="T27" fmla="*/ 99658 h 85"/>
                    <a:gd name="T28" fmla="*/ 38234 w 95"/>
                    <a:gd name="T29" fmla="*/ 104812 h 85"/>
                    <a:gd name="T30" fmla="*/ 46923 w 95"/>
                    <a:gd name="T31" fmla="*/ 106531 h 85"/>
                    <a:gd name="T32" fmla="*/ 52137 w 95"/>
                    <a:gd name="T33" fmla="*/ 109967 h 85"/>
                    <a:gd name="T34" fmla="*/ 59088 w 95"/>
                    <a:gd name="T35" fmla="*/ 115122 h 85"/>
                    <a:gd name="T36" fmla="*/ 69516 w 95"/>
                    <a:gd name="T37" fmla="*/ 113404 h 85"/>
                    <a:gd name="T38" fmla="*/ 76467 w 95"/>
                    <a:gd name="T39" fmla="*/ 116840 h 85"/>
                    <a:gd name="T40" fmla="*/ 76467 w 95"/>
                    <a:gd name="T41" fmla="*/ 120276 h 85"/>
                    <a:gd name="T42" fmla="*/ 81681 w 95"/>
                    <a:gd name="T43" fmla="*/ 125431 h 85"/>
                    <a:gd name="T44" fmla="*/ 85157 w 95"/>
                    <a:gd name="T45" fmla="*/ 125431 h 85"/>
                    <a:gd name="T46" fmla="*/ 92108 w 95"/>
                    <a:gd name="T47" fmla="*/ 123713 h 85"/>
                    <a:gd name="T48" fmla="*/ 99060 w 95"/>
                    <a:gd name="T49" fmla="*/ 123713 h 85"/>
                    <a:gd name="T50" fmla="*/ 107749 w 95"/>
                    <a:gd name="T51" fmla="*/ 125431 h 85"/>
                    <a:gd name="T52" fmla="*/ 118177 w 95"/>
                    <a:gd name="T53" fmla="*/ 125431 h 85"/>
                    <a:gd name="T54" fmla="*/ 126866 w 95"/>
                    <a:gd name="T55" fmla="*/ 128868 h 85"/>
                    <a:gd name="T56" fmla="*/ 128604 w 95"/>
                    <a:gd name="T57" fmla="*/ 135741 h 85"/>
                    <a:gd name="T58" fmla="*/ 125128 w 95"/>
                    <a:gd name="T59" fmla="*/ 139177 h 85"/>
                    <a:gd name="T60" fmla="*/ 132080 w 95"/>
                    <a:gd name="T61" fmla="*/ 137459 h 85"/>
                    <a:gd name="T62" fmla="*/ 135556 w 95"/>
                    <a:gd name="T63" fmla="*/ 137459 h 85"/>
                    <a:gd name="T64" fmla="*/ 137294 w 95"/>
                    <a:gd name="T65" fmla="*/ 134022 h 85"/>
                    <a:gd name="T66" fmla="*/ 135556 w 95"/>
                    <a:gd name="T67" fmla="*/ 135741 h 85"/>
                    <a:gd name="T68" fmla="*/ 139032 w 95"/>
                    <a:gd name="T69" fmla="*/ 139177 h 85"/>
                    <a:gd name="T70" fmla="*/ 139032 w 95"/>
                    <a:gd name="T71" fmla="*/ 146050 h 85"/>
                    <a:gd name="T72" fmla="*/ 145983 w 95"/>
                    <a:gd name="T73" fmla="*/ 144332 h 85"/>
                    <a:gd name="T74" fmla="*/ 147721 w 95"/>
                    <a:gd name="T75" fmla="*/ 135741 h 85"/>
                    <a:gd name="T76" fmla="*/ 154673 w 95"/>
                    <a:gd name="T77" fmla="*/ 135741 h 85"/>
                    <a:gd name="T78" fmla="*/ 156411 w 95"/>
                    <a:gd name="T79" fmla="*/ 137459 h 85"/>
                    <a:gd name="T80" fmla="*/ 158148 w 95"/>
                    <a:gd name="T81" fmla="*/ 137459 h 85"/>
                    <a:gd name="T82" fmla="*/ 163362 w 95"/>
                    <a:gd name="T83" fmla="*/ 135741 h 85"/>
                    <a:gd name="T84" fmla="*/ 165100 w 95"/>
                    <a:gd name="T85" fmla="*/ 130586 h 85"/>
                    <a:gd name="T86" fmla="*/ 158148 w 95"/>
                    <a:gd name="T87" fmla="*/ 128868 h 85"/>
                    <a:gd name="T88" fmla="*/ 156411 w 95"/>
                    <a:gd name="T89" fmla="*/ 130586 h 85"/>
                    <a:gd name="T90" fmla="*/ 158148 w 95"/>
                    <a:gd name="T91" fmla="*/ 127149 h 85"/>
                    <a:gd name="T92" fmla="*/ 161624 w 95"/>
                    <a:gd name="T93" fmla="*/ 123713 h 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85"/>
                    <a:gd name="T143" fmla="*/ 95 w 95"/>
                    <a:gd name="T144" fmla="*/ 85 h 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8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3" y="16"/>
                      </a:lnTo>
                      <a:lnTo>
                        <a:pt x="3" y="18"/>
                      </a:lnTo>
                      <a:lnTo>
                        <a:pt x="2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3" y="26"/>
                      </a:lnTo>
                      <a:lnTo>
                        <a:pt x="4" y="27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7" y="34"/>
                      </a:lnTo>
                      <a:lnTo>
                        <a:pt x="7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8" y="39"/>
                      </a:lnTo>
                      <a:lnTo>
                        <a:pt x="7" y="40"/>
                      </a:lnTo>
                      <a:lnTo>
                        <a:pt x="7" y="43"/>
                      </a:lnTo>
                      <a:lnTo>
                        <a:pt x="5" y="46"/>
                      </a:lnTo>
                      <a:lnTo>
                        <a:pt x="4" y="49"/>
                      </a:lnTo>
                      <a:lnTo>
                        <a:pt x="5" y="52"/>
                      </a:lnTo>
                      <a:lnTo>
                        <a:pt x="7" y="53"/>
                      </a:lnTo>
                      <a:lnTo>
                        <a:pt x="8" y="55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7" y="57"/>
                      </a:lnTo>
                      <a:lnTo>
                        <a:pt x="19" y="58"/>
                      </a:lnTo>
                      <a:lnTo>
                        <a:pt x="20" y="59"/>
                      </a:lnTo>
                      <a:lnTo>
                        <a:pt x="20" y="58"/>
                      </a:lnTo>
                      <a:lnTo>
                        <a:pt x="21" y="59"/>
                      </a:lnTo>
                      <a:lnTo>
                        <a:pt x="23" y="61"/>
                      </a:lnTo>
                      <a:lnTo>
                        <a:pt x="22" y="61"/>
                      </a:lnTo>
                      <a:lnTo>
                        <a:pt x="25" y="61"/>
                      </a:lnTo>
                      <a:lnTo>
                        <a:pt x="26" y="62"/>
                      </a:lnTo>
                      <a:lnTo>
                        <a:pt x="27" y="62"/>
                      </a:lnTo>
                      <a:lnTo>
                        <a:pt x="28" y="63"/>
                      </a:lnTo>
                      <a:lnTo>
                        <a:pt x="30" y="63"/>
                      </a:lnTo>
                      <a:lnTo>
                        <a:pt x="30" y="64"/>
                      </a:lnTo>
                      <a:lnTo>
                        <a:pt x="31" y="66"/>
                      </a:lnTo>
                      <a:lnTo>
                        <a:pt x="32" y="67"/>
                      </a:lnTo>
                      <a:lnTo>
                        <a:pt x="34" y="67"/>
                      </a:lnTo>
                      <a:lnTo>
                        <a:pt x="38" y="66"/>
                      </a:lnTo>
                      <a:lnTo>
                        <a:pt x="39" y="66"/>
                      </a:lnTo>
                      <a:lnTo>
                        <a:pt x="40" y="66"/>
                      </a:lnTo>
                      <a:lnTo>
                        <a:pt x="42" y="67"/>
                      </a:lnTo>
                      <a:lnTo>
                        <a:pt x="43" y="68"/>
                      </a:lnTo>
                      <a:lnTo>
                        <a:pt x="44" y="68"/>
                      </a:lnTo>
                      <a:lnTo>
                        <a:pt x="45" y="69"/>
                      </a:lnTo>
                      <a:lnTo>
                        <a:pt x="45" y="70"/>
                      </a:lnTo>
                      <a:lnTo>
                        <a:pt x="44" y="70"/>
                      </a:lnTo>
                      <a:lnTo>
                        <a:pt x="45" y="72"/>
                      </a:lnTo>
                      <a:lnTo>
                        <a:pt x="45" y="73"/>
                      </a:lnTo>
                      <a:lnTo>
                        <a:pt x="47" y="73"/>
                      </a:lnTo>
                      <a:lnTo>
                        <a:pt x="47" y="74"/>
                      </a:lnTo>
                      <a:lnTo>
                        <a:pt x="49" y="74"/>
                      </a:lnTo>
                      <a:lnTo>
                        <a:pt x="49" y="73"/>
                      </a:lnTo>
                      <a:lnTo>
                        <a:pt x="50" y="73"/>
                      </a:lnTo>
                      <a:lnTo>
                        <a:pt x="51" y="72"/>
                      </a:lnTo>
                      <a:lnTo>
                        <a:pt x="53" y="72"/>
                      </a:lnTo>
                      <a:lnTo>
                        <a:pt x="54" y="73"/>
                      </a:lnTo>
                      <a:lnTo>
                        <a:pt x="55" y="72"/>
                      </a:lnTo>
                      <a:lnTo>
                        <a:pt x="57" y="72"/>
                      </a:lnTo>
                      <a:lnTo>
                        <a:pt x="60" y="72"/>
                      </a:lnTo>
                      <a:lnTo>
                        <a:pt x="61" y="73"/>
                      </a:lnTo>
                      <a:lnTo>
                        <a:pt x="62" y="73"/>
                      </a:lnTo>
                      <a:lnTo>
                        <a:pt x="65" y="74"/>
                      </a:lnTo>
                      <a:lnTo>
                        <a:pt x="66" y="73"/>
                      </a:lnTo>
                      <a:lnTo>
                        <a:pt x="68" y="73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3" y="75"/>
                      </a:lnTo>
                      <a:lnTo>
                        <a:pt x="73" y="76"/>
                      </a:lnTo>
                      <a:lnTo>
                        <a:pt x="74" y="78"/>
                      </a:lnTo>
                      <a:lnTo>
                        <a:pt x="74" y="79"/>
                      </a:lnTo>
                      <a:lnTo>
                        <a:pt x="73" y="79"/>
                      </a:lnTo>
                      <a:lnTo>
                        <a:pt x="74" y="80"/>
                      </a:lnTo>
                      <a:lnTo>
                        <a:pt x="72" y="81"/>
                      </a:lnTo>
                      <a:lnTo>
                        <a:pt x="73" y="83"/>
                      </a:lnTo>
                      <a:lnTo>
                        <a:pt x="74" y="81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8" y="81"/>
                      </a:lnTo>
                      <a:lnTo>
                        <a:pt x="78" y="80"/>
                      </a:lnTo>
                      <a:lnTo>
                        <a:pt x="77" y="79"/>
                      </a:lnTo>
                      <a:lnTo>
                        <a:pt x="78" y="79"/>
                      </a:lnTo>
                      <a:lnTo>
                        <a:pt x="79" y="78"/>
                      </a:lnTo>
                      <a:lnTo>
                        <a:pt x="80" y="78"/>
                      </a:lnTo>
                      <a:lnTo>
                        <a:pt x="79" y="79"/>
                      </a:lnTo>
                      <a:lnTo>
                        <a:pt x="78" y="79"/>
                      </a:lnTo>
                      <a:lnTo>
                        <a:pt x="79" y="80"/>
                      </a:lnTo>
                      <a:lnTo>
                        <a:pt x="79" y="81"/>
                      </a:lnTo>
                      <a:lnTo>
                        <a:pt x="80" y="81"/>
                      </a:lnTo>
                      <a:lnTo>
                        <a:pt x="80" y="83"/>
                      </a:lnTo>
                      <a:lnTo>
                        <a:pt x="80" y="84"/>
                      </a:lnTo>
                      <a:lnTo>
                        <a:pt x="80" y="85"/>
                      </a:lnTo>
                      <a:lnTo>
                        <a:pt x="82" y="84"/>
                      </a:lnTo>
                      <a:lnTo>
                        <a:pt x="83" y="84"/>
                      </a:lnTo>
                      <a:lnTo>
                        <a:pt x="84" y="84"/>
                      </a:lnTo>
                      <a:lnTo>
                        <a:pt x="84" y="83"/>
                      </a:lnTo>
                      <a:lnTo>
                        <a:pt x="84" y="80"/>
                      </a:lnTo>
                      <a:lnTo>
                        <a:pt x="85" y="79"/>
                      </a:lnTo>
                      <a:lnTo>
                        <a:pt x="87" y="79"/>
                      </a:lnTo>
                      <a:lnTo>
                        <a:pt x="88" y="79"/>
                      </a:lnTo>
                      <a:lnTo>
                        <a:pt x="89" y="79"/>
                      </a:lnTo>
                      <a:lnTo>
                        <a:pt x="90" y="79"/>
                      </a:lnTo>
                      <a:lnTo>
                        <a:pt x="91" y="80"/>
                      </a:lnTo>
                      <a:lnTo>
                        <a:pt x="90" y="80"/>
                      </a:lnTo>
                      <a:lnTo>
                        <a:pt x="91" y="83"/>
                      </a:lnTo>
                      <a:lnTo>
                        <a:pt x="93" y="81"/>
                      </a:lnTo>
                      <a:lnTo>
                        <a:pt x="91" y="80"/>
                      </a:lnTo>
                      <a:lnTo>
                        <a:pt x="93" y="80"/>
                      </a:lnTo>
                      <a:lnTo>
                        <a:pt x="94" y="80"/>
                      </a:lnTo>
                      <a:lnTo>
                        <a:pt x="94" y="79"/>
                      </a:lnTo>
                      <a:lnTo>
                        <a:pt x="95" y="79"/>
                      </a:lnTo>
                      <a:lnTo>
                        <a:pt x="95" y="78"/>
                      </a:lnTo>
                      <a:lnTo>
                        <a:pt x="95" y="76"/>
                      </a:lnTo>
                      <a:lnTo>
                        <a:pt x="94" y="76"/>
                      </a:lnTo>
                      <a:lnTo>
                        <a:pt x="93" y="76"/>
                      </a:lnTo>
                      <a:lnTo>
                        <a:pt x="91" y="75"/>
                      </a:lnTo>
                      <a:lnTo>
                        <a:pt x="91" y="74"/>
                      </a:lnTo>
                      <a:lnTo>
                        <a:pt x="91" y="76"/>
                      </a:lnTo>
                      <a:lnTo>
                        <a:pt x="90" y="76"/>
                      </a:lnTo>
                      <a:lnTo>
                        <a:pt x="89" y="75"/>
                      </a:lnTo>
                      <a:lnTo>
                        <a:pt x="90" y="74"/>
                      </a:lnTo>
                      <a:lnTo>
                        <a:pt x="91" y="74"/>
                      </a:lnTo>
                      <a:lnTo>
                        <a:pt x="93" y="74"/>
                      </a:lnTo>
                      <a:lnTo>
                        <a:pt x="93" y="73"/>
                      </a:lnTo>
                      <a:lnTo>
                        <a:pt x="93" y="72"/>
                      </a:lnTo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" name="Freeform 33"/>
                <p:cNvSpPr>
                  <a:spLocks noChangeAspect="1"/>
                </p:cNvSpPr>
                <p:nvPr/>
              </p:nvSpPr>
              <p:spPr bwMode="auto">
                <a:xfrm>
                  <a:off x="5472229" y="6090883"/>
                  <a:ext cx="11358" cy="5108"/>
                </a:xfrm>
                <a:custGeom>
                  <a:avLst/>
                  <a:gdLst>
                    <a:gd name="T0" fmla="*/ 0 w 7"/>
                    <a:gd name="T1" fmla="*/ 4762 h 3"/>
                    <a:gd name="T2" fmla="*/ 1587 w 7"/>
                    <a:gd name="T3" fmla="*/ 4762 h 3"/>
                    <a:gd name="T4" fmla="*/ 3175 w 7"/>
                    <a:gd name="T5" fmla="*/ 4762 h 3"/>
                    <a:gd name="T6" fmla="*/ 7937 w 7"/>
                    <a:gd name="T7" fmla="*/ 4762 h 3"/>
                    <a:gd name="T8" fmla="*/ 9525 w 7"/>
                    <a:gd name="T9" fmla="*/ 3175 h 3"/>
                    <a:gd name="T10" fmla="*/ 11112 w 7"/>
                    <a:gd name="T11" fmla="*/ 0 h 3"/>
                    <a:gd name="T12" fmla="*/ 9525 w 7"/>
                    <a:gd name="T13" fmla="*/ 0 h 3"/>
                    <a:gd name="T14" fmla="*/ 7937 w 7"/>
                    <a:gd name="T15" fmla="*/ 3175 h 3"/>
                    <a:gd name="T16" fmla="*/ 6350 w 7"/>
                    <a:gd name="T17" fmla="*/ 3175 h 3"/>
                    <a:gd name="T18" fmla="*/ 3175 w 7"/>
                    <a:gd name="T19" fmla="*/ 4762 h 3"/>
                    <a:gd name="T20" fmla="*/ 1587 w 7"/>
                    <a:gd name="T21" fmla="*/ 4762 h 3"/>
                    <a:gd name="T22" fmla="*/ 0 w 7"/>
                    <a:gd name="T23" fmla="*/ 4762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"/>
                    <a:gd name="T37" fmla="*/ 0 h 3"/>
                    <a:gd name="T38" fmla="*/ 7 w 7"/>
                    <a:gd name="T39" fmla="*/ 3 h 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" name="Freeform 34"/>
                <p:cNvSpPr>
                  <a:spLocks noChangeAspect="1"/>
                </p:cNvSpPr>
                <p:nvPr/>
              </p:nvSpPr>
              <p:spPr bwMode="auto">
                <a:xfrm>
                  <a:off x="5530644" y="6295244"/>
                  <a:ext cx="1622" cy="5108"/>
                </a:xfrm>
                <a:custGeom>
                  <a:avLst/>
                  <a:gdLst>
                    <a:gd name="T0" fmla="*/ 0 w 2"/>
                    <a:gd name="T1" fmla="*/ 2382 h 4"/>
                    <a:gd name="T2" fmla="*/ 1588 w 2"/>
                    <a:gd name="T3" fmla="*/ 3572 h 4"/>
                    <a:gd name="T4" fmla="*/ 1588 w 2"/>
                    <a:gd name="T5" fmla="*/ 4763 h 4"/>
                    <a:gd name="T6" fmla="*/ 3175 w 2"/>
                    <a:gd name="T7" fmla="*/ 3572 h 4"/>
                    <a:gd name="T8" fmla="*/ 1588 w 2"/>
                    <a:gd name="T9" fmla="*/ 2382 h 4"/>
                    <a:gd name="T10" fmla="*/ 1588 w 2"/>
                    <a:gd name="T11" fmla="*/ 0 h 4"/>
                    <a:gd name="T12" fmla="*/ 0 w 2"/>
                    <a:gd name="T13" fmla="*/ 0 h 4"/>
                    <a:gd name="T14" fmla="*/ 0 w 2"/>
                    <a:gd name="T15" fmla="*/ 238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4"/>
                    <a:gd name="T26" fmla="*/ 2 w 2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5542003" y="6225420"/>
                  <a:ext cx="1623" cy="1704"/>
                </a:xfrm>
                <a:prstGeom prst="rect">
                  <a:avLst/>
                </a:prstGeom>
                <a:solidFill>
                  <a:srgbClr val="99CCFF"/>
                </a:solidFill>
                <a:ln w="317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" name="Freeform 36"/>
                <p:cNvSpPr>
                  <a:spLocks noChangeAspect="1"/>
                </p:cNvSpPr>
                <p:nvPr/>
              </p:nvSpPr>
              <p:spPr bwMode="auto">
                <a:xfrm>
                  <a:off x="6870963" y="5561246"/>
                  <a:ext cx="50302" cy="81744"/>
                </a:xfrm>
                <a:custGeom>
                  <a:avLst/>
                  <a:gdLst>
                    <a:gd name="T0" fmla="*/ 0 w 30"/>
                    <a:gd name="T1" fmla="*/ 0 h 48"/>
                    <a:gd name="T2" fmla="*/ 1693 w 30"/>
                    <a:gd name="T3" fmla="*/ 1687 h 48"/>
                    <a:gd name="T4" fmla="*/ 3387 w 30"/>
                    <a:gd name="T5" fmla="*/ 1687 h 48"/>
                    <a:gd name="T6" fmla="*/ 5080 w 30"/>
                    <a:gd name="T7" fmla="*/ 3373 h 48"/>
                    <a:gd name="T8" fmla="*/ 8467 w 30"/>
                    <a:gd name="T9" fmla="*/ 6747 h 48"/>
                    <a:gd name="T10" fmla="*/ 10160 w 30"/>
                    <a:gd name="T11" fmla="*/ 6747 h 48"/>
                    <a:gd name="T12" fmla="*/ 11853 w 30"/>
                    <a:gd name="T13" fmla="*/ 6747 h 48"/>
                    <a:gd name="T14" fmla="*/ 13547 w 30"/>
                    <a:gd name="T15" fmla="*/ 10120 h 48"/>
                    <a:gd name="T16" fmla="*/ 13547 w 30"/>
                    <a:gd name="T17" fmla="*/ 11807 h 48"/>
                    <a:gd name="T18" fmla="*/ 15240 w 30"/>
                    <a:gd name="T19" fmla="*/ 13494 h 48"/>
                    <a:gd name="T20" fmla="*/ 18627 w 30"/>
                    <a:gd name="T21" fmla="*/ 18554 h 48"/>
                    <a:gd name="T22" fmla="*/ 18627 w 30"/>
                    <a:gd name="T23" fmla="*/ 20241 h 48"/>
                    <a:gd name="T24" fmla="*/ 20320 w 30"/>
                    <a:gd name="T25" fmla="*/ 23614 h 48"/>
                    <a:gd name="T26" fmla="*/ 22013 w 30"/>
                    <a:gd name="T27" fmla="*/ 28674 h 48"/>
                    <a:gd name="T28" fmla="*/ 22013 w 30"/>
                    <a:gd name="T29" fmla="*/ 30361 h 48"/>
                    <a:gd name="T30" fmla="*/ 22013 w 30"/>
                    <a:gd name="T31" fmla="*/ 32047 h 48"/>
                    <a:gd name="T32" fmla="*/ 23707 w 30"/>
                    <a:gd name="T33" fmla="*/ 37108 h 48"/>
                    <a:gd name="T34" fmla="*/ 28787 w 30"/>
                    <a:gd name="T35" fmla="*/ 42168 h 48"/>
                    <a:gd name="T36" fmla="*/ 30480 w 30"/>
                    <a:gd name="T37" fmla="*/ 48915 h 48"/>
                    <a:gd name="T38" fmla="*/ 32173 w 30"/>
                    <a:gd name="T39" fmla="*/ 52288 h 48"/>
                    <a:gd name="T40" fmla="*/ 32173 w 30"/>
                    <a:gd name="T41" fmla="*/ 50601 h 48"/>
                    <a:gd name="T42" fmla="*/ 33867 w 30"/>
                    <a:gd name="T43" fmla="*/ 52288 h 48"/>
                    <a:gd name="T44" fmla="*/ 33867 w 30"/>
                    <a:gd name="T45" fmla="*/ 55661 h 48"/>
                    <a:gd name="T46" fmla="*/ 32173 w 30"/>
                    <a:gd name="T47" fmla="*/ 55661 h 48"/>
                    <a:gd name="T48" fmla="*/ 32173 w 30"/>
                    <a:gd name="T49" fmla="*/ 52288 h 48"/>
                    <a:gd name="T50" fmla="*/ 32173 w 30"/>
                    <a:gd name="T51" fmla="*/ 55661 h 48"/>
                    <a:gd name="T52" fmla="*/ 32173 w 30"/>
                    <a:gd name="T53" fmla="*/ 57348 h 48"/>
                    <a:gd name="T54" fmla="*/ 30480 w 30"/>
                    <a:gd name="T55" fmla="*/ 57348 h 48"/>
                    <a:gd name="T56" fmla="*/ 30480 w 30"/>
                    <a:gd name="T57" fmla="*/ 59035 h 48"/>
                    <a:gd name="T58" fmla="*/ 32173 w 30"/>
                    <a:gd name="T59" fmla="*/ 60722 h 48"/>
                    <a:gd name="T60" fmla="*/ 33867 w 30"/>
                    <a:gd name="T61" fmla="*/ 64095 h 48"/>
                    <a:gd name="T62" fmla="*/ 33867 w 30"/>
                    <a:gd name="T63" fmla="*/ 65782 h 48"/>
                    <a:gd name="T64" fmla="*/ 33867 w 30"/>
                    <a:gd name="T65" fmla="*/ 67468 h 48"/>
                    <a:gd name="T66" fmla="*/ 37253 w 30"/>
                    <a:gd name="T67" fmla="*/ 67468 h 48"/>
                    <a:gd name="T68" fmla="*/ 38947 w 30"/>
                    <a:gd name="T69" fmla="*/ 74215 h 48"/>
                    <a:gd name="T70" fmla="*/ 40640 w 30"/>
                    <a:gd name="T71" fmla="*/ 74215 h 48"/>
                    <a:gd name="T72" fmla="*/ 44027 w 30"/>
                    <a:gd name="T73" fmla="*/ 77589 h 48"/>
                    <a:gd name="T74" fmla="*/ 47413 w 30"/>
                    <a:gd name="T75" fmla="*/ 79275 h 48"/>
                    <a:gd name="T76" fmla="*/ 49107 w 30"/>
                    <a:gd name="T77" fmla="*/ 79275 h 48"/>
                    <a:gd name="T78" fmla="*/ 49107 w 30"/>
                    <a:gd name="T79" fmla="*/ 80962 h 48"/>
                    <a:gd name="T80" fmla="*/ 50800 w 30"/>
                    <a:gd name="T81" fmla="*/ 80962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"/>
                    <a:gd name="T124" fmla="*/ 0 h 48"/>
                    <a:gd name="T125" fmla="*/ 30 w 3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" h="4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1" y="11"/>
                      </a:lnTo>
                      <a:lnTo>
                        <a:pt x="11" y="12"/>
                      </a:lnTo>
                      <a:lnTo>
                        <a:pt x="12" y="14"/>
                      </a:lnTo>
                      <a:lnTo>
                        <a:pt x="13" y="17"/>
                      </a:lnTo>
                      <a:lnTo>
                        <a:pt x="13" y="18"/>
                      </a:lnTo>
                      <a:lnTo>
                        <a:pt x="13" y="19"/>
                      </a:lnTo>
                      <a:lnTo>
                        <a:pt x="14" y="22"/>
                      </a:lnTo>
                      <a:lnTo>
                        <a:pt x="17" y="25"/>
                      </a:lnTo>
                      <a:lnTo>
                        <a:pt x="18" y="29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20" y="31"/>
                      </a:lnTo>
                      <a:lnTo>
                        <a:pt x="20" y="33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33"/>
                      </a:lnTo>
                      <a:lnTo>
                        <a:pt x="19" y="34"/>
                      </a:lnTo>
                      <a:lnTo>
                        <a:pt x="18" y="34"/>
                      </a:lnTo>
                      <a:lnTo>
                        <a:pt x="18" y="35"/>
                      </a:lnTo>
                      <a:lnTo>
                        <a:pt x="19" y="36"/>
                      </a:lnTo>
                      <a:lnTo>
                        <a:pt x="20" y="38"/>
                      </a:lnTo>
                      <a:lnTo>
                        <a:pt x="20" y="39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6"/>
                      </a:lnTo>
                      <a:lnTo>
                        <a:pt x="28" y="47"/>
                      </a:lnTo>
                      <a:lnTo>
                        <a:pt x="29" y="47"/>
                      </a:lnTo>
                      <a:lnTo>
                        <a:pt x="29" y="48"/>
                      </a:lnTo>
                      <a:lnTo>
                        <a:pt x="30" y="48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" name="Freeform 37"/>
                <p:cNvSpPr>
                  <a:spLocks noChangeAspect="1"/>
                </p:cNvSpPr>
                <p:nvPr/>
              </p:nvSpPr>
              <p:spPr bwMode="auto">
                <a:xfrm>
                  <a:off x="6793076" y="5481206"/>
                  <a:ext cx="16227" cy="11921"/>
                </a:xfrm>
                <a:custGeom>
                  <a:avLst/>
                  <a:gdLst>
                    <a:gd name="T0" fmla="*/ 1455 w 12"/>
                    <a:gd name="T1" fmla="*/ 11430 h 10"/>
                    <a:gd name="T2" fmla="*/ 0 w 12"/>
                    <a:gd name="T3" fmla="*/ 10002 h 10"/>
                    <a:gd name="T4" fmla="*/ 1455 w 12"/>
                    <a:gd name="T5" fmla="*/ 10002 h 10"/>
                    <a:gd name="T6" fmla="*/ 2910 w 12"/>
                    <a:gd name="T7" fmla="*/ 11430 h 10"/>
                    <a:gd name="T8" fmla="*/ 4366 w 12"/>
                    <a:gd name="T9" fmla="*/ 12859 h 10"/>
                    <a:gd name="T10" fmla="*/ 4366 w 12"/>
                    <a:gd name="T11" fmla="*/ 11430 h 10"/>
                    <a:gd name="T12" fmla="*/ 7276 w 12"/>
                    <a:gd name="T13" fmla="*/ 11430 h 10"/>
                    <a:gd name="T14" fmla="*/ 7276 w 12"/>
                    <a:gd name="T15" fmla="*/ 10002 h 10"/>
                    <a:gd name="T16" fmla="*/ 8731 w 12"/>
                    <a:gd name="T17" fmla="*/ 10002 h 10"/>
                    <a:gd name="T18" fmla="*/ 7276 w 12"/>
                    <a:gd name="T19" fmla="*/ 7144 h 10"/>
                    <a:gd name="T20" fmla="*/ 7276 w 12"/>
                    <a:gd name="T21" fmla="*/ 10002 h 10"/>
                    <a:gd name="T22" fmla="*/ 7276 w 12"/>
                    <a:gd name="T23" fmla="*/ 7144 h 10"/>
                    <a:gd name="T24" fmla="*/ 4366 w 12"/>
                    <a:gd name="T25" fmla="*/ 10002 h 10"/>
                    <a:gd name="T26" fmla="*/ 2910 w 12"/>
                    <a:gd name="T27" fmla="*/ 10002 h 10"/>
                    <a:gd name="T28" fmla="*/ 2910 w 12"/>
                    <a:gd name="T29" fmla="*/ 7144 h 10"/>
                    <a:gd name="T30" fmla="*/ 4366 w 12"/>
                    <a:gd name="T31" fmla="*/ 7144 h 10"/>
                    <a:gd name="T32" fmla="*/ 4366 w 12"/>
                    <a:gd name="T33" fmla="*/ 5715 h 10"/>
                    <a:gd name="T34" fmla="*/ 2910 w 12"/>
                    <a:gd name="T35" fmla="*/ 7144 h 10"/>
                    <a:gd name="T36" fmla="*/ 1455 w 12"/>
                    <a:gd name="T37" fmla="*/ 7144 h 10"/>
                    <a:gd name="T38" fmla="*/ 2910 w 12"/>
                    <a:gd name="T39" fmla="*/ 5715 h 10"/>
                    <a:gd name="T40" fmla="*/ 1455 w 12"/>
                    <a:gd name="T41" fmla="*/ 4286 h 10"/>
                    <a:gd name="T42" fmla="*/ 2910 w 12"/>
                    <a:gd name="T43" fmla="*/ 4286 h 10"/>
                    <a:gd name="T44" fmla="*/ 4366 w 12"/>
                    <a:gd name="T45" fmla="*/ 4286 h 10"/>
                    <a:gd name="T46" fmla="*/ 4366 w 12"/>
                    <a:gd name="T47" fmla="*/ 2858 h 10"/>
                    <a:gd name="T48" fmla="*/ 4366 w 12"/>
                    <a:gd name="T49" fmla="*/ 4286 h 10"/>
                    <a:gd name="T50" fmla="*/ 7276 w 12"/>
                    <a:gd name="T51" fmla="*/ 5715 h 10"/>
                    <a:gd name="T52" fmla="*/ 7276 w 12"/>
                    <a:gd name="T53" fmla="*/ 4286 h 10"/>
                    <a:gd name="T54" fmla="*/ 7276 w 12"/>
                    <a:gd name="T55" fmla="*/ 2858 h 10"/>
                    <a:gd name="T56" fmla="*/ 8731 w 12"/>
                    <a:gd name="T57" fmla="*/ 0 h 10"/>
                    <a:gd name="T58" fmla="*/ 8731 w 12"/>
                    <a:gd name="T59" fmla="*/ 2858 h 10"/>
                    <a:gd name="T60" fmla="*/ 8731 w 12"/>
                    <a:gd name="T61" fmla="*/ 0 h 10"/>
                    <a:gd name="T62" fmla="*/ 10186 w 12"/>
                    <a:gd name="T63" fmla="*/ 0 h 10"/>
                    <a:gd name="T64" fmla="*/ 10186 w 12"/>
                    <a:gd name="T65" fmla="*/ 2858 h 10"/>
                    <a:gd name="T66" fmla="*/ 10186 w 12"/>
                    <a:gd name="T67" fmla="*/ 4286 h 10"/>
                    <a:gd name="T68" fmla="*/ 10186 w 12"/>
                    <a:gd name="T69" fmla="*/ 2858 h 10"/>
                    <a:gd name="T70" fmla="*/ 11641 w 12"/>
                    <a:gd name="T71" fmla="*/ 2858 h 10"/>
                    <a:gd name="T72" fmla="*/ 11641 w 12"/>
                    <a:gd name="T73" fmla="*/ 4286 h 10"/>
                    <a:gd name="T74" fmla="*/ 11641 w 12"/>
                    <a:gd name="T75" fmla="*/ 2858 h 10"/>
                    <a:gd name="T76" fmla="*/ 11641 w 12"/>
                    <a:gd name="T77" fmla="*/ 0 h 10"/>
                    <a:gd name="T78" fmla="*/ 13097 w 12"/>
                    <a:gd name="T79" fmla="*/ 0 h 10"/>
                    <a:gd name="T80" fmla="*/ 13097 w 12"/>
                    <a:gd name="T81" fmla="*/ 2858 h 10"/>
                    <a:gd name="T82" fmla="*/ 16007 w 12"/>
                    <a:gd name="T83" fmla="*/ 0 h 10"/>
                    <a:gd name="T84" fmla="*/ 16007 w 12"/>
                    <a:gd name="T85" fmla="*/ 2858 h 10"/>
                    <a:gd name="T86" fmla="*/ 17462 w 12"/>
                    <a:gd name="T87" fmla="*/ 4286 h 10"/>
                    <a:gd name="T88" fmla="*/ 17462 w 12"/>
                    <a:gd name="T89" fmla="*/ 5715 h 10"/>
                    <a:gd name="T90" fmla="*/ 17462 w 12"/>
                    <a:gd name="T91" fmla="*/ 7144 h 10"/>
                    <a:gd name="T92" fmla="*/ 16007 w 12"/>
                    <a:gd name="T93" fmla="*/ 7144 h 10"/>
                    <a:gd name="T94" fmla="*/ 16007 w 12"/>
                    <a:gd name="T95" fmla="*/ 5715 h 10"/>
                    <a:gd name="T96" fmla="*/ 11641 w 12"/>
                    <a:gd name="T97" fmla="*/ 7144 h 10"/>
                    <a:gd name="T98" fmla="*/ 11641 w 12"/>
                    <a:gd name="T99" fmla="*/ 10002 h 10"/>
                    <a:gd name="T100" fmla="*/ 10186 w 12"/>
                    <a:gd name="T101" fmla="*/ 10002 h 10"/>
                    <a:gd name="T102" fmla="*/ 8731 w 12"/>
                    <a:gd name="T103" fmla="*/ 10002 h 10"/>
                    <a:gd name="T104" fmla="*/ 8731 w 12"/>
                    <a:gd name="T105" fmla="*/ 11430 h 10"/>
                    <a:gd name="T106" fmla="*/ 8731 w 12"/>
                    <a:gd name="T107" fmla="*/ 12859 h 10"/>
                    <a:gd name="T108" fmla="*/ 8731 w 12"/>
                    <a:gd name="T109" fmla="*/ 14288 h 10"/>
                    <a:gd name="T110" fmla="*/ 7276 w 12"/>
                    <a:gd name="T111" fmla="*/ 14288 h 10"/>
                    <a:gd name="T112" fmla="*/ 4366 w 12"/>
                    <a:gd name="T113" fmla="*/ 14288 h 10"/>
                    <a:gd name="T114" fmla="*/ 2910 w 12"/>
                    <a:gd name="T115" fmla="*/ 12859 h 10"/>
                    <a:gd name="T116" fmla="*/ 1455 w 12"/>
                    <a:gd name="T117" fmla="*/ 12859 h 10"/>
                    <a:gd name="T118" fmla="*/ 1455 w 12"/>
                    <a:gd name="T119" fmla="*/ 11430 h 1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"/>
                    <a:gd name="T181" fmla="*/ 0 h 10"/>
                    <a:gd name="T182" fmla="*/ 12 w 12"/>
                    <a:gd name="T183" fmla="*/ 10 h 1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" h="10">
                      <a:moveTo>
                        <a:pt x="1" y="8"/>
                      </a:move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" name="Freeform 38"/>
                <p:cNvSpPr>
                  <a:spLocks noChangeAspect="1"/>
                </p:cNvSpPr>
                <p:nvPr/>
              </p:nvSpPr>
              <p:spPr bwMode="auto">
                <a:xfrm>
                  <a:off x="7085155" y="5695785"/>
                  <a:ext cx="16227" cy="10218"/>
                </a:xfrm>
                <a:custGeom>
                  <a:avLst/>
                  <a:gdLst>
                    <a:gd name="T0" fmla="*/ 0 w 8"/>
                    <a:gd name="T1" fmla="*/ 1814 h 7"/>
                    <a:gd name="T2" fmla="*/ 1786 w 8"/>
                    <a:gd name="T3" fmla="*/ 3629 h 7"/>
                    <a:gd name="T4" fmla="*/ 0 w 8"/>
                    <a:gd name="T5" fmla="*/ 3629 h 7"/>
                    <a:gd name="T6" fmla="*/ 1786 w 8"/>
                    <a:gd name="T7" fmla="*/ 5443 h 7"/>
                    <a:gd name="T8" fmla="*/ 1786 w 8"/>
                    <a:gd name="T9" fmla="*/ 7257 h 7"/>
                    <a:gd name="T10" fmla="*/ 3572 w 8"/>
                    <a:gd name="T11" fmla="*/ 7257 h 7"/>
                    <a:gd name="T12" fmla="*/ 3572 w 8"/>
                    <a:gd name="T13" fmla="*/ 10886 h 7"/>
                    <a:gd name="T14" fmla="*/ 5358 w 8"/>
                    <a:gd name="T15" fmla="*/ 10886 h 7"/>
                    <a:gd name="T16" fmla="*/ 10716 w 8"/>
                    <a:gd name="T17" fmla="*/ 12700 h 7"/>
                    <a:gd name="T18" fmla="*/ 12502 w 8"/>
                    <a:gd name="T19" fmla="*/ 12700 h 7"/>
                    <a:gd name="T20" fmla="*/ 14288 w 8"/>
                    <a:gd name="T21" fmla="*/ 12700 h 7"/>
                    <a:gd name="T22" fmla="*/ 14288 w 8"/>
                    <a:gd name="T23" fmla="*/ 10886 h 7"/>
                    <a:gd name="T24" fmla="*/ 14288 w 8"/>
                    <a:gd name="T25" fmla="*/ 7257 h 7"/>
                    <a:gd name="T26" fmla="*/ 12502 w 8"/>
                    <a:gd name="T27" fmla="*/ 7257 h 7"/>
                    <a:gd name="T28" fmla="*/ 10716 w 8"/>
                    <a:gd name="T29" fmla="*/ 7257 h 7"/>
                    <a:gd name="T30" fmla="*/ 10716 w 8"/>
                    <a:gd name="T31" fmla="*/ 5443 h 7"/>
                    <a:gd name="T32" fmla="*/ 10716 w 8"/>
                    <a:gd name="T33" fmla="*/ 3629 h 7"/>
                    <a:gd name="T34" fmla="*/ 10716 w 8"/>
                    <a:gd name="T35" fmla="*/ 1814 h 7"/>
                    <a:gd name="T36" fmla="*/ 10716 w 8"/>
                    <a:gd name="T37" fmla="*/ 0 h 7"/>
                    <a:gd name="T38" fmla="*/ 8930 w 8"/>
                    <a:gd name="T39" fmla="*/ 0 h 7"/>
                    <a:gd name="T40" fmla="*/ 3572 w 8"/>
                    <a:gd name="T41" fmla="*/ 1814 h 7"/>
                    <a:gd name="T42" fmla="*/ 1786 w 8"/>
                    <a:gd name="T43" fmla="*/ 1814 h 7"/>
                    <a:gd name="T44" fmla="*/ 0 w 8"/>
                    <a:gd name="T45" fmla="*/ 1814 h 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"/>
                    <a:gd name="T70" fmla="*/ 0 h 7"/>
                    <a:gd name="T71" fmla="*/ 8 w 8"/>
                    <a:gd name="T72" fmla="*/ 7 h 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" h="7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" name="Freeform 39"/>
                <p:cNvSpPr>
                  <a:spLocks noChangeAspect="1"/>
                </p:cNvSpPr>
                <p:nvPr/>
              </p:nvSpPr>
              <p:spPr bwMode="auto">
                <a:xfrm>
                  <a:off x="6781717" y="5477800"/>
                  <a:ext cx="11359" cy="6812"/>
                </a:xfrm>
                <a:custGeom>
                  <a:avLst/>
                  <a:gdLst>
                    <a:gd name="T0" fmla="*/ 0 w 6"/>
                    <a:gd name="T1" fmla="*/ 7938 h 7"/>
                    <a:gd name="T2" fmla="*/ 1852 w 6"/>
                    <a:gd name="T3" fmla="*/ 7938 h 7"/>
                    <a:gd name="T4" fmla="*/ 3704 w 6"/>
                    <a:gd name="T5" fmla="*/ 7938 h 7"/>
                    <a:gd name="T6" fmla="*/ 7409 w 6"/>
                    <a:gd name="T7" fmla="*/ 7938 h 7"/>
                    <a:gd name="T8" fmla="*/ 5557 w 6"/>
                    <a:gd name="T9" fmla="*/ 6804 h 7"/>
                    <a:gd name="T10" fmla="*/ 5557 w 6"/>
                    <a:gd name="T11" fmla="*/ 5670 h 7"/>
                    <a:gd name="T12" fmla="*/ 7409 w 6"/>
                    <a:gd name="T13" fmla="*/ 4536 h 7"/>
                    <a:gd name="T14" fmla="*/ 7409 w 6"/>
                    <a:gd name="T15" fmla="*/ 2268 h 7"/>
                    <a:gd name="T16" fmla="*/ 5557 w 6"/>
                    <a:gd name="T17" fmla="*/ 1134 h 7"/>
                    <a:gd name="T18" fmla="*/ 7409 w 6"/>
                    <a:gd name="T19" fmla="*/ 1134 h 7"/>
                    <a:gd name="T20" fmla="*/ 11113 w 6"/>
                    <a:gd name="T21" fmla="*/ 0 h 7"/>
                    <a:gd name="T22" fmla="*/ 7409 w 6"/>
                    <a:gd name="T23" fmla="*/ 0 h 7"/>
                    <a:gd name="T24" fmla="*/ 5557 w 6"/>
                    <a:gd name="T25" fmla="*/ 0 h 7"/>
                    <a:gd name="T26" fmla="*/ 3704 w 6"/>
                    <a:gd name="T27" fmla="*/ 1134 h 7"/>
                    <a:gd name="T28" fmla="*/ 3704 w 6"/>
                    <a:gd name="T29" fmla="*/ 2268 h 7"/>
                    <a:gd name="T30" fmla="*/ 5557 w 6"/>
                    <a:gd name="T31" fmla="*/ 2268 h 7"/>
                    <a:gd name="T32" fmla="*/ 5557 w 6"/>
                    <a:gd name="T33" fmla="*/ 4536 h 7"/>
                    <a:gd name="T34" fmla="*/ 3704 w 6"/>
                    <a:gd name="T35" fmla="*/ 4536 h 7"/>
                    <a:gd name="T36" fmla="*/ 3704 w 6"/>
                    <a:gd name="T37" fmla="*/ 5670 h 7"/>
                    <a:gd name="T38" fmla="*/ 5557 w 6"/>
                    <a:gd name="T39" fmla="*/ 6804 h 7"/>
                    <a:gd name="T40" fmla="*/ 3704 w 6"/>
                    <a:gd name="T41" fmla="*/ 6804 h 7"/>
                    <a:gd name="T42" fmla="*/ 3704 w 6"/>
                    <a:gd name="T43" fmla="*/ 7938 h 7"/>
                    <a:gd name="T44" fmla="*/ 1852 w 6"/>
                    <a:gd name="T45" fmla="*/ 6804 h 7"/>
                    <a:gd name="T46" fmla="*/ 1852 w 6"/>
                    <a:gd name="T47" fmla="*/ 7938 h 7"/>
                    <a:gd name="T48" fmla="*/ 0 w 6"/>
                    <a:gd name="T49" fmla="*/ 7938 h 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"/>
                    <a:gd name="T76" fmla="*/ 0 h 7"/>
                    <a:gd name="T77" fmla="*/ 6 w 6"/>
                    <a:gd name="T78" fmla="*/ 7 h 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" h="7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" name="Freeform 40"/>
                <p:cNvSpPr>
                  <a:spLocks noChangeAspect="1"/>
                </p:cNvSpPr>
                <p:nvPr/>
              </p:nvSpPr>
              <p:spPr bwMode="auto">
                <a:xfrm>
                  <a:off x="7073796" y="5602119"/>
                  <a:ext cx="6491" cy="10218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1905 h 5"/>
                    <a:gd name="T4" fmla="*/ 2540 w 5"/>
                    <a:gd name="T5" fmla="*/ 5715 h 5"/>
                    <a:gd name="T6" fmla="*/ 3810 w 5"/>
                    <a:gd name="T7" fmla="*/ 7620 h 5"/>
                    <a:gd name="T8" fmla="*/ 5080 w 5"/>
                    <a:gd name="T9" fmla="*/ 9525 h 5"/>
                    <a:gd name="T10" fmla="*/ 6350 w 5"/>
                    <a:gd name="T11" fmla="*/ 7620 h 5"/>
                    <a:gd name="T12" fmla="*/ 5080 w 5"/>
                    <a:gd name="T13" fmla="*/ 7620 h 5"/>
                    <a:gd name="T14" fmla="*/ 5080 w 5"/>
                    <a:gd name="T15" fmla="*/ 5715 h 5"/>
                    <a:gd name="T16" fmla="*/ 5080 w 5"/>
                    <a:gd name="T17" fmla="*/ 1905 h 5"/>
                    <a:gd name="T18" fmla="*/ 5080 w 5"/>
                    <a:gd name="T19" fmla="*/ 0 h 5"/>
                    <a:gd name="T20" fmla="*/ 3810 w 5"/>
                    <a:gd name="T21" fmla="*/ 0 h 5"/>
                    <a:gd name="T22" fmla="*/ 2540 w 5"/>
                    <a:gd name="T23" fmla="*/ 0 h 5"/>
                    <a:gd name="T24" fmla="*/ 0 w 5"/>
                    <a:gd name="T25" fmla="*/ 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5"/>
                    <a:gd name="T41" fmla="*/ 5 w 5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" name="Freeform 41"/>
                <p:cNvSpPr>
                  <a:spLocks noChangeAspect="1"/>
                </p:cNvSpPr>
                <p:nvPr/>
              </p:nvSpPr>
              <p:spPr bwMode="auto">
                <a:xfrm>
                  <a:off x="6793076" y="5469284"/>
                  <a:ext cx="8113" cy="10218"/>
                </a:xfrm>
                <a:custGeom>
                  <a:avLst/>
                  <a:gdLst>
                    <a:gd name="T0" fmla="*/ 0 w 6"/>
                    <a:gd name="T1" fmla="*/ 3810 h 5"/>
                    <a:gd name="T2" fmla="*/ 1323 w 6"/>
                    <a:gd name="T3" fmla="*/ 5715 h 5"/>
                    <a:gd name="T4" fmla="*/ 1323 w 6"/>
                    <a:gd name="T5" fmla="*/ 3810 h 5"/>
                    <a:gd name="T6" fmla="*/ 2646 w 6"/>
                    <a:gd name="T7" fmla="*/ 3810 h 5"/>
                    <a:gd name="T8" fmla="*/ 3969 w 6"/>
                    <a:gd name="T9" fmla="*/ 5715 h 5"/>
                    <a:gd name="T10" fmla="*/ 3969 w 6"/>
                    <a:gd name="T11" fmla="*/ 7620 h 5"/>
                    <a:gd name="T12" fmla="*/ 3969 w 6"/>
                    <a:gd name="T13" fmla="*/ 9525 h 5"/>
                    <a:gd name="T14" fmla="*/ 6614 w 6"/>
                    <a:gd name="T15" fmla="*/ 9525 h 5"/>
                    <a:gd name="T16" fmla="*/ 6614 w 6"/>
                    <a:gd name="T17" fmla="*/ 7620 h 5"/>
                    <a:gd name="T18" fmla="*/ 6614 w 6"/>
                    <a:gd name="T19" fmla="*/ 5715 h 5"/>
                    <a:gd name="T20" fmla="*/ 7937 w 6"/>
                    <a:gd name="T21" fmla="*/ 5715 h 5"/>
                    <a:gd name="T22" fmla="*/ 6614 w 6"/>
                    <a:gd name="T23" fmla="*/ 3810 h 5"/>
                    <a:gd name="T24" fmla="*/ 6614 w 6"/>
                    <a:gd name="T25" fmla="*/ 0 h 5"/>
                    <a:gd name="T26" fmla="*/ 3969 w 6"/>
                    <a:gd name="T27" fmla="*/ 0 h 5"/>
                    <a:gd name="T28" fmla="*/ 2646 w 6"/>
                    <a:gd name="T29" fmla="*/ 0 h 5"/>
                    <a:gd name="T30" fmla="*/ 1323 w 6"/>
                    <a:gd name="T31" fmla="*/ 0 h 5"/>
                    <a:gd name="T32" fmla="*/ 1323 w 6"/>
                    <a:gd name="T33" fmla="*/ 3810 h 5"/>
                    <a:gd name="T34" fmla="*/ 0 w 6"/>
                    <a:gd name="T35" fmla="*/ 381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"/>
                    <a:gd name="T55" fmla="*/ 0 h 5"/>
                    <a:gd name="T56" fmla="*/ 6 w 6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" h="5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" name="Freeform 42"/>
                <p:cNvSpPr>
                  <a:spLocks noChangeAspect="1"/>
                </p:cNvSpPr>
                <p:nvPr/>
              </p:nvSpPr>
              <p:spPr bwMode="auto">
                <a:xfrm>
                  <a:off x="6778471" y="5540810"/>
                  <a:ext cx="4868" cy="5110"/>
                </a:xfrm>
                <a:custGeom>
                  <a:avLst/>
                  <a:gdLst>
                    <a:gd name="T0" fmla="*/ 0 w 3"/>
                    <a:gd name="T1" fmla="*/ 1587 h 3"/>
                    <a:gd name="T2" fmla="*/ 3175 w 3"/>
                    <a:gd name="T3" fmla="*/ 0 h 3"/>
                    <a:gd name="T4" fmla="*/ 4763 w 3"/>
                    <a:gd name="T5" fmla="*/ 0 h 3"/>
                    <a:gd name="T6" fmla="*/ 4763 w 3"/>
                    <a:gd name="T7" fmla="*/ 1587 h 3"/>
                    <a:gd name="T8" fmla="*/ 4763 w 3"/>
                    <a:gd name="T9" fmla="*/ 3175 h 3"/>
                    <a:gd name="T10" fmla="*/ 3175 w 3"/>
                    <a:gd name="T11" fmla="*/ 3175 h 3"/>
                    <a:gd name="T12" fmla="*/ 3175 w 3"/>
                    <a:gd name="T13" fmla="*/ 4762 h 3"/>
                    <a:gd name="T14" fmla="*/ 3175 w 3"/>
                    <a:gd name="T15" fmla="*/ 3175 h 3"/>
                    <a:gd name="T16" fmla="*/ 3175 w 3"/>
                    <a:gd name="T17" fmla="*/ 4762 h 3"/>
                    <a:gd name="T18" fmla="*/ 0 w 3"/>
                    <a:gd name="T19" fmla="*/ 3175 h 3"/>
                    <a:gd name="T20" fmla="*/ 0 w 3"/>
                    <a:gd name="T21" fmla="*/ 1587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3"/>
                    <a:gd name="T35" fmla="*/ 3 w 3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" name="Freeform 43"/>
                <p:cNvSpPr>
                  <a:spLocks noChangeAspect="1"/>
                </p:cNvSpPr>
                <p:nvPr/>
              </p:nvSpPr>
              <p:spPr bwMode="auto">
                <a:xfrm>
                  <a:off x="6784962" y="5513562"/>
                  <a:ext cx="8114" cy="8516"/>
                </a:xfrm>
                <a:custGeom>
                  <a:avLst/>
                  <a:gdLst>
                    <a:gd name="T0" fmla="*/ 0 w 3"/>
                    <a:gd name="T1" fmla="*/ 7937 h 4"/>
                    <a:gd name="T2" fmla="*/ 2646 w 3"/>
                    <a:gd name="T3" fmla="*/ 3969 h 4"/>
                    <a:gd name="T4" fmla="*/ 0 w 3"/>
                    <a:gd name="T5" fmla="*/ 3969 h 4"/>
                    <a:gd name="T6" fmla="*/ 0 w 3"/>
                    <a:gd name="T7" fmla="*/ 1984 h 4"/>
                    <a:gd name="T8" fmla="*/ 0 w 3"/>
                    <a:gd name="T9" fmla="*/ 0 h 4"/>
                    <a:gd name="T10" fmla="*/ 2646 w 3"/>
                    <a:gd name="T11" fmla="*/ 0 h 4"/>
                    <a:gd name="T12" fmla="*/ 2646 w 3"/>
                    <a:gd name="T13" fmla="*/ 1984 h 4"/>
                    <a:gd name="T14" fmla="*/ 7938 w 3"/>
                    <a:gd name="T15" fmla="*/ 1984 h 4"/>
                    <a:gd name="T16" fmla="*/ 7938 w 3"/>
                    <a:gd name="T17" fmla="*/ 3969 h 4"/>
                    <a:gd name="T18" fmla="*/ 2646 w 3"/>
                    <a:gd name="T19" fmla="*/ 3969 h 4"/>
                    <a:gd name="T20" fmla="*/ 7938 w 3"/>
                    <a:gd name="T21" fmla="*/ 7937 h 4"/>
                    <a:gd name="T22" fmla="*/ 2646 w 3"/>
                    <a:gd name="T23" fmla="*/ 7937 h 4"/>
                    <a:gd name="T24" fmla="*/ 0 w 3"/>
                    <a:gd name="T25" fmla="*/ 7937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"/>
                    <a:gd name="T40" fmla="*/ 0 h 4"/>
                    <a:gd name="T41" fmla="*/ 3 w 3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" h="4">
                      <a:moveTo>
                        <a:pt x="0" y="4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" name="Freeform 44"/>
                <p:cNvSpPr>
                  <a:spLocks noChangeAspect="1"/>
                </p:cNvSpPr>
                <p:nvPr/>
              </p:nvSpPr>
              <p:spPr bwMode="auto">
                <a:xfrm>
                  <a:off x="6921266" y="5666833"/>
                  <a:ext cx="3245" cy="1704"/>
                </a:xfrm>
                <a:custGeom>
                  <a:avLst/>
                  <a:gdLst>
                    <a:gd name="T0" fmla="*/ 0 w 3"/>
                    <a:gd name="T1" fmla="*/ 1588 h 2"/>
                    <a:gd name="T2" fmla="*/ 1058 w 3"/>
                    <a:gd name="T3" fmla="*/ 794 h 2"/>
                    <a:gd name="T4" fmla="*/ 1058 w 3"/>
                    <a:gd name="T5" fmla="*/ 0 h 2"/>
                    <a:gd name="T6" fmla="*/ 2117 w 3"/>
                    <a:gd name="T7" fmla="*/ 0 h 2"/>
                    <a:gd name="T8" fmla="*/ 3175 w 3"/>
                    <a:gd name="T9" fmla="*/ 0 h 2"/>
                    <a:gd name="T10" fmla="*/ 3175 w 3"/>
                    <a:gd name="T11" fmla="*/ 794 h 2"/>
                    <a:gd name="T12" fmla="*/ 2117 w 3"/>
                    <a:gd name="T13" fmla="*/ 794 h 2"/>
                    <a:gd name="T14" fmla="*/ 1058 w 3"/>
                    <a:gd name="T15" fmla="*/ 1588 h 2"/>
                    <a:gd name="T16" fmla="*/ 0 w 3"/>
                    <a:gd name="T17" fmla="*/ 158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2"/>
                    <a:gd name="T29" fmla="*/ 3 w 3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" name="Freeform 45"/>
                <p:cNvSpPr>
                  <a:spLocks noChangeAspect="1"/>
                </p:cNvSpPr>
                <p:nvPr/>
              </p:nvSpPr>
              <p:spPr bwMode="auto">
                <a:xfrm>
                  <a:off x="6862850" y="5484612"/>
                  <a:ext cx="3245" cy="18733"/>
                </a:xfrm>
                <a:custGeom>
                  <a:avLst/>
                  <a:gdLst>
                    <a:gd name="T0" fmla="*/ 0 w 2"/>
                    <a:gd name="T1" fmla="*/ 16933 h 9"/>
                    <a:gd name="T2" fmla="*/ 0 w 2"/>
                    <a:gd name="T3" fmla="*/ 10583 h 9"/>
                    <a:gd name="T4" fmla="*/ 0 w 2"/>
                    <a:gd name="T5" fmla="*/ 6350 h 9"/>
                    <a:gd name="T6" fmla="*/ 1588 w 2"/>
                    <a:gd name="T7" fmla="*/ 4233 h 9"/>
                    <a:gd name="T8" fmla="*/ 1588 w 2"/>
                    <a:gd name="T9" fmla="*/ 0 h 9"/>
                    <a:gd name="T10" fmla="*/ 3175 w 2"/>
                    <a:gd name="T11" fmla="*/ 0 h 9"/>
                    <a:gd name="T12" fmla="*/ 1588 w 2"/>
                    <a:gd name="T13" fmla="*/ 4233 h 9"/>
                    <a:gd name="T14" fmla="*/ 1588 w 2"/>
                    <a:gd name="T15" fmla="*/ 6350 h 9"/>
                    <a:gd name="T16" fmla="*/ 0 w 2"/>
                    <a:gd name="T17" fmla="*/ 8467 h 9"/>
                    <a:gd name="T18" fmla="*/ 1588 w 2"/>
                    <a:gd name="T19" fmla="*/ 10583 h 9"/>
                    <a:gd name="T20" fmla="*/ 0 w 2"/>
                    <a:gd name="T21" fmla="*/ 12700 h 9"/>
                    <a:gd name="T22" fmla="*/ 0 w 2"/>
                    <a:gd name="T23" fmla="*/ 19050 h 9"/>
                    <a:gd name="T24" fmla="*/ 0 w 2"/>
                    <a:gd name="T25" fmla="*/ 1693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"/>
                    <a:gd name="T40" fmla="*/ 0 h 9"/>
                    <a:gd name="T41" fmla="*/ 2 w 2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" h="9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" name="Freeform 46"/>
                <p:cNvSpPr>
                  <a:spLocks noChangeAspect="1"/>
                </p:cNvSpPr>
                <p:nvPr/>
              </p:nvSpPr>
              <p:spPr bwMode="auto">
                <a:xfrm>
                  <a:off x="7309082" y="5092920"/>
                  <a:ext cx="6491" cy="3406"/>
                </a:xfrm>
                <a:custGeom>
                  <a:avLst/>
                  <a:gdLst>
                    <a:gd name="T0" fmla="*/ 3175 w 4"/>
                    <a:gd name="T1" fmla="*/ 3175 h 2"/>
                    <a:gd name="T2" fmla="*/ 0 w 4"/>
                    <a:gd name="T3" fmla="*/ 3175 h 2"/>
                    <a:gd name="T4" fmla="*/ 0 w 4"/>
                    <a:gd name="T5" fmla="*/ 1588 h 2"/>
                    <a:gd name="T6" fmla="*/ 3175 w 4"/>
                    <a:gd name="T7" fmla="*/ 1588 h 2"/>
                    <a:gd name="T8" fmla="*/ 4762 w 4"/>
                    <a:gd name="T9" fmla="*/ 1588 h 2"/>
                    <a:gd name="T10" fmla="*/ 4762 w 4"/>
                    <a:gd name="T11" fmla="*/ 0 h 2"/>
                    <a:gd name="T12" fmla="*/ 6350 w 4"/>
                    <a:gd name="T13" fmla="*/ 1588 h 2"/>
                    <a:gd name="T14" fmla="*/ 4762 w 4"/>
                    <a:gd name="T15" fmla="*/ 3175 h 2"/>
                    <a:gd name="T16" fmla="*/ 3175 w 4"/>
                    <a:gd name="T17" fmla="*/ 3175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2"/>
                    <a:gd name="T29" fmla="*/ 4 w 4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" name="Freeform 47"/>
                <p:cNvSpPr>
                  <a:spLocks noChangeAspect="1"/>
                </p:cNvSpPr>
                <p:nvPr/>
              </p:nvSpPr>
              <p:spPr bwMode="auto">
                <a:xfrm>
                  <a:off x="6797943" y="5453957"/>
                  <a:ext cx="3245" cy="6812"/>
                </a:xfrm>
                <a:custGeom>
                  <a:avLst/>
                  <a:gdLst>
                    <a:gd name="T0" fmla="*/ 0 w 3"/>
                    <a:gd name="T1" fmla="*/ 2117 h 3"/>
                    <a:gd name="T2" fmla="*/ 2117 w 3"/>
                    <a:gd name="T3" fmla="*/ 0 h 3"/>
                    <a:gd name="T4" fmla="*/ 3175 w 3"/>
                    <a:gd name="T5" fmla="*/ 0 h 3"/>
                    <a:gd name="T6" fmla="*/ 3175 w 3"/>
                    <a:gd name="T7" fmla="*/ 2117 h 3"/>
                    <a:gd name="T8" fmla="*/ 2117 w 3"/>
                    <a:gd name="T9" fmla="*/ 2117 h 3"/>
                    <a:gd name="T10" fmla="*/ 0 w 3"/>
                    <a:gd name="T11" fmla="*/ 6350 h 3"/>
                    <a:gd name="T12" fmla="*/ 0 w 3"/>
                    <a:gd name="T13" fmla="*/ 2117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3"/>
                    <a:gd name="T23" fmla="*/ 3 w 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Freeform 48"/>
                <p:cNvSpPr>
                  <a:spLocks noChangeAspect="1"/>
                </p:cNvSpPr>
                <p:nvPr/>
              </p:nvSpPr>
              <p:spPr bwMode="auto">
                <a:xfrm>
                  <a:off x="7107872" y="5258111"/>
                  <a:ext cx="6491" cy="3406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3175 h 1"/>
                    <a:gd name="T4" fmla="*/ 3175 w 2"/>
                    <a:gd name="T5" fmla="*/ 3175 h 1"/>
                    <a:gd name="T6" fmla="*/ 6350 w 2"/>
                    <a:gd name="T7" fmla="*/ 0 h 1"/>
                    <a:gd name="T8" fmla="*/ 3175 w 2"/>
                    <a:gd name="T9" fmla="*/ 0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" name="Freeform 49"/>
                <p:cNvSpPr>
                  <a:spLocks noChangeAspect="1"/>
                </p:cNvSpPr>
                <p:nvPr/>
              </p:nvSpPr>
              <p:spPr bwMode="auto">
                <a:xfrm>
                  <a:off x="7450253" y="5055453"/>
                  <a:ext cx="4868" cy="1702"/>
                </a:xfrm>
                <a:custGeom>
                  <a:avLst/>
                  <a:gdLst>
                    <a:gd name="T0" fmla="*/ 2381 w 2"/>
                    <a:gd name="T1" fmla="*/ 1587 h 1"/>
                    <a:gd name="T2" fmla="*/ 0 w 2"/>
                    <a:gd name="T3" fmla="*/ 0 h 1"/>
                    <a:gd name="T4" fmla="*/ 2381 w 2"/>
                    <a:gd name="T5" fmla="*/ 0 h 1"/>
                    <a:gd name="T6" fmla="*/ 4762 w 2"/>
                    <a:gd name="T7" fmla="*/ 0 h 1"/>
                    <a:gd name="T8" fmla="*/ 2381 w 2"/>
                    <a:gd name="T9" fmla="*/ 158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"/>
                    <a:gd name="T17" fmla="*/ 2 w 2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7" name="Freeform 50"/>
                <p:cNvSpPr>
                  <a:spLocks noChangeAspect="1"/>
                </p:cNvSpPr>
                <p:nvPr/>
              </p:nvSpPr>
              <p:spPr bwMode="auto">
                <a:xfrm>
                  <a:off x="6809302" y="5533998"/>
                  <a:ext cx="1622" cy="0"/>
                </a:xfrm>
                <a:custGeom>
                  <a:avLst/>
                  <a:gdLst>
                    <a:gd name="T0" fmla="*/ 0 w 1"/>
                    <a:gd name="T1" fmla="*/ 0 h 1"/>
                    <a:gd name="T2" fmla="*/ 1588 w 1"/>
                    <a:gd name="T3" fmla="*/ 1587 h 1"/>
                    <a:gd name="T4" fmla="*/ 1588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8" name="Freeform 51"/>
                <p:cNvSpPr>
                  <a:spLocks noChangeAspect="1"/>
                </p:cNvSpPr>
                <p:nvPr/>
              </p:nvSpPr>
              <p:spPr bwMode="auto">
                <a:xfrm>
                  <a:off x="6786585" y="5498236"/>
                  <a:ext cx="8113" cy="3406"/>
                </a:xfrm>
                <a:custGeom>
                  <a:avLst/>
                  <a:gdLst>
                    <a:gd name="T0" fmla="*/ 0 w 3"/>
                    <a:gd name="T1" fmla="*/ 3175 h 2"/>
                    <a:gd name="T2" fmla="*/ 0 w 3"/>
                    <a:gd name="T3" fmla="*/ 0 h 2"/>
                    <a:gd name="T4" fmla="*/ 5291 w 3"/>
                    <a:gd name="T5" fmla="*/ 0 h 2"/>
                    <a:gd name="T6" fmla="*/ 7937 w 3"/>
                    <a:gd name="T7" fmla="*/ 0 h 2"/>
                    <a:gd name="T8" fmla="*/ 5291 w 3"/>
                    <a:gd name="T9" fmla="*/ 0 h 2"/>
                    <a:gd name="T10" fmla="*/ 0 w 3"/>
                    <a:gd name="T11" fmla="*/ 3175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"/>
                    <a:gd name="T20" fmla="*/ 3 w 3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9" name="Freeform 52"/>
                <p:cNvSpPr>
                  <a:spLocks noChangeAspect="1"/>
                </p:cNvSpPr>
                <p:nvPr/>
              </p:nvSpPr>
              <p:spPr bwMode="auto">
                <a:xfrm>
                  <a:off x="7114363" y="5133792"/>
                  <a:ext cx="1622" cy="0"/>
                </a:xfrm>
                <a:custGeom>
                  <a:avLst/>
                  <a:gdLst>
                    <a:gd name="T0" fmla="*/ 1587 w 2"/>
                    <a:gd name="T1" fmla="*/ 0 h 1"/>
                    <a:gd name="T2" fmla="*/ 0 w 2"/>
                    <a:gd name="T3" fmla="*/ 0 h 1"/>
                    <a:gd name="T4" fmla="*/ 1587 w 2"/>
                    <a:gd name="T5" fmla="*/ 0 h 1"/>
                    <a:gd name="T6" fmla="*/ 1587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0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0" name="Freeform 53"/>
                <p:cNvSpPr>
                  <a:spLocks noChangeAspect="1"/>
                </p:cNvSpPr>
                <p:nvPr/>
              </p:nvSpPr>
              <p:spPr bwMode="auto">
                <a:xfrm>
                  <a:off x="7099758" y="5164446"/>
                  <a:ext cx="1623" cy="0"/>
                </a:xfrm>
                <a:custGeom>
                  <a:avLst/>
                  <a:gdLst>
                    <a:gd name="T0" fmla="*/ 1588 w 1"/>
                    <a:gd name="T1" fmla="*/ 0 h 1"/>
                    <a:gd name="T2" fmla="*/ 0 w 1"/>
                    <a:gd name="T3" fmla="*/ 0 h 1"/>
                    <a:gd name="T4" fmla="*/ 1588 w 1"/>
                    <a:gd name="T5" fmla="*/ 0 h 1"/>
                    <a:gd name="T6" fmla="*/ 1588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1" name="Freeform 54"/>
                <p:cNvSpPr>
                  <a:spLocks noChangeAspect="1"/>
                </p:cNvSpPr>
                <p:nvPr/>
              </p:nvSpPr>
              <p:spPr bwMode="auto">
                <a:xfrm>
                  <a:off x="7322064" y="5098028"/>
                  <a:ext cx="1622" cy="1704"/>
                </a:xfrm>
                <a:custGeom>
                  <a:avLst/>
                  <a:gdLst>
                    <a:gd name="T0" fmla="*/ 0 w 1"/>
                    <a:gd name="T1" fmla="*/ 0 h 1587"/>
                    <a:gd name="T2" fmla="*/ 1587 w 1"/>
                    <a:gd name="T3" fmla="*/ 0 h 1587"/>
                    <a:gd name="T4" fmla="*/ 0 w 1"/>
                    <a:gd name="T5" fmla="*/ 0 h 158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587"/>
                    <a:gd name="T11" fmla="*/ 1 w 1"/>
                    <a:gd name="T12" fmla="*/ 1587 h 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58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" name="Freeform 55"/>
                <p:cNvSpPr>
                  <a:spLocks noChangeAspect="1"/>
                </p:cNvSpPr>
                <p:nvPr/>
              </p:nvSpPr>
              <p:spPr bwMode="auto">
                <a:xfrm>
                  <a:off x="7325309" y="5092920"/>
                  <a:ext cx="1622" cy="1702"/>
                </a:xfrm>
                <a:custGeom>
                  <a:avLst/>
                  <a:gdLst>
                    <a:gd name="T0" fmla="*/ 1587 w 1"/>
                    <a:gd name="T1" fmla="*/ 0 h 1588"/>
                    <a:gd name="T2" fmla="*/ 0 w 1"/>
                    <a:gd name="T3" fmla="*/ 0 h 1588"/>
                    <a:gd name="T4" fmla="*/ 1587 w 1"/>
                    <a:gd name="T5" fmla="*/ 0 h 158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588"/>
                    <a:gd name="T11" fmla="*/ 1 w 1"/>
                    <a:gd name="T12" fmla="*/ 1588 h 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58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" name="Freeform 56"/>
                <p:cNvSpPr>
                  <a:spLocks noChangeAspect="1"/>
                </p:cNvSpPr>
                <p:nvPr/>
              </p:nvSpPr>
              <p:spPr bwMode="auto">
                <a:xfrm>
                  <a:off x="7322064" y="5086108"/>
                  <a:ext cx="1622" cy="1702"/>
                </a:xfrm>
                <a:custGeom>
                  <a:avLst/>
                  <a:gdLst>
                    <a:gd name="T0" fmla="*/ 0 w 1"/>
                    <a:gd name="T1" fmla="*/ 0 h 1588"/>
                    <a:gd name="T2" fmla="*/ 1587 w 1"/>
                    <a:gd name="T3" fmla="*/ 0 h 1588"/>
                    <a:gd name="T4" fmla="*/ 0 w 1"/>
                    <a:gd name="T5" fmla="*/ 0 h 158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588"/>
                    <a:gd name="T11" fmla="*/ 1 w 1"/>
                    <a:gd name="T12" fmla="*/ 1588 h 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58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" cstate="print"/>
                  <a:srcRect/>
                  <a:tile tx="0" ty="0" sx="100000" sy="100000" flip="none" algn="tl"/>
                </a:blip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" name="Freeform 57"/>
                <p:cNvSpPr>
                  <a:spLocks noChangeAspect="1"/>
                </p:cNvSpPr>
                <p:nvPr/>
              </p:nvSpPr>
              <p:spPr bwMode="auto">
                <a:xfrm>
                  <a:off x="5485210" y="2850057"/>
                  <a:ext cx="519252" cy="960497"/>
                </a:xfrm>
                <a:custGeom>
                  <a:avLst/>
                  <a:gdLst>
                    <a:gd name="T0" fmla="*/ 42831 w 303"/>
                    <a:gd name="T1" fmla="*/ 960328 h 567"/>
                    <a:gd name="T2" fmla="*/ 95941 w 303"/>
                    <a:gd name="T3" fmla="*/ 950148 h 567"/>
                    <a:gd name="T4" fmla="*/ 126780 w 303"/>
                    <a:gd name="T5" fmla="*/ 926394 h 567"/>
                    <a:gd name="T6" fmla="*/ 173037 w 303"/>
                    <a:gd name="T7" fmla="*/ 921304 h 567"/>
                    <a:gd name="T8" fmla="*/ 209015 w 303"/>
                    <a:gd name="T9" fmla="*/ 892461 h 567"/>
                    <a:gd name="T10" fmla="*/ 231288 w 303"/>
                    <a:gd name="T11" fmla="*/ 883977 h 567"/>
                    <a:gd name="T12" fmla="*/ 233001 w 303"/>
                    <a:gd name="T13" fmla="*/ 846650 h 567"/>
                    <a:gd name="T14" fmla="*/ 263839 w 303"/>
                    <a:gd name="T15" fmla="*/ 855133 h 567"/>
                    <a:gd name="T16" fmla="*/ 303244 w 303"/>
                    <a:gd name="T17" fmla="*/ 848346 h 567"/>
                    <a:gd name="T18" fmla="*/ 330655 w 303"/>
                    <a:gd name="T19" fmla="*/ 848346 h 567"/>
                    <a:gd name="T20" fmla="*/ 361494 w 303"/>
                    <a:gd name="T21" fmla="*/ 834773 h 567"/>
                    <a:gd name="T22" fmla="*/ 382053 w 303"/>
                    <a:gd name="T23" fmla="*/ 817806 h 567"/>
                    <a:gd name="T24" fmla="*/ 397472 w 303"/>
                    <a:gd name="T25" fmla="*/ 807626 h 567"/>
                    <a:gd name="T26" fmla="*/ 424884 w 303"/>
                    <a:gd name="T27" fmla="*/ 756725 h 567"/>
                    <a:gd name="T28" fmla="*/ 435163 w 303"/>
                    <a:gd name="T29" fmla="*/ 704128 h 567"/>
                    <a:gd name="T30" fmla="*/ 424884 w 303"/>
                    <a:gd name="T31" fmla="*/ 663407 h 567"/>
                    <a:gd name="T32" fmla="*/ 409465 w 303"/>
                    <a:gd name="T33" fmla="*/ 632866 h 567"/>
                    <a:gd name="T34" fmla="*/ 414604 w 303"/>
                    <a:gd name="T35" fmla="*/ 612506 h 567"/>
                    <a:gd name="T36" fmla="*/ 436876 w 303"/>
                    <a:gd name="T37" fmla="*/ 597236 h 567"/>
                    <a:gd name="T38" fmla="*/ 438590 w 303"/>
                    <a:gd name="T39" fmla="*/ 563302 h 567"/>
                    <a:gd name="T40" fmla="*/ 469428 w 303"/>
                    <a:gd name="T41" fmla="*/ 503918 h 567"/>
                    <a:gd name="T42" fmla="*/ 464288 w 303"/>
                    <a:gd name="T43" fmla="*/ 466591 h 567"/>
                    <a:gd name="T44" fmla="*/ 445443 w 303"/>
                    <a:gd name="T45" fmla="*/ 420780 h 567"/>
                    <a:gd name="T46" fmla="*/ 428310 w 303"/>
                    <a:gd name="T47" fmla="*/ 397026 h 567"/>
                    <a:gd name="T48" fmla="*/ 406038 w 303"/>
                    <a:gd name="T49" fmla="*/ 371576 h 567"/>
                    <a:gd name="T50" fmla="*/ 407751 w 303"/>
                    <a:gd name="T51" fmla="*/ 332552 h 567"/>
                    <a:gd name="T52" fmla="*/ 435163 w 303"/>
                    <a:gd name="T53" fmla="*/ 303708 h 567"/>
                    <a:gd name="T54" fmla="*/ 460862 w 303"/>
                    <a:gd name="T55" fmla="*/ 242627 h 567"/>
                    <a:gd name="T56" fmla="*/ 503693 w 303"/>
                    <a:gd name="T57" fmla="*/ 237537 h 567"/>
                    <a:gd name="T58" fmla="*/ 501980 w 303"/>
                    <a:gd name="T59" fmla="*/ 164579 h 567"/>
                    <a:gd name="T60" fmla="*/ 454009 w 303"/>
                    <a:gd name="T61" fmla="*/ 111982 h 567"/>
                    <a:gd name="T62" fmla="*/ 454009 w 303"/>
                    <a:gd name="T63" fmla="*/ 100105 h 567"/>
                    <a:gd name="T64" fmla="*/ 503693 w 303"/>
                    <a:gd name="T65" fmla="*/ 71261 h 567"/>
                    <a:gd name="T66" fmla="*/ 488274 w 303"/>
                    <a:gd name="T67" fmla="*/ 52597 h 567"/>
                    <a:gd name="T68" fmla="*/ 466002 w 303"/>
                    <a:gd name="T69" fmla="*/ 0 h 567"/>
                    <a:gd name="T70" fmla="*/ 359781 w 303"/>
                    <a:gd name="T71" fmla="*/ 50901 h 567"/>
                    <a:gd name="T72" fmla="*/ 152478 w 303"/>
                    <a:gd name="T73" fmla="*/ 171366 h 567"/>
                    <a:gd name="T74" fmla="*/ 118214 w 303"/>
                    <a:gd name="T75" fmla="*/ 223963 h 567"/>
                    <a:gd name="T76" fmla="*/ 94228 w 303"/>
                    <a:gd name="T77" fmla="*/ 274864 h 567"/>
                    <a:gd name="T78" fmla="*/ 85662 w 303"/>
                    <a:gd name="T79" fmla="*/ 324068 h 567"/>
                    <a:gd name="T80" fmla="*/ 78809 w 303"/>
                    <a:gd name="T81" fmla="*/ 356306 h 567"/>
                    <a:gd name="T82" fmla="*/ 54824 w 303"/>
                    <a:gd name="T83" fmla="*/ 378363 h 567"/>
                    <a:gd name="T84" fmla="*/ 37691 w 303"/>
                    <a:gd name="T85" fmla="*/ 402116 h 567"/>
                    <a:gd name="T86" fmla="*/ 37691 w 303"/>
                    <a:gd name="T87" fmla="*/ 430960 h 567"/>
                    <a:gd name="T88" fmla="*/ 66816 w 303"/>
                    <a:gd name="T89" fmla="*/ 466591 h 567"/>
                    <a:gd name="T90" fmla="*/ 68530 w 303"/>
                    <a:gd name="T91" fmla="*/ 480164 h 567"/>
                    <a:gd name="T92" fmla="*/ 63390 w 303"/>
                    <a:gd name="T93" fmla="*/ 510705 h 567"/>
                    <a:gd name="T94" fmla="*/ 58250 w 303"/>
                    <a:gd name="T95" fmla="*/ 532762 h 567"/>
                    <a:gd name="T96" fmla="*/ 39405 w 303"/>
                    <a:gd name="T97" fmla="*/ 563302 h 567"/>
                    <a:gd name="T98" fmla="*/ 22272 w 303"/>
                    <a:gd name="T99" fmla="*/ 576876 h 567"/>
                    <a:gd name="T100" fmla="*/ 22272 w 303"/>
                    <a:gd name="T101" fmla="*/ 602326 h 567"/>
                    <a:gd name="T102" fmla="*/ 27412 w 303"/>
                    <a:gd name="T103" fmla="*/ 620990 h 567"/>
                    <a:gd name="T104" fmla="*/ 27412 w 303"/>
                    <a:gd name="T105" fmla="*/ 634563 h 567"/>
                    <a:gd name="T106" fmla="*/ 42831 w 303"/>
                    <a:gd name="T107" fmla="*/ 756725 h 567"/>
                    <a:gd name="T108" fmla="*/ 42831 w 303"/>
                    <a:gd name="T109" fmla="*/ 824593 h 567"/>
                    <a:gd name="T110" fmla="*/ 17132 w 303"/>
                    <a:gd name="T111" fmla="*/ 883977 h 567"/>
                    <a:gd name="T112" fmla="*/ 5140 w 303"/>
                    <a:gd name="T113" fmla="*/ 926394 h 56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3"/>
                    <a:gd name="T172" fmla="*/ 0 h 567"/>
                    <a:gd name="T173" fmla="*/ 303 w 303"/>
                    <a:gd name="T174" fmla="*/ 567 h 56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3" h="567">
                      <a:moveTo>
                        <a:pt x="0" y="556"/>
                      </a:moveTo>
                      <a:lnTo>
                        <a:pt x="5" y="564"/>
                      </a:lnTo>
                      <a:lnTo>
                        <a:pt x="10" y="566"/>
                      </a:lnTo>
                      <a:lnTo>
                        <a:pt x="17" y="566"/>
                      </a:lnTo>
                      <a:lnTo>
                        <a:pt x="21" y="567"/>
                      </a:lnTo>
                      <a:lnTo>
                        <a:pt x="25" y="566"/>
                      </a:lnTo>
                      <a:lnTo>
                        <a:pt x="31" y="567"/>
                      </a:lnTo>
                      <a:lnTo>
                        <a:pt x="40" y="566"/>
                      </a:lnTo>
                      <a:lnTo>
                        <a:pt x="44" y="562"/>
                      </a:lnTo>
                      <a:lnTo>
                        <a:pt x="46" y="561"/>
                      </a:lnTo>
                      <a:lnTo>
                        <a:pt x="54" y="561"/>
                      </a:lnTo>
                      <a:lnTo>
                        <a:pt x="56" y="560"/>
                      </a:lnTo>
                      <a:lnTo>
                        <a:pt x="56" y="555"/>
                      </a:lnTo>
                      <a:lnTo>
                        <a:pt x="57" y="554"/>
                      </a:lnTo>
                      <a:lnTo>
                        <a:pt x="60" y="557"/>
                      </a:lnTo>
                      <a:lnTo>
                        <a:pt x="63" y="554"/>
                      </a:lnTo>
                      <a:lnTo>
                        <a:pt x="69" y="552"/>
                      </a:lnTo>
                      <a:lnTo>
                        <a:pt x="74" y="546"/>
                      </a:lnTo>
                      <a:lnTo>
                        <a:pt x="79" y="547"/>
                      </a:lnTo>
                      <a:lnTo>
                        <a:pt x="82" y="546"/>
                      </a:lnTo>
                      <a:lnTo>
                        <a:pt x="85" y="546"/>
                      </a:lnTo>
                      <a:lnTo>
                        <a:pt x="88" y="544"/>
                      </a:lnTo>
                      <a:lnTo>
                        <a:pt x="99" y="544"/>
                      </a:lnTo>
                      <a:lnTo>
                        <a:pt x="101" y="543"/>
                      </a:lnTo>
                      <a:lnTo>
                        <a:pt x="103" y="543"/>
                      </a:lnTo>
                      <a:lnTo>
                        <a:pt x="105" y="543"/>
                      </a:lnTo>
                      <a:lnTo>
                        <a:pt x="106" y="539"/>
                      </a:lnTo>
                      <a:lnTo>
                        <a:pt x="112" y="533"/>
                      </a:lnTo>
                      <a:lnTo>
                        <a:pt x="111" y="530"/>
                      </a:lnTo>
                      <a:lnTo>
                        <a:pt x="122" y="526"/>
                      </a:lnTo>
                      <a:lnTo>
                        <a:pt x="122" y="523"/>
                      </a:lnTo>
                      <a:lnTo>
                        <a:pt x="129" y="522"/>
                      </a:lnTo>
                      <a:lnTo>
                        <a:pt x="130" y="521"/>
                      </a:lnTo>
                      <a:lnTo>
                        <a:pt x="134" y="521"/>
                      </a:lnTo>
                      <a:lnTo>
                        <a:pt x="134" y="520"/>
                      </a:lnTo>
                      <a:lnTo>
                        <a:pt x="135" y="521"/>
                      </a:lnTo>
                      <a:lnTo>
                        <a:pt x="136" y="518"/>
                      </a:lnTo>
                      <a:lnTo>
                        <a:pt x="135" y="514"/>
                      </a:lnTo>
                      <a:lnTo>
                        <a:pt x="134" y="512"/>
                      </a:lnTo>
                      <a:lnTo>
                        <a:pt x="136" y="505"/>
                      </a:lnTo>
                      <a:lnTo>
                        <a:pt x="135" y="500"/>
                      </a:lnTo>
                      <a:lnTo>
                        <a:pt x="136" y="499"/>
                      </a:lnTo>
                      <a:lnTo>
                        <a:pt x="146" y="500"/>
                      </a:lnTo>
                      <a:lnTo>
                        <a:pt x="146" y="501"/>
                      </a:lnTo>
                      <a:lnTo>
                        <a:pt x="146" y="503"/>
                      </a:lnTo>
                      <a:lnTo>
                        <a:pt x="152" y="501"/>
                      </a:lnTo>
                      <a:lnTo>
                        <a:pt x="152" y="504"/>
                      </a:lnTo>
                      <a:lnTo>
                        <a:pt x="154" y="504"/>
                      </a:lnTo>
                      <a:lnTo>
                        <a:pt x="157" y="504"/>
                      </a:lnTo>
                      <a:lnTo>
                        <a:pt x="158" y="503"/>
                      </a:lnTo>
                      <a:lnTo>
                        <a:pt x="170" y="504"/>
                      </a:lnTo>
                      <a:lnTo>
                        <a:pt x="176" y="503"/>
                      </a:lnTo>
                      <a:lnTo>
                        <a:pt x="175" y="500"/>
                      </a:lnTo>
                      <a:lnTo>
                        <a:pt x="177" y="500"/>
                      </a:lnTo>
                      <a:lnTo>
                        <a:pt x="181" y="503"/>
                      </a:lnTo>
                      <a:lnTo>
                        <a:pt x="186" y="505"/>
                      </a:lnTo>
                      <a:lnTo>
                        <a:pt x="188" y="505"/>
                      </a:lnTo>
                      <a:lnTo>
                        <a:pt x="188" y="503"/>
                      </a:lnTo>
                      <a:lnTo>
                        <a:pt x="189" y="501"/>
                      </a:lnTo>
                      <a:lnTo>
                        <a:pt x="193" y="500"/>
                      </a:lnTo>
                      <a:lnTo>
                        <a:pt x="198" y="500"/>
                      </a:lnTo>
                      <a:lnTo>
                        <a:pt x="200" y="498"/>
                      </a:lnTo>
                      <a:lnTo>
                        <a:pt x="204" y="495"/>
                      </a:lnTo>
                      <a:lnTo>
                        <a:pt x="204" y="490"/>
                      </a:lnTo>
                      <a:lnTo>
                        <a:pt x="206" y="489"/>
                      </a:lnTo>
                      <a:lnTo>
                        <a:pt x="211" y="492"/>
                      </a:lnTo>
                      <a:lnTo>
                        <a:pt x="214" y="492"/>
                      </a:lnTo>
                      <a:lnTo>
                        <a:pt x="216" y="488"/>
                      </a:lnTo>
                      <a:lnTo>
                        <a:pt x="219" y="486"/>
                      </a:lnTo>
                      <a:lnTo>
                        <a:pt x="220" y="484"/>
                      </a:lnTo>
                      <a:lnTo>
                        <a:pt x="221" y="482"/>
                      </a:lnTo>
                      <a:lnTo>
                        <a:pt x="223" y="482"/>
                      </a:lnTo>
                      <a:lnTo>
                        <a:pt x="225" y="483"/>
                      </a:lnTo>
                      <a:lnTo>
                        <a:pt x="226" y="483"/>
                      </a:lnTo>
                      <a:lnTo>
                        <a:pt x="226" y="478"/>
                      </a:lnTo>
                      <a:lnTo>
                        <a:pt x="228" y="478"/>
                      </a:lnTo>
                      <a:lnTo>
                        <a:pt x="231" y="478"/>
                      </a:lnTo>
                      <a:lnTo>
                        <a:pt x="232" y="476"/>
                      </a:lnTo>
                      <a:lnTo>
                        <a:pt x="238" y="475"/>
                      </a:lnTo>
                      <a:lnTo>
                        <a:pt x="244" y="461"/>
                      </a:lnTo>
                      <a:lnTo>
                        <a:pt x="248" y="464"/>
                      </a:lnTo>
                      <a:lnTo>
                        <a:pt x="249" y="463"/>
                      </a:lnTo>
                      <a:lnTo>
                        <a:pt x="245" y="447"/>
                      </a:lnTo>
                      <a:lnTo>
                        <a:pt x="248" y="446"/>
                      </a:lnTo>
                      <a:lnTo>
                        <a:pt x="250" y="446"/>
                      </a:lnTo>
                      <a:lnTo>
                        <a:pt x="249" y="431"/>
                      </a:lnTo>
                      <a:lnTo>
                        <a:pt x="253" y="432"/>
                      </a:lnTo>
                      <a:lnTo>
                        <a:pt x="251" y="418"/>
                      </a:lnTo>
                      <a:lnTo>
                        <a:pt x="254" y="418"/>
                      </a:lnTo>
                      <a:lnTo>
                        <a:pt x="254" y="415"/>
                      </a:lnTo>
                      <a:lnTo>
                        <a:pt x="250" y="415"/>
                      </a:lnTo>
                      <a:lnTo>
                        <a:pt x="253" y="410"/>
                      </a:lnTo>
                      <a:lnTo>
                        <a:pt x="253" y="407"/>
                      </a:lnTo>
                      <a:lnTo>
                        <a:pt x="255" y="396"/>
                      </a:lnTo>
                      <a:lnTo>
                        <a:pt x="253" y="391"/>
                      </a:lnTo>
                      <a:lnTo>
                        <a:pt x="248" y="391"/>
                      </a:lnTo>
                      <a:lnTo>
                        <a:pt x="246" y="389"/>
                      </a:lnTo>
                      <a:lnTo>
                        <a:pt x="243" y="387"/>
                      </a:lnTo>
                      <a:lnTo>
                        <a:pt x="242" y="381"/>
                      </a:lnTo>
                      <a:lnTo>
                        <a:pt x="244" y="379"/>
                      </a:lnTo>
                      <a:lnTo>
                        <a:pt x="240" y="375"/>
                      </a:lnTo>
                      <a:lnTo>
                        <a:pt x="239" y="373"/>
                      </a:lnTo>
                      <a:lnTo>
                        <a:pt x="237" y="372"/>
                      </a:lnTo>
                      <a:lnTo>
                        <a:pt x="236" y="369"/>
                      </a:lnTo>
                      <a:lnTo>
                        <a:pt x="238" y="366"/>
                      </a:lnTo>
                      <a:lnTo>
                        <a:pt x="236" y="366"/>
                      </a:lnTo>
                      <a:lnTo>
                        <a:pt x="237" y="363"/>
                      </a:lnTo>
                      <a:lnTo>
                        <a:pt x="242" y="361"/>
                      </a:lnTo>
                      <a:lnTo>
                        <a:pt x="245" y="361"/>
                      </a:lnTo>
                      <a:lnTo>
                        <a:pt x="249" y="360"/>
                      </a:lnTo>
                      <a:lnTo>
                        <a:pt x="250" y="357"/>
                      </a:lnTo>
                      <a:lnTo>
                        <a:pt x="250" y="350"/>
                      </a:lnTo>
                      <a:lnTo>
                        <a:pt x="253" y="349"/>
                      </a:lnTo>
                      <a:lnTo>
                        <a:pt x="255" y="352"/>
                      </a:lnTo>
                      <a:lnTo>
                        <a:pt x="257" y="350"/>
                      </a:lnTo>
                      <a:lnTo>
                        <a:pt x="256" y="343"/>
                      </a:lnTo>
                      <a:lnTo>
                        <a:pt x="257" y="339"/>
                      </a:lnTo>
                      <a:lnTo>
                        <a:pt x="256" y="338"/>
                      </a:lnTo>
                      <a:lnTo>
                        <a:pt x="257" y="334"/>
                      </a:lnTo>
                      <a:lnTo>
                        <a:pt x="256" y="332"/>
                      </a:lnTo>
                      <a:lnTo>
                        <a:pt x="257" y="326"/>
                      </a:lnTo>
                      <a:lnTo>
                        <a:pt x="261" y="322"/>
                      </a:lnTo>
                      <a:lnTo>
                        <a:pt x="265" y="310"/>
                      </a:lnTo>
                      <a:lnTo>
                        <a:pt x="268" y="306"/>
                      </a:lnTo>
                      <a:lnTo>
                        <a:pt x="271" y="301"/>
                      </a:lnTo>
                      <a:lnTo>
                        <a:pt x="274" y="297"/>
                      </a:lnTo>
                      <a:lnTo>
                        <a:pt x="278" y="287"/>
                      </a:lnTo>
                      <a:lnTo>
                        <a:pt x="282" y="282"/>
                      </a:lnTo>
                      <a:lnTo>
                        <a:pt x="284" y="282"/>
                      </a:lnTo>
                      <a:lnTo>
                        <a:pt x="282" y="277"/>
                      </a:lnTo>
                      <a:lnTo>
                        <a:pt x="278" y="275"/>
                      </a:lnTo>
                      <a:lnTo>
                        <a:pt x="271" y="275"/>
                      </a:lnTo>
                      <a:lnTo>
                        <a:pt x="269" y="272"/>
                      </a:lnTo>
                      <a:lnTo>
                        <a:pt x="273" y="270"/>
                      </a:lnTo>
                      <a:lnTo>
                        <a:pt x="271" y="266"/>
                      </a:lnTo>
                      <a:lnTo>
                        <a:pt x="268" y="264"/>
                      </a:lnTo>
                      <a:lnTo>
                        <a:pt x="267" y="258"/>
                      </a:lnTo>
                      <a:lnTo>
                        <a:pt x="260" y="248"/>
                      </a:lnTo>
                      <a:lnTo>
                        <a:pt x="261" y="244"/>
                      </a:lnTo>
                      <a:lnTo>
                        <a:pt x="256" y="238"/>
                      </a:lnTo>
                      <a:lnTo>
                        <a:pt x="256" y="235"/>
                      </a:lnTo>
                      <a:lnTo>
                        <a:pt x="256" y="234"/>
                      </a:lnTo>
                      <a:lnTo>
                        <a:pt x="254" y="235"/>
                      </a:lnTo>
                      <a:lnTo>
                        <a:pt x="250" y="234"/>
                      </a:lnTo>
                      <a:lnTo>
                        <a:pt x="250" y="231"/>
                      </a:lnTo>
                      <a:lnTo>
                        <a:pt x="246" y="230"/>
                      </a:lnTo>
                      <a:lnTo>
                        <a:pt x="244" y="227"/>
                      </a:lnTo>
                      <a:lnTo>
                        <a:pt x="240" y="230"/>
                      </a:lnTo>
                      <a:lnTo>
                        <a:pt x="237" y="227"/>
                      </a:lnTo>
                      <a:lnTo>
                        <a:pt x="237" y="219"/>
                      </a:lnTo>
                      <a:lnTo>
                        <a:pt x="234" y="217"/>
                      </a:lnTo>
                      <a:lnTo>
                        <a:pt x="234" y="213"/>
                      </a:lnTo>
                      <a:lnTo>
                        <a:pt x="238" y="208"/>
                      </a:lnTo>
                      <a:lnTo>
                        <a:pt x="236" y="204"/>
                      </a:lnTo>
                      <a:lnTo>
                        <a:pt x="237" y="198"/>
                      </a:lnTo>
                      <a:lnTo>
                        <a:pt x="238" y="196"/>
                      </a:lnTo>
                      <a:lnTo>
                        <a:pt x="240" y="190"/>
                      </a:lnTo>
                      <a:lnTo>
                        <a:pt x="246" y="189"/>
                      </a:lnTo>
                      <a:lnTo>
                        <a:pt x="246" y="184"/>
                      </a:lnTo>
                      <a:lnTo>
                        <a:pt x="250" y="183"/>
                      </a:lnTo>
                      <a:lnTo>
                        <a:pt x="251" y="180"/>
                      </a:lnTo>
                      <a:lnTo>
                        <a:pt x="254" y="179"/>
                      </a:lnTo>
                      <a:lnTo>
                        <a:pt x="256" y="173"/>
                      </a:lnTo>
                      <a:lnTo>
                        <a:pt x="253" y="169"/>
                      </a:lnTo>
                      <a:lnTo>
                        <a:pt x="251" y="160"/>
                      </a:lnTo>
                      <a:lnTo>
                        <a:pt x="257" y="152"/>
                      </a:lnTo>
                      <a:lnTo>
                        <a:pt x="261" y="150"/>
                      </a:lnTo>
                      <a:lnTo>
                        <a:pt x="269" y="143"/>
                      </a:lnTo>
                      <a:lnTo>
                        <a:pt x="274" y="151"/>
                      </a:lnTo>
                      <a:lnTo>
                        <a:pt x="280" y="150"/>
                      </a:lnTo>
                      <a:lnTo>
                        <a:pt x="286" y="144"/>
                      </a:lnTo>
                      <a:lnTo>
                        <a:pt x="288" y="144"/>
                      </a:lnTo>
                      <a:lnTo>
                        <a:pt x="290" y="147"/>
                      </a:lnTo>
                      <a:lnTo>
                        <a:pt x="294" y="140"/>
                      </a:lnTo>
                      <a:lnTo>
                        <a:pt x="297" y="139"/>
                      </a:lnTo>
                      <a:lnTo>
                        <a:pt x="300" y="112"/>
                      </a:lnTo>
                      <a:lnTo>
                        <a:pt x="303" y="107"/>
                      </a:lnTo>
                      <a:lnTo>
                        <a:pt x="300" y="100"/>
                      </a:lnTo>
                      <a:lnTo>
                        <a:pt x="296" y="99"/>
                      </a:lnTo>
                      <a:lnTo>
                        <a:pt x="293" y="97"/>
                      </a:lnTo>
                      <a:lnTo>
                        <a:pt x="295" y="83"/>
                      </a:lnTo>
                      <a:lnTo>
                        <a:pt x="291" y="77"/>
                      </a:lnTo>
                      <a:lnTo>
                        <a:pt x="288" y="78"/>
                      </a:lnTo>
                      <a:lnTo>
                        <a:pt x="280" y="77"/>
                      </a:lnTo>
                      <a:lnTo>
                        <a:pt x="268" y="72"/>
                      </a:lnTo>
                      <a:lnTo>
                        <a:pt x="265" y="66"/>
                      </a:lnTo>
                      <a:lnTo>
                        <a:pt x="260" y="66"/>
                      </a:lnTo>
                      <a:lnTo>
                        <a:pt x="259" y="64"/>
                      </a:lnTo>
                      <a:lnTo>
                        <a:pt x="262" y="61"/>
                      </a:lnTo>
                      <a:lnTo>
                        <a:pt x="262" y="55"/>
                      </a:lnTo>
                      <a:lnTo>
                        <a:pt x="263" y="55"/>
                      </a:lnTo>
                      <a:lnTo>
                        <a:pt x="265" y="59"/>
                      </a:lnTo>
                      <a:lnTo>
                        <a:pt x="267" y="60"/>
                      </a:lnTo>
                      <a:lnTo>
                        <a:pt x="268" y="58"/>
                      </a:lnTo>
                      <a:lnTo>
                        <a:pt x="268" y="48"/>
                      </a:lnTo>
                      <a:lnTo>
                        <a:pt x="279" y="47"/>
                      </a:lnTo>
                      <a:lnTo>
                        <a:pt x="279" y="44"/>
                      </a:lnTo>
                      <a:lnTo>
                        <a:pt x="294" y="42"/>
                      </a:lnTo>
                      <a:lnTo>
                        <a:pt x="299" y="38"/>
                      </a:lnTo>
                      <a:lnTo>
                        <a:pt x="300" y="32"/>
                      </a:lnTo>
                      <a:lnTo>
                        <a:pt x="295" y="32"/>
                      </a:lnTo>
                      <a:lnTo>
                        <a:pt x="294" y="31"/>
                      </a:lnTo>
                      <a:lnTo>
                        <a:pt x="290" y="32"/>
                      </a:lnTo>
                      <a:lnTo>
                        <a:pt x="285" y="31"/>
                      </a:lnTo>
                      <a:lnTo>
                        <a:pt x="280" y="21"/>
                      </a:lnTo>
                      <a:lnTo>
                        <a:pt x="282" y="18"/>
                      </a:lnTo>
                      <a:lnTo>
                        <a:pt x="280" y="10"/>
                      </a:lnTo>
                      <a:lnTo>
                        <a:pt x="277" y="8"/>
                      </a:lnTo>
                      <a:lnTo>
                        <a:pt x="276" y="4"/>
                      </a:lnTo>
                      <a:lnTo>
                        <a:pt x="272" y="0"/>
                      </a:lnTo>
                      <a:lnTo>
                        <a:pt x="267" y="2"/>
                      </a:lnTo>
                      <a:lnTo>
                        <a:pt x="267" y="15"/>
                      </a:lnTo>
                      <a:lnTo>
                        <a:pt x="254" y="24"/>
                      </a:lnTo>
                      <a:lnTo>
                        <a:pt x="249" y="19"/>
                      </a:lnTo>
                      <a:lnTo>
                        <a:pt x="220" y="37"/>
                      </a:lnTo>
                      <a:lnTo>
                        <a:pt x="210" y="30"/>
                      </a:lnTo>
                      <a:lnTo>
                        <a:pt x="187" y="37"/>
                      </a:lnTo>
                      <a:lnTo>
                        <a:pt x="176" y="53"/>
                      </a:lnTo>
                      <a:lnTo>
                        <a:pt x="159" y="42"/>
                      </a:lnTo>
                      <a:lnTo>
                        <a:pt x="149" y="43"/>
                      </a:lnTo>
                      <a:lnTo>
                        <a:pt x="120" y="104"/>
                      </a:lnTo>
                      <a:lnTo>
                        <a:pt x="89" y="101"/>
                      </a:lnTo>
                      <a:lnTo>
                        <a:pt x="80" y="121"/>
                      </a:lnTo>
                      <a:lnTo>
                        <a:pt x="63" y="126"/>
                      </a:lnTo>
                      <a:lnTo>
                        <a:pt x="66" y="127"/>
                      </a:lnTo>
                      <a:lnTo>
                        <a:pt x="67" y="129"/>
                      </a:lnTo>
                      <a:lnTo>
                        <a:pt x="68" y="128"/>
                      </a:lnTo>
                      <a:lnTo>
                        <a:pt x="69" y="132"/>
                      </a:lnTo>
                      <a:lnTo>
                        <a:pt x="73" y="133"/>
                      </a:lnTo>
                      <a:lnTo>
                        <a:pt x="67" y="146"/>
                      </a:lnTo>
                      <a:lnTo>
                        <a:pt x="66" y="154"/>
                      </a:lnTo>
                      <a:lnTo>
                        <a:pt x="62" y="157"/>
                      </a:lnTo>
                      <a:lnTo>
                        <a:pt x="56" y="160"/>
                      </a:lnTo>
                      <a:lnTo>
                        <a:pt x="55" y="162"/>
                      </a:lnTo>
                      <a:lnTo>
                        <a:pt x="56" y="172"/>
                      </a:lnTo>
                      <a:lnTo>
                        <a:pt x="55" y="179"/>
                      </a:lnTo>
                      <a:lnTo>
                        <a:pt x="53" y="180"/>
                      </a:lnTo>
                      <a:lnTo>
                        <a:pt x="54" y="184"/>
                      </a:lnTo>
                      <a:lnTo>
                        <a:pt x="50" y="187"/>
                      </a:lnTo>
                      <a:lnTo>
                        <a:pt x="50" y="191"/>
                      </a:lnTo>
                      <a:lnTo>
                        <a:pt x="48" y="195"/>
                      </a:lnTo>
                      <a:lnTo>
                        <a:pt x="48" y="196"/>
                      </a:lnTo>
                      <a:lnTo>
                        <a:pt x="50" y="198"/>
                      </a:lnTo>
                      <a:lnTo>
                        <a:pt x="49" y="204"/>
                      </a:lnTo>
                      <a:lnTo>
                        <a:pt x="48" y="204"/>
                      </a:lnTo>
                      <a:lnTo>
                        <a:pt x="46" y="210"/>
                      </a:lnTo>
                      <a:lnTo>
                        <a:pt x="45" y="210"/>
                      </a:lnTo>
                      <a:lnTo>
                        <a:pt x="43" y="210"/>
                      </a:lnTo>
                      <a:lnTo>
                        <a:pt x="40" y="212"/>
                      </a:lnTo>
                      <a:lnTo>
                        <a:pt x="38" y="218"/>
                      </a:lnTo>
                      <a:lnTo>
                        <a:pt x="34" y="219"/>
                      </a:lnTo>
                      <a:lnTo>
                        <a:pt x="32" y="223"/>
                      </a:lnTo>
                      <a:lnTo>
                        <a:pt x="27" y="224"/>
                      </a:lnTo>
                      <a:lnTo>
                        <a:pt x="26" y="226"/>
                      </a:lnTo>
                      <a:lnTo>
                        <a:pt x="26" y="231"/>
                      </a:lnTo>
                      <a:lnTo>
                        <a:pt x="22" y="232"/>
                      </a:lnTo>
                      <a:lnTo>
                        <a:pt x="22" y="234"/>
                      </a:lnTo>
                      <a:lnTo>
                        <a:pt x="22" y="237"/>
                      </a:lnTo>
                      <a:lnTo>
                        <a:pt x="22" y="240"/>
                      </a:lnTo>
                      <a:lnTo>
                        <a:pt x="21" y="243"/>
                      </a:lnTo>
                      <a:lnTo>
                        <a:pt x="22" y="246"/>
                      </a:lnTo>
                      <a:lnTo>
                        <a:pt x="21" y="248"/>
                      </a:lnTo>
                      <a:lnTo>
                        <a:pt x="22" y="252"/>
                      </a:lnTo>
                      <a:lnTo>
                        <a:pt x="22" y="254"/>
                      </a:lnTo>
                      <a:lnTo>
                        <a:pt x="23" y="257"/>
                      </a:lnTo>
                      <a:lnTo>
                        <a:pt x="26" y="258"/>
                      </a:lnTo>
                      <a:lnTo>
                        <a:pt x="28" y="259"/>
                      </a:lnTo>
                      <a:lnTo>
                        <a:pt x="33" y="270"/>
                      </a:lnTo>
                      <a:lnTo>
                        <a:pt x="39" y="274"/>
                      </a:lnTo>
                      <a:lnTo>
                        <a:pt x="39" y="275"/>
                      </a:lnTo>
                      <a:lnTo>
                        <a:pt x="36" y="276"/>
                      </a:lnTo>
                      <a:lnTo>
                        <a:pt x="36" y="278"/>
                      </a:lnTo>
                      <a:lnTo>
                        <a:pt x="40" y="280"/>
                      </a:lnTo>
                      <a:lnTo>
                        <a:pt x="42" y="282"/>
                      </a:lnTo>
                      <a:lnTo>
                        <a:pt x="42" y="283"/>
                      </a:lnTo>
                      <a:lnTo>
                        <a:pt x="40" y="283"/>
                      </a:lnTo>
                      <a:lnTo>
                        <a:pt x="40" y="288"/>
                      </a:lnTo>
                      <a:lnTo>
                        <a:pt x="42" y="290"/>
                      </a:lnTo>
                      <a:lnTo>
                        <a:pt x="42" y="292"/>
                      </a:lnTo>
                      <a:lnTo>
                        <a:pt x="39" y="297"/>
                      </a:lnTo>
                      <a:lnTo>
                        <a:pt x="39" y="300"/>
                      </a:lnTo>
                      <a:lnTo>
                        <a:pt x="37" y="301"/>
                      </a:lnTo>
                      <a:lnTo>
                        <a:pt x="32" y="303"/>
                      </a:lnTo>
                      <a:lnTo>
                        <a:pt x="31" y="307"/>
                      </a:lnTo>
                      <a:lnTo>
                        <a:pt x="31" y="310"/>
                      </a:lnTo>
                      <a:lnTo>
                        <a:pt x="36" y="311"/>
                      </a:lnTo>
                      <a:lnTo>
                        <a:pt x="36" y="312"/>
                      </a:lnTo>
                      <a:lnTo>
                        <a:pt x="34" y="314"/>
                      </a:lnTo>
                      <a:lnTo>
                        <a:pt x="34" y="315"/>
                      </a:lnTo>
                      <a:lnTo>
                        <a:pt x="34" y="316"/>
                      </a:lnTo>
                      <a:lnTo>
                        <a:pt x="33" y="317"/>
                      </a:lnTo>
                      <a:lnTo>
                        <a:pt x="28" y="324"/>
                      </a:lnTo>
                      <a:lnTo>
                        <a:pt x="25" y="329"/>
                      </a:lnTo>
                      <a:lnTo>
                        <a:pt x="23" y="332"/>
                      </a:lnTo>
                      <a:lnTo>
                        <a:pt x="17" y="338"/>
                      </a:lnTo>
                      <a:lnTo>
                        <a:pt x="16" y="339"/>
                      </a:lnTo>
                      <a:lnTo>
                        <a:pt x="15" y="340"/>
                      </a:lnTo>
                      <a:lnTo>
                        <a:pt x="17" y="340"/>
                      </a:lnTo>
                      <a:lnTo>
                        <a:pt x="17" y="341"/>
                      </a:lnTo>
                      <a:lnTo>
                        <a:pt x="13" y="340"/>
                      </a:lnTo>
                      <a:lnTo>
                        <a:pt x="13" y="343"/>
                      </a:lnTo>
                      <a:lnTo>
                        <a:pt x="15" y="344"/>
                      </a:lnTo>
                      <a:lnTo>
                        <a:pt x="15" y="346"/>
                      </a:lnTo>
                      <a:lnTo>
                        <a:pt x="15" y="352"/>
                      </a:lnTo>
                      <a:lnTo>
                        <a:pt x="13" y="354"/>
                      </a:lnTo>
                      <a:lnTo>
                        <a:pt x="13" y="355"/>
                      </a:lnTo>
                      <a:lnTo>
                        <a:pt x="16" y="356"/>
                      </a:lnTo>
                      <a:lnTo>
                        <a:pt x="15" y="358"/>
                      </a:lnTo>
                      <a:lnTo>
                        <a:pt x="15" y="361"/>
                      </a:lnTo>
                      <a:lnTo>
                        <a:pt x="15" y="362"/>
                      </a:lnTo>
                      <a:lnTo>
                        <a:pt x="13" y="363"/>
                      </a:lnTo>
                      <a:lnTo>
                        <a:pt x="16" y="366"/>
                      </a:lnTo>
                      <a:lnTo>
                        <a:pt x="16" y="368"/>
                      </a:lnTo>
                      <a:lnTo>
                        <a:pt x="17" y="367"/>
                      </a:lnTo>
                      <a:lnTo>
                        <a:pt x="16" y="372"/>
                      </a:lnTo>
                      <a:lnTo>
                        <a:pt x="14" y="370"/>
                      </a:lnTo>
                      <a:lnTo>
                        <a:pt x="14" y="372"/>
                      </a:lnTo>
                      <a:lnTo>
                        <a:pt x="16" y="374"/>
                      </a:lnTo>
                      <a:lnTo>
                        <a:pt x="19" y="379"/>
                      </a:lnTo>
                      <a:lnTo>
                        <a:pt x="21" y="380"/>
                      </a:lnTo>
                      <a:lnTo>
                        <a:pt x="21" y="390"/>
                      </a:lnTo>
                      <a:lnTo>
                        <a:pt x="20" y="392"/>
                      </a:lnTo>
                      <a:lnTo>
                        <a:pt x="22" y="446"/>
                      </a:lnTo>
                      <a:lnTo>
                        <a:pt x="25" y="446"/>
                      </a:lnTo>
                      <a:lnTo>
                        <a:pt x="27" y="461"/>
                      </a:lnTo>
                      <a:lnTo>
                        <a:pt x="29" y="467"/>
                      </a:lnTo>
                      <a:lnTo>
                        <a:pt x="27" y="477"/>
                      </a:lnTo>
                      <a:lnTo>
                        <a:pt x="28" y="478"/>
                      </a:lnTo>
                      <a:lnTo>
                        <a:pt x="27" y="484"/>
                      </a:lnTo>
                      <a:lnTo>
                        <a:pt x="25" y="486"/>
                      </a:lnTo>
                      <a:lnTo>
                        <a:pt x="19" y="495"/>
                      </a:lnTo>
                      <a:lnTo>
                        <a:pt x="16" y="497"/>
                      </a:lnTo>
                      <a:lnTo>
                        <a:pt x="16" y="499"/>
                      </a:lnTo>
                      <a:lnTo>
                        <a:pt x="14" y="501"/>
                      </a:lnTo>
                      <a:lnTo>
                        <a:pt x="10" y="516"/>
                      </a:lnTo>
                      <a:lnTo>
                        <a:pt x="10" y="521"/>
                      </a:lnTo>
                      <a:lnTo>
                        <a:pt x="5" y="528"/>
                      </a:lnTo>
                      <a:lnTo>
                        <a:pt x="4" y="528"/>
                      </a:lnTo>
                      <a:lnTo>
                        <a:pt x="3" y="535"/>
                      </a:lnTo>
                      <a:lnTo>
                        <a:pt x="4" y="538"/>
                      </a:lnTo>
                      <a:lnTo>
                        <a:pt x="3" y="539"/>
                      </a:lnTo>
                      <a:lnTo>
                        <a:pt x="3" y="546"/>
                      </a:lnTo>
                      <a:lnTo>
                        <a:pt x="3" y="550"/>
                      </a:lnTo>
                      <a:lnTo>
                        <a:pt x="0" y="55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5" name="Freeform 58"/>
                <p:cNvSpPr>
                  <a:spLocks noChangeAspect="1"/>
                </p:cNvSpPr>
                <p:nvPr/>
              </p:nvSpPr>
              <p:spPr bwMode="auto">
                <a:xfrm>
                  <a:off x="4871844" y="3030576"/>
                  <a:ext cx="738311" cy="1227870"/>
                </a:xfrm>
                <a:custGeom>
                  <a:avLst/>
                  <a:gdLst>
                    <a:gd name="T0" fmla="*/ 67108 w 429"/>
                    <a:gd name="T1" fmla="*/ 978555 h 722"/>
                    <a:gd name="T2" fmla="*/ 94639 w 429"/>
                    <a:gd name="T3" fmla="*/ 922395 h 722"/>
                    <a:gd name="T4" fmla="*/ 144540 w 429"/>
                    <a:gd name="T5" fmla="*/ 939413 h 722"/>
                    <a:gd name="T6" fmla="*/ 151423 w 429"/>
                    <a:gd name="T7" fmla="*/ 828794 h 722"/>
                    <a:gd name="T8" fmla="*/ 139378 w 429"/>
                    <a:gd name="T9" fmla="*/ 781142 h 722"/>
                    <a:gd name="T10" fmla="*/ 144540 w 429"/>
                    <a:gd name="T11" fmla="*/ 719876 h 722"/>
                    <a:gd name="T12" fmla="*/ 228855 w 429"/>
                    <a:gd name="T13" fmla="*/ 723280 h 722"/>
                    <a:gd name="T14" fmla="*/ 313170 w 429"/>
                    <a:gd name="T15" fmla="*/ 704560 h 722"/>
                    <a:gd name="T16" fmla="*/ 361350 w 429"/>
                    <a:gd name="T17" fmla="*/ 665418 h 722"/>
                    <a:gd name="T18" fmla="*/ 414692 w 429"/>
                    <a:gd name="T19" fmla="*/ 561606 h 722"/>
                    <a:gd name="T20" fmla="*/ 356188 w 429"/>
                    <a:gd name="T21" fmla="*/ 466303 h 722"/>
                    <a:gd name="T22" fmla="*/ 278756 w 429"/>
                    <a:gd name="T23" fmla="*/ 416950 h 722"/>
                    <a:gd name="T24" fmla="*/ 261549 w 429"/>
                    <a:gd name="T25" fmla="*/ 372702 h 722"/>
                    <a:gd name="T26" fmla="*/ 256387 w 429"/>
                    <a:gd name="T27" fmla="*/ 319945 h 722"/>
                    <a:gd name="T28" fmla="*/ 266711 w 429"/>
                    <a:gd name="T29" fmla="*/ 289312 h 722"/>
                    <a:gd name="T30" fmla="*/ 301125 w 429"/>
                    <a:gd name="T31" fmla="*/ 262083 h 722"/>
                    <a:gd name="T32" fmla="*/ 414692 w 429"/>
                    <a:gd name="T33" fmla="*/ 299523 h 722"/>
                    <a:gd name="T34" fmla="*/ 500728 w 429"/>
                    <a:gd name="T35" fmla="*/ 149761 h 722"/>
                    <a:gd name="T36" fmla="*/ 605692 w 429"/>
                    <a:gd name="T37" fmla="*/ 23826 h 722"/>
                    <a:gd name="T38" fmla="*/ 724421 w 429"/>
                    <a:gd name="T39" fmla="*/ 0 h 722"/>
                    <a:gd name="T40" fmla="*/ 727863 w 429"/>
                    <a:gd name="T41" fmla="*/ 66372 h 722"/>
                    <a:gd name="T42" fmla="*/ 703773 w 429"/>
                    <a:gd name="T43" fmla="*/ 124234 h 722"/>
                    <a:gd name="T44" fmla="*/ 696890 w 429"/>
                    <a:gd name="T45" fmla="*/ 165078 h 722"/>
                    <a:gd name="T46" fmla="*/ 671079 w 429"/>
                    <a:gd name="T47" fmla="*/ 190606 h 722"/>
                    <a:gd name="T48" fmla="*/ 650431 w 429"/>
                    <a:gd name="T49" fmla="*/ 221239 h 722"/>
                    <a:gd name="T50" fmla="*/ 652151 w 429"/>
                    <a:gd name="T51" fmla="*/ 255275 h 722"/>
                    <a:gd name="T52" fmla="*/ 674521 w 429"/>
                    <a:gd name="T53" fmla="*/ 291014 h 722"/>
                    <a:gd name="T54" fmla="*/ 684845 w 429"/>
                    <a:gd name="T55" fmla="*/ 314840 h 722"/>
                    <a:gd name="T56" fmla="*/ 674521 w 429"/>
                    <a:gd name="T57" fmla="*/ 347174 h 722"/>
                    <a:gd name="T58" fmla="*/ 655593 w 429"/>
                    <a:gd name="T59" fmla="*/ 377807 h 722"/>
                    <a:gd name="T60" fmla="*/ 634944 w 429"/>
                    <a:gd name="T61" fmla="*/ 396528 h 722"/>
                    <a:gd name="T62" fmla="*/ 640106 w 429"/>
                    <a:gd name="T63" fmla="*/ 423757 h 722"/>
                    <a:gd name="T64" fmla="*/ 641827 w 429"/>
                    <a:gd name="T65" fmla="*/ 442477 h 722"/>
                    <a:gd name="T66" fmla="*/ 648710 w 429"/>
                    <a:gd name="T67" fmla="*/ 481619 h 722"/>
                    <a:gd name="T68" fmla="*/ 660755 w 429"/>
                    <a:gd name="T69" fmla="*/ 631381 h 722"/>
                    <a:gd name="T70" fmla="*/ 629782 w 429"/>
                    <a:gd name="T71" fmla="*/ 696051 h 722"/>
                    <a:gd name="T72" fmla="*/ 617737 w 429"/>
                    <a:gd name="T73" fmla="*/ 747106 h 722"/>
                    <a:gd name="T74" fmla="*/ 629782 w 429"/>
                    <a:gd name="T75" fmla="*/ 791353 h 722"/>
                    <a:gd name="T76" fmla="*/ 641827 w 429"/>
                    <a:gd name="T77" fmla="*/ 825390 h 722"/>
                    <a:gd name="T78" fmla="*/ 657313 w 429"/>
                    <a:gd name="T79" fmla="*/ 869638 h 722"/>
                    <a:gd name="T80" fmla="*/ 657313 w 429"/>
                    <a:gd name="T81" fmla="*/ 890060 h 722"/>
                    <a:gd name="T82" fmla="*/ 688286 w 429"/>
                    <a:gd name="T83" fmla="*/ 922395 h 722"/>
                    <a:gd name="T84" fmla="*/ 710656 w 429"/>
                    <a:gd name="T85" fmla="*/ 988766 h 722"/>
                    <a:gd name="T86" fmla="*/ 677962 w 429"/>
                    <a:gd name="T87" fmla="*/ 1005785 h 722"/>
                    <a:gd name="T88" fmla="*/ 652151 w 429"/>
                    <a:gd name="T89" fmla="*/ 988766 h 722"/>
                    <a:gd name="T90" fmla="*/ 588485 w 429"/>
                    <a:gd name="T91" fmla="*/ 998977 h 722"/>
                    <a:gd name="T92" fmla="*/ 538584 w 429"/>
                    <a:gd name="T93" fmla="*/ 990468 h 722"/>
                    <a:gd name="T94" fmla="*/ 511053 w 429"/>
                    <a:gd name="T95" fmla="*/ 1005785 h 722"/>
                    <a:gd name="T96" fmla="*/ 560953 w 429"/>
                    <a:gd name="T97" fmla="*/ 1044927 h 722"/>
                    <a:gd name="T98" fmla="*/ 600530 w 429"/>
                    <a:gd name="T99" fmla="*/ 1065349 h 722"/>
                    <a:gd name="T100" fmla="*/ 597088 w 429"/>
                    <a:gd name="T101" fmla="*/ 1087473 h 722"/>
                    <a:gd name="T102" fmla="*/ 560953 w 429"/>
                    <a:gd name="T103" fmla="*/ 1095982 h 722"/>
                    <a:gd name="T104" fmla="*/ 523098 w 429"/>
                    <a:gd name="T105" fmla="*/ 1121509 h 722"/>
                    <a:gd name="T106" fmla="*/ 529980 w 429"/>
                    <a:gd name="T107" fmla="*/ 1160652 h 722"/>
                    <a:gd name="T108" fmla="*/ 528260 w 429"/>
                    <a:gd name="T109" fmla="*/ 1201496 h 722"/>
                    <a:gd name="T110" fmla="*/ 499008 w 429"/>
                    <a:gd name="T111" fmla="*/ 1228725 h 722"/>
                    <a:gd name="T112" fmla="*/ 399206 w 429"/>
                    <a:gd name="T113" fmla="*/ 1150441 h 722"/>
                    <a:gd name="T114" fmla="*/ 316612 w 429"/>
                    <a:gd name="T115" fmla="*/ 1147037 h 722"/>
                    <a:gd name="T116" fmla="*/ 235738 w 429"/>
                    <a:gd name="T117" fmla="*/ 1114702 h 722"/>
                    <a:gd name="T118" fmla="*/ 127333 w 429"/>
                    <a:gd name="T119" fmla="*/ 1082367 h 722"/>
                    <a:gd name="T120" fmla="*/ 48180 w 429"/>
                    <a:gd name="T121" fmla="*/ 1056840 h 7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9"/>
                    <a:gd name="T184" fmla="*/ 0 h 722"/>
                    <a:gd name="T185" fmla="*/ 429 w 429"/>
                    <a:gd name="T186" fmla="*/ 722 h 7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9" h="722">
                      <a:moveTo>
                        <a:pt x="0" y="604"/>
                      </a:moveTo>
                      <a:lnTo>
                        <a:pt x="7" y="604"/>
                      </a:lnTo>
                      <a:lnTo>
                        <a:pt x="13" y="608"/>
                      </a:lnTo>
                      <a:lnTo>
                        <a:pt x="34" y="602"/>
                      </a:lnTo>
                      <a:lnTo>
                        <a:pt x="39" y="581"/>
                      </a:lnTo>
                      <a:lnTo>
                        <a:pt x="41" y="583"/>
                      </a:lnTo>
                      <a:lnTo>
                        <a:pt x="39" y="575"/>
                      </a:lnTo>
                      <a:lnTo>
                        <a:pt x="34" y="575"/>
                      </a:lnTo>
                      <a:lnTo>
                        <a:pt x="27" y="570"/>
                      </a:lnTo>
                      <a:lnTo>
                        <a:pt x="24" y="560"/>
                      </a:lnTo>
                      <a:lnTo>
                        <a:pt x="29" y="563"/>
                      </a:lnTo>
                      <a:lnTo>
                        <a:pt x="34" y="551"/>
                      </a:lnTo>
                      <a:lnTo>
                        <a:pt x="44" y="541"/>
                      </a:lnTo>
                      <a:lnTo>
                        <a:pt x="55" y="542"/>
                      </a:lnTo>
                      <a:lnTo>
                        <a:pt x="58" y="547"/>
                      </a:lnTo>
                      <a:lnTo>
                        <a:pt x="62" y="547"/>
                      </a:lnTo>
                      <a:lnTo>
                        <a:pt x="67" y="543"/>
                      </a:lnTo>
                      <a:lnTo>
                        <a:pt x="79" y="542"/>
                      </a:lnTo>
                      <a:lnTo>
                        <a:pt x="79" y="550"/>
                      </a:lnTo>
                      <a:lnTo>
                        <a:pt x="82" y="550"/>
                      </a:lnTo>
                      <a:lnTo>
                        <a:pt x="84" y="552"/>
                      </a:lnTo>
                      <a:lnTo>
                        <a:pt x="88" y="541"/>
                      </a:lnTo>
                      <a:lnTo>
                        <a:pt x="81" y="533"/>
                      </a:lnTo>
                      <a:lnTo>
                        <a:pt x="81" y="520"/>
                      </a:lnTo>
                      <a:lnTo>
                        <a:pt x="78" y="517"/>
                      </a:lnTo>
                      <a:lnTo>
                        <a:pt x="85" y="496"/>
                      </a:lnTo>
                      <a:lnTo>
                        <a:pt x="90" y="496"/>
                      </a:lnTo>
                      <a:lnTo>
                        <a:pt x="88" y="487"/>
                      </a:lnTo>
                      <a:lnTo>
                        <a:pt x="80" y="482"/>
                      </a:lnTo>
                      <a:lnTo>
                        <a:pt x="82" y="478"/>
                      </a:lnTo>
                      <a:lnTo>
                        <a:pt x="92" y="483"/>
                      </a:lnTo>
                      <a:lnTo>
                        <a:pt x="96" y="478"/>
                      </a:lnTo>
                      <a:lnTo>
                        <a:pt x="96" y="472"/>
                      </a:lnTo>
                      <a:lnTo>
                        <a:pt x="92" y="465"/>
                      </a:lnTo>
                      <a:lnTo>
                        <a:pt x="81" y="459"/>
                      </a:lnTo>
                      <a:lnTo>
                        <a:pt x="70" y="459"/>
                      </a:lnTo>
                      <a:lnTo>
                        <a:pt x="68" y="450"/>
                      </a:lnTo>
                      <a:lnTo>
                        <a:pt x="79" y="445"/>
                      </a:lnTo>
                      <a:lnTo>
                        <a:pt x="78" y="442"/>
                      </a:lnTo>
                      <a:lnTo>
                        <a:pt x="85" y="436"/>
                      </a:lnTo>
                      <a:lnTo>
                        <a:pt x="86" y="427"/>
                      </a:lnTo>
                      <a:lnTo>
                        <a:pt x="84" y="423"/>
                      </a:lnTo>
                      <a:lnTo>
                        <a:pt x="81" y="413"/>
                      </a:lnTo>
                      <a:lnTo>
                        <a:pt x="87" y="405"/>
                      </a:lnTo>
                      <a:lnTo>
                        <a:pt x="113" y="405"/>
                      </a:lnTo>
                      <a:lnTo>
                        <a:pt x="125" y="413"/>
                      </a:lnTo>
                      <a:lnTo>
                        <a:pt x="126" y="417"/>
                      </a:lnTo>
                      <a:lnTo>
                        <a:pt x="131" y="420"/>
                      </a:lnTo>
                      <a:lnTo>
                        <a:pt x="133" y="425"/>
                      </a:lnTo>
                      <a:lnTo>
                        <a:pt x="139" y="423"/>
                      </a:lnTo>
                      <a:lnTo>
                        <a:pt x="141" y="420"/>
                      </a:lnTo>
                      <a:lnTo>
                        <a:pt x="158" y="423"/>
                      </a:lnTo>
                      <a:lnTo>
                        <a:pt x="164" y="417"/>
                      </a:lnTo>
                      <a:lnTo>
                        <a:pt x="170" y="420"/>
                      </a:lnTo>
                      <a:lnTo>
                        <a:pt x="182" y="416"/>
                      </a:lnTo>
                      <a:lnTo>
                        <a:pt x="182" y="414"/>
                      </a:lnTo>
                      <a:lnTo>
                        <a:pt x="176" y="408"/>
                      </a:lnTo>
                      <a:lnTo>
                        <a:pt x="170" y="394"/>
                      </a:lnTo>
                      <a:lnTo>
                        <a:pt x="176" y="393"/>
                      </a:lnTo>
                      <a:lnTo>
                        <a:pt x="177" y="388"/>
                      </a:lnTo>
                      <a:lnTo>
                        <a:pt x="194" y="396"/>
                      </a:lnTo>
                      <a:lnTo>
                        <a:pt x="207" y="390"/>
                      </a:lnTo>
                      <a:lnTo>
                        <a:pt x="210" y="391"/>
                      </a:lnTo>
                      <a:lnTo>
                        <a:pt x="229" y="391"/>
                      </a:lnTo>
                      <a:lnTo>
                        <a:pt x="239" y="383"/>
                      </a:lnTo>
                      <a:lnTo>
                        <a:pt x="241" y="379"/>
                      </a:lnTo>
                      <a:lnTo>
                        <a:pt x="239" y="365"/>
                      </a:lnTo>
                      <a:lnTo>
                        <a:pt x="235" y="362"/>
                      </a:lnTo>
                      <a:lnTo>
                        <a:pt x="236" y="331"/>
                      </a:lnTo>
                      <a:lnTo>
                        <a:pt x="241" y="330"/>
                      </a:lnTo>
                      <a:lnTo>
                        <a:pt x="244" y="291"/>
                      </a:lnTo>
                      <a:lnTo>
                        <a:pt x="233" y="283"/>
                      </a:lnTo>
                      <a:lnTo>
                        <a:pt x="228" y="287"/>
                      </a:lnTo>
                      <a:lnTo>
                        <a:pt x="221" y="276"/>
                      </a:lnTo>
                      <a:lnTo>
                        <a:pt x="213" y="274"/>
                      </a:lnTo>
                      <a:lnTo>
                        <a:pt x="210" y="270"/>
                      </a:lnTo>
                      <a:lnTo>
                        <a:pt x="207" y="274"/>
                      </a:lnTo>
                      <a:lnTo>
                        <a:pt x="198" y="270"/>
                      </a:lnTo>
                      <a:lnTo>
                        <a:pt x="198" y="265"/>
                      </a:lnTo>
                      <a:lnTo>
                        <a:pt x="193" y="263"/>
                      </a:lnTo>
                      <a:lnTo>
                        <a:pt x="189" y="259"/>
                      </a:lnTo>
                      <a:lnTo>
                        <a:pt x="173" y="251"/>
                      </a:lnTo>
                      <a:lnTo>
                        <a:pt x="165" y="250"/>
                      </a:lnTo>
                      <a:lnTo>
                        <a:pt x="162" y="245"/>
                      </a:lnTo>
                      <a:lnTo>
                        <a:pt x="147" y="240"/>
                      </a:lnTo>
                      <a:lnTo>
                        <a:pt x="145" y="226"/>
                      </a:lnTo>
                      <a:lnTo>
                        <a:pt x="147" y="225"/>
                      </a:lnTo>
                      <a:lnTo>
                        <a:pt x="148" y="222"/>
                      </a:lnTo>
                      <a:lnTo>
                        <a:pt x="149" y="223"/>
                      </a:lnTo>
                      <a:lnTo>
                        <a:pt x="152" y="222"/>
                      </a:lnTo>
                      <a:lnTo>
                        <a:pt x="152" y="219"/>
                      </a:lnTo>
                      <a:lnTo>
                        <a:pt x="147" y="213"/>
                      </a:lnTo>
                      <a:lnTo>
                        <a:pt x="149" y="213"/>
                      </a:lnTo>
                      <a:lnTo>
                        <a:pt x="150" y="211"/>
                      </a:lnTo>
                      <a:lnTo>
                        <a:pt x="145" y="204"/>
                      </a:lnTo>
                      <a:lnTo>
                        <a:pt x="145" y="200"/>
                      </a:lnTo>
                      <a:lnTo>
                        <a:pt x="147" y="198"/>
                      </a:lnTo>
                      <a:lnTo>
                        <a:pt x="149" y="188"/>
                      </a:lnTo>
                      <a:lnTo>
                        <a:pt x="153" y="186"/>
                      </a:lnTo>
                      <a:lnTo>
                        <a:pt x="154" y="183"/>
                      </a:lnTo>
                      <a:lnTo>
                        <a:pt x="154" y="181"/>
                      </a:lnTo>
                      <a:lnTo>
                        <a:pt x="150" y="177"/>
                      </a:lnTo>
                      <a:lnTo>
                        <a:pt x="154" y="176"/>
                      </a:lnTo>
                      <a:lnTo>
                        <a:pt x="155" y="174"/>
                      </a:lnTo>
                      <a:lnTo>
                        <a:pt x="155" y="170"/>
                      </a:lnTo>
                      <a:lnTo>
                        <a:pt x="160" y="170"/>
                      </a:lnTo>
                      <a:lnTo>
                        <a:pt x="162" y="169"/>
                      </a:lnTo>
                      <a:lnTo>
                        <a:pt x="162" y="165"/>
                      </a:lnTo>
                      <a:lnTo>
                        <a:pt x="170" y="162"/>
                      </a:lnTo>
                      <a:lnTo>
                        <a:pt x="173" y="162"/>
                      </a:lnTo>
                      <a:lnTo>
                        <a:pt x="175" y="158"/>
                      </a:lnTo>
                      <a:lnTo>
                        <a:pt x="175" y="154"/>
                      </a:lnTo>
                      <a:lnTo>
                        <a:pt x="198" y="162"/>
                      </a:lnTo>
                      <a:lnTo>
                        <a:pt x="202" y="175"/>
                      </a:lnTo>
                      <a:lnTo>
                        <a:pt x="208" y="179"/>
                      </a:lnTo>
                      <a:lnTo>
                        <a:pt x="218" y="174"/>
                      </a:lnTo>
                      <a:lnTo>
                        <a:pt x="221" y="176"/>
                      </a:lnTo>
                      <a:lnTo>
                        <a:pt x="239" y="173"/>
                      </a:lnTo>
                      <a:lnTo>
                        <a:pt x="241" y="176"/>
                      </a:lnTo>
                      <a:lnTo>
                        <a:pt x="256" y="173"/>
                      </a:lnTo>
                      <a:lnTo>
                        <a:pt x="258" y="142"/>
                      </a:lnTo>
                      <a:lnTo>
                        <a:pt x="268" y="151"/>
                      </a:lnTo>
                      <a:lnTo>
                        <a:pt x="275" y="140"/>
                      </a:lnTo>
                      <a:lnTo>
                        <a:pt x="267" y="129"/>
                      </a:lnTo>
                      <a:lnTo>
                        <a:pt x="270" y="112"/>
                      </a:lnTo>
                      <a:lnTo>
                        <a:pt x="291" y="88"/>
                      </a:lnTo>
                      <a:lnTo>
                        <a:pt x="296" y="88"/>
                      </a:lnTo>
                      <a:lnTo>
                        <a:pt x="295" y="80"/>
                      </a:lnTo>
                      <a:lnTo>
                        <a:pt x="303" y="71"/>
                      </a:lnTo>
                      <a:lnTo>
                        <a:pt x="310" y="71"/>
                      </a:lnTo>
                      <a:lnTo>
                        <a:pt x="321" y="50"/>
                      </a:lnTo>
                      <a:lnTo>
                        <a:pt x="349" y="34"/>
                      </a:lnTo>
                      <a:lnTo>
                        <a:pt x="352" y="14"/>
                      </a:lnTo>
                      <a:lnTo>
                        <a:pt x="360" y="15"/>
                      </a:lnTo>
                      <a:lnTo>
                        <a:pt x="370" y="26"/>
                      </a:lnTo>
                      <a:lnTo>
                        <a:pt x="379" y="20"/>
                      </a:lnTo>
                      <a:lnTo>
                        <a:pt x="384" y="32"/>
                      </a:lnTo>
                      <a:lnTo>
                        <a:pt x="393" y="28"/>
                      </a:lnTo>
                      <a:lnTo>
                        <a:pt x="402" y="10"/>
                      </a:lnTo>
                      <a:lnTo>
                        <a:pt x="421" y="0"/>
                      </a:lnTo>
                      <a:lnTo>
                        <a:pt x="419" y="19"/>
                      </a:lnTo>
                      <a:lnTo>
                        <a:pt x="422" y="20"/>
                      </a:lnTo>
                      <a:lnTo>
                        <a:pt x="423" y="22"/>
                      </a:lnTo>
                      <a:lnTo>
                        <a:pt x="424" y="21"/>
                      </a:lnTo>
                      <a:lnTo>
                        <a:pt x="425" y="25"/>
                      </a:lnTo>
                      <a:lnTo>
                        <a:pt x="429" y="26"/>
                      </a:lnTo>
                      <a:lnTo>
                        <a:pt x="423" y="39"/>
                      </a:lnTo>
                      <a:lnTo>
                        <a:pt x="422" y="47"/>
                      </a:lnTo>
                      <a:lnTo>
                        <a:pt x="418" y="50"/>
                      </a:lnTo>
                      <a:lnTo>
                        <a:pt x="412" y="53"/>
                      </a:lnTo>
                      <a:lnTo>
                        <a:pt x="411" y="55"/>
                      </a:lnTo>
                      <a:lnTo>
                        <a:pt x="412" y="65"/>
                      </a:lnTo>
                      <a:lnTo>
                        <a:pt x="411" y="72"/>
                      </a:lnTo>
                      <a:lnTo>
                        <a:pt x="409" y="73"/>
                      </a:lnTo>
                      <a:lnTo>
                        <a:pt x="410" y="77"/>
                      </a:lnTo>
                      <a:lnTo>
                        <a:pt x="406" y="80"/>
                      </a:lnTo>
                      <a:lnTo>
                        <a:pt x="406" y="84"/>
                      </a:lnTo>
                      <a:lnTo>
                        <a:pt x="404" y="88"/>
                      </a:lnTo>
                      <a:lnTo>
                        <a:pt x="404" y="89"/>
                      </a:lnTo>
                      <a:lnTo>
                        <a:pt x="406" y="91"/>
                      </a:lnTo>
                      <a:lnTo>
                        <a:pt x="405" y="97"/>
                      </a:lnTo>
                      <a:lnTo>
                        <a:pt x="404" y="97"/>
                      </a:lnTo>
                      <a:lnTo>
                        <a:pt x="402" y="103"/>
                      </a:lnTo>
                      <a:lnTo>
                        <a:pt x="401" y="103"/>
                      </a:lnTo>
                      <a:lnTo>
                        <a:pt x="399" y="103"/>
                      </a:lnTo>
                      <a:lnTo>
                        <a:pt x="396" y="105"/>
                      </a:lnTo>
                      <a:lnTo>
                        <a:pt x="394" y="111"/>
                      </a:lnTo>
                      <a:lnTo>
                        <a:pt x="390" y="112"/>
                      </a:lnTo>
                      <a:lnTo>
                        <a:pt x="388" y="116"/>
                      </a:lnTo>
                      <a:lnTo>
                        <a:pt x="383" y="117"/>
                      </a:lnTo>
                      <a:lnTo>
                        <a:pt x="382" y="119"/>
                      </a:lnTo>
                      <a:lnTo>
                        <a:pt x="382" y="124"/>
                      </a:lnTo>
                      <a:lnTo>
                        <a:pt x="378" y="125"/>
                      </a:lnTo>
                      <a:lnTo>
                        <a:pt x="378" y="127"/>
                      </a:lnTo>
                      <a:lnTo>
                        <a:pt x="378" y="130"/>
                      </a:lnTo>
                      <a:lnTo>
                        <a:pt x="378" y="133"/>
                      </a:lnTo>
                      <a:lnTo>
                        <a:pt x="377" y="136"/>
                      </a:lnTo>
                      <a:lnTo>
                        <a:pt x="378" y="139"/>
                      </a:lnTo>
                      <a:lnTo>
                        <a:pt x="377" y="141"/>
                      </a:lnTo>
                      <a:lnTo>
                        <a:pt x="378" y="145"/>
                      </a:lnTo>
                      <a:lnTo>
                        <a:pt x="378" y="147"/>
                      </a:lnTo>
                      <a:lnTo>
                        <a:pt x="379" y="150"/>
                      </a:lnTo>
                      <a:lnTo>
                        <a:pt x="382" y="151"/>
                      </a:lnTo>
                      <a:lnTo>
                        <a:pt x="384" y="152"/>
                      </a:lnTo>
                      <a:lnTo>
                        <a:pt x="389" y="163"/>
                      </a:lnTo>
                      <a:lnTo>
                        <a:pt x="395" y="167"/>
                      </a:lnTo>
                      <a:lnTo>
                        <a:pt x="395" y="168"/>
                      </a:lnTo>
                      <a:lnTo>
                        <a:pt x="392" y="169"/>
                      </a:lnTo>
                      <a:lnTo>
                        <a:pt x="392" y="171"/>
                      </a:lnTo>
                      <a:lnTo>
                        <a:pt x="396" y="173"/>
                      </a:lnTo>
                      <a:lnTo>
                        <a:pt x="398" y="175"/>
                      </a:lnTo>
                      <a:lnTo>
                        <a:pt x="398" y="176"/>
                      </a:lnTo>
                      <a:lnTo>
                        <a:pt x="396" y="176"/>
                      </a:lnTo>
                      <a:lnTo>
                        <a:pt x="396" y="181"/>
                      </a:lnTo>
                      <a:lnTo>
                        <a:pt x="398" y="183"/>
                      </a:lnTo>
                      <a:lnTo>
                        <a:pt x="398" y="185"/>
                      </a:lnTo>
                      <a:lnTo>
                        <a:pt x="395" y="190"/>
                      </a:lnTo>
                      <a:lnTo>
                        <a:pt x="395" y="193"/>
                      </a:lnTo>
                      <a:lnTo>
                        <a:pt x="393" y="194"/>
                      </a:lnTo>
                      <a:lnTo>
                        <a:pt x="388" y="196"/>
                      </a:lnTo>
                      <a:lnTo>
                        <a:pt x="387" y="200"/>
                      </a:lnTo>
                      <a:lnTo>
                        <a:pt x="387" y="203"/>
                      </a:lnTo>
                      <a:lnTo>
                        <a:pt x="392" y="204"/>
                      </a:lnTo>
                      <a:lnTo>
                        <a:pt x="392" y="205"/>
                      </a:lnTo>
                      <a:lnTo>
                        <a:pt x="390" y="207"/>
                      </a:lnTo>
                      <a:lnTo>
                        <a:pt x="390" y="208"/>
                      </a:lnTo>
                      <a:lnTo>
                        <a:pt x="390" y="209"/>
                      </a:lnTo>
                      <a:lnTo>
                        <a:pt x="389" y="210"/>
                      </a:lnTo>
                      <a:lnTo>
                        <a:pt x="384" y="217"/>
                      </a:lnTo>
                      <a:lnTo>
                        <a:pt x="381" y="222"/>
                      </a:lnTo>
                      <a:lnTo>
                        <a:pt x="379" y="225"/>
                      </a:lnTo>
                      <a:lnTo>
                        <a:pt x="373" y="231"/>
                      </a:lnTo>
                      <a:lnTo>
                        <a:pt x="372" y="232"/>
                      </a:lnTo>
                      <a:lnTo>
                        <a:pt x="371" y="233"/>
                      </a:lnTo>
                      <a:lnTo>
                        <a:pt x="373" y="233"/>
                      </a:lnTo>
                      <a:lnTo>
                        <a:pt x="373" y="234"/>
                      </a:lnTo>
                      <a:lnTo>
                        <a:pt x="369" y="233"/>
                      </a:lnTo>
                      <a:lnTo>
                        <a:pt x="369" y="236"/>
                      </a:lnTo>
                      <a:lnTo>
                        <a:pt x="371" y="237"/>
                      </a:lnTo>
                      <a:lnTo>
                        <a:pt x="371" y="239"/>
                      </a:lnTo>
                      <a:lnTo>
                        <a:pt x="371" y="245"/>
                      </a:lnTo>
                      <a:lnTo>
                        <a:pt x="369" y="247"/>
                      </a:lnTo>
                      <a:lnTo>
                        <a:pt x="369" y="248"/>
                      </a:lnTo>
                      <a:lnTo>
                        <a:pt x="372" y="249"/>
                      </a:lnTo>
                      <a:lnTo>
                        <a:pt x="371" y="251"/>
                      </a:lnTo>
                      <a:lnTo>
                        <a:pt x="371" y="254"/>
                      </a:lnTo>
                      <a:lnTo>
                        <a:pt x="371" y="255"/>
                      </a:lnTo>
                      <a:lnTo>
                        <a:pt x="369" y="256"/>
                      </a:lnTo>
                      <a:lnTo>
                        <a:pt x="372" y="259"/>
                      </a:lnTo>
                      <a:lnTo>
                        <a:pt x="372" y="261"/>
                      </a:lnTo>
                      <a:lnTo>
                        <a:pt x="373" y="260"/>
                      </a:lnTo>
                      <a:lnTo>
                        <a:pt x="372" y="265"/>
                      </a:lnTo>
                      <a:lnTo>
                        <a:pt x="370" y="263"/>
                      </a:lnTo>
                      <a:lnTo>
                        <a:pt x="370" y="265"/>
                      </a:lnTo>
                      <a:lnTo>
                        <a:pt x="372" y="267"/>
                      </a:lnTo>
                      <a:lnTo>
                        <a:pt x="375" y="272"/>
                      </a:lnTo>
                      <a:lnTo>
                        <a:pt x="377" y="273"/>
                      </a:lnTo>
                      <a:lnTo>
                        <a:pt x="377" y="283"/>
                      </a:lnTo>
                      <a:lnTo>
                        <a:pt x="376" y="285"/>
                      </a:lnTo>
                      <a:lnTo>
                        <a:pt x="378" y="339"/>
                      </a:lnTo>
                      <a:lnTo>
                        <a:pt x="381" y="339"/>
                      </a:lnTo>
                      <a:lnTo>
                        <a:pt x="383" y="354"/>
                      </a:lnTo>
                      <a:lnTo>
                        <a:pt x="385" y="360"/>
                      </a:lnTo>
                      <a:lnTo>
                        <a:pt x="383" y="370"/>
                      </a:lnTo>
                      <a:lnTo>
                        <a:pt x="384" y="371"/>
                      </a:lnTo>
                      <a:lnTo>
                        <a:pt x="383" y="377"/>
                      </a:lnTo>
                      <a:lnTo>
                        <a:pt x="381" y="379"/>
                      </a:lnTo>
                      <a:lnTo>
                        <a:pt x="375" y="388"/>
                      </a:lnTo>
                      <a:lnTo>
                        <a:pt x="372" y="390"/>
                      </a:lnTo>
                      <a:lnTo>
                        <a:pt x="372" y="392"/>
                      </a:lnTo>
                      <a:lnTo>
                        <a:pt x="370" y="394"/>
                      </a:lnTo>
                      <a:lnTo>
                        <a:pt x="366" y="409"/>
                      </a:lnTo>
                      <a:lnTo>
                        <a:pt x="366" y="414"/>
                      </a:lnTo>
                      <a:lnTo>
                        <a:pt x="361" y="421"/>
                      </a:lnTo>
                      <a:lnTo>
                        <a:pt x="360" y="421"/>
                      </a:lnTo>
                      <a:lnTo>
                        <a:pt x="359" y="428"/>
                      </a:lnTo>
                      <a:lnTo>
                        <a:pt x="360" y="431"/>
                      </a:lnTo>
                      <a:lnTo>
                        <a:pt x="359" y="432"/>
                      </a:lnTo>
                      <a:lnTo>
                        <a:pt x="359" y="439"/>
                      </a:lnTo>
                      <a:lnTo>
                        <a:pt x="359" y="443"/>
                      </a:lnTo>
                      <a:lnTo>
                        <a:pt x="356" y="449"/>
                      </a:lnTo>
                      <a:lnTo>
                        <a:pt x="361" y="457"/>
                      </a:lnTo>
                      <a:lnTo>
                        <a:pt x="366" y="459"/>
                      </a:lnTo>
                      <a:lnTo>
                        <a:pt x="365" y="461"/>
                      </a:lnTo>
                      <a:lnTo>
                        <a:pt x="369" y="462"/>
                      </a:lnTo>
                      <a:lnTo>
                        <a:pt x="366" y="465"/>
                      </a:lnTo>
                      <a:lnTo>
                        <a:pt x="366" y="468"/>
                      </a:lnTo>
                      <a:lnTo>
                        <a:pt x="370" y="477"/>
                      </a:lnTo>
                      <a:lnTo>
                        <a:pt x="375" y="478"/>
                      </a:lnTo>
                      <a:lnTo>
                        <a:pt x="375" y="479"/>
                      </a:lnTo>
                      <a:lnTo>
                        <a:pt x="375" y="482"/>
                      </a:lnTo>
                      <a:lnTo>
                        <a:pt x="376" y="484"/>
                      </a:lnTo>
                      <a:lnTo>
                        <a:pt x="373" y="485"/>
                      </a:lnTo>
                      <a:lnTo>
                        <a:pt x="371" y="488"/>
                      </a:lnTo>
                      <a:lnTo>
                        <a:pt x="371" y="491"/>
                      </a:lnTo>
                      <a:lnTo>
                        <a:pt x="385" y="499"/>
                      </a:lnTo>
                      <a:lnTo>
                        <a:pt x="385" y="500"/>
                      </a:lnTo>
                      <a:lnTo>
                        <a:pt x="385" y="502"/>
                      </a:lnTo>
                      <a:lnTo>
                        <a:pt x="382" y="507"/>
                      </a:lnTo>
                      <a:lnTo>
                        <a:pt x="382" y="511"/>
                      </a:lnTo>
                      <a:lnTo>
                        <a:pt x="384" y="511"/>
                      </a:lnTo>
                      <a:lnTo>
                        <a:pt x="387" y="516"/>
                      </a:lnTo>
                      <a:lnTo>
                        <a:pt x="388" y="517"/>
                      </a:lnTo>
                      <a:lnTo>
                        <a:pt x="388" y="519"/>
                      </a:lnTo>
                      <a:lnTo>
                        <a:pt x="385" y="520"/>
                      </a:lnTo>
                      <a:lnTo>
                        <a:pt x="384" y="523"/>
                      </a:lnTo>
                      <a:lnTo>
                        <a:pt x="382" y="523"/>
                      </a:lnTo>
                      <a:lnTo>
                        <a:pt x="382" y="525"/>
                      </a:lnTo>
                      <a:lnTo>
                        <a:pt x="384" y="528"/>
                      </a:lnTo>
                      <a:lnTo>
                        <a:pt x="388" y="528"/>
                      </a:lnTo>
                      <a:lnTo>
                        <a:pt x="393" y="533"/>
                      </a:lnTo>
                      <a:lnTo>
                        <a:pt x="396" y="533"/>
                      </a:lnTo>
                      <a:lnTo>
                        <a:pt x="400" y="540"/>
                      </a:lnTo>
                      <a:lnTo>
                        <a:pt x="400" y="542"/>
                      </a:lnTo>
                      <a:lnTo>
                        <a:pt x="405" y="547"/>
                      </a:lnTo>
                      <a:lnTo>
                        <a:pt x="407" y="548"/>
                      </a:lnTo>
                      <a:lnTo>
                        <a:pt x="412" y="551"/>
                      </a:lnTo>
                      <a:lnTo>
                        <a:pt x="415" y="559"/>
                      </a:lnTo>
                      <a:lnTo>
                        <a:pt x="412" y="569"/>
                      </a:lnTo>
                      <a:lnTo>
                        <a:pt x="415" y="571"/>
                      </a:lnTo>
                      <a:lnTo>
                        <a:pt x="413" y="581"/>
                      </a:lnTo>
                      <a:lnTo>
                        <a:pt x="411" y="581"/>
                      </a:lnTo>
                      <a:lnTo>
                        <a:pt x="407" y="586"/>
                      </a:lnTo>
                      <a:lnTo>
                        <a:pt x="402" y="585"/>
                      </a:lnTo>
                      <a:lnTo>
                        <a:pt x="400" y="587"/>
                      </a:lnTo>
                      <a:lnTo>
                        <a:pt x="400" y="590"/>
                      </a:lnTo>
                      <a:lnTo>
                        <a:pt x="398" y="590"/>
                      </a:lnTo>
                      <a:lnTo>
                        <a:pt x="394" y="591"/>
                      </a:lnTo>
                      <a:lnTo>
                        <a:pt x="392" y="596"/>
                      </a:lnTo>
                      <a:lnTo>
                        <a:pt x="388" y="590"/>
                      </a:lnTo>
                      <a:lnTo>
                        <a:pt x="387" y="592"/>
                      </a:lnTo>
                      <a:lnTo>
                        <a:pt x="383" y="591"/>
                      </a:lnTo>
                      <a:lnTo>
                        <a:pt x="383" y="583"/>
                      </a:lnTo>
                      <a:lnTo>
                        <a:pt x="381" y="581"/>
                      </a:lnTo>
                      <a:lnTo>
                        <a:pt x="379" y="581"/>
                      </a:lnTo>
                      <a:lnTo>
                        <a:pt x="379" y="583"/>
                      </a:lnTo>
                      <a:lnTo>
                        <a:pt x="377" y="585"/>
                      </a:lnTo>
                      <a:lnTo>
                        <a:pt x="373" y="590"/>
                      </a:lnTo>
                      <a:lnTo>
                        <a:pt x="367" y="588"/>
                      </a:lnTo>
                      <a:lnTo>
                        <a:pt x="355" y="590"/>
                      </a:lnTo>
                      <a:lnTo>
                        <a:pt x="352" y="586"/>
                      </a:lnTo>
                      <a:lnTo>
                        <a:pt x="342" y="587"/>
                      </a:lnTo>
                      <a:lnTo>
                        <a:pt x="339" y="586"/>
                      </a:lnTo>
                      <a:lnTo>
                        <a:pt x="338" y="586"/>
                      </a:lnTo>
                      <a:lnTo>
                        <a:pt x="329" y="582"/>
                      </a:lnTo>
                      <a:lnTo>
                        <a:pt x="322" y="583"/>
                      </a:lnTo>
                      <a:lnTo>
                        <a:pt x="318" y="582"/>
                      </a:lnTo>
                      <a:lnTo>
                        <a:pt x="316" y="581"/>
                      </a:lnTo>
                      <a:lnTo>
                        <a:pt x="313" y="582"/>
                      </a:lnTo>
                      <a:lnTo>
                        <a:pt x="313" y="581"/>
                      </a:lnTo>
                      <a:lnTo>
                        <a:pt x="312" y="580"/>
                      </a:lnTo>
                      <a:lnTo>
                        <a:pt x="309" y="583"/>
                      </a:lnTo>
                      <a:lnTo>
                        <a:pt x="304" y="582"/>
                      </a:lnTo>
                      <a:lnTo>
                        <a:pt x="302" y="583"/>
                      </a:lnTo>
                      <a:lnTo>
                        <a:pt x="302" y="586"/>
                      </a:lnTo>
                      <a:lnTo>
                        <a:pt x="297" y="591"/>
                      </a:lnTo>
                      <a:lnTo>
                        <a:pt x="304" y="593"/>
                      </a:lnTo>
                      <a:lnTo>
                        <a:pt x="308" y="594"/>
                      </a:lnTo>
                      <a:lnTo>
                        <a:pt x="310" y="596"/>
                      </a:lnTo>
                      <a:lnTo>
                        <a:pt x="315" y="594"/>
                      </a:lnTo>
                      <a:lnTo>
                        <a:pt x="321" y="598"/>
                      </a:lnTo>
                      <a:lnTo>
                        <a:pt x="324" y="599"/>
                      </a:lnTo>
                      <a:lnTo>
                        <a:pt x="326" y="614"/>
                      </a:lnTo>
                      <a:lnTo>
                        <a:pt x="330" y="613"/>
                      </a:lnTo>
                      <a:lnTo>
                        <a:pt x="331" y="611"/>
                      </a:lnTo>
                      <a:lnTo>
                        <a:pt x="335" y="613"/>
                      </a:lnTo>
                      <a:lnTo>
                        <a:pt x="337" y="614"/>
                      </a:lnTo>
                      <a:lnTo>
                        <a:pt x="341" y="614"/>
                      </a:lnTo>
                      <a:lnTo>
                        <a:pt x="349" y="619"/>
                      </a:lnTo>
                      <a:lnTo>
                        <a:pt x="349" y="626"/>
                      </a:lnTo>
                      <a:lnTo>
                        <a:pt x="352" y="627"/>
                      </a:lnTo>
                      <a:lnTo>
                        <a:pt x="352" y="636"/>
                      </a:lnTo>
                      <a:lnTo>
                        <a:pt x="354" y="638"/>
                      </a:lnTo>
                      <a:lnTo>
                        <a:pt x="352" y="642"/>
                      </a:lnTo>
                      <a:lnTo>
                        <a:pt x="350" y="642"/>
                      </a:lnTo>
                      <a:lnTo>
                        <a:pt x="349" y="640"/>
                      </a:lnTo>
                      <a:lnTo>
                        <a:pt x="347" y="639"/>
                      </a:lnTo>
                      <a:lnTo>
                        <a:pt x="345" y="643"/>
                      </a:lnTo>
                      <a:lnTo>
                        <a:pt x="342" y="648"/>
                      </a:lnTo>
                      <a:lnTo>
                        <a:pt x="338" y="645"/>
                      </a:lnTo>
                      <a:lnTo>
                        <a:pt x="338" y="644"/>
                      </a:lnTo>
                      <a:lnTo>
                        <a:pt x="336" y="644"/>
                      </a:lnTo>
                      <a:lnTo>
                        <a:pt x="332" y="642"/>
                      </a:lnTo>
                      <a:lnTo>
                        <a:pt x="326" y="644"/>
                      </a:lnTo>
                      <a:lnTo>
                        <a:pt x="319" y="642"/>
                      </a:lnTo>
                      <a:lnTo>
                        <a:pt x="312" y="642"/>
                      </a:lnTo>
                      <a:lnTo>
                        <a:pt x="312" y="648"/>
                      </a:lnTo>
                      <a:lnTo>
                        <a:pt x="309" y="649"/>
                      </a:lnTo>
                      <a:lnTo>
                        <a:pt x="305" y="653"/>
                      </a:lnTo>
                      <a:lnTo>
                        <a:pt x="304" y="656"/>
                      </a:lnTo>
                      <a:lnTo>
                        <a:pt x="304" y="659"/>
                      </a:lnTo>
                      <a:lnTo>
                        <a:pt x="302" y="660"/>
                      </a:lnTo>
                      <a:lnTo>
                        <a:pt x="303" y="670"/>
                      </a:lnTo>
                      <a:lnTo>
                        <a:pt x="303" y="671"/>
                      </a:lnTo>
                      <a:lnTo>
                        <a:pt x="303" y="676"/>
                      </a:lnTo>
                      <a:lnTo>
                        <a:pt x="304" y="677"/>
                      </a:lnTo>
                      <a:lnTo>
                        <a:pt x="309" y="678"/>
                      </a:lnTo>
                      <a:lnTo>
                        <a:pt x="308" y="682"/>
                      </a:lnTo>
                      <a:lnTo>
                        <a:pt x="308" y="684"/>
                      </a:lnTo>
                      <a:lnTo>
                        <a:pt x="310" y="687"/>
                      </a:lnTo>
                      <a:lnTo>
                        <a:pt x="308" y="691"/>
                      </a:lnTo>
                      <a:lnTo>
                        <a:pt x="308" y="696"/>
                      </a:lnTo>
                      <a:lnTo>
                        <a:pt x="310" y="700"/>
                      </a:lnTo>
                      <a:lnTo>
                        <a:pt x="309" y="703"/>
                      </a:lnTo>
                      <a:lnTo>
                        <a:pt x="307" y="706"/>
                      </a:lnTo>
                      <a:lnTo>
                        <a:pt x="309" y="708"/>
                      </a:lnTo>
                      <a:lnTo>
                        <a:pt x="309" y="710"/>
                      </a:lnTo>
                      <a:lnTo>
                        <a:pt x="312" y="713"/>
                      </a:lnTo>
                      <a:lnTo>
                        <a:pt x="309" y="714"/>
                      </a:lnTo>
                      <a:lnTo>
                        <a:pt x="308" y="716"/>
                      </a:lnTo>
                      <a:lnTo>
                        <a:pt x="308" y="720"/>
                      </a:lnTo>
                      <a:lnTo>
                        <a:pt x="290" y="722"/>
                      </a:lnTo>
                      <a:lnTo>
                        <a:pt x="287" y="717"/>
                      </a:lnTo>
                      <a:lnTo>
                        <a:pt x="289" y="712"/>
                      </a:lnTo>
                      <a:lnTo>
                        <a:pt x="284" y="712"/>
                      </a:lnTo>
                      <a:lnTo>
                        <a:pt x="281" y="707"/>
                      </a:lnTo>
                      <a:lnTo>
                        <a:pt x="268" y="696"/>
                      </a:lnTo>
                      <a:lnTo>
                        <a:pt x="258" y="694"/>
                      </a:lnTo>
                      <a:lnTo>
                        <a:pt x="232" y="676"/>
                      </a:lnTo>
                      <a:lnTo>
                        <a:pt x="228" y="668"/>
                      </a:lnTo>
                      <a:lnTo>
                        <a:pt x="217" y="672"/>
                      </a:lnTo>
                      <a:lnTo>
                        <a:pt x="211" y="668"/>
                      </a:lnTo>
                      <a:lnTo>
                        <a:pt x="208" y="672"/>
                      </a:lnTo>
                      <a:lnTo>
                        <a:pt x="193" y="673"/>
                      </a:lnTo>
                      <a:lnTo>
                        <a:pt x="190" y="680"/>
                      </a:lnTo>
                      <a:lnTo>
                        <a:pt x="184" y="674"/>
                      </a:lnTo>
                      <a:lnTo>
                        <a:pt x="179" y="674"/>
                      </a:lnTo>
                      <a:lnTo>
                        <a:pt x="173" y="663"/>
                      </a:lnTo>
                      <a:lnTo>
                        <a:pt x="170" y="663"/>
                      </a:lnTo>
                      <a:lnTo>
                        <a:pt x="166" y="657"/>
                      </a:lnTo>
                      <a:lnTo>
                        <a:pt x="152" y="655"/>
                      </a:lnTo>
                      <a:lnTo>
                        <a:pt x="145" y="643"/>
                      </a:lnTo>
                      <a:lnTo>
                        <a:pt x="137" y="655"/>
                      </a:lnTo>
                      <a:lnTo>
                        <a:pt x="127" y="649"/>
                      </a:lnTo>
                      <a:lnTo>
                        <a:pt x="121" y="627"/>
                      </a:lnTo>
                      <a:lnTo>
                        <a:pt x="101" y="627"/>
                      </a:lnTo>
                      <a:lnTo>
                        <a:pt x="101" y="625"/>
                      </a:lnTo>
                      <a:lnTo>
                        <a:pt x="86" y="631"/>
                      </a:lnTo>
                      <a:lnTo>
                        <a:pt x="75" y="632"/>
                      </a:lnTo>
                      <a:lnTo>
                        <a:pt x="74" y="636"/>
                      </a:lnTo>
                      <a:lnTo>
                        <a:pt x="67" y="630"/>
                      </a:lnTo>
                      <a:lnTo>
                        <a:pt x="53" y="626"/>
                      </a:lnTo>
                      <a:lnTo>
                        <a:pt x="47" y="621"/>
                      </a:lnTo>
                      <a:lnTo>
                        <a:pt x="46" y="611"/>
                      </a:lnTo>
                      <a:lnTo>
                        <a:pt x="44" y="614"/>
                      </a:lnTo>
                      <a:lnTo>
                        <a:pt x="30" y="615"/>
                      </a:lnTo>
                      <a:lnTo>
                        <a:pt x="28" y="621"/>
                      </a:lnTo>
                      <a:lnTo>
                        <a:pt x="22" y="621"/>
                      </a:lnTo>
                      <a:lnTo>
                        <a:pt x="15" y="626"/>
                      </a:lnTo>
                      <a:lnTo>
                        <a:pt x="2" y="620"/>
                      </a:lnTo>
                      <a:lnTo>
                        <a:pt x="0" y="60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6" name="Freeform 59"/>
                <p:cNvSpPr>
                  <a:spLocks noChangeAspect="1"/>
                </p:cNvSpPr>
                <p:nvPr/>
              </p:nvSpPr>
              <p:spPr bwMode="auto">
                <a:xfrm>
                  <a:off x="4756634" y="3059528"/>
                  <a:ext cx="418647" cy="633519"/>
                </a:xfrm>
                <a:custGeom>
                  <a:avLst/>
                  <a:gdLst>
                    <a:gd name="T0" fmla="*/ 25870 w 243"/>
                    <a:gd name="T1" fmla="*/ 290334 h 374"/>
                    <a:gd name="T2" fmla="*/ 44842 w 243"/>
                    <a:gd name="T3" fmla="*/ 312406 h 374"/>
                    <a:gd name="T4" fmla="*/ 62089 w 243"/>
                    <a:gd name="T5" fmla="*/ 320896 h 374"/>
                    <a:gd name="T6" fmla="*/ 108656 w 243"/>
                    <a:gd name="T7" fmla="*/ 359947 h 374"/>
                    <a:gd name="T8" fmla="*/ 127627 w 243"/>
                    <a:gd name="T9" fmla="*/ 395602 h 374"/>
                    <a:gd name="T10" fmla="*/ 125902 w 243"/>
                    <a:gd name="T11" fmla="*/ 438048 h 374"/>
                    <a:gd name="T12" fmla="*/ 127627 w 243"/>
                    <a:gd name="T13" fmla="*/ 511056 h 374"/>
                    <a:gd name="T14" fmla="*/ 148323 w 243"/>
                    <a:gd name="T15" fmla="*/ 560294 h 374"/>
                    <a:gd name="T16" fmla="*/ 172469 w 243"/>
                    <a:gd name="T17" fmla="*/ 555201 h 374"/>
                    <a:gd name="T18" fmla="*/ 186267 w 243"/>
                    <a:gd name="T19" fmla="*/ 584064 h 374"/>
                    <a:gd name="T20" fmla="*/ 200064 w 243"/>
                    <a:gd name="T21" fmla="*/ 595949 h 374"/>
                    <a:gd name="T22" fmla="*/ 212137 w 243"/>
                    <a:gd name="T23" fmla="*/ 599345 h 374"/>
                    <a:gd name="T24" fmla="*/ 229384 w 243"/>
                    <a:gd name="T25" fmla="*/ 607834 h 374"/>
                    <a:gd name="T26" fmla="*/ 262153 w 243"/>
                    <a:gd name="T27" fmla="*/ 619719 h 374"/>
                    <a:gd name="T28" fmla="*/ 258704 w 243"/>
                    <a:gd name="T29" fmla="*/ 563690 h 374"/>
                    <a:gd name="T30" fmla="*/ 305270 w 243"/>
                    <a:gd name="T31" fmla="*/ 563690 h 374"/>
                    <a:gd name="T32" fmla="*/ 281125 w 243"/>
                    <a:gd name="T33" fmla="*/ 475401 h 374"/>
                    <a:gd name="T34" fmla="*/ 269052 w 243"/>
                    <a:gd name="T35" fmla="*/ 475401 h 374"/>
                    <a:gd name="T36" fmla="*/ 255254 w 243"/>
                    <a:gd name="T37" fmla="*/ 432955 h 374"/>
                    <a:gd name="T38" fmla="*/ 286299 w 243"/>
                    <a:gd name="T39" fmla="*/ 407487 h 374"/>
                    <a:gd name="T40" fmla="*/ 277675 w 243"/>
                    <a:gd name="T41" fmla="*/ 368436 h 374"/>
                    <a:gd name="T42" fmla="*/ 291473 w 243"/>
                    <a:gd name="T43" fmla="*/ 349759 h 374"/>
                    <a:gd name="T44" fmla="*/ 320793 w 243"/>
                    <a:gd name="T45" fmla="*/ 354853 h 374"/>
                    <a:gd name="T46" fmla="*/ 360461 w 243"/>
                    <a:gd name="T47" fmla="*/ 349759 h 374"/>
                    <a:gd name="T48" fmla="*/ 372533 w 243"/>
                    <a:gd name="T49" fmla="*/ 349759 h 374"/>
                    <a:gd name="T50" fmla="*/ 379432 w 243"/>
                    <a:gd name="T51" fmla="*/ 344666 h 374"/>
                    <a:gd name="T52" fmla="*/ 375983 w 243"/>
                    <a:gd name="T53" fmla="*/ 331083 h 374"/>
                    <a:gd name="T54" fmla="*/ 370809 w 243"/>
                    <a:gd name="T55" fmla="*/ 309011 h 374"/>
                    <a:gd name="T56" fmla="*/ 382881 w 243"/>
                    <a:gd name="T57" fmla="*/ 283543 h 374"/>
                    <a:gd name="T58" fmla="*/ 382881 w 243"/>
                    <a:gd name="T59" fmla="*/ 271658 h 374"/>
                    <a:gd name="T60" fmla="*/ 393230 w 243"/>
                    <a:gd name="T61" fmla="*/ 261471 h 374"/>
                    <a:gd name="T62" fmla="*/ 410477 w 243"/>
                    <a:gd name="T63" fmla="*/ 247888 h 374"/>
                    <a:gd name="T64" fmla="*/ 419100 w 243"/>
                    <a:gd name="T65" fmla="*/ 234305 h 374"/>
                    <a:gd name="T66" fmla="*/ 360461 w 243"/>
                    <a:gd name="T67" fmla="*/ 190160 h 374"/>
                    <a:gd name="T68" fmla="*/ 281125 w 243"/>
                    <a:gd name="T69" fmla="*/ 161297 h 374"/>
                    <a:gd name="T70" fmla="*/ 336315 w 243"/>
                    <a:gd name="T71" fmla="*/ 66217 h 374"/>
                    <a:gd name="T72" fmla="*/ 315619 w 243"/>
                    <a:gd name="T73" fmla="*/ 0 h 374"/>
                    <a:gd name="T74" fmla="*/ 258704 w 243"/>
                    <a:gd name="T75" fmla="*/ 15281 h 374"/>
                    <a:gd name="T76" fmla="*/ 217311 w 243"/>
                    <a:gd name="T77" fmla="*/ 69612 h 374"/>
                    <a:gd name="T78" fmla="*/ 193165 w 243"/>
                    <a:gd name="T79" fmla="*/ 176578 h 374"/>
                    <a:gd name="T80" fmla="*/ 187991 w 243"/>
                    <a:gd name="T81" fmla="*/ 234305 h 374"/>
                    <a:gd name="T82" fmla="*/ 115554 w 243"/>
                    <a:gd name="T83" fmla="*/ 258075 h 374"/>
                    <a:gd name="T84" fmla="*/ 0 w 243"/>
                    <a:gd name="T85" fmla="*/ 290334 h 37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3"/>
                    <a:gd name="T130" fmla="*/ 0 h 374"/>
                    <a:gd name="T131" fmla="*/ 243 w 243"/>
                    <a:gd name="T132" fmla="*/ 374 h 37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3" h="374">
                      <a:moveTo>
                        <a:pt x="0" y="171"/>
                      </a:moveTo>
                      <a:lnTo>
                        <a:pt x="12" y="174"/>
                      </a:lnTo>
                      <a:lnTo>
                        <a:pt x="15" y="171"/>
                      </a:lnTo>
                      <a:lnTo>
                        <a:pt x="34" y="174"/>
                      </a:lnTo>
                      <a:lnTo>
                        <a:pt x="32" y="181"/>
                      </a:lnTo>
                      <a:lnTo>
                        <a:pt x="26" y="184"/>
                      </a:lnTo>
                      <a:lnTo>
                        <a:pt x="23" y="187"/>
                      </a:lnTo>
                      <a:lnTo>
                        <a:pt x="26" y="192"/>
                      </a:lnTo>
                      <a:lnTo>
                        <a:pt x="36" y="189"/>
                      </a:lnTo>
                      <a:lnTo>
                        <a:pt x="41" y="191"/>
                      </a:lnTo>
                      <a:lnTo>
                        <a:pt x="52" y="207"/>
                      </a:lnTo>
                      <a:lnTo>
                        <a:pt x="63" y="212"/>
                      </a:lnTo>
                      <a:lnTo>
                        <a:pt x="66" y="221"/>
                      </a:lnTo>
                      <a:lnTo>
                        <a:pt x="69" y="223"/>
                      </a:lnTo>
                      <a:lnTo>
                        <a:pt x="74" y="233"/>
                      </a:lnTo>
                      <a:lnTo>
                        <a:pt x="67" y="239"/>
                      </a:lnTo>
                      <a:lnTo>
                        <a:pt x="68" y="256"/>
                      </a:lnTo>
                      <a:lnTo>
                        <a:pt x="73" y="258"/>
                      </a:lnTo>
                      <a:lnTo>
                        <a:pt x="83" y="280"/>
                      </a:lnTo>
                      <a:lnTo>
                        <a:pt x="83" y="296"/>
                      </a:lnTo>
                      <a:lnTo>
                        <a:pt x="74" y="301"/>
                      </a:lnTo>
                      <a:lnTo>
                        <a:pt x="74" y="323"/>
                      </a:lnTo>
                      <a:lnTo>
                        <a:pt x="79" y="323"/>
                      </a:lnTo>
                      <a:lnTo>
                        <a:pt x="86" y="330"/>
                      </a:lnTo>
                      <a:lnTo>
                        <a:pt x="87" y="326"/>
                      </a:lnTo>
                      <a:lnTo>
                        <a:pt x="92" y="325"/>
                      </a:lnTo>
                      <a:lnTo>
                        <a:pt x="100" y="327"/>
                      </a:lnTo>
                      <a:lnTo>
                        <a:pt x="95" y="330"/>
                      </a:lnTo>
                      <a:lnTo>
                        <a:pt x="106" y="348"/>
                      </a:lnTo>
                      <a:lnTo>
                        <a:pt x="108" y="344"/>
                      </a:lnTo>
                      <a:lnTo>
                        <a:pt x="121" y="348"/>
                      </a:lnTo>
                      <a:lnTo>
                        <a:pt x="121" y="352"/>
                      </a:lnTo>
                      <a:lnTo>
                        <a:pt x="116" y="351"/>
                      </a:lnTo>
                      <a:lnTo>
                        <a:pt x="110" y="352"/>
                      </a:lnTo>
                      <a:lnTo>
                        <a:pt x="108" y="355"/>
                      </a:lnTo>
                      <a:lnTo>
                        <a:pt x="123" y="353"/>
                      </a:lnTo>
                      <a:lnTo>
                        <a:pt x="124" y="361"/>
                      </a:lnTo>
                      <a:lnTo>
                        <a:pt x="129" y="355"/>
                      </a:lnTo>
                      <a:lnTo>
                        <a:pt x="133" y="358"/>
                      </a:lnTo>
                      <a:lnTo>
                        <a:pt x="138" y="370"/>
                      </a:lnTo>
                      <a:lnTo>
                        <a:pt x="143" y="374"/>
                      </a:lnTo>
                      <a:lnTo>
                        <a:pt x="152" y="365"/>
                      </a:lnTo>
                      <a:lnTo>
                        <a:pt x="153" y="353"/>
                      </a:lnTo>
                      <a:lnTo>
                        <a:pt x="149" y="346"/>
                      </a:lnTo>
                      <a:lnTo>
                        <a:pt x="150" y="332"/>
                      </a:lnTo>
                      <a:lnTo>
                        <a:pt x="155" y="329"/>
                      </a:lnTo>
                      <a:lnTo>
                        <a:pt x="170" y="334"/>
                      </a:lnTo>
                      <a:lnTo>
                        <a:pt x="177" y="332"/>
                      </a:lnTo>
                      <a:lnTo>
                        <a:pt x="186" y="325"/>
                      </a:lnTo>
                      <a:lnTo>
                        <a:pt x="182" y="289"/>
                      </a:lnTo>
                      <a:lnTo>
                        <a:pt x="163" y="280"/>
                      </a:lnTo>
                      <a:lnTo>
                        <a:pt x="159" y="285"/>
                      </a:lnTo>
                      <a:lnTo>
                        <a:pt x="154" y="280"/>
                      </a:lnTo>
                      <a:lnTo>
                        <a:pt x="156" y="280"/>
                      </a:lnTo>
                      <a:lnTo>
                        <a:pt x="158" y="264"/>
                      </a:lnTo>
                      <a:lnTo>
                        <a:pt x="150" y="261"/>
                      </a:lnTo>
                      <a:lnTo>
                        <a:pt x="148" y="255"/>
                      </a:lnTo>
                      <a:lnTo>
                        <a:pt x="152" y="256"/>
                      </a:lnTo>
                      <a:lnTo>
                        <a:pt x="160" y="241"/>
                      </a:lnTo>
                      <a:lnTo>
                        <a:pt x="166" y="240"/>
                      </a:lnTo>
                      <a:lnTo>
                        <a:pt x="169" y="227"/>
                      </a:lnTo>
                      <a:lnTo>
                        <a:pt x="163" y="224"/>
                      </a:lnTo>
                      <a:lnTo>
                        <a:pt x="161" y="217"/>
                      </a:lnTo>
                      <a:lnTo>
                        <a:pt x="167" y="221"/>
                      </a:lnTo>
                      <a:lnTo>
                        <a:pt x="169" y="214"/>
                      </a:lnTo>
                      <a:lnTo>
                        <a:pt x="169" y="206"/>
                      </a:lnTo>
                      <a:lnTo>
                        <a:pt x="176" y="209"/>
                      </a:lnTo>
                      <a:lnTo>
                        <a:pt x="178" y="204"/>
                      </a:lnTo>
                      <a:lnTo>
                        <a:pt x="186" y="209"/>
                      </a:lnTo>
                      <a:lnTo>
                        <a:pt x="187" y="205"/>
                      </a:lnTo>
                      <a:lnTo>
                        <a:pt x="194" y="210"/>
                      </a:lnTo>
                      <a:lnTo>
                        <a:pt x="209" y="206"/>
                      </a:lnTo>
                      <a:lnTo>
                        <a:pt x="213" y="210"/>
                      </a:lnTo>
                      <a:lnTo>
                        <a:pt x="215" y="209"/>
                      </a:lnTo>
                      <a:lnTo>
                        <a:pt x="216" y="206"/>
                      </a:lnTo>
                      <a:lnTo>
                        <a:pt x="217" y="207"/>
                      </a:lnTo>
                      <a:lnTo>
                        <a:pt x="220" y="206"/>
                      </a:lnTo>
                      <a:lnTo>
                        <a:pt x="220" y="203"/>
                      </a:lnTo>
                      <a:lnTo>
                        <a:pt x="215" y="197"/>
                      </a:lnTo>
                      <a:lnTo>
                        <a:pt x="217" y="197"/>
                      </a:lnTo>
                      <a:lnTo>
                        <a:pt x="218" y="195"/>
                      </a:lnTo>
                      <a:lnTo>
                        <a:pt x="213" y="188"/>
                      </a:lnTo>
                      <a:lnTo>
                        <a:pt x="213" y="184"/>
                      </a:lnTo>
                      <a:lnTo>
                        <a:pt x="215" y="182"/>
                      </a:lnTo>
                      <a:lnTo>
                        <a:pt x="217" y="172"/>
                      </a:lnTo>
                      <a:lnTo>
                        <a:pt x="221" y="170"/>
                      </a:lnTo>
                      <a:lnTo>
                        <a:pt x="222" y="167"/>
                      </a:lnTo>
                      <a:lnTo>
                        <a:pt x="222" y="165"/>
                      </a:lnTo>
                      <a:lnTo>
                        <a:pt x="218" y="161"/>
                      </a:lnTo>
                      <a:lnTo>
                        <a:pt x="222" y="160"/>
                      </a:lnTo>
                      <a:lnTo>
                        <a:pt x="223" y="158"/>
                      </a:lnTo>
                      <a:lnTo>
                        <a:pt x="223" y="154"/>
                      </a:lnTo>
                      <a:lnTo>
                        <a:pt x="228" y="154"/>
                      </a:lnTo>
                      <a:lnTo>
                        <a:pt x="230" y="153"/>
                      </a:lnTo>
                      <a:lnTo>
                        <a:pt x="230" y="149"/>
                      </a:lnTo>
                      <a:lnTo>
                        <a:pt x="238" y="146"/>
                      </a:lnTo>
                      <a:lnTo>
                        <a:pt x="241" y="146"/>
                      </a:lnTo>
                      <a:lnTo>
                        <a:pt x="243" y="142"/>
                      </a:lnTo>
                      <a:lnTo>
                        <a:pt x="243" y="138"/>
                      </a:lnTo>
                      <a:lnTo>
                        <a:pt x="227" y="131"/>
                      </a:lnTo>
                      <a:lnTo>
                        <a:pt x="227" y="125"/>
                      </a:lnTo>
                      <a:lnTo>
                        <a:pt x="209" y="112"/>
                      </a:lnTo>
                      <a:lnTo>
                        <a:pt x="200" y="114"/>
                      </a:lnTo>
                      <a:lnTo>
                        <a:pt x="183" y="111"/>
                      </a:lnTo>
                      <a:lnTo>
                        <a:pt x="163" y="95"/>
                      </a:lnTo>
                      <a:lnTo>
                        <a:pt x="172" y="84"/>
                      </a:lnTo>
                      <a:lnTo>
                        <a:pt x="177" y="60"/>
                      </a:lnTo>
                      <a:lnTo>
                        <a:pt x="195" y="39"/>
                      </a:lnTo>
                      <a:lnTo>
                        <a:pt x="194" y="28"/>
                      </a:lnTo>
                      <a:lnTo>
                        <a:pt x="189" y="27"/>
                      </a:lnTo>
                      <a:lnTo>
                        <a:pt x="183" y="0"/>
                      </a:lnTo>
                      <a:lnTo>
                        <a:pt x="170" y="1"/>
                      </a:lnTo>
                      <a:lnTo>
                        <a:pt x="163" y="7"/>
                      </a:lnTo>
                      <a:lnTo>
                        <a:pt x="150" y="9"/>
                      </a:lnTo>
                      <a:lnTo>
                        <a:pt x="149" y="21"/>
                      </a:lnTo>
                      <a:lnTo>
                        <a:pt x="141" y="18"/>
                      </a:lnTo>
                      <a:lnTo>
                        <a:pt x="126" y="41"/>
                      </a:lnTo>
                      <a:lnTo>
                        <a:pt x="115" y="81"/>
                      </a:lnTo>
                      <a:lnTo>
                        <a:pt x="116" y="97"/>
                      </a:lnTo>
                      <a:lnTo>
                        <a:pt x="112" y="104"/>
                      </a:lnTo>
                      <a:lnTo>
                        <a:pt x="110" y="113"/>
                      </a:lnTo>
                      <a:lnTo>
                        <a:pt x="114" y="121"/>
                      </a:lnTo>
                      <a:lnTo>
                        <a:pt x="109" y="138"/>
                      </a:lnTo>
                      <a:lnTo>
                        <a:pt x="97" y="144"/>
                      </a:lnTo>
                      <a:lnTo>
                        <a:pt x="97" y="148"/>
                      </a:lnTo>
                      <a:lnTo>
                        <a:pt x="67" y="152"/>
                      </a:lnTo>
                      <a:lnTo>
                        <a:pt x="52" y="163"/>
                      </a:lnTo>
                      <a:lnTo>
                        <a:pt x="12" y="164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7" name="Freeform 60"/>
                <p:cNvSpPr>
                  <a:spLocks noChangeAspect="1"/>
                </p:cNvSpPr>
                <p:nvPr/>
              </p:nvSpPr>
              <p:spPr bwMode="auto">
                <a:xfrm>
                  <a:off x="6059632" y="3204283"/>
                  <a:ext cx="954125" cy="599459"/>
                </a:xfrm>
                <a:custGeom>
                  <a:avLst/>
                  <a:gdLst>
                    <a:gd name="T0" fmla="*/ 58449 w 555"/>
                    <a:gd name="T1" fmla="*/ 539050 h 354"/>
                    <a:gd name="T2" fmla="*/ 108302 w 555"/>
                    <a:gd name="T3" fmla="*/ 588209 h 354"/>
                    <a:gd name="T4" fmla="*/ 197694 w 555"/>
                    <a:gd name="T5" fmla="*/ 576343 h 354"/>
                    <a:gd name="T6" fmla="*/ 290524 w 555"/>
                    <a:gd name="T7" fmla="*/ 557697 h 354"/>
                    <a:gd name="T8" fmla="*/ 350691 w 555"/>
                    <a:gd name="T9" fmla="*/ 589904 h 354"/>
                    <a:gd name="T10" fmla="*/ 429769 w 555"/>
                    <a:gd name="T11" fmla="*/ 576343 h 354"/>
                    <a:gd name="T12" fmla="*/ 486498 w 555"/>
                    <a:gd name="T13" fmla="*/ 549221 h 354"/>
                    <a:gd name="T14" fmla="*/ 560419 w 555"/>
                    <a:gd name="T15" fmla="*/ 476331 h 354"/>
                    <a:gd name="T16" fmla="*/ 577609 w 555"/>
                    <a:gd name="T17" fmla="*/ 445818 h 354"/>
                    <a:gd name="T18" fmla="*/ 599957 w 555"/>
                    <a:gd name="T19" fmla="*/ 413611 h 354"/>
                    <a:gd name="T20" fmla="*/ 617148 w 555"/>
                    <a:gd name="T21" fmla="*/ 396660 h 354"/>
                    <a:gd name="T22" fmla="*/ 636058 w 555"/>
                    <a:gd name="T23" fmla="*/ 381404 h 354"/>
                    <a:gd name="T24" fmla="*/ 648091 w 555"/>
                    <a:gd name="T25" fmla="*/ 362757 h 354"/>
                    <a:gd name="T26" fmla="*/ 665282 w 555"/>
                    <a:gd name="T27" fmla="*/ 345806 h 354"/>
                    <a:gd name="T28" fmla="*/ 670439 w 555"/>
                    <a:gd name="T29" fmla="*/ 328855 h 354"/>
                    <a:gd name="T30" fmla="*/ 658406 w 555"/>
                    <a:gd name="T31" fmla="*/ 316989 h 354"/>
                    <a:gd name="T32" fmla="*/ 670439 w 555"/>
                    <a:gd name="T33" fmla="*/ 301733 h 354"/>
                    <a:gd name="T34" fmla="*/ 682473 w 555"/>
                    <a:gd name="T35" fmla="*/ 294952 h 354"/>
                    <a:gd name="T36" fmla="*/ 687630 w 555"/>
                    <a:gd name="T37" fmla="*/ 318684 h 354"/>
                    <a:gd name="T38" fmla="*/ 723731 w 555"/>
                    <a:gd name="T39" fmla="*/ 291562 h 354"/>
                    <a:gd name="T40" fmla="*/ 723731 w 555"/>
                    <a:gd name="T41" fmla="*/ 257659 h 354"/>
                    <a:gd name="T42" fmla="*/ 754674 w 555"/>
                    <a:gd name="T43" fmla="*/ 249184 h 354"/>
                    <a:gd name="T44" fmla="*/ 747798 w 555"/>
                    <a:gd name="T45" fmla="*/ 223757 h 354"/>
                    <a:gd name="T46" fmla="*/ 777022 w 555"/>
                    <a:gd name="T47" fmla="*/ 216976 h 354"/>
                    <a:gd name="T48" fmla="*/ 811404 w 555"/>
                    <a:gd name="T49" fmla="*/ 184769 h 354"/>
                    <a:gd name="T50" fmla="*/ 830313 w 555"/>
                    <a:gd name="T51" fmla="*/ 194940 h 354"/>
                    <a:gd name="T52" fmla="*/ 875009 w 555"/>
                    <a:gd name="T53" fmla="*/ 159342 h 354"/>
                    <a:gd name="T54" fmla="*/ 900796 w 555"/>
                    <a:gd name="T55" fmla="*/ 154257 h 354"/>
                    <a:gd name="T56" fmla="*/ 909391 w 555"/>
                    <a:gd name="T57" fmla="*/ 179683 h 354"/>
                    <a:gd name="T58" fmla="*/ 940334 w 555"/>
                    <a:gd name="T59" fmla="*/ 161037 h 354"/>
                    <a:gd name="T60" fmla="*/ 930020 w 555"/>
                    <a:gd name="T61" fmla="*/ 140696 h 354"/>
                    <a:gd name="T62" fmla="*/ 943773 w 555"/>
                    <a:gd name="T63" fmla="*/ 115269 h 354"/>
                    <a:gd name="T64" fmla="*/ 954087 w 555"/>
                    <a:gd name="T65" fmla="*/ 86451 h 354"/>
                    <a:gd name="T66" fmla="*/ 899077 w 555"/>
                    <a:gd name="T67" fmla="*/ 84756 h 354"/>
                    <a:gd name="T68" fmla="*/ 864695 w 555"/>
                    <a:gd name="T69" fmla="*/ 86451 h 354"/>
                    <a:gd name="T70" fmla="*/ 835471 w 555"/>
                    <a:gd name="T71" fmla="*/ 91537 h 354"/>
                    <a:gd name="T72" fmla="*/ 801089 w 555"/>
                    <a:gd name="T73" fmla="*/ 84756 h 354"/>
                    <a:gd name="T74" fmla="*/ 771865 w 555"/>
                    <a:gd name="T75" fmla="*/ 77976 h 354"/>
                    <a:gd name="T76" fmla="*/ 734045 w 555"/>
                    <a:gd name="T77" fmla="*/ 49159 h 354"/>
                    <a:gd name="T78" fmla="*/ 704821 w 555"/>
                    <a:gd name="T79" fmla="*/ 47464 h 354"/>
                    <a:gd name="T80" fmla="*/ 658406 w 555"/>
                    <a:gd name="T81" fmla="*/ 72890 h 354"/>
                    <a:gd name="T82" fmla="*/ 629182 w 555"/>
                    <a:gd name="T83" fmla="*/ 111878 h 354"/>
                    <a:gd name="T84" fmla="*/ 608553 w 555"/>
                    <a:gd name="T85" fmla="*/ 144086 h 354"/>
                    <a:gd name="T86" fmla="*/ 551823 w 555"/>
                    <a:gd name="T87" fmla="*/ 161037 h 354"/>
                    <a:gd name="T88" fmla="*/ 501970 w 555"/>
                    <a:gd name="T89" fmla="*/ 144086 h 354"/>
                    <a:gd name="T90" fmla="*/ 493375 w 555"/>
                    <a:gd name="T91" fmla="*/ 101708 h 354"/>
                    <a:gd name="T92" fmla="*/ 498532 w 555"/>
                    <a:gd name="T93" fmla="*/ 57634 h 354"/>
                    <a:gd name="T94" fmla="*/ 477903 w 555"/>
                    <a:gd name="T95" fmla="*/ 23732 h 354"/>
                    <a:gd name="T96" fmla="*/ 457274 w 555"/>
                    <a:gd name="T97" fmla="*/ 10171 h 354"/>
                    <a:gd name="T98" fmla="*/ 438364 w 555"/>
                    <a:gd name="T99" fmla="*/ 27122 h 354"/>
                    <a:gd name="T100" fmla="*/ 391949 w 555"/>
                    <a:gd name="T101" fmla="*/ 16951 h 354"/>
                    <a:gd name="T102" fmla="*/ 369601 w 555"/>
                    <a:gd name="T103" fmla="*/ 10171 h 354"/>
                    <a:gd name="T104" fmla="*/ 314591 w 555"/>
                    <a:gd name="T105" fmla="*/ 49159 h 354"/>
                    <a:gd name="T106" fmla="*/ 213165 w 555"/>
                    <a:gd name="T107" fmla="*/ 94927 h 354"/>
                    <a:gd name="T108" fmla="*/ 127212 w 555"/>
                    <a:gd name="T109" fmla="*/ 174598 h 354"/>
                    <a:gd name="T110" fmla="*/ 68763 w 555"/>
                    <a:gd name="T111" fmla="*/ 259354 h 354"/>
                    <a:gd name="T112" fmla="*/ 80797 w 555"/>
                    <a:gd name="T113" fmla="*/ 340721 h 354"/>
                    <a:gd name="T114" fmla="*/ 144402 w 555"/>
                    <a:gd name="T115" fmla="*/ 355977 h 354"/>
                    <a:gd name="T116" fmla="*/ 87673 w 555"/>
                    <a:gd name="T117" fmla="*/ 413611 h 354"/>
                    <a:gd name="T118" fmla="*/ 0 w 555"/>
                    <a:gd name="T119" fmla="*/ 518709 h 35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5"/>
                    <a:gd name="T181" fmla="*/ 0 h 354"/>
                    <a:gd name="T182" fmla="*/ 555 w 555"/>
                    <a:gd name="T183" fmla="*/ 354 h 35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5" h="354">
                      <a:moveTo>
                        <a:pt x="0" y="306"/>
                      </a:moveTo>
                      <a:lnTo>
                        <a:pt x="1" y="309"/>
                      </a:lnTo>
                      <a:lnTo>
                        <a:pt x="9" y="311"/>
                      </a:lnTo>
                      <a:lnTo>
                        <a:pt x="10" y="313"/>
                      </a:lnTo>
                      <a:lnTo>
                        <a:pt x="11" y="312"/>
                      </a:lnTo>
                      <a:lnTo>
                        <a:pt x="14" y="311"/>
                      </a:lnTo>
                      <a:lnTo>
                        <a:pt x="18" y="313"/>
                      </a:lnTo>
                      <a:lnTo>
                        <a:pt x="18" y="311"/>
                      </a:lnTo>
                      <a:lnTo>
                        <a:pt x="24" y="309"/>
                      </a:lnTo>
                      <a:lnTo>
                        <a:pt x="24" y="311"/>
                      </a:lnTo>
                      <a:lnTo>
                        <a:pt x="32" y="313"/>
                      </a:lnTo>
                      <a:lnTo>
                        <a:pt x="30" y="317"/>
                      </a:lnTo>
                      <a:lnTo>
                        <a:pt x="34" y="318"/>
                      </a:lnTo>
                      <a:lnTo>
                        <a:pt x="34" y="323"/>
                      </a:lnTo>
                      <a:lnTo>
                        <a:pt x="39" y="321"/>
                      </a:lnTo>
                      <a:lnTo>
                        <a:pt x="45" y="325"/>
                      </a:lnTo>
                      <a:lnTo>
                        <a:pt x="49" y="331"/>
                      </a:lnTo>
                      <a:lnTo>
                        <a:pt x="47" y="334"/>
                      </a:lnTo>
                      <a:lnTo>
                        <a:pt x="49" y="335"/>
                      </a:lnTo>
                      <a:lnTo>
                        <a:pt x="49" y="340"/>
                      </a:lnTo>
                      <a:lnTo>
                        <a:pt x="51" y="341"/>
                      </a:lnTo>
                      <a:lnTo>
                        <a:pt x="50" y="342"/>
                      </a:lnTo>
                      <a:lnTo>
                        <a:pt x="52" y="342"/>
                      </a:lnTo>
                      <a:lnTo>
                        <a:pt x="56" y="348"/>
                      </a:lnTo>
                      <a:lnTo>
                        <a:pt x="60" y="348"/>
                      </a:lnTo>
                      <a:lnTo>
                        <a:pt x="63" y="347"/>
                      </a:lnTo>
                      <a:lnTo>
                        <a:pt x="67" y="347"/>
                      </a:lnTo>
                      <a:lnTo>
                        <a:pt x="68" y="345"/>
                      </a:lnTo>
                      <a:lnTo>
                        <a:pt x="77" y="348"/>
                      </a:lnTo>
                      <a:lnTo>
                        <a:pt x="87" y="345"/>
                      </a:lnTo>
                      <a:lnTo>
                        <a:pt x="90" y="341"/>
                      </a:lnTo>
                      <a:lnTo>
                        <a:pt x="94" y="343"/>
                      </a:lnTo>
                      <a:lnTo>
                        <a:pt x="96" y="342"/>
                      </a:lnTo>
                      <a:lnTo>
                        <a:pt x="101" y="348"/>
                      </a:lnTo>
                      <a:lnTo>
                        <a:pt x="104" y="346"/>
                      </a:lnTo>
                      <a:lnTo>
                        <a:pt x="107" y="347"/>
                      </a:lnTo>
                      <a:lnTo>
                        <a:pt x="109" y="345"/>
                      </a:lnTo>
                      <a:lnTo>
                        <a:pt x="114" y="341"/>
                      </a:lnTo>
                      <a:lnTo>
                        <a:pt x="115" y="340"/>
                      </a:lnTo>
                      <a:lnTo>
                        <a:pt x="117" y="338"/>
                      </a:lnTo>
                      <a:lnTo>
                        <a:pt x="118" y="334"/>
                      </a:lnTo>
                      <a:lnTo>
                        <a:pt x="117" y="331"/>
                      </a:lnTo>
                      <a:lnTo>
                        <a:pt x="119" y="328"/>
                      </a:lnTo>
                      <a:lnTo>
                        <a:pt x="119" y="319"/>
                      </a:lnTo>
                      <a:lnTo>
                        <a:pt x="123" y="314"/>
                      </a:lnTo>
                      <a:lnTo>
                        <a:pt x="140" y="311"/>
                      </a:lnTo>
                      <a:lnTo>
                        <a:pt x="143" y="312"/>
                      </a:lnTo>
                      <a:lnTo>
                        <a:pt x="146" y="309"/>
                      </a:lnTo>
                      <a:lnTo>
                        <a:pt x="152" y="311"/>
                      </a:lnTo>
                      <a:lnTo>
                        <a:pt x="159" y="315"/>
                      </a:lnTo>
                      <a:lnTo>
                        <a:pt x="160" y="320"/>
                      </a:lnTo>
                      <a:lnTo>
                        <a:pt x="169" y="329"/>
                      </a:lnTo>
                      <a:lnTo>
                        <a:pt x="169" y="335"/>
                      </a:lnTo>
                      <a:lnTo>
                        <a:pt x="172" y="337"/>
                      </a:lnTo>
                      <a:lnTo>
                        <a:pt x="175" y="347"/>
                      </a:lnTo>
                      <a:lnTo>
                        <a:pt x="178" y="351"/>
                      </a:lnTo>
                      <a:lnTo>
                        <a:pt x="182" y="352"/>
                      </a:lnTo>
                      <a:lnTo>
                        <a:pt x="183" y="345"/>
                      </a:lnTo>
                      <a:lnTo>
                        <a:pt x="186" y="341"/>
                      </a:lnTo>
                      <a:lnTo>
                        <a:pt x="190" y="338"/>
                      </a:lnTo>
                      <a:lnTo>
                        <a:pt x="193" y="341"/>
                      </a:lnTo>
                      <a:lnTo>
                        <a:pt x="194" y="345"/>
                      </a:lnTo>
                      <a:lnTo>
                        <a:pt x="198" y="348"/>
                      </a:lnTo>
                      <a:lnTo>
                        <a:pt x="203" y="349"/>
                      </a:lnTo>
                      <a:lnTo>
                        <a:pt x="204" y="348"/>
                      </a:lnTo>
                      <a:lnTo>
                        <a:pt x="207" y="349"/>
                      </a:lnTo>
                      <a:lnTo>
                        <a:pt x="212" y="346"/>
                      </a:lnTo>
                      <a:lnTo>
                        <a:pt x="215" y="342"/>
                      </a:lnTo>
                      <a:lnTo>
                        <a:pt x="222" y="345"/>
                      </a:lnTo>
                      <a:lnTo>
                        <a:pt x="222" y="332"/>
                      </a:lnTo>
                      <a:lnTo>
                        <a:pt x="229" y="331"/>
                      </a:lnTo>
                      <a:lnTo>
                        <a:pt x="229" y="329"/>
                      </a:lnTo>
                      <a:lnTo>
                        <a:pt x="234" y="329"/>
                      </a:lnTo>
                      <a:lnTo>
                        <a:pt x="237" y="331"/>
                      </a:lnTo>
                      <a:lnTo>
                        <a:pt x="243" y="331"/>
                      </a:lnTo>
                      <a:lnTo>
                        <a:pt x="245" y="334"/>
                      </a:lnTo>
                      <a:lnTo>
                        <a:pt x="243" y="337"/>
                      </a:lnTo>
                      <a:lnTo>
                        <a:pt x="250" y="340"/>
                      </a:lnTo>
                      <a:lnTo>
                        <a:pt x="247" y="345"/>
                      </a:lnTo>
                      <a:lnTo>
                        <a:pt x="250" y="347"/>
                      </a:lnTo>
                      <a:lnTo>
                        <a:pt x="250" y="353"/>
                      </a:lnTo>
                      <a:lnTo>
                        <a:pt x="252" y="354"/>
                      </a:lnTo>
                      <a:lnTo>
                        <a:pt x="260" y="351"/>
                      </a:lnTo>
                      <a:lnTo>
                        <a:pt x="266" y="349"/>
                      </a:lnTo>
                      <a:lnTo>
                        <a:pt x="269" y="342"/>
                      </a:lnTo>
                      <a:lnTo>
                        <a:pt x="268" y="332"/>
                      </a:lnTo>
                      <a:lnTo>
                        <a:pt x="269" y="331"/>
                      </a:lnTo>
                      <a:lnTo>
                        <a:pt x="269" y="328"/>
                      </a:lnTo>
                      <a:lnTo>
                        <a:pt x="277" y="323"/>
                      </a:lnTo>
                      <a:lnTo>
                        <a:pt x="280" y="321"/>
                      </a:lnTo>
                      <a:lnTo>
                        <a:pt x="283" y="324"/>
                      </a:lnTo>
                      <a:lnTo>
                        <a:pt x="290" y="323"/>
                      </a:lnTo>
                      <a:lnTo>
                        <a:pt x="292" y="319"/>
                      </a:lnTo>
                      <a:lnTo>
                        <a:pt x="289" y="318"/>
                      </a:lnTo>
                      <a:lnTo>
                        <a:pt x="289" y="315"/>
                      </a:lnTo>
                      <a:lnTo>
                        <a:pt x="292" y="314"/>
                      </a:lnTo>
                      <a:lnTo>
                        <a:pt x="291" y="309"/>
                      </a:lnTo>
                      <a:lnTo>
                        <a:pt x="294" y="308"/>
                      </a:lnTo>
                      <a:lnTo>
                        <a:pt x="298" y="301"/>
                      </a:lnTo>
                      <a:lnTo>
                        <a:pt x="298" y="291"/>
                      </a:lnTo>
                      <a:lnTo>
                        <a:pt x="301" y="289"/>
                      </a:lnTo>
                      <a:lnTo>
                        <a:pt x="315" y="288"/>
                      </a:lnTo>
                      <a:lnTo>
                        <a:pt x="318" y="284"/>
                      </a:lnTo>
                      <a:lnTo>
                        <a:pt x="326" y="281"/>
                      </a:lnTo>
                      <a:lnTo>
                        <a:pt x="329" y="284"/>
                      </a:lnTo>
                      <a:lnTo>
                        <a:pt x="329" y="285"/>
                      </a:lnTo>
                      <a:lnTo>
                        <a:pt x="330" y="285"/>
                      </a:lnTo>
                      <a:lnTo>
                        <a:pt x="334" y="283"/>
                      </a:lnTo>
                      <a:lnTo>
                        <a:pt x="334" y="279"/>
                      </a:lnTo>
                      <a:lnTo>
                        <a:pt x="334" y="277"/>
                      </a:lnTo>
                      <a:lnTo>
                        <a:pt x="335" y="273"/>
                      </a:lnTo>
                      <a:lnTo>
                        <a:pt x="334" y="273"/>
                      </a:lnTo>
                      <a:lnTo>
                        <a:pt x="335" y="269"/>
                      </a:lnTo>
                      <a:lnTo>
                        <a:pt x="335" y="272"/>
                      </a:lnTo>
                      <a:lnTo>
                        <a:pt x="336" y="267"/>
                      </a:lnTo>
                      <a:lnTo>
                        <a:pt x="337" y="265"/>
                      </a:lnTo>
                      <a:lnTo>
                        <a:pt x="336" y="263"/>
                      </a:lnTo>
                      <a:lnTo>
                        <a:pt x="336" y="262"/>
                      </a:lnTo>
                      <a:lnTo>
                        <a:pt x="337" y="262"/>
                      </a:lnTo>
                      <a:lnTo>
                        <a:pt x="338" y="263"/>
                      </a:lnTo>
                      <a:lnTo>
                        <a:pt x="340" y="261"/>
                      </a:lnTo>
                      <a:lnTo>
                        <a:pt x="343" y="260"/>
                      </a:lnTo>
                      <a:lnTo>
                        <a:pt x="343" y="257"/>
                      </a:lnTo>
                      <a:lnTo>
                        <a:pt x="344" y="256"/>
                      </a:lnTo>
                      <a:lnTo>
                        <a:pt x="346" y="256"/>
                      </a:lnTo>
                      <a:lnTo>
                        <a:pt x="346" y="252"/>
                      </a:lnTo>
                      <a:lnTo>
                        <a:pt x="347" y="249"/>
                      </a:lnTo>
                      <a:lnTo>
                        <a:pt x="348" y="248"/>
                      </a:lnTo>
                      <a:lnTo>
                        <a:pt x="348" y="245"/>
                      </a:lnTo>
                      <a:lnTo>
                        <a:pt x="349" y="244"/>
                      </a:lnTo>
                      <a:lnTo>
                        <a:pt x="349" y="241"/>
                      </a:lnTo>
                      <a:lnTo>
                        <a:pt x="349" y="239"/>
                      </a:lnTo>
                      <a:lnTo>
                        <a:pt x="350" y="237"/>
                      </a:lnTo>
                      <a:lnTo>
                        <a:pt x="349" y="235"/>
                      </a:lnTo>
                      <a:lnTo>
                        <a:pt x="349" y="234"/>
                      </a:lnTo>
                      <a:lnTo>
                        <a:pt x="350" y="235"/>
                      </a:lnTo>
                      <a:lnTo>
                        <a:pt x="350" y="233"/>
                      </a:lnTo>
                      <a:lnTo>
                        <a:pt x="350" y="234"/>
                      </a:lnTo>
                      <a:lnTo>
                        <a:pt x="353" y="235"/>
                      </a:lnTo>
                      <a:lnTo>
                        <a:pt x="355" y="232"/>
                      </a:lnTo>
                      <a:lnTo>
                        <a:pt x="357" y="232"/>
                      </a:lnTo>
                      <a:lnTo>
                        <a:pt x="358" y="233"/>
                      </a:lnTo>
                      <a:lnTo>
                        <a:pt x="359" y="234"/>
                      </a:lnTo>
                      <a:lnTo>
                        <a:pt x="359" y="235"/>
                      </a:lnTo>
                      <a:lnTo>
                        <a:pt x="360" y="234"/>
                      </a:lnTo>
                      <a:lnTo>
                        <a:pt x="361" y="231"/>
                      </a:lnTo>
                      <a:lnTo>
                        <a:pt x="361" y="229"/>
                      </a:lnTo>
                      <a:lnTo>
                        <a:pt x="363" y="231"/>
                      </a:lnTo>
                      <a:lnTo>
                        <a:pt x="363" y="232"/>
                      </a:lnTo>
                      <a:lnTo>
                        <a:pt x="365" y="231"/>
                      </a:lnTo>
                      <a:lnTo>
                        <a:pt x="366" y="233"/>
                      </a:lnTo>
                      <a:lnTo>
                        <a:pt x="367" y="231"/>
                      </a:lnTo>
                      <a:lnTo>
                        <a:pt x="370" y="229"/>
                      </a:lnTo>
                      <a:lnTo>
                        <a:pt x="369" y="228"/>
                      </a:lnTo>
                      <a:lnTo>
                        <a:pt x="369" y="226"/>
                      </a:lnTo>
                      <a:lnTo>
                        <a:pt x="370" y="225"/>
                      </a:lnTo>
                      <a:lnTo>
                        <a:pt x="371" y="222"/>
                      </a:lnTo>
                      <a:lnTo>
                        <a:pt x="370" y="222"/>
                      </a:lnTo>
                      <a:lnTo>
                        <a:pt x="369" y="221"/>
                      </a:lnTo>
                      <a:lnTo>
                        <a:pt x="369" y="220"/>
                      </a:lnTo>
                      <a:lnTo>
                        <a:pt x="370" y="218"/>
                      </a:lnTo>
                      <a:lnTo>
                        <a:pt x="372" y="218"/>
                      </a:lnTo>
                      <a:lnTo>
                        <a:pt x="372" y="220"/>
                      </a:lnTo>
                      <a:lnTo>
                        <a:pt x="376" y="222"/>
                      </a:lnTo>
                      <a:lnTo>
                        <a:pt x="377" y="220"/>
                      </a:lnTo>
                      <a:lnTo>
                        <a:pt x="377" y="218"/>
                      </a:lnTo>
                      <a:lnTo>
                        <a:pt x="377" y="217"/>
                      </a:lnTo>
                      <a:lnTo>
                        <a:pt x="378" y="216"/>
                      </a:lnTo>
                      <a:lnTo>
                        <a:pt x="377" y="214"/>
                      </a:lnTo>
                      <a:lnTo>
                        <a:pt x="377" y="211"/>
                      </a:lnTo>
                      <a:lnTo>
                        <a:pt x="378" y="208"/>
                      </a:lnTo>
                      <a:lnTo>
                        <a:pt x="380" y="206"/>
                      </a:lnTo>
                      <a:lnTo>
                        <a:pt x="381" y="205"/>
                      </a:lnTo>
                      <a:lnTo>
                        <a:pt x="382" y="204"/>
                      </a:lnTo>
                      <a:lnTo>
                        <a:pt x="383" y="204"/>
                      </a:lnTo>
                      <a:lnTo>
                        <a:pt x="386" y="203"/>
                      </a:lnTo>
                      <a:lnTo>
                        <a:pt x="386" y="201"/>
                      </a:lnTo>
                      <a:lnTo>
                        <a:pt x="387" y="199"/>
                      </a:lnTo>
                      <a:lnTo>
                        <a:pt x="389" y="199"/>
                      </a:lnTo>
                      <a:lnTo>
                        <a:pt x="389" y="200"/>
                      </a:lnTo>
                      <a:lnTo>
                        <a:pt x="388" y="201"/>
                      </a:lnTo>
                      <a:lnTo>
                        <a:pt x="387" y="204"/>
                      </a:lnTo>
                      <a:lnTo>
                        <a:pt x="386" y="205"/>
                      </a:lnTo>
                      <a:lnTo>
                        <a:pt x="388" y="205"/>
                      </a:lnTo>
                      <a:lnTo>
                        <a:pt x="388" y="203"/>
                      </a:lnTo>
                      <a:lnTo>
                        <a:pt x="390" y="200"/>
                      </a:lnTo>
                      <a:lnTo>
                        <a:pt x="393" y="198"/>
                      </a:lnTo>
                      <a:lnTo>
                        <a:pt x="395" y="197"/>
                      </a:lnTo>
                      <a:lnTo>
                        <a:pt x="395" y="195"/>
                      </a:lnTo>
                      <a:lnTo>
                        <a:pt x="395" y="194"/>
                      </a:lnTo>
                      <a:lnTo>
                        <a:pt x="394" y="193"/>
                      </a:lnTo>
                      <a:lnTo>
                        <a:pt x="393" y="194"/>
                      </a:lnTo>
                      <a:lnTo>
                        <a:pt x="394" y="195"/>
                      </a:lnTo>
                      <a:lnTo>
                        <a:pt x="390" y="198"/>
                      </a:lnTo>
                      <a:lnTo>
                        <a:pt x="390" y="194"/>
                      </a:lnTo>
                      <a:lnTo>
                        <a:pt x="389" y="195"/>
                      </a:lnTo>
                      <a:lnTo>
                        <a:pt x="388" y="195"/>
                      </a:lnTo>
                      <a:lnTo>
                        <a:pt x="387" y="198"/>
                      </a:lnTo>
                      <a:lnTo>
                        <a:pt x="386" y="197"/>
                      </a:lnTo>
                      <a:lnTo>
                        <a:pt x="386" y="195"/>
                      </a:lnTo>
                      <a:lnTo>
                        <a:pt x="387" y="193"/>
                      </a:lnTo>
                      <a:lnTo>
                        <a:pt x="389" y="192"/>
                      </a:lnTo>
                      <a:lnTo>
                        <a:pt x="390" y="191"/>
                      </a:lnTo>
                      <a:lnTo>
                        <a:pt x="389" y="191"/>
                      </a:lnTo>
                      <a:lnTo>
                        <a:pt x="387" y="192"/>
                      </a:lnTo>
                      <a:lnTo>
                        <a:pt x="387" y="189"/>
                      </a:lnTo>
                      <a:lnTo>
                        <a:pt x="386" y="189"/>
                      </a:lnTo>
                      <a:lnTo>
                        <a:pt x="383" y="187"/>
                      </a:lnTo>
                      <a:lnTo>
                        <a:pt x="381" y="187"/>
                      </a:lnTo>
                      <a:lnTo>
                        <a:pt x="378" y="185"/>
                      </a:lnTo>
                      <a:lnTo>
                        <a:pt x="380" y="185"/>
                      </a:lnTo>
                      <a:lnTo>
                        <a:pt x="378" y="182"/>
                      </a:lnTo>
                      <a:lnTo>
                        <a:pt x="381" y="180"/>
                      </a:lnTo>
                      <a:lnTo>
                        <a:pt x="381" y="177"/>
                      </a:lnTo>
                      <a:lnTo>
                        <a:pt x="384" y="176"/>
                      </a:lnTo>
                      <a:lnTo>
                        <a:pt x="387" y="175"/>
                      </a:lnTo>
                      <a:lnTo>
                        <a:pt x="388" y="175"/>
                      </a:lnTo>
                      <a:lnTo>
                        <a:pt x="388" y="177"/>
                      </a:lnTo>
                      <a:lnTo>
                        <a:pt x="390" y="177"/>
                      </a:lnTo>
                      <a:lnTo>
                        <a:pt x="392" y="177"/>
                      </a:lnTo>
                      <a:lnTo>
                        <a:pt x="390" y="178"/>
                      </a:lnTo>
                      <a:lnTo>
                        <a:pt x="393" y="178"/>
                      </a:lnTo>
                      <a:lnTo>
                        <a:pt x="394" y="177"/>
                      </a:lnTo>
                      <a:lnTo>
                        <a:pt x="393" y="177"/>
                      </a:lnTo>
                      <a:lnTo>
                        <a:pt x="392" y="175"/>
                      </a:lnTo>
                      <a:lnTo>
                        <a:pt x="393" y="174"/>
                      </a:lnTo>
                      <a:lnTo>
                        <a:pt x="393" y="171"/>
                      </a:lnTo>
                      <a:lnTo>
                        <a:pt x="392" y="170"/>
                      </a:lnTo>
                      <a:lnTo>
                        <a:pt x="394" y="169"/>
                      </a:lnTo>
                      <a:lnTo>
                        <a:pt x="395" y="170"/>
                      </a:lnTo>
                      <a:lnTo>
                        <a:pt x="395" y="171"/>
                      </a:lnTo>
                      <a:lnTo>
                        <a:pt x="397" y="171"/>
                      </a:lnTo>
                      <a:lnTo>
                        <a:pt x="395" y="172"/>
                      </a:lnTo>
                      <a:lnTo>
                        <a:pt x="397" y="174"/>
                      </a:lnTo>
                      <a:lnTo>
                        <a:pt x="399" y="175"/>
                      </a:lnTo>
                      <a:lnTo>
                        <a:pt x="399" y="177"/>
                      </a:lnTo>
                      <a:lnTo>
                        <a:pt x="399" y="181"/>
                      </a:lnTo>
                      <a:lnTo>
                        <a:pt x="397" y="183"/>
                      </a:lnTo>
                      <a:lnTo>
                        <a:pt x="397" y="186"/>
                      </a:lnTo>
                      <a:lnTo>
                        <a:pt x="395" y="187"/>
                      </a:lnTo>
                      <a:lnTo>
                        <a:pt x="395" y="188"/>
                      </a:lnTo>
                      <a:lnTo>
                        <a:pt x="393" y="189"/>
                      </a:lnTo>
                      <a:lnTo>
                        <a:pt x="394" y="191"/>
                      </a:lnTo>
                      <a:lnTo>
                        <a:pt x="395" y="189"/>
                      </a:lnTo>
                      <a:lnTo>
                        <a:pt x="398" y="189"/>
                      </a:lnTo>
                      <a:lnTo>
                        <a:pt x="399" y="189"/>
                      </a:lnTo>
                      <a:lnTo>
                        <a:pt x="400" y="188"/>
                      </a:lnTo>
                      <a:lnTo>
                        <a:pt x="401" y="188"/>
                      </a:lnTo>
                      <a:lnTo>
                        <a:pt x="404" y="188"/>
                      </a:lnTo>
                      <a:lnTo>
                        <a:pt x="407" y="185"/>
                      </a:lnTo>
                      <a:lnTo>
                        <a:pt x="412" y="185"/>
                      </a:lnTo>
                      <a:lnTo>
                        <a:pt x="412" y="182"/>
                      </a:lnTo>
                      <a:lnTo>
                        <a:pt x="415" y="182"/>
                      </a:lnTo>
                      <a:lnTo>
                        <a:pt x="415" y="183"/>
                      </a:lnTo>
                      <a:lnTo>
                        <a:pt x="417" y="182"/>
                      </a:lnTo>
                      <a:lnTo>
                        <a:pt x="418" y="182"/>
                      </a:lnTo>
                      <a:lnTo>
                        <a:pt x="421" y="180"/>
                      </a:lnTo>
                      <a:lnTo>
                        <a:pt x="423" y="180"/>
                      </a:lnTo>
                      <a:lnTo>
                        <a:pt x="421" y="175"/>
                      </a:lnTo>
                      <a:lnTo>
                        <a:pt x="421" y="172"/>
                      </a:lnTo>
                      <a:lnTo>
                        <a:pt x="420" y="171"/>
                      </a:lnTo>
                      <a:lnTo>
                        <a:pt x="420" y="169"/>
                      </a:lnTo>
                      <a:lnTo>
                        <a:pt x="418" y="168"/>
                      </a:lnTo>
                      <a:lnTo>
                        <a:pt x="418" y="165"/>
                      </a:lnTo>
                      <a:lnTo>
                        <a:pt x="417" y="163"/>
                      </a:lnTo>
                      <a:lnTo>
                        <a:pt x="418" y="161"/>
                      </a:lnTo>
                      <a:lnTo>
                        <a:pt x="421" y="163"/>
                      </a:lnTo>
                      <a:lnTo>
                        <a:pt x="423" y="161"/>
                      </a:lnTo>
                      <a:lnTo>
                        <a:pt x="422" y="159"/>
                      </a:lnTo>
                      <a:lnTo>
                        <a:pt x="421" y="159"/>
                      </a:lnTo>
                      <a:lnTo>
                        <a:pt x="421" y="157"/>
                      </a:lnTo>
                      <a:lnTo>
                        <a:pt x="422" y="154"/>
                      </a:lnTo>
                      <a:lnTo>
                        <a:pt x="421" y="152"/>
                      </a:lnTo>
                      <a:lnTo>
                        <a:pt x="423" y="153"/>
                      </a:lnTo>
                      <a:lnTo>
                        <a:pt x="423" y="151"/>
                      </a:lnTo>
                      <a:lnTo>
                        <a:pt x="428" y="149"/>
                      </a:lnTo>
                      <a:lnTo>
                        <a:pt x="431" y="149"/>
                      </a:lnTo>
                      <a:lnTo>
                        <a:pt x="431" y="152"/>
                      </a:lnTo>
                      <a:lnTo>
                        <a:pt x="432" y="153"/>
                      </a:lnTo>
                      <a:lnTo>
                        <a:pt x="433" y="157"/>
                      </a:lnTo>
                      <a:lnTo>
                        <a:pt x="434" y="157"/>
                      </a:lnTo>
                      <a:lnTo>
                        <a:pt x="437" y="153"/>
                      </a:lnTo>
                      <a:lnTo>
                        <a:pt x="434" y="149"/>
                      </a:lnTo>
                      <a:lnTo>
                        <a:pt x="437" y="148"/>
                      </a:lnTo>
                      <a:lnTo>
                        <a:pt x="438" y="151"/>
                      </a:lnTo>
                      <a:lnTo>
                        <a:pt x="439" y="147"/>
                      </a:lnTo>
                      <a:lnTo>
                        <a:pt x="438" y="146"/>
                      </a:lnTo>
                      <a:lnTo>
                        <a:pt x="440" y="141"/>
                      </a:lnTo>
                      <a:lnTo>
                        <a:pt x="437" y="142"/>
                      </a:lnTo>
                      <a:lnTo>
                        <a:pt x="435" y="140"/>
                      </a:lnTo>
                      <a:lnTo>
                        <a:pt x="434" y="141"/>
                      </a:lnTo>
                      <a:lnTo>
                        <a:pt x="432" y="137"/>
                      </a:lnTo>
                      <a:lnTo>
                        <a:pt x="431" y="136"/>
                      </a:lnTo>
                      <a:lnTo>
                        <a:pt x="426" y="140"/>
                      </a:lnTo>
                      <a:lnTo>
                        <a:pt x="424" y="137"/>
                      </a:lnTo>
                      <a:lnTo>
                        <a:pt x="427" y="136"/>
                      </a:lnTo>
                      <a:lnTo>
                        <a:pt x="428" y="132"/>
                      </a:lnTo>
                      <a:lnTo>
                        <a:pt x="432" y="131"/>
                      </a:lnTo>
                      <a:lnTo>
                        <a:pt x="435" y="132"/>
                      </a:lnTo>
                      <a:lnTo>
                        <a:pt x="437" y="134"/>
                      </a:lnTo>
                      <a:lnTo>
                        <a:pt x="437" y="137"/>
                      </a:lnTo>
                      <a:lnTo>
                        <a:pt x="438" y="137"/>
                      </a:lnTo>
                      <a:lnTo>
                        <a:pt x="440" y="136"/>
                      </a:lnTo>
                      <a:lnTo>
                        <a:pt x="444" y="136"/>
                      </a:lnTo>
                      <a:lnTo>
                        <a:pt x="444" y="134"/>
                      </a:lnTo>
                      <a:lnTo>
                        <a:pt x="441" y="132"/>
                      </a:lnTo>
                      <a:lnTo>
                        <a:pt x="446" y="131"/>
                      </a:lnTo>
                      <a:lnTo>
                        <a:pt x="445" y="132"/>
                      </a:lnTo>
                      <a:lnTo>
                        <a:pt x="445" y="134"/>
                      </a:lnTo>
                      <a:lnTo>
                        <a:pt x="447" y="134"/>
                      </a:lnTo>
                      <a:lnTo>
                        <a:pt x="449" y="131"/>
                      </a:lnTo>
                      <a:lnTo>
                        <a:pt x="452" y="128"/>
                      </a:lnTo>
                      <a:lnTo>
                        <a:pt x="454" y="125"/>
                      </a:lnTo>
                      <a:lnTo>
                        <a:pt x="454" y="126"/>
                      </a:lnTo>
                      <a:lnTo>
                        <a:pt x="457" y="126"/>
                      </a:lnTo>
                      <a:lnTo>
                        <a:pt x="461" y="124"/>
                      </a:lnTo>
                      <a:lnTo>
                        <a:pt x="466" y="123"/>
                      </a:lnTo>
                      <a:lnTo>
                        <a:pt x="467" y="124"/>
                      </a:lnTo>
                      <a:lnTo>
                        <a:pt x="467" y="121"/>
                      </a:lnTo>
                      <a:lnTo>
                        <a:pt x="469" y="119"/>
                      </a:lnTo>
                      <a:lnTo>
                        <a:pt x="472" y="119"/>
                      </a:lnTo>
                      <a:lnTo>
                        <a:pt x="473" y="117"/>
                      </a:lnTo>
                      <a:lnTo>
                        <a:pt x="473" y="114"/>
                      </a:lnTo>
                      <a:lnTo>
                        <a:pt x="472" y="113"/>
                      </a:lnTo>
                      <a:lnTo>
                        <a:pt x="472" y="109"/>
                      </a:lnTo>
                      <a:lnTo>
                        <a:pt x="473" y="112"/>
                      </a:lnTo>
                      <a:lnTo>
                        <a:pt x="474" y="113"/>
                      </a:lnTo>
                      <a:lnTo>
                        <a:pt x="475" y="113"/>
                      </a:lnTo>
                      <a:lnTo>
                        <a:pt x="478" y="109"/>
                      </a:lnTo>
                      <a:lnTo>
                        <a:pt x="481" y="109"/>
                      </a:lnTo>
                      <a:lnTo>
                        <a:pt x="481" y="111"/>
                      </a:lnTo>
                      <a:lnTo>
                        <a:pt x="479" y="113"/>
                      </a:lnTo>
                      <a:lnTo>
                        <a:pt x="478" y="115"/>
                      </a:lnTo>
                      <a:lnTo>
                        <a:pt x="477" y="114"/>
                      </a:lnTo>
                      <a:lnTo>
                        <a:pt x="474" y="117"/>
                      </a:lnTo>
                      <a:lnTo>
                        <a:pt x="479" y="118"/>
                      </a:lnTo>
                      <a:lnTo>
                        <a:pt x="479" y="117"/>
                      </a:lnTo>
                      <a:lnTo>
                        <a:pt x="483" y="115"/>
                      </a:lnTo>
                      <a:lnTo>
                        <a:pt x="483" y="118"/>
                      </a:lnTo>
                      <a:lnTo>
                        <a:pt x="485" y="119"/>
                      </a:lnTo>
                      <a:lnTo>
                        <a:pt x="484" y="114"/>
                      </a:lnTo>
                      <a:lnTo>
                        <a:pt x="485" y="112"/>
                      </a:lnTo>
                      <a:lnTo>
                        <a:pt x="491" y="109"/>
                      </a:lnTo>
                      <a:lnTo>
                        <a:pt x="492" y="108"/>
                      </a:lnTo>
                      <a:lnTo>
                        <a:pt x="494" y="106"/>
                      </a:lnTo>
                      <a:lnTo>
                        <a:pt x="507" y="98"/>
                      </a:lnTo>
                      <a:lnTo>
                        <a:pt x="503" y="97"/>
                      </a:lnTo>
                      <a:lnTo>
                        <a:pt x="504" y="96"/>
                      </a:lnTo>
                      <a:lnTo>
                        <a:pt x="504" y="94"/>
                      </a:lnTo>
                      <a:lnTo>
                        <a:pt x="506" y="95"/>
                      </a:lnTo>
                      <a:lnTo>
                        <a:pt x="509" y="94"/>
                      </a:lnTo>
                      <a:lnTo>
                        <a:pt x="512" y="97"/>
                      </a:lnTo>
                      <a:lnTo>
                        <a:pt x="513" y="98"/>
                      </a:lnTo>
                      <a:lnTo>
                        <a:pt x="512" y="101"/>
                      </a:lnTo>
                      <a:lnTo>
                        <a:pt x="517" y="100"/>
                      </a:lnTo>
                      <a:lnTo>
                        <a:pt x="515" y="97"/>
                      </a:lnTo>
                      <a:lnTo>
                        <a:pt x="518" y="96"/>
                      </a:lnTo>
                      <a:lnTo>
                        <a:pt x="519" y="96"/>
                      </a:lnTo>
                      <a:lnTo>
                        <a:pt x="520" y="92"/>
                      </a:lnTo>
                      <a:lnTo>
                        <a:pt x="520" y="90"/>
                      </a:lnTo>
                      <a:lnTo>
                        <a:pt x="523" y="90"/>
                      </a:lnTo>
                      <a:lnTo>
                        <a:pt x="521" y="88"/>
                      </a:lnTo>
                      <a:lnTo>
                        <a:pt x="525" y="89"/>
                      </a:lnTo>
                      <a:lnTo>
                        <a:pt x="524" y="91"/>
                      </a:lnTo>
                      <a:lnTo>
                        <a:pt x="521" y="92"/>
                      </a:lnTo>
                      <a:lnTo>
                        <a:pt x="521" y="96"/>
                      </a:lnTo>
                      <a:lnTo>
                        <a:pt x="521" y="98"/>
                      </a:lnTo>
                      <a:lnTo>
                        <a:pt x="523" y="97"/>
                      </a:lnTo>
                      <a:lnTo>
                        <a:pt x="523" y="98"/>
                      </a:lnTo>
                      <a:lnTo>
                        <a:pt x="529" y="100"/>
                      </a:lnTo>
                      <a:lnTo>
                        <a:pt x="526" y="101"/>
                      </a:lnTo>
                      <a:lnTo>
                        <a:pt x="524" y="101"/>
                      </a:lnTo>
                      <a:lnTo>
                        <a:pt x="523" y="102"/>
                      </a:lnTo>
                      <a:lnTo>
                        <a:pt x="524" y="103"/>
                      </a:lnTo>
                      <a:lnTo>
                        <a:pt x="524" y="106"/>
                      </a:lnTo>
                      <a:lnTo>
                        <a:pt x="526" y="105"/>
                      </a:lnTo>
                      <a:lnTo>
                        <a:pt x="529" y="106"/>
                      </a:lnTo>
                      <a:lnTo>
                        <a:pt x="535" y="106"/>
                      </a:lnTo>
                      <a:lnTo>
                        <a:pt x="537" y="102"/>
                      </a:lnTo>
                      <a:lnTo>
                        <a:pt x="541" y="102"/>
                      </a:lnTo>
                      <a:lnTo>
                        <a:pt x="542" y="101"/>
                      </a:lnTo>
                      <a:lnTo>
                        <a:pt x="540" y="100"/>
                      </a:lnTo>
                      <a:lnTo>
                        <a:pt x="541" y="97"/>
                      </a:lnTo>
                      <a:lnTo>
                        <a:pt x="544" y="96"/>
                      </a:lnTo>
                      <a:lnTo>
                        <a:pt x="547" y="95"/>
                      </a:lnTo>
                      <a:lnTo>
                        <a:pt x="547" y="96"/>
                      </a:lnTo>
                      <a:lnTo>
                        <a:pt x="546" y="100"/>
                      </a:lnTo>
                      <a:lnTo>
                        <a:pt x="547" y="98"/>
                      </a:lnTo>
                      <a:lnTo>
                        <a:pt x="548" y="96"/>
                      </a:lnTo>
                      <a:lnTo>
                        <a:pt x="547" y="95"/>
                      </a:lnTo>
                      <a:lnTo>
                        <a:pt x="548" y="91"/>
                      </a:lnTo>
                      <a:lnTo>
                        <a:pt x="547" y="90"/>
                      </a:lnTo>
                      <a:lnTo>
                        <a:pt x="547" y="88"/>
                      </a:lnTo>
                      <a:lnTo>
                        <a:pt x="549" y="85"/>
                      </a:lnTo>
                      <a:lnTo>
                        <a:pt x="547" y="88"/>
                      </a:lnTo>
                      <a:lnTo>
                        <a:pt x="543" y="88"/>
                      </a:lnTo>
                      <a:lnTo>
                        <a:pt x="541" y="88"/>
                      </a:lnTo>
                      <a:lnTo>
                        <a:pt x="541" y="89"/>
                      </a:lnTo>
                      <a:lnTo>
                        <a:pt x="537" y="91"/>
                      </a:lnTo>
                      <a:lnTo>
                        <a:pt x="538" y="89"/>
                      </a:lnTo>
                      <a:lnTo>
                        <a:pt x="538" y="86"/>
                      </a:lnTo>
                      <a:lnTo>
                        <a:pt x="540" y="86"/>
                      </a:lnTo>
                      <a:lnTo>
                        <a:pt x="541" y="83"/>
                      </a:lnTo>
                      <a:lnTo>
                        <a:pt x="542" y="84"/>
                      </a:lnTo>
                      <a:lnTo>
                        <a:pt x="541" y="80"/>
                      </a:lnTo>
                      <a:lnTo>
                        <a:pt x="540" y="78"/>
                      </a:lnTo>
                      <a:lnTo>
                        <a:pt x="542" y="77"/>
                      </a:lnTo>
                      <a:lnTo>
                        <a:pt x="541" y="79"/>
                      </a:lnTo>
                      <a:lnTo>
                        <a:pt x="542" y="79"/>
                      </a:lnTo>
                      <a:lnTo>
                        <a:pt x="542" y="78"/>
                      </a:lnTo>
                      <a:lnTo>
                        <a:pt x="543" y="75"/>
                      </a:lnTo>
                      <a:lnTo>
                        <a:pt x="546" y="74"/>
                      </a:lnTo>
                      <a:lnTo>
                        <a:pt x="549" y="75"/>
                      </a:lnTo>
                      <a:lnTo>
                        <a:pt x="548" y="73"/>
                      </a:lnTo>
                      <a:lnTo>
                        <a:pt x="552" y="71"/>
                      </a:lnTo>
                      <a:lnTo>
                        <a:pt x="549" y="68"/>
                      </a:lnTo>
                      <a:lnTo>
                        <a:pt x="549" y="67"/>
                      </a:lnTo>
                      <a:lnTo>
                        <a:pt x="547" y="66"/>
                      </a:lnTo>
                      <a:lnTo>
                        <a:pt x="546" y="63"/>
                      </a:lnTo>
                      <a:lnTo>
                        <a:pt x="548" y="63"/>
                      </a:lnTo>
                      <a:lnTo>
                        <a:pt x="546" y="61"/>
                      </a:lnTo>
                      <a:lnTo>
                        <a:pt x="548" y="61"/>
                      </a:lnTo>
                      <a:lnTo>
                        <a:pt x="547" y="58"/>
                      </a:lnTo>
                      <a:lnTo>
                        <a:pt x="546" y="57"/>
                      </a:lnTo>
                      <a:lnTo>
                        <a:pt x="548" y="56"/>
                      </a:lnTo>
                      <a:lnTo>
                        <a:pt x="552" y="54"/>
                      </a:lnTo>
                      <a:lnTo>
                        <a:pt x="554" y="54"/>
                      </a:lnTo>
                      <a:lnTo>
                        <a:pt x="555" y="52"/>
                      </a:lnTo>
                      <a:lnTo>
                        <a:pt x="555" y="51"/>
                      </a:lnTo>
                      <a:lnTo>
                        <a:pt x="548" y="51"/>
                      </a:lnTo>
                      <a:lnTo>
                        <a:pt x="546" y="54"/>
                      </a:lnTo>
                      <a:lnTo>
                        <a:pt x="541" y="54"/>
                      </a:lnTo>
                      <a:lnTo>
                        <a:pt x="543" y="55"/>
                      </a:lnTo>
                      <a:lnTo>
                        <a:pt x="542" y="56"/>
                      </a:lnTo>
                      <a:lnTo>
                        <a:pt x="538" y="55"/>
                      </a:lnTo>
                      <a:lnTo>
                        <a:pt x="540" y="51"/>
                      </a:lnTo>
                      <a:lnTo>
                        <a:pt x="537" y="52"/>
                      </a:lnTo>
                      <a:lnTo>
                        <a:pt x="534" y="54"/>
                      </a:lnTo>
                      <a:lnTo>
                        <a:pt x="531" y="54"/>
                      </a:lnTo>
                      <a:lnTo>
                        <a:pt x="525" y="52"/>
                      </a:lnTo>
                      <a:lnTo>
                        <a:pt x="524" y="50"/>
                      </a:lnTo>
                      <a:lnTo>
                        <a:pt x="523" y="50"/>
                      </a:lnTo>
                      <a:lnTo>
                        <a:pt x="520" y="51"/>
                      </a:lnTo>
                      <a:lnTo>
                        <a:pt x="519" y="54"/>
                      </a:lnTo>
                      <a:lnTo>
                        <a:pt x="517" y="52"/>
                      </a:lnTo>
                      <a:lnTo>
                        <a:pt x="515" y="49"/>
                      </a:lnTo>
                      <a:lnTo>
                        <a:pt x="514" y="46"/>
                      </a:lnTo>
                      <a:lnTo>
                        <a:pt x="517" y="45"/>
                      </a:lnTo>
                      <a:lnTo>
                        <a:pt x="515" y="44"/>
                      </a:lnTo>
                      <a:lnTo>
                        <a:pt x="513" y="41"/>
                      </a:lnTo>
                      <a:lnTo>
                        <a:pt x="511" y="44"/>
                      </a:lnTo>
                      <a:lnTo>
                        <a:pt x="506" y="45"/>
                      </a:lnTo>
                      <a:lnTo>
                        <a:pt x="504" y="49"/>
                      </a:lnTo>
                      <a:lnTo>
                        <a:pt x="502" y="50"/>
                      </a:lnTo>
                      <a:lnTo>
                        <a:pt x="503" y="51"/>
                      </a:lnTo>
                      <a:lnTo>
                        <a:pt x="504" y="54"/>
                      </a:lnTo>
                      <a:lnTo>
                        <a:pt x="504" y="55"/>
                      </a:lnTo>
                      <a:lnTo>
                        <a:pt x="501" y="55"/>
                      </a:lnTo>
                      <a:lnTo>
                        <a:pt x="500" y="54"/>
                      </a:lnTo>
                      <a:lnTo>
                        <a:pt x="502" y="52"/>
                      </a:lnTo>
                      <a:lnTo>
                        <a:pt x="501" y="51"/>
                      </a:lnTo>
                      <a:lnTo>
                        <a:pt x="495" y="52"/>
                      </a:lnTo>
                      <a:lnTo>
                        <a:pt x="489" y="54"/>
                      </a:lnTo>
                      <a:lnTo>
                        <a:pt x="487" y="55"/>
                      </a:lnTo>
                      <a:lnTo>
                        <a:pt x="490" y="55"/>
                      </a:lnTo>
                      <a:lnTo>
                        <a:pt x="490" y="56"/>
                      </a:lnTo>
                      <a:lnTo>
                        <a:pt x="489" y="56"/>
                      </a:lnTo>
                      <a:lnTo>
                        <a:pt x="486" y="54"/>
                      </a:lnTo>
                      <a:lnTo>
                        <a:pt x="483" y="54"/>
                      </a:lnTo>
                      <a:lnTo>
                        <a:pt x="480" y="52"/>
                      </a:lnTo>
                      <a:lnTo>
                        <a:pt x="481" y="55"/>
                      </a:lnTo>
                      <a:lnTo>
                        <a:pt x="484" y="55"/>
                      </a:lnTo>
                      <a:lnTo>
                        <a:pt x="481" y="56"/>
                      </a:lnTo>
                      <a:lnTo>
                        <a:pt x="480" y="56"/>
                      </a:lnTo>
                      <a:lnTo>
                        <a:pt x="475" y="57"/>
                      </a:lnTo>
                      <a:lnTo>
                        <a:pt x="473" y="56"/>
                      </a:lnTo>
                      <a:lnTo>
                        <a:pt x="472" y="55"/>
                      </a:lnTo>
                      <a:lnTo>
                        <a:pt x="471" y="56"/>
                      </a:lnTo>
                      <a:lnTo>
                        <a:pt x="468" y="54"/>
                      </a:lnTo>
                      <a:lnTo>
                        <a:pt x="466" y="52"/>
                      </a:lnTo>
                      <a:lnTo>
                        <a:pt x="466" y="50"/>
                      </a:lnTo>
                      <a:lnTo>
                        <a:pt x="463" y="49"/>
                      </a:lnTo>
                      <a:lnTo>
                        <a:pt x="462" y="48"/>
                      </a:lnTo>
                      <a:lnTo>
                        <a:pt x="460" y="48"/>
                      </a:lnTo>
                      <a:lnTo>
                        <a:pt x="460" y="44"/>
                      </a:lnTo>
                      <a:lnTo>
                        <a:pt x="461" y="43"/>
                      </a:lnTo>
                      <a:lnTo>
                        <a:pt x="463" y="43"/>
                      </a:lnTo>
                      <a:lnTo>
                        <a:pt x="461" y="41"/>
                      </a:lnTo>
                      <a:lnTo>
                        <a:pt x="461" y="40"/>
                      </a:lnTo>
                      <a:lnTo>
                        <a:pt x="457" y="40"/>
                      </a:lnTo>
                      <a:lnTo>
                        <a:pt x="460" y="43"/>
                      </a:lnTo>
                      <a:lnTo>
                        <a:pt x="458" y="44"/>
                      </a:lnTo>
                      <a:lnTo>
                        <a:pt x="455" y="45"/>
                      </a:lnTo>
                      <a:lnTo>
                        <a:pt x="449" y="46"/>
                      </a:lnTo>
                      <a:lnTo>
                        <a:pt x="445" y="45"/>
                      </a:lnTo>
                      <a:lnTo>
                        <a:pt x="444" y="44"/>
                      </a:lnTo>
                      <a:lnTo>
                        <a:pt x="443" y="41"/>
                      </a:lnTo>
                      <a:lnTo>
                        <a:pt x="444" y="40"/>
                      </a:lnTo>
                      <a:lnTo>
                        <a:pt x="441" y="39"/>
                      </a:lnTo>
                      <a:lnTo>
                        <a:pt x="443" y="35"/>
                      </a:lnTo>
                      <a:lnTo>
                        <a:pt x="441" y="34"/>
                      </a:lnTo>
                      <a:lnTo>
                        <a:pt x="438" y="34"/>
                      </a:lnTo>
                      <a:lnTo>
                        <a:pt x="437" y="35"/>
                      </a:lnTo>
                      <a:lnTo>
                        <a:pt x="434" y="34"/>
                      </a:lnTo>
                      <a:lnTo>
                        <a:pt x="432" y="32"/>
                      </a:lnTo>
                      <a:lnTo>
                        <a:pt x="428" y="31"/>
                      </a:lnTo>
                      <a:lnTo>
                        <a:pt x="427" y="29"/>
                      </a:lnTo>
                      <a:lnTo>
                        <a:pt x="427" y="28"/>
                      </a:lnTo>
                      <a:lnTo>
                        <a:pt x="427" y="25"/>
                      </a:lnTo>
                      <a:lnTo>
                        <a:pt x="426" y="26"/>
                      </a:lnTo>
                      <a:lnTo>
                        <a:pt x="423" y="25"/>
                      </a:lnTo>
                      <a:lnTo>
                        <a:pt x="421" y="25"/>
                      </a:lnTo>
                      <a:lnTo>
                        <a:pt x="420" y="27"/>
                      </a:lnTo>
                      <a:lnTo>
                        <a:pt x="417" y="27"/>
                      </a:lnTo>
                      <a:lnTo>
                        <a:pt x="416" y="26"/>
                      </a:lnTo>
                      <a:lnTo>
                        <a:pt x="415" y="26"/>
                      </a:lnTo>
                      <a:lnTo>
                        <a:pt x="414" y="25"/>
                      </a:lnTo>
                      <a:lnTo>
                        <a:pt x="412" y="25"/>
                      </a:lnTo>
                      <a:lnTo>
                        <a:pt x="412" y="26"/>
                      </a:lnTo>
                      <a:lnTo>
                        <a:pt x="410" y="28"/>
                      </a:lnTo>
                      <a:lnTo>
                        <a:pt x="407" y="31"/>
                      </a:lnTo>
                      <a:lnTo>
                        <a:pt x="406" y="32"/>
                      </a:lnTo>
                      <a:lnTo>
                        <a:pt x="405" y="31"/>
                      </a:lnTo>
                      <a:lnTo>
                        <a:pt x="403" y="33"/>
                      </a:lnTo>
                      <a:lnTo>
                        <a:pt x="398" y="34"/>
                      </a:lnTo>
                      <a:lnTo>
                        <a:pt x="395" y="35"/>
                      </a:lnTo>
                      <a:lnTo>
                        <a:pt x="393" y="35"/>
                      </a:lnTo>
                      <a:lnTo>
                        <a:pt x="389" y="39"/>
                      </a:lnTo>
                      <a:lnTo>
                        <a:pt x="386" y="40"/>
                      </a:lnTo>
                      <a:lnTo>
                        <a:pt x="381" y="41"/>
                      </a:lnTo>
                      <a:lnTo>
                        <a:pt x="377" y="41"/>
                      </a:lnTo>
                      <a:lnTo>
                        <a:pt x="377" y="43"/>
                      </a:lnTo>
                      <a:lnTo>
                        <a:pt x="383" y="43"/>
                      </a:lnTo>
                      <a:lnTo>
                        <a:pt x="384" y="44"/>
                      </a:lnTo>
                      <a:lnTo>
                        <a:pt x="384" y="45"/>
                      </a:lnTo>
                      <a:lnTo>
                        <a:pt x="384" y="46"/>
                      </a:lnTo>
                      <a:lnTo>
                        <a:pt x="384" y="48"/>
                      </a:lnTo>
                      <a:lnTo>
                        <a:pt x="383" y="50"/>
                      </a:lnTo>
                      <a:lnTo>
                        <a:pt x="382" y="52"/>
                      </a:lnTo>
                      <a:lnTo>
                        <a:pt x="380" y="54"/>
                      </a:lnTo>
                      <a:lnTo>
                        <a:pt x="378" y="56"/>
                      </a:lnTo>
                      <a:lnTo>
                        <a:pt x="376" y="60"/>
                      </a:lnTo>
                      <a:lnTo>
                        <a:pt x="374" y="62"/>
                      </a:lnTo>
                      <a:lnTo>
                        <a:pt x="370" y="63"/>
                      </a:lnTo>
                      <a:lnTo>
                        <a:pt x="370" y="65"/>
                      </a:lnTo>
                      <a:lnTo>
                        <a:pt x="366" y="66"/>
                      </a:lnTo>
                      <a:lnTo>
                        <a:pt x="364" y="66"/>
                      </a:lnTo>
                      <a:lnTo>
                        <a:pt x="363" y="67"/>
                      </a:lnTo>
                      <a:lnTo>
                        <a:pt x="359" y="68"/>
                      </a:lnTo>
                      <a:lnTo>
                        <a:pt x="359" y="71"/>
                      </a:lnTo>
                      <a:lnTo>
                        <a:pt x="358" y="72"/>
                      </a:lnTo>
                      <a:lnTo>
                        <a:pt x="354" y="72"/>
                      </a:lnTo>
                      <a:lnTo>
                        <a:pt x="353" y="73"/>
                      </a:lnTo>
                      <a:lnTo>
                        <a:pt x="354" y="75"/>
                      </a:lnTo>
                      <a:lnTo>
                        <a:pt x="355" y="75"/>
                      </a:lnTo>
                      <a:lnTo>
                        <a:pt x="357" y="78"/>
                      </a:lnTo>
                      <a:lnTo>
                        <a:pt x="358" y="79"/>
                      </a:lnTo>
                      <a:lnTo>
                        <a:pt x="357" y="85"/>
                      </a:lnTo>
                      <a:lnTo>
                        <a:pt x="354" y="85"/>
                      </a:lnTo>
                      <a:lnTo>
                        <a:pt x="353" y="88"/>
                      </a:lnTo>
                      <a:lnTo>
                        <a:pt x="349" y="90"/>
                      </a:lnTo>
                      <a:lnTo>
                        <a:pt x="349" y="91"/>
                      </a:lnTo>
                      <a:lnTo>
                        <a:pt x="344" y="91"/>
                      </a:lnTo>
                      <a:lnTo>
                        <a:pt x="344" y="94"/>
                      </a:lnTo>
                      <a:lnTo>
                        <a:pt x="337" y="95"/>
                      </a:lnTo>
                      <a:lnTo>
                        <a:pt x="336" y="95"/>
                      </a:lnTo>
                      <a:lnTo>
                        <a:pt x="336" y="94"/>
                      </a:lnTo>
                      <a:lnTo>
                        <a:pt x="335" y="95"/>
                      </a:lnTo>
                      <a:lnTo>
                        <a:pt x="332" y="94"/>
                      </a:lnTo>
                      <a:lnTo>
                        <a:pt x="331" y="95"/>
                      </a:lnTo>
                      <a:lnTo>
                        <a:pt x="329" y="94"/>
                      </a:lnTo>
                      <a:lnTo>
                        <a:pt x="321" y="95"/>
                      </a:lnTo>
                      <a:lnTo>
                        <a:pt x="315" y="95"/>
                      </a:lnTo>
                      <a:lnTo>
                        <a:pt x="314" y="94"/>
                      </a:lnTo>
                      <a:lnTo>
                        <a:pt x="314" y="95"/>
                      </a:lnTo>
                      <a:lnTo>
                        <a:pt x="310" y="94"/>
                      </a:lnTo>
                      <a:lnTo>
                        <a:pt x="307" y="92"/>
                      </a:lnTo>
                      <a:lnTo>
                        <a:pt x="306" y="92"/>
                      </a:lnTo>
                      <a:lnTo>
                        <a:pt x="302" y="91"/>
                      </a:lnTo>
                      <a:lnTo>
                        <a:pt x="298" y="88"/>
                      </a:lnTo>
                      <a:lnTo>
                        <a:pt x="298" y="86"/>
                      </a:lnTo>
                      <a:lnTo>
                        <a:pt x="297" y="88"/>
                      </a:lnTo>
                      <a:lnTo>
                        <a:pt x="297" y="86"/>
                      </a:lnTo>
                      <a:lnTo>
                        <a:pt x="294" y="84"/>
                      </a:lnTo>
                      <a:lnTo>
                        <a:pt x="292" y="85"/>
                      </a:lnTo>
                      <a:lnTo>
                        <a:pt x="289" y="86"/>
                      </a:lnTo>
                      <a:lnTo>
                        <a:pt x="285" y="85"/>
                      </a:lnTo>
                      <a:lnTo>
                        <a:pt x="287" y="85"/>
                      </a:lnTo>
                      <a:lnTo>
                        <a:pt x="289" y="85"/>
                      </a:lnTo>
                      <a:lnTo>
                        <a:pt x="291" y="85"/>
                      </a:lnTo>
                      <a:lnTo>
                        <a:pt x="292" y="84"/>
                      </a:lnTo>
                      <a:lnTo>
                        <a:pt x="292" y="81"/>
                      </a:lnTo>
                      <a:lnTo>
                        <a:pt x="290" y="79"/>
                      </a:lnTo>
                      <a:lnTo>
                        <a:pt x="289" y="79"/>
                      </a:lnTo>
                      <a:lnTo>
                        <a:pt x="290" y="77"/>
                      </a:lnTo>
                      <a:lnTo>
                        <a:pt x="289" y="73"/>
                      </a:lnTo>
                      <a:lnTo>
                        <a:pt x="287" y="66"/>
                      </a:lnTo>
                      <a:lnTo>
                        <a:pt x="287" y="60"/>
                      </a:lnTo>
                      <a:lnTo>
                        <a:pt x="289" y="56"/>
                      </a:lnTo>
                      <a:lnTo>
                        <a:pt x="290" y="54"/>
                      </a:lnTo>
                      <a:lnTo>
                        <a:pt x="292" y="50"/>
                      </a:lnTo>
                      <a:lnTo>
                        <a:pt x="294" y="48"/>
                      </a:lnTo>
                      <a:lnTo>
                        <a:pt x="295" y="48"/>
                      </a:lnTo>
                      <a:lnTo>
                        <a:pt x="296" y="45"/>
                      </a:lnTo>
                      <a:lnTo>
                        <a:pt x="296" y="44"/>
                      </a:lnTo>
                      <a:lnTo>
                        <a:pt x="295" y="41"/>
                      </a:lnTo>
                      <a:lnTo>
                        <a:pt x="291" y="40"/>
                      </a:lnTo>
                      <a:lnTo>
                        <a:pt x="290" y="39"/>
                      </a:lnTo>
                      <a:lnTo>
                        <a:pt x="291" y="38"/>
                      </a:lnTo>
                      <a:lnTo>
                        <a:pt x="290" y="38"/>
                      </a:lnTo>
                      <a:lnTo>
                        <a:pt x="290" y="34"/>
                      </a:lnTo>
                      <a:lnTo>
                        <a:pt x="291" y="33"/>
                      </a:lnTo>
                      <a:lnTo>
                        <a:pt x="291" y="31"/>
                      </a:lnTo>
                      <a:lnTo>
                        <a:pt x="290" y="26"/>
                      </a:lnTo>
                      <a:lnTo>
                        <a:pt x="287" y="25"/>
                      </a:lnTo>
                      <a:lnTo>
                        <a:pt x="289" y="23"/>
                      </a:lnTo>
                      <a:lnTo>
                        <a:pt x="287" y="20"/>
                      </a:lnTo>
                      <a:lnTo>
                        <a:pt x="285" y="20"/>
                      </a:lnTo>
                      <a:lnTo>
                        <a:pt x="285" y="22"/>
                      </a:lnTo>
                      <a:lnTo>
                        <a:pt x="285" y="16"/>
                      </a:lnTo>
                      <a:lnTo>
                        <a:pt x="284" y="14"/>
                      </a:lnTo>
                      <a:lnTo>
                        <a:pt x="280" y="14"/>
                      </a:lnTo>
                      <a:lnTo>
                        <a:pt x="278" y="15"/>
                      </a:lnTo>
                      <a:lnTo>
                        <a:pt x="278" y="14"/>
                      </a:lnTo>
                      <a:lnTo>
                        <a:pt x="277" y="10"/>
                      </a:lnTo>
                      <a:lnTo>
                        <a:pt x="277" y="6"/>
                      </a:lnTo>
                      <a:lnTo>
                        <a:pt x="277" y="4"/>
                      </a:lnTo>
                      <a:lnTo>
                        <a:pt x="277" y="1"/>
                      </a:lnTo>
                      <a:lnTo>
                        <a:pt x="275" y="0"/>
                      </a:lnTo>
                      <a:lnTo>
                        <a:pt x="273" y="3"/>
                      </a:lnTo>
                      <a:lnTo>
                        <a:pt x="272" y="1"/>
                      </a:lnTo>
                      <a:lnTo>
                        <a:pt x="268" y="4"/>
                      </a:lnTo>
                      <a:lnTo>
                        <a:pt x="266" y="4"/>
                      </a:lnTo>
                      <a:lnTo>
                        <a:pt x="266" y="5"/>
                      </a:lnTo>
                      <a:lnTo>
                        <a:pt x="267" y="6"/>
                      </a:lnTo>
                      <a:lnTo>
                        <a:pt x="267" y="8"/>
                      </a:lnTo>
                      <a:lnTo>
                        <a:pt x="266" y="6"/>
                      </a:lnTo>
                      <a:lnTo>
                        <a:pt x="266" y="8"/>
                      </a:lnTo>
                      <a:lnTo>
                        <a:pt x="264" y="8"/>
                      </a:lnTo>
                      <a:lnTo>
                        <a:pt x="258" y="9"/>
                      </a:lnTo>
                      <a:lnTo>
                        <a:pt x="257" y="9"/>
                      </a:lnTo>
                      <a:lnTo>
                        <a:pt x="258" y="10"/>
                      </a:lnTo>
                      <a:lnTo>
                        <a:pt x="257" y="11"/>
                      </a:lnTo>
                      <a:lnTo>
                        <a:pt x="257" y="12"/>
                      </a:lnTo>
                      <a:lnTo>
                        <a:pt x="255" y="12"/>
                      </a:lnTo>
                      <a:lnTo>
                        <a:pt x="256" y="15"/>
                      </a:lnTo>
                      <a:lnTo>
                        <a:pt x="257" y="17"/>
                      </a:lnTo>
                      <a:lnTo>
                        <a:pt x="256" y="16"/>
                      </a:lnTo>
                      <a:lnTo>
                        <a:pt x="255" y="17"/>
                      </a:lnTo>
                      <a:lnTo>
                        <a:pt x="255" y="16"/>
                      </a:lnTo>
                      <a:lnTo>
                        <a:pt x="255" y="14"/>
                      </a:lnTo>
                      <a:lnTo>
                        <a:pt x="252" y="12"/>
                      </a:lnTo>
                      <a:lnTo>
                        <a:pt x="250" y="11"/>
                      </a:lnTo>
                      <a:lnTo>
                        <a:pt x="244" y="10"/>
                      </a:lnTo>
                      <a:lnTo>
                        <a:pt x="243" y="9"/>
                      </a:lnTo>
                      <a:lnTo>
                        <a:pt x="243" y="10"/>
                      </a:lnTo>
                      <a:lnTo>
                        <a:pt x="241" y="10"/>
                      </a:lnTo>
                      <a:lnTo>
                        <a:pt x="239" y="11"/>
                      </a:lnTo>
                      <a:lnTo>
                        <a:pt x="238" y="11"/>
                      </a:lnTo>
                      <a:lnTo>
                        <a:pt x="237" y="10"/>
                      </a:lnTo>
                      <a:lnTo>
                        <a:pt x="232" y="10"/>
                      </a:lnTo>
                      <a:lnTo>
                        <a:pt x="229" y="10"/>
                      </a:lnTo>
                      <a:lnTo>
                        <a:pt x="228" y="10"/>
                      </a:lnTo>
                      <a:lnTo>
                        <a:pt x="227" y="11"/>
                      </a:lnTo>
                      <a:lnTo>
                        <a:pt x="226" y="10"/>
                      </a:lnTo>
                      <a:lnTo>
                        <a:pt x="223" y="11"/>
                      </a:lnTo>
                      <a:lnTo>
                        <a:pt x="222" y="11"/>
                      </a:lnTo>
                      <a:lnTo>
                        <a:pt x="221" y="10"/>
                      </a:lnTo>
                      <a:lnTo>
                        <a:pt x="220" y="12"/>
                      </a:lnTo>
                      <a:lnTo>
                        <a:pt x="218" y="12"/>
                      </a:lnTo>
                      <a:lnTo>
                        <a:pt x="220" y="11"/>
                      </a:lnTo>
                      <a:lnTo>
                        <a:pt x="220" y="10"/>
                      </a:lnTo>
                      <a:lnTo>
                        <a:pt x="218" y="8"/>
                      </a:lnTo>
                      <a:lnTo>
                        <a:pt x="217" y="6"/>
                      </a:lnTo>
                      <a:lnTo>
                        <a:pt x="215" y="8"/>
                      </a:lnTo>
                      <a:lnTo>
                        <a:pt x="215" y="6"/>
                      </a:lnTo>
                      <a:lnTo>
                        <a:pt x="212" y="6"/>
                      </a:lnTo>
                      <a:lnTo>
                        <a:pt x="214" y="5"/>
                      </a:lnTo>
                      <a:lnTo>
                        <a:pt x="212" y="4"/>
                      </a:lnTo>
                      <a:lnTo>
                        <a:pt x="209" y="1"/>
                      </a:lnTo>
                      <a:lnTo>
                        <a:pt x="206" y="1"/>
                      </a:lnTo>
                      <a:lnTo>
                        <a:pt x="201" y="6"/>
                      </a:lnTo>
                      <a:lnTo>
                        <a:pt x="201" y="10"/>
                      </a:lnTo>
                      <a:lnTo>
                        <a:pt x="199" y="11"/>
                      </a:lnTo>
                      <a:lnTo>
                        <a:pt x="200" y="14"/>
                      </a:lnTo>
                      <a:lnTo>
                        <a:pt x="198" y="15"/>
                      </a:lnTo>
                      <a:lnTo>
                        <a:pt x="195" y="18"/>
                      </a:lnTo>
                      <a:lnTo>
                        <a:pt x="187" y="20"/>
                      </a:lnTo>
                      <a:lnTo>
                        <a:pt x="183" y="29"/>
                      </a:lnTo>
                      <a:lnTo>
                        <a:pt x="183" y="32"/>
                      </a:lnTo>
                      <a:lnTo>
                        <a:pt x="177" y="41"/>
                      </a:lnTo>
                      <a:lnTo>
                        <a:pt x="175" y="41"/>
                      </a:lnTo>
                      <a:lnTo>
                        <a:pt x="171" y="40"/>
                      </a:lnTo>
                      <a:lnTo>
                        <a:pt x="165" y="43"/>
                      </a:lnTo>
                      <a:lnTo>
                        <a:pt x="159" y="41"/>
                      </a:lnTo>
                      <a:lnTo>
                        <a:pt x="157" y="43"/>
                      </a:lnTo>
                      <a:lnTo>
                        <a:pt x="152" y="43"/>
                      </a:lnTo>
                      <a:lnTo>
                        <a:pt x="149" y="44"/>
                      </a:lnTo>
                      <a:lnTo>
                        <a:pt x="134" y="44"/>
                      </a:lnTo>
                      <a:lnTo>
                        <a:pt x="130" y="48"/>
                      </a:lnTo>
                      <a:lnTo>
                        <a:pt x="130" y="51"/>
                      </a:lnTo>
                      <a:lnTo>
                        <a:pt x="124" y="56"/>
                      </a:lnTo>
                      <a:lnTo>
                        <a:pt x="120" y="63"/>
                      </a:lnTo>
                      <a:lnTo>
                        <a:pt x="109" y="77"/>
                      </a:lnTo>
                      <a:lnTo>
                        <a:pt x="108" y="79"/>
                      </a:lnTo>
                      <a:lnTo>
                        <a:pt x="107" y="80"/>
                      </a:lnTo>
                      <a:lnTo>
                        <a:pt x="107" y="81"/>
                      </a:lnTo>
                      <a:lnTo>
                        <a:pt x="106" y="86"/>
                      </a:lnTo>
                      <a:lnTo>
                        <a:pt x="104" y="86"/>
                      </a:lnTo>
                      <a:lnTo>
                        <a:pt x="102" y="91"/>
                      </a:lnTo>
                      <a:lnTo>
                        <a:pt x="100" y="92"/>
                      </a:lnTo>
                      <a:lnTo>
                        <a:pt x="90" y="89"/>
                      </a:lnTo>
                      <a:lnTo>
                        <a:pt x="77" y="92"/>
                      </a:lnTo>
                      <a:lnTo>
                        <a:pt x="77" y="102"/>
                      </a:lnTo>
                      <a:lnTo>
                        <a:pt x="74" y="103"/>
                      </a:lnTo>
                      <a:lnTo>
                        <a:pt x="72" y="107"/>
                      </a:lnTo>
                      <a:lnTo>
                        <a:pt x="73" y="108"/>
                      </a:lnTo>
                      <a:lnTo>
                        <a:pt x="70" y="112"/>
                      </a:lnTo>
                      <a:lnTo>
                        <a:pt x="72" y="114"/>
                      </a:lnTo>
                      <a:lnTo>
                        <a:pt x="63" y="125"/>
                      </a:lnTo>
                      <a:lnTo>
                        <a:pt x="64" y="128"/>
                      </a:lnTo>
                      <a:lnTo>
                        <a:pt x="58" y="136"/>
                      </a:lnTo>
                      <a:lnTo>
                        <a:pt x="57" y="142"/>
                      </a:lnTo>
                      <a:lnTo>
                        <a:pt x="50" y="146"/>
                      </a:lnTo>
                      <a:lnTo>
                        <a:pt x="47" y="145"/>
                      </a:lnTo>
                      <a:lnTo>
                        <a:pt x="45" y="151"/>
                      </a:lnTo>
                      <a:lnTo>
                        <a:pt x="41" y="154"/>
                      </a:lnTo>
                      <a:lnTo>
                        <a:pt x="40" y="153"/>
                      </a:lnTo>
                      <a:lnTo>
                        <a:pt x="35" y="160"/>
                      </a:lnTo>
                      <a:lnTo>
                        <a:pt x="34" y="160"/>
                      </a:lnTo>
                      <a:lnTo>
                        <a:pt x="33" y="168"/>
                      </a:lnTo>
                      <a:lnTo>
                        <a:pt x="30" y="170"/>
                      </a:lnTo>
                      <a:lnTo>
                        <a:pt x="32" y="178"/>
                      </a:lnTo>
                      <a:lnTo>
                        <a:pt x="34" y="178"/>
                      </a:lnTo>
                      <a:lnTo>
                        <a:pt x="37" y="183"/>
                      </a:lnTo>
                      <a:lnTo>
                        <a:pt x="39" y="185"/>
                      </a:lnTo>
                      <a:lnTo>
                        <a:pt x="39" y="188"/>
                      </a:lnTo>
                      <a:lnTo>
                        <a:pt x="41" y="186"/>
                      </a:lnTo>
                      <a:lnTo>
                        <a:pt x="44" y="191"/>
                      </a:lnTo>
                      <a:lnTo>
                        <a:pt x="45" y="192"/>
                      </a:lnTo>
                      <a:lnTo>
                        <a:pt x="47" y="201"/>
                      </a:lnTo>
                      <a:lnTo>
                        <a:pt x="43" y="217"/>
                      </a:lnTo>
                      <a:lnTo>
                        <a:pt x="38" y="221"/>
                      </a:lnTo>
                      <a:lnTo>
                        <a:pt x="38" y="237"/>
                      </a:lnTo>
                      <a:lnTo>
                        <a:pt x="39" y="237"/>
                      </a:lnTo>
                      <a:lnTo>
                        <a:pt x="45" y="229"/>
                      </a:lnTo>
                      <a:lnTo>
                        <a:pt x="47" y="223"/>
                      </a:lnTo>
                      <a:lnTo>
                        <a:pt x="50" y="225"/>
                      </a:lnTo>
                      <a:lnTo>
                        <a:pt x="58" y="223"/>
                      </a:lnTo>
                      <a:lnTo>
                        <a:pt x="63" y="220"/>
                      </a:lnTo>
                      <a:lnTo>
                        <a:pt x="66" y="218"/>
                      </a:lnTo>
                      <a:lnTo>
                        <a:pt x="70" y="215"/>
                      </a:lnTo>
                      <a:lnTo>
                        <a:pt x="79" y="214"/>
                      </a:lnTo>
                      <a:lnTo>
                        <a:pt x="84" y="210"/>
                      </a:lnTo>
                      <a:lnTo>
                        <a:pt x="87" y="206"/>
                      </a:lnTo>
                      <a:lnTo>
                        <a:pt x="86" y="217"/>
                      </a:lnTo>
                      <a:lnTo>
                        <a:pt x="85" y="218"/>
                      </a:lnTo>
                      <a:lnTo>
                        <a:pt x="81" y="217"/>
                      </a:lnTo>
                      <a:lnTo>
                        <a:pt x="79" y="218"/>
                      </a:lnTo>
                      <a:lnTo>
                        <a:pt x="75" y="225"/>
                      </a:lnTo>
                      <a:lnTo>
                        <a:pt x="77" y="228"/>
                      </a:lnTo>
                      <a:lnTo>
                        <a:pt x="69" y="229"/>
                      </a:lnTo>
                      <a:lnTo>
                        <a:pt x="66" y="232"/>
                      </a:lnTo>
                      <a:lnTo>
                        <a:pt x="63" y="229"/>
                      </a:lnTo>
                      <a:lnTo>
                        <a:pt x="62" y="239"/>
                      </a:lnTo>
                      <a:lnTo>
                        <a:pt x="49" y="243"/>
                      </a:lnTo>
                      <a:lnTo>
                        <a:pt x="51" y="244"/>
                      </a:lnTo>
                      <a:lnTo>
                        <a:pt x="49" y="246"/>
                      </a:lnTo>
                      <a:lnTo>
                        <a:pt x="44" y="249"/>
                      </a:lnTo>
                      <a:lnTo>
                        <a:pt x="41" y="257"/>
                      </a:lnTo>
                      <a:lnTo>
                        <a:pt x="38" y="255"/>
                      </a:lnTo>
                      <a:lnTo>
                        <a:pt x="39" y="262"/>
                      </a:lnTo>
                      <a:lnTo>
                        <a:pt x="30" y="271"/>
                      </a:lnTo>
                      <a:lnTo>
                        <a:pt x="27" y="268"/>
                      </a:lnTo>
                      <a:lnTo>
                        <a:pt x="16" y="275"/>
                      </a:lnTo>
                      <a:lnTo>
                        <a:pt x="15" y="283"/>
                      </a:lnTo>
                      <a:lnTo>
                        <a:pt x="10" y="290"/>
                      </a:lnTo>
                      <a:lnTo>
                        <a:pt x="3" y="295"/>
                      </a:lnTo>
                      <a:lnTo>
                        <a:pt x="3" y="302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8" name="Freeform 61"/>
                <p:cNvSpPr>
                  <a:spLocks noChangeAspect="1"/>
                </p:cNvSpPr>
                <p:nvPr/>
              </p:nvSpPr>
              <p:spPr bwMode="auto">
                <a:xfrm>
                  <a:off x="6059632" y="3204283"/>
                  <a:ext cx="954125" cy="517715"/>
                </a:xfrm>
                <a:custGeom>
                  <a:avLst/>
                  <a:gdLst>
                    <a:gd name="T0" fmla="*/ 677316 w 555"/>
                    <a:gd name="T1" fmla="*/ 326413 h 306"/>
                    <a:gd name="T2" fmla="*/ 665282 w 555"/>
                    <a:gd name="T3" fmla="*/ 326413 h 306"/>
                    <a:gd name="T4" fmla="*/ 653249 w 555"/>
                    <a:gd name="T5" fmla="*/ 312883 h 306"/>
                    <a:gd name="T6" fmla="*/ 670439 w 555"/>
                    <a:gd name="T7" fmla="*/ 301044 h 306"/>
                    <a:gd name="T8" fmla="*/ 679035 w 555"/>
                    <a:gd name="T9" fmla="*/ 289205 h 306"/>
                    <a:gd name="T10" fmla="*/ 679035 w 555"/>
                    <a:gd name="T11" fmla="*/ 317957 h 306"/>
                    <a:gd name="T12" fmla="*/ 708259 w 555"/>
                    <a:gd name="T13" fmla="*/ 312883 h 306"/>
                    <a:gd name="T14" fmla="*/ 722012 w 555"/>
                    <a:gd name="T15" fmla="*/ 289205 h 306"/>
                    <a:gd name="T16" fmla="*/ 723731 w 555"/>
                    <a:gd name="T17" fmla="*/ 265528 h 306"/>
                    <a:gd name="T18" fmla="*/ 746079 w 555"/>
                    <a:gd name="T19" fmla="*/ 265528 h 306"/>
                    <a:gd name="T20" fmla="*/ 746079 w 555"/>
                    <a:gd name="T21" fmla="*/ 238467 h 306"/>
                    <a:gd name="T22" fmla="*/ 751236 w 555"/>
                    <a:gd name="T23" fmla="*/ 231702 h 306"/>
                    <a:gd name="T24" fmla="*/ 771865 w 555"/>
                    <a:gd name="T25" fmla="*/ 221555 h 306"/>
                    <a:gd name="T26" fmla="*/ 811404 w 555"/>
                    <a:gd name="T27" fmla="*/ 201260 h 306"/>
                    <a:gd name="T28" fmla="*/ 826875 w 555"/>
                    <a:gd name="T29" fmla="*/ 187730 h 306"/>
                    <a:gd name="T30" fmla="*/ 832032 w 555"/>
                    <a:gd name="T31" fmla="*/ 192803 h 306"/>
                    <a:gd name="T32" fmla="*/ 875009 w 555"/>
                    <a:gd name="T33" fmla="*/ 158978 h 306"/>
                    <a:gd name="T34" fmla="*/ 899077 w 555"/>
                    <a:gd name="T35" fmla="*/ 152213 h 306"/>
                    <a:gd name="T36" fmla="*/ 904234 w 555"/>
                    <a:gd name="T37" fmla="*/ 170817 h 306"/>
                    <a:gd name="T38" fmla="*/ 931739 w 555"/>
                    <a:gd name="T39" fmla="*/ 170817 h 306"/>
                    <a:gd name="T40" fmla="*/ 942053 w 555"/>
                    <a:gd name="T41" fmla="*/ 153904 h 306"/>
                    <a:gd name="T42" fmla="*/ 924863 w 555"/>
                    <a:gd name="T43" fmla="*/ 145448 h 306"/>
                    <a:gd name="T44" fmla="*/ 933458 w 555"/>
                    <a:gd name="T45" fmla="*/ 126844 h 306"/>
                    <a:gd name="T46" fmla="*/ 938615 w 555"/>
                    <a:gd name="T47" fmla="*/ 103167 h 306"/>
                    <a:gd name="T48" fmla="*/ 938615 w 555"/>
                    <a:gd name="T49" fmla="*/ 91328 h 306"/>
                    <a:gd name="T50" fmla="*/ 900796 w 555"/>
                    <a:gd name="T51" fmla="*/ 84563 h 306"/>
                    <a:gd name="T52" fmla="*/ 878447 w 555"/>
                    <a:gd name="T53" fmla="*/ 74415 h 306"/>
                    <a:gd name="T54" fmla="*/ 861257 w 555"/>
                    <a:gd name="T55" fmla="*/ 86254 h 306"/>
                    <a:gd name="T56" fmla="*/ 826875 w 555"/>
                    <a:gd name="T57" fmla="*/ 93019 h 306"/>
                    <a:gd name="T58" fmla="*/ 801089 w 555"/>
                    <a:gd name="T59" fmla="*/ 84563 h 306"/>
                    <a:gd name="T60" fmla="*/ 790775 w 555"/>
                    <a:gd name="T61" fmla="*/ 72724 h 306"/>
                    <a:gd name="T62" fmla="*/ 758112 w 555"/>
                    <a:gd name="T63" fmla="*/ 57503 h 306"/>
                    <a:gd name="T64" fmla="*/ 727169 w 555"/>
                    <a:gd name="T65" fmla="*/ 42281 h 306"/>
                    <a:gd name="T66" fmla="*/ 699664 w 555"/>
                    <a:gd name="T67" fmla="*/ 52429 h 306"/>
                    <a:gd name="T68" fmla="*/ 648091 w 555"/>
                    <a:gd name="T69" fmla="*/ 69342 h 306"/>
                    <a:gd name="T70" fmla="*/ 649811 w 555"/>
                    <a:gd name="T71" fmla="*/ 94710 h 306"/>
                    <a:gd name="T72" fmla="*/ 615429 w 555"/>
                    <a:gd name="T73" fmla="*/ 121771 h 306"/>
                    <a:gd name="T74" fmla="*/ 599957 w 555"/>
                    <a:gd name="T75" fmla="*/ 152213 h 306"/>
                    <a:gd name="T76" fmla="*/ 565576 w 555"/>
                    <a:gd name="T77" fmla="*/ 158978 h 306"/>
                    <a:gd name="T78" fmla="*/ 512285 w 555"/>
                    <a:gd name="T79" fmla="*/ 145448 h 306"/>
                    <a:gd name="T80" fmla="*/ 501970 w 555"/>
                    <a:gd name="T81" fmla="*/ 142066 h 306"/>
                    <a:gd name="T82" fmla="*/ 501970 w 555"/>
                    <a:gd name="T83" fmla="*/ 84563 h 306"/>
                    <a:gd name="T84" fmla="*/ 498532 w 555"/>
                    <a:gd name="T85" fmla="*/ 57503 h 306"/>
                    <a:gd name="T86" fmla="*/ 488217 w 555"/>
                    <a:gd name="T87" fmla="*/ 23678 h 306"/>
                    <a:gd name="T88" fmla="*/ 467589 w 555"/>
                    <a:gd name="T89" fmla="*/ 1691 h 306"/>
                    <a:gd name="T90" fmla="*/ 441802 w 555"/>
                    <a:gd name="T91" fmla="*/ 15221 h 306"/>
                    <a:gd name="T92" fmla="*/ 438364 w 555"/>
                    <a:gd name="T93" fmla="*/ 23678 h 306"/>
                    <a:gd name="T94" fmla="*/ 398825 w 555"/>
                    <a:gd name="T95" fmla="*/ 16913 h 306"/>
                    <a:gd name="T96" fmla="*/ 378197 w 555"/>
                    <a:gd name="T97" fmla="*/ 18604 h 306"/>
                    <a:gd name="T98" fmla="*/ 354130 w 555"/>
                    <a:gd name="T99" fmla="*/ 1691 h 306"/>
                    <a:gd name="T100" fmla="*/ 304276 w 555"/>
                    <a:gd name="T101" fmla="*/ 69342 h 306"/>
                    <a:gd name="T102" fmla="*/ 223480 w 555"/>
                    <a:gd name="T103" fmla="*/ 86254 h 306"/>
                    <a:gd name="T104" fmla="*/ 171908 w 555"/>
                    <a:gd name="T105" fmla="*/ 155596 h 306"/>
                    <a:gd name="T106" fmla="*/ 110021 w 555"/>
                    <a:gd name="T107" fmla="*/ 216481 h 306"/>
                    <a:gd name="T108" fmla="*/ 56729 w 555"/>
                    <a:gd name="T109" fmla="*/ 284131 h 306"/>
                    <a:gd name="T110" fmla="*/ 80797 w 555"/>
                    <a:gd name="T111" fmla="*/ 339943 h 306"/>
                    <a:gd name="T112" fmla="*/ 113459 w 555"/>
                    <a:gd name="T113" fmla="*/ 368694 h 306"/>
                    <a:gd name="T114" fmla="*/ 132369 w 555"/>
                    <a:gd name="T115" fmla="*/ 385607 h 306"/>
                    <a:gd name="T116" fmla="*/ 65325 w 555"/>
                    <a:gd name="T117" fmla="*/ 431271 h 3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55"/>
                    <a:gd name="T178" fmla="*/ 0 h 306"/>
                    <a:gd name="T179" fmla="*/ 555 w 555"/>
                    <a:gd name="T180" fmla="*/ 306 h 3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55" h="306">
                      <a:moveTo>
                        <a:pt x="387" y="204"/>
                      </a:moveTo>
                      <a:lnTo>
                        <a:pt x="386" y="205"/>
                      </a:lnTo>
                      <a:lnTo>
                        <a:pt x="388" y="205"/>
                      </a:lnTo>
                      <a:lnTo>
                        <a:pt x="388" y="203"/>
                      </a:lnTo>
                      <a:lnTo>
                        <a:pt x="390" y="200"/>
                      </a:lnTo>
                      <a:lnTo>
                        <a:pt x="393" y="198"/>
                      </a:lnTo>
                      <a:lnTo>
                        <a:pt x="395" y="197"/>
                      </a:lnTo>
                      <a:lnTo>
                        <a:pt x="395" y="195"/>
                      </a:lnTo>
                      <a:lnTo>
                        <a:pt x="395" y="194"/>
                      </a:lnTo>
                      <a:lnTo>
                        <a:pt x="394" y="193"/>
                      </a:lnTo>
                      <a:lnTo>
                        <a:pt x="393" y="194"/>
                      </a:lnTo>
                      <a:lnTo>
                        <a:pt x="394" y="195"/>
                      </a:lnTo>
                      <a:lnTo>
                        <a:pt x="390" y="198"/>
                      </a:lnTo>
                      <a:lnTo>
                        <a:pt x="390" y="194"/>
                      </a:lnTo>
                      <a:lnTo>
                        <a:pt x="389" y="195"/>
                      </a:lnTo>
                      <a:lnTo>
                        <a:pt x="388" y="195"/>
                      </a:lnTo>
                      <a:lnTo>
                        <a:pt x="387" y="198"/>
                      </a:lnTo>
                      <a:lnTo>
                        <a:pt x="386" y="197"/>
                      </a:lnTo>
                      <a:lnTo>
                        <a:pt x="386" y="195"/>
                      </a:lnTo>
                      <a:lnTo>
                        <a:pt x="387" y="193"/>
                      </a:lnTo>
                      <a:lnTo>
                        <a:pt x="389" y="192"/>
                      </a:lnTo>
                      <a:lnTo>
                        <a:pt x="390" y="191"/>
                      </a:lnTo>
                      <a:lnTo>
                        <a:pt x="389" y="191"/>
                      </a:lnTo>
                      <a:lnTo>
                        <a:pt x="387" y="192"/>
                      </a:lnTo>
                      <a:lnTo>
                        <a:pt x="387" y="189"/>
                      </a:lnTo>
                      <a:lnTo>
                        <a:pt x="386" y="189"/>
                      </a:lnTo>
                      <a:lnTo>
                        <a:pt x="383" y="187"/>
                      </a:lnTo>
                      <a:lnTo>
                        <a:pt x="381" y="187"/>
                      </a:lnTo>
                      <a:lnTo>
                        <a:pt x="378" y="185"/>
                      </a:lnTo>
                      <a:lnTo>
                        <a:pt x="380" y="185"/>
                      </a:lnTo>
                      <a:lnTo>
                        <a:pt x="378" y="182"/>
                      </a:lnTo>
                      <a:lnTo>
                        <a:pt x="381" y="180"/>
                      </a:lnTo>
                      <a:lnTo>
                        <a:pt x="381" y="177"/>
                      </a:lnTo>
                      <a:lnTo>
                        <a:pt x="384" y="176"/>
                      </a:lnTo>
                      <a:lnTo>
                        <a:pt x="387" y="175"/>
                      </a:lnTo>
                      <a:lnTo>
                        <a:pt x="388" y="175"/>
                      </a:lnTo>
                      <a:lnTo>
                        <a:pt x="388" y="177"/>
                      </a:lnTo>
                      <a:lnTo>
                        <a:pt x="390" y="177"/>
                      </a:lnTo>
                      <a:lnTo>
                        <a:pt x="392" y="177"/>
                      </a:lnTo>
                      <a:lnTo>
                        <a:pt x="390" y="178"/>
                      </a:lnTo>
                      <a:lnTo>
                        <a:pt x="393" y="178"/>
                      </a:lnTo>
                      <a:lnTo>
                        <a:pt x="394" y="177"/>
                      </a:lnTo>
                      <a:lnTo>
                        <a:pt x="393" y="177"/>
                      </a:lnTo>
                      <a:lnTo>
                        <a:pt x="392" y="175"/>
                      </a:lnTo>
                      <a:lnTo>
                        <a:pt x="393" y="174"/>
                      </a:lnTo>
                      <a:lnTo>
                        <a:pt x="393" y="171"/>
                      </a:lnTo>
                      <a:lnTo>
                        <a:pt x="392" y="170"/>
                      </a:lnTo>
                      <a:lnTo>
                        <a:pt x="394" y="169"/>
                      </a:lnTo>
                      <a:lnTo>
                        <a:pt x="395" y="170"/>
                      </a:lnTo>
                      <a:lnTo>
                        <a:pt x="395" y="171"/>
                      </a:lnTo>
                      <a:lnTo>
                        <a:pt x="397" y="171"/>
                      </a:lnTo>
                      <a:lnTo>
                        <a:pt x="395" y="172"/>
                      </a:lnTo>
                      <a:lnTo>
                        <a:pt x="397" y="174"/>
                      </a:lnTo>
                      <a:lnTo>
                        <a:pt x="399" y="175"/>
                      </a:lnTo>
                      <a:lnTo>
                        <a:pt x="399" y="177"/>
                      </a:lnTo>
                      <a:lnTo>
                        <a:pt x="399" y="181"/>
                      </a:lnTo>
                      <a:lnTo>
                        <a:pt x="397" y="183"/>
                      </a:lnTo>
                      <a:lnTo>
                        <a:pt x="397" y="186"/>
                      </a:lnTo>
                      <a:lnTo>
                        <a:pt x="395" y="187"/>
                      </a:lnTo>
                      <a:lnTo>
                        <a:pt x="395" y="188"/>
                      </a:lnTo>
                      <a:lnTo>
                        <a:pt x="393" y="189"/>
                      </a:lnTo>
                      <a:lnTo>
                        <a:pt x="394" y="191"/>
                      </a:lnTo>
                      <a:lnTo>
                        <a:pt x="395" y="189"/>
                      </a:lnTo>
                      <a:lnTo>
                        <a:pt x="398" y="189"/>
                      </a:lnTo>
                      <a:lnTo>
                        <a:pt x="399" y="189"/>
                      </a:lnTo>
                      <a:lnTo>
                        <a:pt x="400" y="188"/>
                      </a:lnTo>
                      <a:lnTo>
                        <a:pt x="401" y="188"/>
                      </a:lnTo>
                      <a:lnTo>
                        <a:pt x="404" y="188"/>
                      </a:lnTo>
                      <a:lnTo>
                        <a:pt x="407" y="185"/>
                      </a:lnTo>
                      <a:lnTo>
                        <a:pt x="412" y="185"/>
                      </a:lnTo>
                      <a:lnTo>
                        <a:pt x="412" y="182"/>
                      </a:lnTo>
                      <a:lnTo>
                        <a:pt x="415" y="182"/>
                      </a:lnTo>
                      <a:lnTo>
                        <a:pt x="415" y="183"/>
                      </a:lnTo>
                      <a:lnTo>
                        <a:pt x="417" y="182"/>
                      </a:lnTo>
                      <a:lnTo>
                        <a:pt x="418" y="182"/>
                      </a:lnTo>
                      <a:lnTo>
                        <a:pt x="421" y="180"/>
                      </a:lnTo>
                      <a:lnTo>
                        <a:pt x="423" y="180"/>
                      </a:lnTo>
                      <a:lnTo>
                        <a:pt x="421" y="175"/>
                      </a:lnTo>
                      <a:lnTo>
                        <a:pt x="421" y="172"/>
                      </a:lnTo>
                      <a:lnTo>
                        <a:pt x="420" y="171"/>
                      </a:lnTo>
                      <a:lnTo>
                        <a:pt x="420" y="169"/>
                      </a:lnTo>
                      <a:lnTo>
                        <a:pt x="418" y="168"/>
                      </a:lnTo>
                      <a:lnTo>
                        <a:pt x="418" y="165"/>
                      </a:lnTo>
                      <a:lnTo>
                        <a:pt x="417" y="163"/>
                      </a:lnTo>
                      <a:lnTo>
                        <a:pt x="418" y="161"/>
                      </a:lnTo>
                      <a:lnTo>
                        <a:pt x="421" y="163"/>
                      </a:lnTo>
                      <a:lnTo>
                        <a:pt x="423" y="161"/>
                      </a:lnTo>
                      <a:lnTo>
                        <a:pt x="422" y="159"/>
                      </a:lnTo>
                      <a:lnTo>
                        <a:pt x="421" y="159"/>
                      </a:lnTo>
                      <a:lnTo>
                        <a:pt x="421" y="157"/>
                      </a:lnTo>
                      <a:lnTo>
                        <a:pt x="422" y="154"/>
                      </a:lnTo>
                      <a:lnTo>
                        <a:pt x="421" y="152"/>
                      </a:lnTo>
                      <a:lnTo>
                        <a:pt x="423" y="153"/>
                      </a:lnTo>
                      <a:lnTo>
                        <a:pt x="423" y="151"/>
                      </a:lnTo>
                      <a:lnTo>
                        <a:pt x="428" y="149"/>
                      </a:lnTo>
                      <a:lnTo>
                        <a:pt x="431" y="149"/>
                      </a:lnTo>
                      <a:lnTo>
                        <a:pt x="431" y="152"/>
                      </a:lnTo>
                      <a:lnTo>
                        <a:pt x="432" y="153"/>
                      </a:lnTo>
                      <a:lnTo>
                        <a:pt x="433" y="157"/>
                      </a:lnTo>
                      <a:lnTo>
                        <a:pt x="434" y="157"/>
                      </a:lnTo>
                      <a:lnTo>
                        <a:pt x="437" y="153"/>
                      </a:lnTo>
                      <a:lnTo>
                        <a:pt x="434" y="149"/>
                      </a:lnTo>
                      <a:lnTo>
                        <a:pt x="437" y="148"/>
                      </a:lnTo>
                      <a:lnTo>
                        <a:pt x="438" y="151"/>
                      </a:lnTo>
                      <a:lnTo>
                        <a:pt x="439" y="147"/>
                      </a:lnTo>
                      <a:lnTo>
                        <a:pt x="438" y="146"/>
                      </a:lnTo>
                      <a:lnTo>
                        <a:pt x="440" y="141"/>
                      </a:lnTo>
                      <a:lnTo>
                        <a:pt x="437" y="142"/>
                      </a:lnTo>
                      <a:lnTo>
                        <a:pt x="435" y="140"/>
                      </a:lnTo>
                      <a:lnTo>
                        <a:pt x="434" y="141"/>
                      </a:lnTo>
                      <a:lnTo>
                        <a:pt x="432" y="137"/>
                      </a:lnTo>
                      <a:lnTo>
                        <a:pt x="431" y="136"/>
                      </a:lnTo>
                      <a:lnTo>
                        <a:pt x="426" y="140"/>
                      </a:lnTo>
                      <a:lnTo>
                        <a:pt x="424" y="137"/>
                      </a:lnTo>
                      <a:lnTo>
                        <a:pt x="427" y="136"/>
                      </a:lnTo>
                      <a:lnTo>
                        <a:pt x="428" y="132"/>
                      </a:lnTo>
                      <a:lnTo>
                        <a:pt x="432" y="131"/>
                      </a:lnTo>
                      <a:lnTo>
                        <a:pt x="435" y="132"/>
                      </a:lnTo>
                      <a:lnTo>
                        <a:pt x="437" y="134"/>
                      </a:lnTo>
                      <a:lnTo>
                        <a:pt x="437" y="137"/>
                      </a:lnTo>
                      <a:lnTo>
                        <a:pt x="438" y="137"/>
                      </a:lnTo>
                      <a:lnTo>
                        <a:pt x="440" y="136"/>
                      </a:lnTo>
                      <a:lnTo>
                        <a:pt x="444" y="136"/>
                      </a:lnTo>
                      <a:lnTo>
                        <a:pt x="444" y="134"/>
                      </a:lnTo>
                      <a:lnTo>
                        <a:pt x="441" y="132"/>
                      </a:lnTo>
                      <a:lnTo>
                        <a:pt x="446" y="131"/>
                      </a:lnTo>
                      <a:lnTo>
                        <a:pt x="445" y="132"/>
                      </a:lnTo>
                      <a:lnTo>
                        <a:pt x="445" y="134"/>
                      </a:lnTo>
                      <a:lnTo>
                        <a:pt x="447" y="134"/>
                      </a:lnTo>
                      <a:lnTo>
                        <a:pt x="449" y="131"/>
                      </a:lnTo>
                      <a:lnTo>
                        <a:pt x="452" y="128"/>
                      </a:lnTo>
                      <a:lnTo>
                        <a:pt x="454" y="125"/>
                      </a:lnTo>
                      <a:lnTo>
                        <a:pt x="454" y="126"/>
                      </a:lnTo>
                      <a:lnTo>
                        <a:pt x="457" y="126"/>
                      </a:lnTo>
                      <a:lnTo>
                        <a:pt x="461" y="124"/>
                      </a:lnTo>
                      <a:lnTo>
                        <a:pt x="466" y="123"/>
                      </a:lnTo>
                      <a:lnTo>
                        <a:pt x="467" y="124"/>
                      </a:lnTo>
                      <a:lnTo>
                        <a:pt x="467" y="121"/>
                      </a:lnTo>
                      <a:lnTo>
                        <a:pt x="469" y="119"/>
                      </a:lnTo>
                      <a:lnTo>
                        <a:pt x="472" y="119"/>
                      </a:lnTo>
                      <a:lnTo>
                        <a:pt x="473" y="117"/>
                      </a:lnTo>
                      <a:lnTo>
                        <a:pt x="473" y="114"/>
                      </a:lnTo>
                      <a:lnTo>
                        <a:pt x="472" y="113"/>
                      </a:lnTo>
                      <a:lnTo>
                        <a:pt x="472" y="109"/>
                      </a:lnTo>
                      <a:lnTo>
                        <a:pt x="473" y="112"/>
                      </a:lnTo>
                      <a:lnTo>
                        <a:pt x="474" y="113"/>
                      </a:lnTo>
                      <a:lnTo>
                        <a:pt x="475" y="113"/>
                      </a:lnTo>
                      <a:lnTo>
                        <a:pt x="478" y="109"/>
                      </a:lnTo>
                      <a:lnTo>
                        <a:pt x="481" y="109"/>
                      </a:lnTo>
                      <a:lnTo>
                        <a:pt x="481" y="111"/>
                      </a:lnTo>
                      <a:lnTo>
                        <a:pt x="479" y="113"/>
                      </a:lnTo>
                      <a:lnTo>
                        <a:pt x="478" y="115"/>
                      </a:lnTo>
                      <a:lnTo>
                        <a:pt x="477" y="114"/>
                      </a:lnTo>
                      <a:lnTo>
                        <a:pt x="474" y="117"/>
                      </a:lnTo>
                      <a:lnTo>
                        <a:pt x="479" y="118"/>
                      </a:lnTo>
                      <a:lnTo>
                        <a:pt x="479" y="117"/>
                      </a:lnTo>
                      <a:lnTo>
                        <a:pt x="483" y="115"/>
                      </a:lnTo>
                      <a:lnTo>
                        <a:pt x="483" y="118"/>
                      </a:lnTo>
                      <a:lnTo>
                        <a:pt x="485" y="119"/>
                      </a:lnTo>
                      <a:lnTo>
                        <a:pt x="484" y="114"/>
                      </a:lnTo>
                      <a:lnTo>
                        <a:pt x="485" y="112"/>
                      </a:lnTo>
                      <a:lnTo>
                        <a:pt x="491" y="109"/>
                      </a:lnTo>
                      <a:lnTo>
                        <a:pt x="492" y="108"/>
                      </a:lnTo>
                      <a:lnTo>
                        <a:pt x="494" y="106"/>
                      </a:lnTo>
                      <a:lnTo>
                        <a:pt x="507" y="98"/>
                      </a:lnTo>
                      <a:lnTo>
                        <a:pt x="503" y="97"/>
                      </a:lnTo>
                      <a:lnTo>
                        <a:pt x="504" y="96"/>
                      </a:lnTo>
                      <a:lnTo>
                        <a:pt x="504" y="94"/>
                      </a:lnTo>
                      <a:lnTo>
                        <a:pt x="506" y="95"/>
                      </a:lnTo>
                      <a:lnTo>
                        <a:pt x="509" y="94"/>
                      </a:lnTo>
                      <a:lnTo>
                        <a:pt x="512" y="97"/>
                      </a:lnTo>
                      <a:lnTo>
                        <a:pt x="513" y="98"/>
                      </a:lnTo>
                      <a:lnTo>
                        <a:pt x="512" y="101"/>
                      </a:lnTo>
                      <a:lnTo>
                        <a:pt x="517" y="100"/>
                      </a:lnTo>
                      <a:lnTo>
                        <a:pt x="515" y="97"/>
                      </a:lnTo>
                      <a:lnTo>
                        <a:pt x="518" y="96"/>
                      </a:lnTo>
                      <a:lnTo>
                        <a:pt x="519" y="96"/>
                      </a:lnTo>
                      <a:lnTo>
                        <a:pt x="520" y="92"/>
                      </a:lnTo>
                      <a:lnTo>
                        <a:pt x="520" y="90"/>
                      </a:lnTo>
                      <a:lnTo>
                        <a:pt x="523" y="90"/>
                      </a:lnTo>
                      <a:lnTo>
                        <a:pt x="521" y="88"/>
                      </a:lnTo>
                      <a:lnTo>
                        <a:pt x="525" y="89"/>
                      </a:lnTo>
                      <a:lnTo>
                        <a:pt x="524" y="91"/>
                      </a:lnTo>
                      <a:lnTo>
                        <a:pt x="521" y="92"/>
                      </a:lnTo>
                      <a:lnTo>
                        <a:pt x="521" y="96"/>
                      </a:lnTo>
                      <a:lnTo>
                        <a:pt x="521" y="98"/>
                      </a:lnTo>
                      <a:lnTo>
                        <a:pt x="523" y="97"/>
                      </a:lnTo>
                      <a:lnTo>
                        <a:pt x="523" y="98"/>
                      </a:lnTo>
                      <a:lnTo>
                        <a:pt x="529" y="100"/>
                      </a:lnTo>
                      <a:lnTo>
                        <a:pt x="526" y="101"/>
                      </a:lnTo>
                      <a:lnTo>
                        <a:pt x="524" y="101"/>
                      </a:lnTo>
                      <a:lnTo>
                        <a:pt x="523" y="102"/>
                      </a:lnTo>
                      <a:lnTo>
                        <a:pt x="524" y="103"/>
                      </a:lnTo>
                      <a:lnTo>
                        <a:pt x="524" y="106"/>
                      </a:lnTo>
                      <a:lnTo>
                        <a:pt x="526" y="105"/>
                      </a:lnTo>
                      <a:lnTo>
                        <a:pt x="529" y="106"/>
                      </a:lnTo>
                      <a:lnTo>
                        <a:pt x="535" y="106"/>
                      </a:lnTo>
                      <a:lnTo>
                        <a:pt x="537" y="102"/>
                      </a:lnTo>
                      <a:lnTo>
                        <a:pt x="541" y="102"/>
                      </a:lnTo>
                      <a:lnTo>
                        <a:pt x="542" y="101"/>
                      </a:lnTo>
                      <a:lnTo>
                        <a:pt x="540" y="100"/>
                      </a:lnTo>
                      <a:lnTo>
                        <a:pt x="541" y="97"/>
                      </a:lnTo>
                      <a:lnTo>
                        <a:pt x="544" y="96"/>
                      </a:lnTo>
                      <a:lnTo>
                        <a:pt x="547" y="95"/>
                      </a:lnTo>
                      <a:lnTo>
                        <a:pt x="547" y="96"/>
                      </a:lnTo>
                      <a:lnTo>
                        <a:pt x="546" y="100"/>
                      </a:lnTo>
                      <a:lnTo>
                        <a:pt x="547" y="98"/>
                      </a:lnTo>
                      <a:lnTo>
                        <a:pt x="548" y="96"/>
                      </a:lnTo>
                      <a:lnTo>
                        <a:pt x="547" y="95"/>
                      </a:lnTo>
                      <a:lnTo>
                        <a:pt x="548" y="91"/>
                      </a:lnTo>
                      <a:lnTo>
                        <a:pt x="547" y="90"/>
                      </a:lnTo>
                      <a:lnTo>
                        <a:pt x="547" y="88"/>
                      </a:lnTo>
                      <a:lnTo>
                        <a:pt x="549" y="85"/>
                      </a:lnTo>
                      <a:lnTo>
                        <a:pt x="547" y="88"/>
                      </a:lnTo>
                      <a:lnTo>
                        <a:pt x="543" y="88"/>
                      </a:lnTo>
                      <a:lnTo>
                        <a:pt x="541" y="88"/>
                      </a:lnTo>
                      <a:lnTo>
                        <a:pt x="541" y="89"/>
                      </a:lnTo>
                      <a:lnTo>
                        <a:pt x="537" y="91"/>
                      </a:lnTo>
                      <a:lnTo>
                        <a:pt x="538" y="89"/>
                      </a:lnTo>
                      <a:lnTo>
                        <a:pt x="538" y="86"/>
                      </a:lnTo>
                      <a:lnTo>
                        <a:pt x="540" y="86"/>
                      </a:lnTo>
                      <a:lnTo>
                        <a:pt x="541" y="83"/>
                      </a:lnTo>
                      <a:lnTo>
                        <a:pt x="542" y="84"/>
                      </a:lnTo>
                      <a:lnTo>
                        <a:pt x="541" y="80"/>
                      </a:lnTo>
                      <a:lnTo>
                        <a:pt x="540" y="78"/>
                      </a:lnTo>
                      <a:lnTo>
                        <a:pt x="542" y="77"/>
                      </a:lnTo>
                      <a:lnTo>
                        <a:pt x="541" y="79"/>
                      </a:lnTo>
                      <a:lnTo>
                        <a:pt x="542" y="79"/>
                      </a:lnTo>
                      <a:lnTo>
                        <a:pt x="542" y="78"/>
                      </a:lnTo>
                      <a:lnTo>
                        <a:pt x="543" y="75"/>
                      </a:lnTo>
                      <a:lnTo>
                        <a:pt x="546" y="74"/>
                      </a:lnTo>
                      <a:lnTo>
                        <a:pt x="549" y="75"/>
                      </a:lnTo>
                      <a:lnTo>
                        <a:pt x="548" y="73"/>
                      </a:lnTo>
                      <a:lnTo>
                        <a:pt x="552" y="71"/>
                      </a:lnTo>
                      <a:lnTo>
                        <a:pt x="549" y="68"/>
                      </a:lnTo>
                      <a:lnTo>
                        <a:pt x="549" y="67"/>
                      </a:lnTo>
                      <a:lnTo>
                        <a:pt x="547" y="66"/>
                      </a:lnTo>
                      <a:lnTo>
                        <a:pt x="546" y="63"/>
                      </a:lnTo>
                      <a:lnTo>
                        <a:pt x="548" y="63"/>
                      </a:lnTo>
                      <a:lnTo>
                        <a:pt x="546" y="61"/>
                      </a:lnTo>
                      <a:lnTo>
                        <a:pt x="548" y="61"/>
                      </a:lnTo>
                      <a:lnTo>
                        <a:pt x="547" y="58"/>
                      </a:lnTo>
                      <a:lnTo>
                        <a:pt x="546" y="57"/>
                      </a:lnTo>
                      <a:lnTo>
                        <a:pt x="548" y="56"/>
                      </a:lnTo>
                      <a:lnTo>
                        <a:pt x="552" y="54"/>
                      </a:lnTo>
                      <a:lnTo>
                        <a:pt x="554" y="54"/>
                      </a:lnTo>
                      <a:lnTo>
                        <a:pt x="555" y="52"/>
                      </a:lnTo>
                      <a:lnTo>
                        <a:pt x="555" y="51"/>
                      </a:lnTo>
                      <a:lnTo>
                        <a:pt x="548" y="51"/>
                      </a:lnTo>
                      <a:lnTo>
                        <a:pt x="546" y="54"/>
                      </a:lnTo>
                      <a:lnTo>
                        <a:pt x="541" y="54"/>
                      </a:lnTo>
                      <a:lnTo>
                        <a:pt x="543" y="55"/>
                      </a:lnTo>
                      <a:lnTo>
                        <a:pt x="542" y="56"/>
                      </a:lnTo>
                      <a:lnTo>
                        <a:pt x="538" y="55"/>
                      </a:lnTo>
                      <a:lnTo>
                        <a:pt x="540" y="51"/>
                      </a:lnTo>
                      <a:lnTo>
                        <a:pt x="537" y="52"/>
                      </a:lnTo>
                      <a:lnTo>
                        <a:pt x="534" y="54"/>
                      </a:lnTo>
                      <a:lnTo>
                        <a:pt x="531" y="54"/>
                      </a:lnTo>
                      <a:lnTo>
                        <a:pt x="525" y="52"/>
                      </a:lnTo>
                      <a:lnTo>
                        <a:pt x="524" y="50"/>
                      </a:lnTo>
                      <a:lnTo>
                        <a:pt x="523" y="50"/>
                      </a:lnTo>
                      <a:lnTo>
                        <a:pt x="520" y="51"/>
                      </a:lnTo>
                      <a:lnTo>
                        <a:pt x="519" y="54"/>
                      </a:lnTo>
                      <a:lnTo>
                        <a:pt x="517" y="52"/>
                      </a:lnTo>
                      <a:lnTo>
                        <a:pt x="515" y="49"/>
                      </a:lnTo>
                      <a:lnTo>
                        <a:pt x="514" y="46"/>
                      </a:lnTo>
                      <a:lnTo>
                        <a:pt x="517" y="45"/>
                      </a:lnTo>
                      <a:lnTo>
                        <a:pt x="515" y="44"/>
                      </a:lnTo>
                      <a:lnTo>
                        <a:pt x="513" y="41"/>
                      </a:lnTo>
                      <a:lnTo>
                        <a:pt x="511" y="44"/>
                      </a:lnTo>
                      <a:lnTo>
                        <a:pt x="506" y="45"/>
                      </a:lnTo>
                      <a:lnTo>
                        <a:pt x="504" y="49"/>
                      </a:lnTo>
                      <a:lnTo>
                        <a:pt x="502" y="50"/>
                      </a:lnTo>
                      <a:lnTo>
                        <a:pt x="503" y="51"/>
                      </a:lnTo>
                      <a:lnTo>
                        <a:pt x="504" y="54"/>
                      </a:lnTo>
                      <a:lnTo>
                        <a:pt x="504" y="55"/>
                      </a:lnTo>
                      <a:lnTo>
                        <a:pt x="501" y="55"/>
                      </a:lnTo>
                      <a:lnTo>
                        <a:pt x="500" y="54"/>
                      </a:lnTo>
                      <a:lnTo>
                        <a:pt x="502" y="52"/>
                      </a:lnTo>
                      <a:lnTo>
                        <a:pt x="501" y="51"/>
                      </a:lnTo>
                      <a:lnTo>
                        <a:pt x="495" y="52"/>
                      </a:lnTo>
                      <a:lnTo>
                        <a:pt x="489" y="54"/>
                      </a:lnTo>
                      <a:lnTo>
                        <a:pt x="487" y="55"/>
                      </a:lnTo>
                      <a:lnTo>
                        <a:pt x="490" y="55"/>
                      </a:lnTo>
                      <a:lnTo>
                        <a:pt x="490" y="56"/>
                      </a:lnTo>
                      <a:lnTo>
                        <a:pt x="489" y="56"/>
                      </a:lnTo>
                      <a:lnTo>
                        <a:pt x="486" y="54"/>
                      </a:lnTo>
                      <a:lnTo>
                        <a:pt x="483" y="54"/>
                      </a:lnTo>
                      <a:lnTo>
                        <a:pt x="480" y="52"/>
                      </a:lnTo>
                      <a:lnTo>
                        <a:pt x="481" y="55"/>
                      </a:lnTo>
                      <a:lnTo>
                        <a:pt x="484" y="55"/>
                      </a:lnTo>
                      <a:lnTo>
                        <a:pt x="481" y="56"/>
                      </a:lnTo>
                      <a:lnTo>
                        <a:pt x="480" y="56"/>
                      </a:lnTo>
                      <a:lnTo>
                        <a:pt x="475" y="57"/>
                      </a:lnTo>
                      <a:lnTo>
                        <a:pt x="473" y="56"/>
                      </a:lnTo>
                      <a:lnTo>
                        <a:pt x="472" y="55"/>
                      </a:lnTo>
                      <a:lnTo>
                        <a:pt x="471" y="56"/>
                      </a:lnTo>
                      <a:lnTo>
                        <a:pt x="468" y="54"/>
                      </a:lnTo>
                      <a:lnTo>
                        <a:pt x="466" y="52"/>
                      </a:lnTo>
                      <a:lnTo>
                        <a:pt x="466" y="50"/>
                      </a:lnTo>
                      <a:lnTo>
                        <a:pt x="463" y="49"/>
                      </a:lnTo>
                      <a:lnTo>
                        <a:pt x="462" y="48"/>
                      </a:lnTo>
                      <a:lnTo>
                        <a:pt x="460" y="48"/>
                      </a:lnTo>
                      <a:lnTo>
                        <a:pt x="460" y="44"/>
                      </a:lnTo>
                      <a:lnTo>
                        <a:pt x="461" y="43"/>
                      </a:lnTo>
                      <a:lnTo>
                        <a:pt x="463" y="43"/>
                      </a:lnTo>
                      <a:lnTo>
                        <a:pt x="461" y="41"/>
                      </a:lnTo>
                      <a:lnTo>
                        <a:pt x="461" y="40"/>
                      </a:lnTo>
                      <a:lnTo>
                        <a:pt x="457" y="40"/>
                      </a:lnTo>
                      <a:lnTo>
                        <a:pt x="460" y="43"/>
                      </a:lnTo>
                      <a:lnTo>
                        <a:pt x="458" y="44"/>
                      </a:lnTo>
                      <a:lnTo>
                        <a:pt x="455" y="45"/>
                      </a:lnTo>
                      <a:lnTo>
                        <a:pt x="449" y="46"/>
                      </a:lnTo>
                      <a:lnTo>
                        <a:pt x="445" y="45"/>
                      </a:lnTo>
                      <a:lnTo>
                        <a:pt x="444" y="44"/>
                      </a:lnTo>
                      <a:lnTo>
                        <a:pt x="443" y="41"/>
                      </a:lnTo>
                      <a:lnTo>
                        <a:pt x="444" y="40"/>
                      </a:lnTo>
                      <a:lnTo>
                        <a:pt x="441" y="39"/>
                      </a:lnTo>
                      <a:lnTo>
                        <a:pt x="443" y="35"/>
                      </a:lnTo>
                      <a:lnTo>
                        <a:pt x="441" y="34"/>
                      </a:lnTo>
                      <a:lnTo>
                        <a:pt x="438" y="34"/>
                      </a:lnTo>
                      <a:lnTo>
                        <a:pt x="437" y="35"/>
                      </a:lnTo>
                      <a:lnTo>
                        <a:pt x="434" y="34"/>
                      </a:lnTo>
                      <a:lnTo>
                        <a:pt x="432" y="32"/>
                      </a:lnTo>
                      <a:lnTo>
                        <a:pt x="428" y="31"/>
                      </a:lnTo>
                      <a:lnTo>
                        <a:pt x="427" y="29"/>
                      </a:lnTo>
                      <a:lnTo>
                        <a:pt x="427" y="28"/>
                      </a:lnTo>
                      <a:lnTo>
                        <a:pt x="427" y="25"/>
                      </a:lnTo>
                      <a:lnTo>
                        <a:pt x="426" y="26"/>
                      </a:lnTo>
                      <a:lnTo>
                        <a:pt x="423" y="25"/>
                      </a:lnTo>
                      <a:lnTo>
                        <a:pt x="421" y="25"/>
                      </a:lnTo>
                      <a:lnTo>
                        <a:pt x="420" y="27"/>
                      </a:lnTo>
                      <a:lnTo>
                        <a:pt x="417" y="27"/>
                      </a:lnTo>
                      <a:lnTo>
                        <a:pt x="416" y="26"/>
                      </a:lnTo>
                      <a:lnTo>
                        <a:pt x="415" y="26"/>
                      </a:lnTo>
                      <a:lnTo>
                        <a:pt x="414" y="25"/>
                      </a:lnTo>
                      <a:lnTo>
                        <a:pt x="412" y="25"/>
                      </a:lnTo>
                      <a:lnTo>
                        <a:pt x="412" y="26"/>
                      </a:lnTo>
                      <a:lnTo>
                        <a:pt x="410" y="28"/>
                      </a:lnTo>
                      <a:lnTo>
                        <a:pt x="407" y="31"/>
                      </a:lnTo>
                      <a:lnTo>
                        <a:pt x="406" y="32"/>
                      </a:lnTo>
                      <a:lnTo>
                        <a:pt x="405" y="31"/>
                      </a:lnTo>
                      <a:lnTo>
                        <a:pt x="403" y="33"/>
                      </a:lnTo>
                      <a:lnTo>
                        <a:pt x="398" y="34"/>
                      </a:lnTo>
                      <a:lnTo>
                        <a:pt x="395" y="35"/>
                      </a:lnTo>
                      <a:lnTo>
                        <a:pt x="393" y="35"/>
                      </a:lnTo>
                      <a:lnTo>
                        <a:pt x="389" y="39"/>
                      </a:lnTo>
                      <a:lnTo>
                        <a:pt x="386" y="40"/>
                      </a:lnTo>
                      <a:lnTo>
                        <a:pt x="381" y="41"/>
                      </a:lnTo>
                      <a:lnTo>
                        <a:pt x="377" y="41"/>
                      </a:lnTo>
                      <a:lnTo>
                        <a:pt x="377" y="43"/>
                      </a:lnTo>
                      <a:lnTo>
                        <a:pt x="383" y="43"/>
                      </a:lnTo>
                      <a:lnTo>
                        <a:pt x="384" y="44"/>
                      </a:lnTo>
                      <a:lnTo>
                        <a:pt x="384" y="45"/>
                      </a:lnTo>
                      <a:lnTo>
                        <a:pt x="384" y="46"/>
                      </a:lnTo>
                      <a:lnTo>
                        <a:pt x="384" y="48"/>
                      </a:lnTo>
                      <a:lnTo>
                        <a:pt x="383" y="50"/>
                      </a:lnTo>
                      <a:lnTo>
                        <a:pt x="382" y="52"/>
                      </a:lnTo>
                      <a:lnTo>
                        <a:pt x="380" y="54"/>
                      </a:lnTo>
                      <a:lnTo>
                        <a:pt x="378" y="56"/>
                      </a:lnTo>
                      <a:lnTo>
                        <a:pt x="376" y="60"/>
                      </a:lnTo>
                      <a:lnTo>
                        <a:pt x="374" y="62"/>
                      </a:lnTo>
                      <a:lnTo>
                        <a:pt x="370" y="63"/>
                      </a:lnTo>
                      <a:lnTo>
                        <a:pt x="370" y="65"/>
                      </a:lnTo>
                      <a:lnTo>
                        <a:pt x="366" y="66"/>
                      </a:lnTo>
                      <a:lnTo>
                        <a:pt x="364" y="66"/>
                      </a:lnTo>
                      <a:lnTo>
                        <a:pt x="363" y="67"/>
                      </a:lnTo>
                      <a:lnTo>
                        <a:pt x="359" y="68"/>
                      </a:lnTo>
                      <a:lnTo>
                        <a:pt x="359" y="71"/>
                      </a:lnTo>
                      <a:lnTo>
                        <a:pt x="358" y="72"/>
                      </a:lnTo>
                      <a:lnTo>
                        <a:pt x="354" y="72"/>
                      </a:lnTo>
                      <a:lnTo>
                        <a:pt x="353" y="73"/>
                      </a:lnTo>
                      <a:lnTo>
                        <a:pt x="354" y="75"/>
                      </a:lnTo>
                      <a:lnTo>
                        <a:pt x="355" y="75"/>
                      </a:lnTo>
                      <a:lnTo>
                        <a:pt x="357" y="78"/>
                      </a:lnTo>
                      <a:lnTo>
                        <a:pt x="358" y="79"/>
                      </a:lnTo>
                      <a:lnTo>
                        <a:pt x="357" y="85"/>
                      </a:lnTo>
                      <a:lnTo>
                        <a:pt x="354" y="85"/>
                      </a:lnTo>
                      <a:lnTo>
                        <a:pt x="353" y="88"/>
                      </a:lnTo>
                      <a:lnTo>
                        <a:pt x="349" y="90"/>
                      </a:lnTo>
                      <a:lnTo>
                        <a:pt x="349" y="91"/>
                      </a:lnTo>
                      <a:lnTo>
                        <a:pt x="344" y="91"/>
                      </a:lnTo>
                      <a:lnTo>
                        <a:pt x="344" y="94"/>
                      </a:lnTo>
                      <a:lnTo>
                        <a:pt x="337" y="95"/>
                      </a:lnTo>
                      <a:lnTo>
                        <a:pt x="336" y="95"/>
                      </a:lnTo>
                      <a:lnTo>
                        <a:pt x="336" y="94"/>
                      </a:lnTo>
                      <a:lnTo>
                        <a:pt x="335" y="95"/>
                      </a:lnTo>
                      <a:lnTo>
                        <a:pt x="332" y="94"/>
                      </a:lnTo>
                      <a:lnTo>
                        <a:pt x="331" y="95"/>
                      </a:lnTo>
                      <a:lnTo>
                        <a:pt x="329" y="94"/>
                      </a:lnTo>
                      <a:lnTo>
                        <a:pt x="321" y="95"/>
                      </a:lnTo>
                      <a:lnTo>
                        <a:pt x="315" y="95"/>
                      </a:lnTo>
                      <a:lnTo>
                        <a:pt x="314" y="94"/>
                      </a:lnTo>
                      <a:lnTo>
                        <a:pt x="314" y="95"/>
                      </a:lnTo>
                      <a:lnTo>
                        <a:pt x="310" y="94"/>
                      </a:lnTo>
                      <a:lnTo>
                        <a:pt x="307" y="92"/>
                      </a:lnTo>
                      <a:lnTo>
                        <a:pt x="306" y="92"/>
                      </a:lnTo>
                      <a:lnTo>
                        <a:pt x="302" y="91"/>
                      </a:lnTo>
                      <a:lnTo>
                        <a:pt x="298" y="88"/>
                      </a:lnTo>
                      <a:lnTo>
                        <a:pt x="298" y="86"/>
                      </a:lnTo>
                      <a:lnTo>
                        <a:pt x="297" y="88"/>
                      </a:lnTo>
                      <a:lnTo>
                        <a:pt x="297" y="86"/>
                      </a:lnTo>
                      <a:lnTo>
                        <a:pt x="294" y="84"/>
                      </a:lnTo>
                      <a:lnTo>
                        <a:pt x="292" y="85"/>
                      </a:lnTo>
                      <a:lnTo>
                        <a:pt x="289" y="86"/>
                      </a:lnTo>
                      <a:lnTo>
                        <a:pt x="285" y="85"/>
                      </a:lnTo>
                      <a:lnTo>
                        <a:pt x="287" y="85"/>
                      </a:lnTo>
                      <a:lnTo>
                        <a:pt x="289" y="85"/>
                      </a:lnTo>
                      <a:lnTo>
                        <a:pt x="291" y="85"/>
                      </a:lnTo>
                      <a:lnTo>
                        <a:pt x="292" y="84"/>
                      </a:lnTo>
                      <a:lnTo>
                        <a:pt x="292" y="81"/>
                      </a:lnTo>
                      <a:lnTo>
                        <a:pt x="290" y="79"/>
                      </a:lnTo>
                      <a:lnTo>
                        <a:pt x="289" y="79"/>
                      </a:lnTo>
                      <a:lnTo>
                        <a:pt x="290" y="77"/>
                      </a:lnTo>
                      <a:lnTo>
                        <a:pt x="289" y="73"/>
                      </a:lnTo>
                      <a:lnTo>
                        <a:pt x="287" y="66"/>
                      </a:lnTo>
                      <a:lnTo>
                        <a:pt x="287" y="60"/>
                      </a:lnTo>
                      <a:lnTo>
                        <a:pt x="289" y="56"/>
                      </a:lnTo>
                      <a:lnTo>
                        <a:pt x="290" y="54"/>
                      </a:lnTo>
                      <a:lnTo>
                        <a:pt x="292" y="50"/>
                      </a:lnTo>
                      <a:lnTo>
                        <a:pt x="294" y="48"/>
                      </a:lnTo>
                      <a:lnTo>
                        <a:pt x="295" y="48"/>
                      </a:lnTo>
                      <a:lnTo>
                        <a:pt x="296" y="45"/>
                      </a:lnTo>
                      <a:lnTo>
                        <a:pt x="296" y="44"/>
                      </a:lnTo>
                      <a:lnTo>
                        <a:pt x="295" y="41"/>
                      </a:lnTo>
                      <a:lnTo>
                        <a:pt x="291" y="40"/>
                      </a:lnTo>
                      <a:lnTo>
                        <a:pt x="290" y="39"/>
                      </a:lnTo>
                      <a:lnTo>
                        <a:pt x="291" y="38"/>
                      </a:lnTo>
                      <a:lnTo>
                        <a:pt x="290" y="38"/>
                      </a:lnTo>
                      <a:lnTo>
                        <a:pt x="290" y="34"/>
                      </a:lnTo>
                      <a:lnTo>
                        <a:pt x="291" y="33"/>
                      </a:lnTo>
                      <a:lnTo>
                        <a:pt x="291" y="31"/>
                      </a:lnTo>
                      <a:lnTo>
                        <a:pt x="290" y="26"/>
                      </a:lnTo>
                      <a:lnTo>
                        <a:pt x="287" y="25"/>
                      </a:lnTo>
                      <a:lnTo>
                        <a:pt x="289" y="23"/>
                      </a:lnTo>
                      <a:lnTo>
                        <a:pt x="287" y="20"/>
                      </a:lnTo>
                      <a:lnTo>
                        <a:pt x="285" y="20"/>
                      </a:lnTo>
                      <a:lnTo>
                        <a:pt x="285" y="22"/>
                      </a:lnTo>
                      <a:lnTo>
                        <a:pt x="285" y="16"/>
                      </a:lnTo>
                      <a:lnTo>
                        <a:pt x="284" y="14"/>
                      </a:lnTo>
                      <a:lnTo>
                        <a:pt x="280" y="14"/>
                      </a:lnTo>
                      <a:lnTo>
                        <a:pt x="278" y="15"/>
                      </a:lnTo>
                      <a:lnTo>
                        <a:pt x="278" y="14"/>
                      </a:lnTo>
                      <a:lnTo>
                        <a:pt x="277" y="10"/>
                      </a:lnTo>
                      <a:lnTo>
                        <a:pt x="277" y="6"/>
                      </a:lnTo>
                      <a:lnTo>
                        <a:pt x="277" y="4"/>
                      </a:lnTo>
                      <a:lnTo>
                        <a:pt x="277" y="1"/>
                      </a:lnTo>
                      <a:lnTo>
                        <a:pt x="275" y="0"/>
                      </a:lnTo>
                      <a:lnTo>
                        <a:pt x="273" y="3"/>
                      </a:lnTo>
                      <a:lnTo>
                        <a:pt x="272" y="1"/>
                      </a:lnTo>
                      <a:lnTo>
                        <a:pt x="268" y="4"/>
                      </a:lnTo>
                      <a:lnTo>
                        <a:pt x="266" y="4"/>
                      </a:lnTo>
                      <a:lnTo>
                        <a:pt x="266" y="5"/>
                      </a:lnTo>
                      <a:lnTo>
                        <a:pt x="267" y="6"/>
                      </a:lnTo>
                      <a:lnTo>
                        <a:pt x="267" y="8"/>
                      </a:lnTo>
                      <a:lnTo>
                        <a:pt x="266" y="6"/>
                      </a:lnTo>
                      <a:lnTo>
                        <a:pt x="266" y="8"/>
                      </a:lnTo>
                      <a:lnTo>
                        <a:pt x="264" y="8"/>
                      </a:lnTo>
                      <a:lnTo>
                        <a:pt x="258" y="9"/>
                      </a:lnTo>
                      <a:lnTo>
                        <a:pt x="257" y="9"/>
                      </a:lnTo>
                      <a:lnTo>
                        <a:pt x="258" y="10"/>
                      </a:lnTo>
                      <a:lnTo>
                        <a:pt x="257" y="11"/>
                      </a:lnTo>
                      <a:lnTo>
                        <a:pt x="257" y="12"/>
                      </a:lnTo>
                      <a:lnTo>
                        <a:pt x="255" y="12"/>
                      </a:lnTo>
                      <a:lnTo>
                        <a:pt x="256" y="15"/>
                      </a:lnTo>
                      <a:lnTo>
                        <a:pt x="257" y="17"/>
                      </a:lnTo>
                      <a:lnTo>
                        <a:pt x="256" y="16"/>
                      </a:lnTo>
                      <a:lnTo>
                        <a:pt x="255" y="17"/>
                      </a:lnTo>
                      <a:lnTo>
                        <a:pt x="255" y="16"/>
                      </a:lnTo>
                      <a:lnTo>
                        <a:pt x="255" y="14"/>
                      </a:lnTo>
                      <a:lnTo>
                        <a:pt x="252" y="12"/>
                      </a:lnTo>
                      <a:lnTo>
                        <a:pt x="250" y="11"/>
                      </a:lnTo>
                      <a:lnTo>
                        <a:pt x="244" y="10"/>
                      </a:lnTo>
                      <a:lnTo>
                        <a:pt x="243" y="9"/>
                      </a:lnTo>
                      <a:lnTo>
                        <a:pt x="243" y="10"/>
                      </a:lnTo>
                      <a:lnTo>
                        <a:pt x="241" y="10"/>
                      </a:lnTo>
                      <a:lnTo>
                        <a:pt x="239" y="11"/>
                      </a:lnTo>
                      <a:lnTo>
                        <a:pt x="238" y="11"/>
                      </a:lnTo>
                      <a:lnTo>
                        <a:pt x="237" y="10"/>
                      </a:lnTo>
                      <a:lnTo>
                        <a:pt x="232" y="10"/>
                      </a:lnTo>
                      <a:lnTo>
                        <a:pt x="229" y="10"/>
                      </a:lnTo>
                      <a:lnTo>
                        <a:pt x="228" y="10"/>
                      </a:lnTo>
                      <a:lnTo>
                        <a:pt x="227" y="11"/>
                      </a:lnTo>
                      <a:lnTo>
                        <a:pt x="226" y="10"/>
                      </a:lnTo>
                      <a:lnTo>
                        <a:pt x="223" y="11"/>
                      </a:lnTo>
                      <a:lnTo>
                        <a:pt x="222" y="11"/>
                      </a:lnTo>
                      <a:lnTo>
                        <a:pt x="221" y="10"/>
                      </a:lnTo>
                      <a:lnTo>
                        <a:pt x="220" y="12"/>
                      </a:lnTo>
                      <a:lnTo>
                        <a:pt x="218" y="12"/>
                      </a:lnTo>
                      <a:lnTo>
                        <a:pt x="220" y="11"/>
                      </a:lnTo>
                      <a:lnTo>
                        <a:pt x="220" y="10"/>
                      </a:lnTo>
                      <a:lnTo>
                        <a:pt x="218" y="8"/>
                      </a:lnTo>
                      <a:lnTo>
                        <a:pt x="217" y="6"/>
                      </a:lnTo>
                      <a:lnTo>
                        <a:pt x="215" y="8"/>
                      </a:lnTo>
                      <a:lnTo>
                        <a:pt x="215" y="6"/>
                      </a:lnTo>
                      <a:lnTo>
                        <a:pt x="212" y="6"/>
                      </a:lnTo>
                      <a:lnTo>
                        <a:pt x="214" y="5"/>
                      </a:lnTo>
                      <a:lnTo>
                        <a:pt x="212" y="4"/>
                      </a:lnTo>
                      <a:lnTo>
                        <a:pt x="209" y="1"/>
                      </a:lnTo>
                      <a:lnTo>
                        <a:pt x="206" y="1"/>
                      </a:lnTo>
                      <a:lnTo>
                        <a:pt x="201" y="6"/>
                      </a:lnTo>
                      <a:lnTo>
                        <a:pt x="201" y="10"/>
                      </a:lnTo>
                      <a:lnTo>
                        <a:pt x="199" y="11"/>
                      </a:lnTo>
                      <a:lnTo>
                        <a:pt x="200" y="14"/>
                      </a:lnTo>
                      <a:lnTo>
                        <a:pt x="198" y="15"/>
                      </a:lnTo>
                      <a:lnTo>
                        <a:pt x="195" y="18"/>
                      </a:lnTo>
                      <a:lnTo>
                        <a:pt x="187" y="20"/>
                      </a:lnTo>
                      <a:lnTo>
                        <a:pt x="183" y="29"/>
                      </a:lnTo>
                      <a:lnTo>
                        <a:pt x="183" y="32"/>
                      </a:lnTo>
                      <a:lnTo>
                        <a:pt x="177" y="41"/>
                      </a:lnTo>
                      <a:lnTo>
                        <a:pt x="175" y="41"/>
                      </a:lnTo>
                      <a:lnTo>
                        <a:pt x="171" y="40"/>
                      </a:lnTo>
                      <a:lnTo>
                        <a:pt x="165" y="43"/>
                      </a:lnTo>
                      <a:lnTo>
                        <a:pt x="159" y="41"/>
                      </a:lnTo>
                      <a:lnTo>
                        <a:pt x="157" y="43"/>
                      </a:lnTo>
                      <a:lnTo>
                        <a:pt x="152" y="43"/>
                      </a:lnTo>
                      <a:lnTo>
                        <a:pt x="149" y="44"/>
                      </a:lnTo>
                      <a:lnTo>
                        <a:pt x="134" y="44"/>
                      </a:lnTo>
                      <a:lnTo>
                        <a:pt x="130" y="48"/>
                      </a:lnTo>
                      <a:lnTo>
                        <a:pt x="130" y="51"/>
                      </a:lnTo>
                      <a:lnTo>
                        <a:pt x="124" y="56"/>
                      </a:lnTo>
                      <a:lnTo>
                        <a:pt x="120" y="63"/>
                      </a:lnTo>
                      <a:lnTo>
                        <a:pt x="109" y="77"/>
                      </a:lnTo>
                      <a:lnTo>
                        <a:pt x="108" y="79"/>
                      </a:lnTo>
                      <a:lnTo>
                        <a:pt x="107" y="80"/>
                      </a:lnTo>
                      <a:lnTo>
                        <a:pt x="107" y="81"/>
                      </a:lnTo>
                      <a:lnTo>
                        <a:pt x="106" y="86"/>
                      </a:lnTo>
                      <a:lnTo>
                        <a:pt x="104" y="86"/>
                      </a:lnTo>
                      <a:lnTo>
                        <a:pt x="102" y="91"/>
                      </a:lnTo>
                      <a:lnTo>
                        <a:pt x="100" y="92"/>
                      </a:lnTo>
                      <a:lnTo>
                        <a:pt x="90" y="89"/>
                      </a:lnTo>
                      <a:lnTo>
                        <a:pt x="77" y="92"/>
                      </a:lnTo>
                      <a:lnTo>
                        <a:pt x="77" y="102"/>
                      </a:lnTo>
                      <a:lnTo>
                        <a:pt x="74" y="103"/>
                      </a:lnTo>
                      <a:lnTo>
                        <a:pt x="72" y="107"/>
                      </a:lnTo>
                      <a:lnTo>
                        <a:pt x="73" y="108"/>
                      </a:lnTo>
                      <a:lnTo>
                        <a:pt x="70" y="112"/>
                      </a:lnTo>
                      <a:lnTo>
                        <a:pt x="72" y="114"/>
                      </a:lnTo>
                      <a:lnTo>
                        <a:pt x="63" y="125"/>
                      </a:lnTo>
                      <a:lnTo>
                        <a:pt x="64" y="128"/>
                      </a:lnTo>
                      <a:lnTo>
                        <a:pt x="58" y="136"/>
                      </a:lnTo>
                      <a:lnTo>
                        <a:pt x="57" y="142"/>
                      </a:lnTo>
                      <a:lnTo>
                        <a:pt x="50" y="146"/>
                      </a:lnTo>
                      <a:lnTo>
                        <a:pt x="47" y="145"/>
                      </a:lnTo>
                      <a:lnTo>
                        <a:pt x="45" y="151"/>
                      </a:lnTo>
                      <a:lnTo>
                        <a:pt x="41" y="154"/>
                      </a:lnTo>
                      <a:lnTo>
                        <a:pt x="40" y="153"/>
                      </a:lnTo>
                      <a:lnTo>
                        <a:pt x="35" y="160"/>
                      </a:lnTo>
                      <a:lnTo>
                        <a:pt x="34" y="160"/>
                      </a:lnTo>
                      <a:lnTo>
                        <a:pt x="33" y="168"/>
                      </a:lnTo>
                      <a:lnTo>
                        <a:pt x="30" y="170"/>
                      </a:lnTo>
                      <a:lnTo>
                        <a:pt x="32" y="178"/>
                      </a:lnTo>
                      <a:lnTo>
                        <a:pt x="34" y="178"/>
                      </a:lnTo>
                      <a:lnTo>
                        <a:pt x="37" y="183"/>
                      </a:lnTo>
                      <a:lnTo>
                        <a:pt x="39" y="185"/>
                      </a:lnTo>
                      <a:lnTo>
                        <a:pt x="39" y="188"/>
                      </a:lnTo>
                      <a:lnTo>
                        <a:pt x="41" y="186"/>
                      </a:lnTo>
                      <a:lnTo>
                        <a:pt x="44" y="191"/>
                      </a:lnTo>
                      <a:lnTo>
                        <a:pt x="45" y="192"/>
                      </a:lnTo>
                      <a:lnTo>
                        <a:pt x="47" y="201"/>
                      </a:lnTo>
                      <a:lnTo>
                        <a:pt x="43" y="217"/>
                      </a:lnTo>
                      <a:lnTo>
                        <a:pt x="38" y="221"/>
                      </a:lnTo>
                      <a:lnTo>
                        <a:pt x="38" y="237"/>
                      </a:lnTo>
                      <a:lnTo>
                        <a:pt x="39" y="237"/>
                      </a:lnTo>
                      <a:lnTo>
                        <a:pt x="45" y="229"/>
                      </a:lnTo>
                      <a:lnTo>
                        <a:pt x="47" y="223"/>
                      </a:lnTo>
                      <a:lnTo>
                        <a:pt x="50" y="225"/>
                      </a:lnTo>
                      <a:lnTo>
                        <a:pt x="58" y="223"/>
                      </a:lnTo>
                      <a:lnTo>
                        <a:pt x="63" y="220"/>
                      </a:lnTo>
                      <a:lnTo>
                        <a:pt x="66" y="218"/>
                      </a:lnTo>
                      <a:lnTo>
                        <a:pt x="70" y="215"/>
                      </a:lnTo>
                      <a:lnTo>
                        <a:pt x="79" y="214"/>
                      </a:lnTo>
                      <a:lnTo>
                        <a:pt x="84" y="210"/>
                      </a:lnTo>
                      <a:lnTo>
                        <a:pt x="87" y="206"/>
                      </a:lnTo>
                      <a:lnTo>
                        <a:pt x="86" y="217"/>
                      </a:lnTo>
                      <a:lnTo>
                        <a:pt x="85" y="218"/>
                      </a:lnTo>
                      <a:lnTo>
                        <a:pt x="81" y="217"/>
                      </a:lnTo>
                      <a:lnTo>
                        <a:pt x="79" y="218"/>
                      </a:lnTo>
                      <a:lnTo>
                        <a:pt x="75" y="225"/>
                      </a:lnTo>
                      <a:lnTo>
                        <a:pt x="77" y="228"/>
                      </a:lnTo>
                      <a:lnTo>
                        <a:pt x="69" y="229"/>
                      </a:lnTo>
                      <a:lnTo>
                        <a:pt x="66" y="232"/>
                      </a:lnTo>
                      <a:lnTo>
                        <a:pt x="63" y="229"/>
                      </a:lnTo>
                      <a:lnTo>
                        <a:pt x="62" y="239"/>
                      </a:lnTo>
                      <a:lnTo>
                        <a:pt x="49" y="243"/>
                      </a:lnTo>
                      <a:lnTo>
                        <a:pt x="51" y="244"/>
                      </a:lnTo>
                      <a:lnTo>
                        <a:pt x="49" y="246"/>
                      </a:lnTo>
                      <a:lnTo>
                        <a:pt x="44" y="249"/>
                      </a:lnTo>
                      <a:lnTo>
                        <a:pt x="41" y="257"/>
                      </a:lnTo>
                      <a:lnTo>
                        <a:pt x="38" y="255"/>
                      </a:lnTo>
                      <a:lnTo>
                        <a:pt x="39" y="262"/>
                      </a:lnTo>
                      <a:lnTo>
                        <a:pt x="30" y="271"/>
                      </a:lnTo>
                      <a:lnTo>
                        <a:pt x="27" y="268"/>
                      </a:lnTo>
                      <a:lnTo>
                        <a:pt x="16" y="275"/>
                      </a:lnTo>
                      <a:lnTo>
                        <a:pt x="15" y="283"/>
                      </a:lnTo>
                      <a:lnTo>
                        <a:pt x="10" y="290"/>
                      </a:lnTo>
                      <a:lnTo>
                        <a:pt x="3" y="295"/>
                      </a:lnTo>
                      <a:lnTo>
                        <a:pt x="3" y="302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9" name="Freeform 62"/>
                <p:cNvSpPr>
                  <a:spLocks noChangeAspect="1"/>
                </p:cNvSpPr>
                <p:nvPr/>
              </p:nvSpPr>
              <p:spPr bwMode="auto">
                <a:xfrm>
                  <a:off x="6059632" y="3541478"/>
                  <a:ext cx="668537" cy="262263"/>
                </a:xfrm>
                <a:custGeom>
                  <a:avLst/>
                  <a:gdLst>
                    <a:gd name="T0" fmla="*/ 15500 w 389"/>
                    <a:gd name="T1" fmla="*/ 190418 h 155"/>
                    <a:gd name="T2" fmla="*/ 24110 w 389"/>
                    <a:gd name="T3" fmla="*/ 190418 h 155"/>
                    <a:gd name="T4" fmla="*/ 41332 w 389"/>
                    <a:gd name="T5" fmla="*/ 187018 h 155"/>
                    <a:gd name="T6" fmla="*/ 51665 w 389"/>
                    <a:gd name="T7" fmla="*/ 200619 h 155"/>
                    <a:gd name="T8" fmla="*/ 67165 w 389"/>
                    <a:gd name="T9" fmla="*/ 207420 h 155"/>
                    <a:gd name="T10" fmla="*/ 80942 w 389"/>
                    <a:gd name="T11" fmla="*/ 229522 h 155"/>
                    <a:gd name="T12" fmla="*/ 87831 w 389"/>
                    <a:gd name="T13" fmla="*/ 241423 h 155"/>
                    <a:gd name="T14" fmla="*/ 96442 w 389"/>
                    <a:gd name="T15" fmla="*/ 253324 h 155"/>
                    <a:gd name="T16" fmla="*/ 115386 w 389"/>
                    <a:gd name="T17" fmla="*/ 251624 h 155"/>
                    <a:gd name="T18" fmla="*/ 149829 w 389"/>
                    <a:gd name="T19" fmla="*/ 248224 h 155"/>
                    <a:gd name="T20" fmla="*/ 165329 w 389"/>
                    <a:gd name="T21" fmla="*/ 243123 h 155"/>
                    <a:gd name="T22" fmla="*/ 184272 w 389"/>
                    <a:gd name="T23" fmla="*/ 251624 h 155"/>
                    <a:gd name="T24" fmla="*/ 198050 w 389"/>
                    <a:gd name="T25" fmla="*/ 239723 h 155"/>
                    <a:gd name="T26" fmla="*/ 201494 w 389"/>
                    <a:gd name="T27" fmla="*/ 224421 h 155"/>
                    <a:gd name="T28" fmla="*/ 211827 w 389"/>
                    <a:gd name="T29" fmla="*/ 195519 h 155"/>
                    <a:gd name="T30" fmla="*/ 251437 w 389"/>
                    <a:gd name="T31" fmla="*/ 187018 h 155"/>
                    <a:gd name="T32" fmla="*/ 275548 w 389"/>
                    <a:gd name="T33" fmla="*/ 205719 h 155"/>
                    <a:gd name="T34" fmla="*/ 296214 w 389"/>
                    <a:gd name="T35" fmla="*/ 234622 h 155"/>
                    <a:gd name="T36" fmla="*/ 313435 w 389"/>
                    <a:gd name="T37" fmla="*/ 260125 h 155"/>
                    <a:gd name="T38" fmla="*/ 327213 w 389"/>
                    <a:gd name="T39" fmla="*/ 236322 h 155"/>
                    <a:gd name="T40" fmla="*/ 340990 w 389"/>
                    <a:gd name="T41" fmla="*/ 253324 h 155"/>
                    <a:gd name="T42" fmla="*/ 356490 w 389"/>
                    <a:gd name="T43" fmla="*/ 255024 h 155"/>
                    <a:gd name="T44" fmla="*/ 382322 w 389"/>
                    <a:gd name="T45" fmla="*/ 248224 h 155"/>
                    <a:gd name="T46" fmla="*/ 394377 w 389"/>
                    <a:gd name="T47" fmla="*/ 221021 h 155"/>
                    <a:gd name="T48" fmla="*/ 418488 w 389"/>
                    <a:gd name="T49" fmla="*/ 224421 h 155"/>
                    <a:gd name="T50" fmla="*/ 430543 w 389"/>
                    <a:gd name="T51" fmla="*/ 239723 h 155"/>
                    <a:gd name="T52" fmla="*/ 430543 w 389"/>
                    <a:gd name="T53" fmla="*/ 261825 h 155"/>
                    <a:gd name="T54" fmla="*/ 458098 w 389"/>
                    <a:gd name="T55" fmla="*/ 255024 h 155"/>
                    <a:gd name="T56" fmla="*/ 463264 w 389"/>
                    <a:gd name="T57" fmla="*/ 224421 h 155"/>
                    <a:gd name="T58" fmla="*/ 482208 w 389"/>
                    <a:gd name="T59" fmla="*/ 207420 h 155"/>
                    <a:gd name="T60" fmla="*/ 502874 w 389"/>
                    <a:gd name="T61" fmla="*/ 204019 h 155"/>
                    <a:gd name="T62" fmla="*/ 502874 w 389"/>
                    <a:gd name="T63" fmla="*/ 195519 h 155"/>
                    <a:gd name="T64" fmla="*/ 513207 w 389"/>
                    <a:gd name="T65" fmla="*/ 173416 h 155"/>
                    <a:gd name="T66" fmla="*/ 542484 w 389"/>
                    <a:gd name="T67" fmla="*/ 151314 h 155"/>
                    <a:gd name="T68" fmla="*/ 566595 w 389"/>
                    <a:gd name="T69" fmla="*/ 144514 h 155"/>
                    <a:gd name="T70" fmla="*/ 575206 w 389"/>
                    <a:gd name="T71" fmla="*/ 142814 h 155"/>
                    <a:gd name="T72" fmla="*/ 576928 w 389"/>
                    <a:gd name="T73" fmla="*/ 125812 h 155"/>
                    <a:gd name="T74" fmla="*/ 576928 w 389"/>
                    <a:gd name="T75" fmla="*/ 124112 h 155"/>
                    <a:gd name="T76" fmla="*/ 578650 w 389"/>
                    <a:gd name="T77" fmla="*/ 108810 h 155"/>
                    <a:gd name="T78" fmla="*/ 582094 w 389"/>
                    <a:gd name="T79" fmla="*/ 108810 h 155"/>
                    <a:gd name="T80" fmla="*/ 590705 w 389"/>
                    <a:gd name="T81" fmla="*/ 98609 h 155"/>
                    <a:gd name="T82" fmla="*/ 595872 w 389"/>
                    <a:gd name="T83" fmla="*/ 90109 h 155"/>
                    <a:gd name="T84" fmla="*/ 599316 w 389"/>
                    <a:gd name="T85" fmla="*/ 78207 h 155"/>
                    <a:gd name="T86" fmla="*/ 601038 w 389"/>
                    <a:gd name="T87" fmla="*/ 68006 h 155"/>
                    <a:gd name="T88" fmla="*/ 601038 w 389"/>
                    <a:gd name="T89" fmla="*/ 59506 h 155"/>
                    <a:gd name="T90" fmla="*/ 602760 w 389"/>
                    <a:gd name="T91" fmla="*/ 59506 h 155"/>
                    <a:gd name="T92" fmla="*/ 614816 w 389"/>
                    <a:gd name="T93" fmla="*/ 56105 h 155"/>
                    <a:gd name="T94" fmla="*/ 618260 w 389"/>
                    <a:gd name="T95" fmla="*/ 61206 h 155"/>
                    <a:gd name="T96" fmla="*/ 621704 w 389"/>
                    <a:gd name="T97" fmla="*/ 51005 h 155"/>
                    <a:gd name="T98" fmla="*/ 628593 w 389"/>
                    <a:gd name="T99" fmla="*/ 54405 h 155"/>
                    <a:gd name="T100" fmla="*/ 637204 w 389"/>
                    <a:gd name="T101" fmla="*/ 51005 h 155"/>
                    <a:gd name="T102" fmla="*/ 637204 w 389"/>
                    <a:gd name="T103" fmla="*/ 44204 h 155"/>
                    <a:gd name="T104" fmla="*/ 635482 w 389"/>
                    <a:gd name="T105" fmla="*/ 37404 h 155"/>
                    <a:gd name="T106" fmla="*/ 640648 w 389"/>
                    <a:gd name="T107" fmla="*/ 32303 h 155"/>
                    <a:gd name="T108" fmla="*/ 649259 w 389"/>
                    <a:gd name="T109" fmla="*/ 35703 h 155"/>
                    <a:gd name="T110" fmla="*/ 650981 w 389"/>
                    <a:gd name="T111" fmla="*/ 28903 h 155"/>
                    <a:gd name="T112" fmla="*/ 650981 w 389"/>
                    <a:gd name="T113" fmla="*/ 15301 h 155"/>
                    <a:gd name="T114" fmla="*/ 657870 w 389"/>
                    <a:gd name="T115" fmla="*/ 8501 h 155"/>
                    <a:gd name="T116" fmla="*/ 664758 w 389"/>
                    <a:gd name="T117" fmla="*/ 3400 h 155"/>
                    <a:gd name="T118" fmla="*/ 669925 w 389"/>
                    <a:gd name="T119" fmla="*/ 1700 h 1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9"/>
                    <a:gd name="T181" fmla="*/ 0 h 155"/>
                    <a:gd name="T182" fmla="*/ 389 w 389"/>
                    <a:gd name="T183" fmla="*/ 155 h 1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9" h="155">
                      <a:moveTo>
                        <a:pt x="0" y="107"/>
                      </a:moveTo>
                      <a:lnTo>
                        <a:pt x="1" y="110"/>
                      </a:lnTo>
                      <a:lnTo>
                        <a:pt x="9" y="112"/>
                      </a:lnTo>
                      <a:lnTo>
                        <a:pt x="10" y="114"/>
                      </a:lnTo>
                      <a:lnTo>
                        <a:pt x="11" y="113"/>
                      </a:lnTo>
                      <a:lnTo>
                        <a:pt x="14" y="112"/>
                      </a:lnTo>
                      <a:lnTo>
                        <a:pt x="18" y="114"/>
                      </a:lnTo>
                      <a:lnTo>
                        <a:pt x="18" y="112"/>
                      </a:lnTo>
                      <a:lnTo>
                        <a:pt x="24" y="110"/>
                      </a:lnTo>
                      <a:lnTo>
                        <a:pt x="24" y="112"/>
                      </a:lnTo>
                      <a:lnTo>
                        <a:pt x="32" y="114"/>
                      </a:lnTo>
                      <a:lnTo>
                        <a:pt x="30" y="118"/>
                      </a:lnTo>
                      <a:lnTo>
                        <a:pt x="34" y="119"/>
                      </a:lnTo>
                      <a:lnTo>
                        <a:pt x="34" y="124"/>
                      </a:lnTo>
                      <a:lnTo>
                        <a:pt x="39" y="122"/>
                      </a:lnTo>
                      <a:lnTo>
                        <a:pt x="45" y="126"/>
                      </a:lnTo>
                      <a:lnTo>
                        <a:pt x="49" y="132"/>
                      </a:lnTo>
                      <a:lnTo>
                        <a:pt x="47" y="135"/>
                      </a:lnTo>
                      <a:lnTo>
                        <a:pt x="49" y="136"/>
                      </a:lnTo>
                      <a:lnTo>
                        <a:pt x="49" y="141"/>
                      </a:lnTo>
                      <a:lnTo>
                        <a:pt x="51" y="142"/>
                      </a:lnTo>
                      <a:lnTo>
                        <a:pt x="50" y="143"/>
                      </a:lnTo>
                      <a:lnTo>
                        <a:pt x="52" y="143"/>
                      </a:lnTo>
                      <a:lnTo>
                        <a:pt x="56" y="149"/>
                      </a:lnTo>
                      <a:lnTo>
                        <a:pt x="60" y="149"/>
                      </a:lnTo>
                      <a:lnTo>
                        <a:pt x="63" y="148"/>
                      </a:lnTo>
                      <a:lnTo>
                        <a:pt x="67" y="148"/>
                      </a:lnTo>
                      <a:lnTo>
                        <a:pt x="68" y="146"/>
                      </a:lnTo>
                      <a:lnTo>
                        <a:pt x="77" y="149"/>
                      </a:lnTo>
                      <a:lnTo>
                        <a:pt x="87" y="146"/>
                      </a:lnTo>
                      <a:lnTo>
                        <a:pt x="90" y="142"/>
                      </a:lnTo>
                      <a:lnTo>
                        <a:pt x="94" y="144"/>
                      </a:lnTo>
                      <a:lnTo>
                        <a:pt x="96" y="143"/>
                      </a:lnTo>
                      <a:lnTo>
                        <a:pt x="101" y="149"/>
                      </a:lnTo>
                      <a:lnTo>
                        <a:pt x="104" y="147"/>
                      </a:lnTo>
                      <a:lnTo>
                        <a:pt x="107" y="148"/>
                      </a:lnTo>
                      <a:lnTo>
                        <a:pt x="109" y="146"/>
                      </a:lnTo>
                      <a:lnTo>
                        <a:pt x="114" y="142"/>
                      </a:lnTo>
                      <a:lnTo>
                        <a:pt x="115" y="141"/>
                      </a:lnTo>
                      <a:lnTo>
                        <a:pt x="117" y="139"/>
                      </a:lnTo>
                      <a:lnTo>
                        <a:pt x="118" y="135"/>
                      </a:lnTo>
                      <a:lnTo>
                        <a:pt x="117" y="132"/>
                      </a:lnTo>
                      <a:lnTo>
                        <a:pt x="119" y="129"/>
                      </a:lnTo>
                      <a:lnTo>
                        <a:pt x="119" y="120"/>
                      </a:lnTo>
                      <a:lnTo>
                        <a:pt x="123" y="115"/>
                      </a:lnTo>
                      <a:lnTo>
                        <a:pt x="140" y="112"/>
                      </a:lnTo>
                      <a:lnTo>
                        <a:pt x="143" y="113"/>
                      </a:lnTo>
                      <a:lnTo>
                        <a:pt x="146" y="110"/>
                      </a:lnTo>
                      <a:lnTo>
                        <a:pt x="152" y="112"/>
                      </a:lnTo>
                      <a:lnTo>
                        <a:pt x="159" y="116"/>
                      </a:lnTo>
                      <a:lnTo>
                        <a:pt x="160" y="121"/>
                      </a:lnTo>
                      <a:lnTo>
                        <a:pt x="169" y="130"/>
                      </a:lnTo>
                      <a:lnTo>
                        <a:pt x="169" y="136"/>
                      </a:lnTo>
                      <a:lnTo>
                        <a:pt x="172" y="138"/>
                      </a:lnTo>
                      <a:lnTo>
                        <a:pt x="175" y="148"/>
                      </a:lnTo>
                      <a:lnTo>
                        <a:pt x="178" y="152"/>
                      </a:lnTo>
                      <a:lnTo>
                        <a:pt x="182" y="153"/>
                      </a:lnTo>
                      <a:lnTo>
                        <a:pt x="183" y="146"/>
                      </a:lnTo>
                      <a:lnTo>
                        <a:pt x="186" y="142"/>
                      </a:lnTo>
                      <a:lnTo>
                        <a:pt x="190" y="139"/>
                      </a:lnTo>
                      <a:lnTo>
                        <a:pt x="193" y="142"/>
                      </a:lnTo>
                      <a:lnTo>
                        <a:pt x="194" y="146"/>
                      </a:lnTo>
                      <a:lnTo>
                        <a:pt x="198" y="149"/>
                      </a:lnTo>
                      <a:lnTo>
                        <a:pt x="203" y="150"/>
                      </a:lnTo>
                      <a:lnTo>
                        <a:pt x="204" y="149"/>
                      </a:lnTo>
                      <a:lnTo>
                        <a:pt x="207" y="150"/>
                      </a:lnTo>
                      <a:lnTo>
                        <a:pt x="212" y="147"/>
                      </a:lnTo>
                      <a:lnTo>
                        <a:pt x="215" y="143"/>
                      </a:lnTo>
                      <a:lnTo>
                        <a:pt x="222" y="146"/>
                      </a:lnTo>
                      <a:lnTo>
                        <a:pt x="222" y="133"/>
                      </a:lnTo>
                      <a:lnTo>
                        <a:pt x="229" y="132"/>
                      </a:lnTo>
                      <a:lnTo>
                        <a:pt x="229" y="130"/>
                      </a:lnTo>
                      <a:lnTo>
                        <a:pt x="234" y="130"/>
                      </a:lnTo>
                      <a:lnTo>
                        <a:pt x="237" y="132"/>
                      </a:lnTo>
                      <a:lnTo>
                        <a:pt x="243" y="132"/>
                      </a:lnTo>
                      <a:lnTo>
                        <a:pt x="245" y="135"/>
                      </a:lnTo>
                      <a:lnTo>
                        <a:pt x="243" y="138"/>
                      </a:lnTo>
                      <a:lnTo>
                        <a:pt x="250" y="141"/>
                      </a:lnTo>
                      <a:lnTo>
                        <a:pt x="247" y="146"/>
                      </a:lnTo>
                      <a:lnTo>
                        <a:pt x="250" y="148"/>
                      </a:lnTo>
                      <a:lnTo>
                        <a:pt x="250" y="154"/>
                      </a:lnTo>
                      <a:lnTo>
                        <a:pt x="252" y="155"/>
                      </a:lnTo>
                      <a:lnTo>
                        <a:pt x="260" y="152"/>
                      </a:lnTo>
                      <a:lnTo>
                        <a:pt x="266" y="150"/>
                      </a:lnTo>
                      <a:lnTo>
                        <a:pt x="269" y="143"/>
                      </a:lnTo>
                      <a:lnTo>
                        <a:pt x="268" y="133"/>
                      </a:lnTo>
                      <a:lnTo>
                        <a:pt x="269" y="132"/>
                      </a:lnTo>
                      <a:lnTo>
                        <a:pt x="269" y="129"/>
                      </a:lnTo>
                      <a:lnTo>
                        <a:pt x="277" y="124"/>
                      </a:lnTo>
                      <a:lnTo>
                        <a:pt x="280" y="122"/>
                      </a:lnTo>
                      <a:lnTo>
                        <a:pt x="283" y="125"/>
                      </a:lnTo>
                      <a:lnTo>
                        <a:pt x="290" y="124"/>
                      </a:lnTo>
                      <a:lnTo>
                        <a:pt x="292" y="120"/>
                      </a:lnTo>
                      <a:lnTo>
                        <a:pt x="289" y="119"/>
                      </a:lnTo>
                      <a:lnTo>
                        <a:pt x="289" y="116"/>
                      </a:lnTo>
                      <a:lnTo>
                        <a:pt x="292" y="115"/>
                      </a:lnTo>
                      <a:lnTo>
                        <a:pt x="291" y="110"/>
                      </a:lnTo>
                      <a:lnTo>
                        <a:pt x="294" y="109"/>
                      </a:lnTo>
                      <a:lnTo>
                        <a:pt x="298" y="102"/>
                      </a:lnTo>
                      <a:lnTo>
                        <a:pt x="298" y="92"/>
                      </a:lnTo>
                      <a:lnTo>
                        <a:pt x="301" y="90"/>
                      </a:lnTo>
                      <a:lnTo>
                        <a:pt x="315" y="89"/>
                      </a:lnTo>
                      <a:lnTo>
                        <a:pt x="318" y="85"/>
                      </a:lnTo>
                      <a:lnTo>
                        <a:pt x="326" y="82"/>
                      </a:lnTo>
                      <a:lnTo>
                        <a:pt x="329" y="85"/>
                      </a:lnTo>
                      <a:lnTo>
                        <a:pt x="329" y="86"/>
                      </a:lnTo>
                      <a:lnTo>
                        <a:pt x="330" y="86"/>
                      </a:lnTo>
                      <a:lnTo>
                        <a:pt x="334" y="84"/>
                      </a:lnTo>
                      <a:lnTo>
                        <a:pt x="334" y="80"/>
                      </a:lnTo>
                      <a:lnTo>
                        <a:pt x="334" y="78"/>
                      </a:lnTo>
                      <a:lnTo>
                        <a:pt x="335" y="74"/>
                      </a:lnTo>
                      <a:lnTo>
                        <a:pt x="334" y="74"/>
                      </a:lnTo>
                      <a:lnTo>
                        <a:pt x="335" y="70"/>
                      </a:lnTo>
                      <a:lnTo>
                        <a:pt x="335" y="73"/>
                      </a:lnTo>
                      <a:lnTo>
                        <a:pt x="336" y="68"/>
                      </a:lnTo>
                      <a:lnTo>
                        <a:pt x="337" y="66"/>
                      </a:lnTo>
                      <a:lnTo>
                        <a:pt x="336" y="64"/>
                      </a:lnTo>
                      <a:lnTo>
                        <a:pt x="336" y="63"/>
                      </a:lnTo>
                      <a:lnTo>
                        <a:pt x="337" y="63"/>
                      </a:lnTo>
                      <a:lnTo>
                        <a:pt x="338" y="64"/>
                      </a:lnTo>
                      <a:lnTo>
                        <a:pt x="340" y="62"/>
                      </a:lnTo>
                      <a:lnTo>
                        <a:pt x="343" y="61"/>
                      </a:lnTo>
                      <a:lnTo>
                        <a:pt x="343" y="58"/>
                      </a:lnTo>
                      <a:lnTo>
                        <a:pt x="344" y="57"/>
                      </a:lnTo>
                      <a:lnTo>
                        <a:pt x="346" y="57"/>
                      </a:lnTo>
                      <a:lnTo>
                        <a:pt x="346" y="53"/>
                      </a:lnTo>
                      <a:lnTo>
                        <a:pt x="347" y="50"/>
                      </a:lnTo>
                      <a:lnTo>
                        <a:pt x="348" y="49"/>
                      </a:lnTo>
                      <a:lnTo>
                        <a:pt x="348" y="46"/>
                      </a:lnTo>
                      <a:lnTo>
                        <a:pt x="349" y="45"/>
                      </a:lnTo>
                      <a:lnTo>
                        <a:pt x="349" y="42"/>
                      </a:lnTo>
                      <a:lnTo>
                        <a:pt x="349" y="40"/>
                      </a:lnTo>
                      <a:lnTo>
                        <a:pt x="350" y="38"/>
                      </a:lnTo>
                      <a:lnTo>
                        <a:pt x="349" y="36"/>
                      </a:lnTo>
                      <a:lnTo>
                        <a:pt x="349" y="35"/>
                      </a:lnTo>
                      <a:lnTo>
                        <a:pt x="350" y="36"/>
                      </a:lnTo>
                      <a:lnTo>
                        <a:pt x="350" y="34"/>
                      </a:lnTo>
                      <a:lnTo>
                        <a:pt x="350" y="35"/>
                      </a:lnTo>
                      <a:lnTo>
                        <a:pt x="353" y="36"/>
                      </a:lnTo>
                      <a:lnTo>
                        <a:pt x="355" y="33"/>
                      </a:lnTo>
                      <a:lnTo>
                        <a:pt x="357" y="33"/>
                      </a:lnTo>
                      <a:lnTo>
                        <a:pt x="358" y="34"/>
                      </a:lnTo>
                      <a:lnTo>
                        <a:pt x="359" y="35"/>
                      </a:lnTo>
                      <a:lnTo>
                        <a:pt x="359" y="36"/>
                      </a:lnTo>
                      <a:lnTo>
                        <a:pt x="360" y="35"/>
                      </a:lnTo>
                      <a:lnTo>
                        <a:pt x="361" y="32"/>
                      </a:lnTo>
                      <a:lnTo>
                        <a:pt x="361" y="30"/>
                      </a:lnTo>
                      <a:lnTo>
                        <a:pt x="363" y="32"/>
                      </a:lnTo>
                      <a:lnTo>
                        <a:pt x="363" y="33"/>
                      </a:lnTo>
                      <a:lnTo>
                        <a:pt x="365" y="32"/>
                      </a:lnTo>
                      <a:lnTo>
                        <a:pt x="366" y="34"/>
                      </a:lnTo>
                      <a:lnTo>
                        <a:pt x="367" y="32"/>
                      </a:lnTo>
                      <a:lnTo>
                        <a:pt x="370" y="30"/>
                      </a:lnTo>
                      <a:lnTo>
                        <a:pt x="369" y="29"/>
                      </a:lnTo>
                      <a:lnTo>
                        <a:pt x="369" y="27"/>
                      </a:lnTo>
                      <a:lnTo>
                        <a:pt x="370" y="26"/>
                      </a:lnTo>
                      <a:lnTo>
                        <a:pt x="371" y="23"/>
                      </a:lnTo>
                      <a:lnTo>
                        <a:pt x="370" y="23"/>
                      </a:lnTo>
                      <a:lnTo>
                        <a:pt x="369" y="22"/>
                      </a:lnTo>
                      <a:lnTo>
                        <a:pt x="369" y="21"/>
                      </a:lnTo>
                      <a:lnTo>
                        <a:pt x="370" y="19"/>
                      </a:lnTo>
                      <a:lnTo>
                        <a:pt x="372" y="19"/>
                      </a:lnTo>
                      <a:lnTo>
                        <a:pt x="372" y="21"/>
                      </a:lnTo>
                      <a:lnTo>
                        <a:pt x="376" y="23"/>
                      </a:lnTo>
                      <a:lnTo>
                        <a:pt x="377" y="21"/>
                      </a:lnTo>
                      <a:lnTo>
                        <a:pt x="377" y="19"/>
                      </a:lnTo>
                      <a:lnTo>
                        <a:pt x="377" y="18"/>
                      </a:lnTo>
                      <a:lnTo>
                        <a:pt x="378" y="17"/>
                      </a:lnTo>
                      <a:lnTo>
                        <a:pt x="377" y="15"/>
                      </a:lnTo>
                      <a:lnTo>
                        <a:pt x="377" y="12"/>
                      </a:lnTo>
                      <a:lnTo>
                        <a:pt x="378" y="9"/>
                      </a:lnTo>
                      <a:lnTo>
                        <a:pt x="380" y="7"/>
                      </a:lnTo>
                      <a:lnTo>
                        <a:pt x="381" y="6"/>
                      </a:lnTo>
                      <a:lnTo>
                        <a:pt x="382" y="5"/>
                      </a:lnTo>
                      <a:lnTo>
                        <a:pt x="383" y="5"/>
                      </a:lnTo>
                      <a:lnTo>
                        <a:pt x="386" y="4"/>
                      </a:lnTo>
                      <a:lnTo>
                        <a:pt x="386" y="2"/>
                      </a:lnTo>
                      <a:lnTo>
                        <a:pt x="387" y="0"/>
                      </a:ln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8" y="2"/>
                      </a:lnTo>
                      <a:lnTo>
                        <a:pt x="387" y="5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0" name="Freeform 63"/>
                <p:cNvSpPr>
                  <a:spLocks noChangeAspect="1"/>
                </p:cNvSpPr>
                <p:nvPr/>
              </p:nvSpPr>
              <p:spPr bwMode="auto">
                <a:xfrm>
                  <a:off x="5499813" y="3522746"/>
                  <a:ext cx="801595" cy="771462"/>
                </a:xfrm>
                <a:custGeom>
                  <a:avLst/>
                  <a:gdLst>
                    <a:gd name="T0" fmla="*/ 59955 w 468"/>
                    <a:gd name="T1" fmla="*/ 282099 h 454"/>
                    <a:gd name="T2" fmla="*/ 102780 w 468"/>
                    <a:gd name="T3" fmla="*/ 265106 h 454"/>
                    <a:gd name="T4" fmla="*/ 161023 w 468"/>
                    <a:gd name="T5" fmla="*/ 249811 h 454"/>
                    <a:gd name="T6" fmla="*/ 207274 w 468"/>
                    <a:gd name="T7" fmla="*/ 212424 h 454"/>
                    <a:gd name="T8" fmla="*/ 215839 w 468"/>
                    <a:gd name="T9" fmla="*/ 176737 h 454"/>
                    <a:gd name="T10" fmla="*/ 253525 w 468"/>
                    <a:gd name="T11" fmla="*/ 183535 h 454"/>
                    <a:gd name="T12" fmla="*/ 306628 w 468"/>
                    <a:gd name="T13" fmla="*/ 185234 h 454"/>
                    <a:gd name="T14" fmla="*/ 337462 w 468"/>
                    <a:gd name="T15" fmla="*/ 158044 h 454"/>
                    <a:gd name="T16" fmla="*/ 370009 w 468"/>
                    <a:gd name="T17" fmla="*/ 147847 h 454"/>
                    <a:gd name="T18" fmla="*/ 409409 w 468"/>
                    <a:gd name="T19" fmla="*/ 115559 h 454"/>
                    <a:gd name="T20" fmla="*/ 419687 w 468"/>
                    <a:gd name="T21" fmla="*/ 37387 h 454"/>
                    <a:gd name="T22" fmla="*/ 443669 w 468"/>
                    <a:gd name="T23" fmla="*/ 3399 h 454"/>
                    <a:gd name="T24" fmla="*/ 471077 w 468"/>
                    <a:gd name="T25" fmla="*/ 11896 h 454"/>
                    <a:gd name="T26" fmla="*/ 546449 w 468"/>
                    <a:gd name="T27" fmla="*/ 30589 h 454"/>
                    <a:gd name="T28" fmla="*/ 599552 w 468"/>
                    <a:gd name="T29" fmla="*/ 20393 h 454"/>
                    <a:gd name="T30" fmla="*/ 625247 w 468"/>
                    <a:gd name="T31" fmla="*/ 57779 h 454"/>
                    <a:gd name="T32" fmla="*/ 673212 w 468"/>
                    <a:gd name="T33" fmla="*/ 52681 h 454"/>
                    <a:gd name="T34" fmla="*/ 695481 w 468"/>
                    <a:gd name="T35" fmla="*/ 52681 h 454"/>
                    <a:gd name="T36" fmla="*/ 647516 w 468"/>
                    <a:gd name="T37" fmla="*/ 96865 h 454"/>
                    <a:gd name="T38" fmla="*/ 587561 w 468"/>
                    <a:gd name="T39" fmla="*/ 149547 h 454"/>
                    <a:gd name="T40" fmla="*/ 577283 w 468"/>
                    <a:gd name="T41" fmla="*/ 214124 h 454"/>
                    <a:gd name="T42" fmla="*/ 611543 w 468"/>
                    <a:gd name="T43" fmla="*/ 220921 h 454"/>
                    <a:gd name="T44" fmla="*/ 644090 w 468"/>
                    <a:gd name="T45" fmla="*/ 260007 h 454"/>
                    <a:gd name="T46" fmla="*/ 676638 w 468"/>
                    <a:gd name="T47" fmla="*/ 268504 h 454"/>
                    <a:gd name="T48" fmla="*/ 738306 w 468"/>
                    <a:gd name="T49" fmla="*/ 280400 h 454"/>
                    <a:gd name="T50" fmla="*/ 762288 w 468"/>
                    <a:gd name="T51" fmla="*/ 312689 h 454"/>
                    <a:gd name="T52" fmla="*/ 786270 w 468"/>
                    <a:gd name="T53" fmla="*/ 317787 h 454"/>
                    <a:gd name="T54" fmla="*/ 789696 w 468"/>
                    <a:gd name="T55" fmla="*/ 370468 h 454"/>
                    <a:gd name="T56" fmla="*/ 731454 w 468"/>
                    <a:gd name="T57" fmla="*/ 390861 h 454"/>
                    <a:gd name="T58" fmla="*/ 702333 w 468"/>
                    <a:gd name="T59" fmla="*/ 358572 h 454"/>
                    <a:gd name="T60" fmla="*/ 674925 w 468"/>
                    <a:gd name="T61" fmla="*/ 385763 h 454"/>
                    <a:gd name="T62" fmla="*/ 656081 w 468"/>
                    <a:gd name="T63" fmla="*/ 428247 h 454"/>
                    <a:gd name="T64" fmla="*/ 644090 w 468"/>
                    <a:gd name="T65" fmla="*/ 467334 h 454"/>
                    <a:gd name="T66" fmla="*/ 601265 w 468"/>
                    <a:gd name="T67" fmla="*/ 531910 h 454"/>
                    <a:gd name="T68" fmla="*/ 640664 w 468"/>
                    <a:gd name="T69" fmla="*/ 589690 h 454"/>
                    <a:gd name="T70" fmla="*/ 683490 w 468"/>
                    <a:gd name="T71" fmla="*/ 611782 h 454"/>
                    <a:gd name="T72" fmla="*/ 702333 w 468"/>
                    <a:gd name="T73" fmla="*/ 601586 h 454"/>
                    <a:gd name="T74" fmla="*/ 728028 w 468"/>
                    <a:gd name="T75" fmla="*/ 676359 h 454"/>
                    <a:gd name="T76" fmla="*/ 697194 w 468"/>
                    <a:gd name="T77" fmla="*/ 710347 h 454"/>
                    <a:gd name="T78" fmla="*/ 664647 w 468"/>
                    <a:gd name="T79" fmla="*/ 766427 h 454"/>
                    <a:gd name="T80" fmla="*/ 625247 w 468"/>
                    <a:gd name="T81" fmla="*/ 739237 h 454"/>
                    <a:gd name="T82" fmla="*/ 580709 w 468"/>
                    <a:gd name="T83" fmla="*/ 757930 h 454"/>
                    <a:gd name="T84" fmla="*/ 555014 w 468"/>
                    <a:gd name="T85" fmla="*/ 727341 h 454"/>
                    <a:gd name="T86" fmla="*/ 517328 w 468"/>
                    <a:gd name="T87" fmla="*/ 718844 h 454"/>
                    <a:gd name="T88" fmla="*/ 460799 w 468"/>
                    <a:gd name="T89" fmla="*/ 708647 h 454"/>
                    <a:gd name="T90" fmla="*/ 443669 w 468"/>
                    <a:gd name="T91" fmla="*/ 669561 h 454"/>
                    <a:gd name="T92" fmla="*/ 445382 w 468"/>
                    <a:gd name="T93" fmla="*/ 621978 h 454"/>
                    <a:gd name="T94" fmla="*/ 402557 w 468"/>
                    <a:gd name="T95" fmla="*/ 642371 h 454"/>
                    <a:gd name="T96" fmla="*/ 337462 w 468"/>
                    <a:gd name="T97" fmla="*/ 623678 h 454"/>
                    <a:gd name="T98" fmla="*/ 262090 w 468"/>
                    <a:gd name="T99" fmla="*/ 638972 h 454"/>
                    <a:gd name="T100" fmla="*/ 214126 w 468"/>
                    <a:gd name="T101" fmla="*/ 613481 h 454"/>
                    <a:gd name="T102" fmla="*/ 161023 w 468"/>
                    <a:gd name="T103" fmla="*/ 596487 h 454"/>
                    <a:gd name="T104" fmla="*/ 130189 w 468"/>
                    <a:gd name="T105" fmla="*/ 557401 h 454"/>
                    <a:gd name="T106" fmla="*/ 99354 w 468"/>
                    <a:gd name="T107" fmla="*/ 513217 h 454"/>
                    <a:gd name="T108" fmla="*/ 80511 w 468"/>
                    <a:gd name="T109" fmla="*/ 445241 h 454"/>
                    <a:gd name="T110" fmla="*/ 32547 w 468"/>
                    <a:gd name="T111" fmla="*/ 406155 h 454"/>
                    <a:gd name="T112" fmla="*/ 32547 w 468"/>
                    <a:gd name="T113" fmla="*/ 377266 h 454"/>
                    <a:gd name="T114" fmla="*/ 13704 w 468"/>
                    <a:gd name="T115" fmla="*/ 333081 h 454"/>
                    <a:gd name="T116" fmla="*/ 6852 w 468"/>
                    <a:gd name="T117" fmla="*/ 293995 h 45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68"/>
                    <a:gd name="T178" fmla="*/ 0 h 454"/>
                    <a:gd name="T179" fmla="*/ 468 w 468"/>
                    <a:gd name="T180" fmla="*/ 454 h 45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68" h="454">
                      <a:moveTo>
                        <a:pt x="0" y="172"/>
                      </a:moveTo>
                      <a:lnTo>
                        <a:pt x="1" y="170"/>
                      </a:lnTo>
                      <a:lnTo>
                        <a:pt x="8" y="170"/>
                      </a:lnTo>
                      <a:lnTo>
                        <a:pt x="12" y="171"/>
                      </a:lnTo>
                      <a:lnTo>
                        <a:pt x="16" y="170"/>
                      </a:lnTo>
                      <a:lnTo>
                        <a:pt x="22" y="171"/>
                      </a:lnTo>
                      <a:lnTo>
                        <a:pt x="31" y="170"/>
                      </a:lnTo>
                      <a:lnTo>
                        <a:pt x="35" y="166"/>
                      </a:lnTo>
                      <a:lnTo>
                        <a:pt x="37" y="165"/>
                      </a:lnTo>
                      <a:lnTo>
                        <a:pt x="45" y="165"/>
                      </a:lnTo>
                      <a:lnTo>
                        <a:pt x="47" y="164"/>
                      </a:lnTo>
                      <a:lnTo>
                        <a:pt x="47" y="159"/>
                      </a:lnTo>
                      <a:lnTo>
                        <a:pt x="48" y="158"/>
                      </a:lnTo>
                      <a:lnTo>
                        <a:pt x="51" y="161"/>
                      </a:lnTo>
                      <a:lnTo>
                        <a:pt x="54" y="158"/>
                      </a:lnTo>
                      <a:lnTo>
                        <a:pt x="60" y="156"/>
                      </a:lnTo>
                      <a:lnTo>
                        <a:pt x="65" y="150"/>
                      </a:lnTo>
                      <a:lnTo>
                        <a:pt x="70" y="151"/>
                      </a:lnTo>
                      <a:lnTo>
                        <a:pt x="73" y="150"/>
                      </a:lnTo>
                      <a:lnTo>
                        <a:pt x="76" y="150"/>
                      </a:lnTo>
                      <a:lnTo>
                        <a:pt x="79" y="148"/>
                      </a:lnTo>
                      <a:lnTo>
                        <a:pt x="90" y="148"/>
                      </a:lnTo>
                      <a:lnTo>
                        <a:pt x="92" y="147"/>
                      </a:lnTo>
                      <a:lnTo>
                        <a:pt x="94" y="147"/>
                      </a:lnTo>
                      <a:lnTo>
                        <a:pt x="96" y="147"/>
                      </a:lnTo>
                      <a:lnTo>
                        <a:pt x="97" y="143"/>
                      </a:lnTo>
                      <a:lnTo>
                        <a:pt x="103" y="137"/>
                      </a:lnTo>
                      <a:lnTo>
                        <a:pt x="102" y="134"/>
                      </a:lnTo>
                      <a:lnTo>
                        <a:pt x="113" y="130"/>
                      </a:lnTo>
                      <a:lnTo>
                        <a:pt x="113" y="127"/>
                      </a:lnTo>
                      <a:lnTo>
                        <a:pt x="120" y="126"/>
                      </a:lnTo>
                      <a:lnTo>
                        <a:pt x="121" y="125"/>
                      </a:lnTo>
                      <a:lnTo>
                        <a:pt x="125" y="125"/>
                      </a:lnTo>
                      <a:lnTo>
                        <a:pt x="125" y="124"/>
                      </a:lnTo>
                      <a:lnTo>
                        <a:pt x="126" y="125"/>
                      </a:lnTo>
                      <a:lnTo>
                        <a:pt x="127" y="122"/>
                      </a:lnTo>
                      <a:lnTo>
                        <a:pt x="126" y="118"/>
                      </a:lnTo>
                      <a:lnTo>
                        <a:pt x="125" y="116"/>
                      </a:lnTo>
                      <a:lnTo>
                        <a:pt x="127" y="109"/>
                      </a:lnTo>
                      <a:lnTo>
                        <a:pt x="126" y="104"/>
                      </a:lnTo>
                      <a:lnTo>
                        <a:pt x="127" y="103"/>
                      </a:lnTo>
                      <a:lnTo>
                        <a:pt x="137" y="104"/>
                      </a:lnTo>
                      <a:lnTo>
                        <a:pt x="137" y="105"/>
                      </a:lnTo>
                      <a:lnTo>
                        <a:pt x="137" y="107"/>
                      </a:lnTo>
                      <a:lnTo>
                        <a:pt x="143" y="105"/>
                      </a:lnTo>
                      <a:lnTo>
                        <a:pt x="143" y="108"/>
                      </a:lnTo>
                      <a:lnTo>
                        <a:pt x="145" y="108"/>
                      </a:lnTo>
                      <a:lnTo>
                        <a:pt x="148" y="108"/>
                      </a:lnTo>
                      <a:lnTo>
                        <a:pt x="149" y="107"/>
                      </a:lnTo>
                      <a:lnTo>
                        <a:pt x="161" y="108"/>
                      </a:lnTo>
                      <a:lnTo>
                        <a:pt x="167" y="107"/>
                      </a:lnTo>
                      <a:lnTo>
                        <a:pt x="166" y="104"/>
                      </a:lnTo>
                      <a:lnTo>
                        <a:pt x="168" y="104"/>
                      </a:lnTo>
                      <a:lnTo>
                        <a:pt x="172" y="107"/>
                      </a:lnTo>
                      <a:lnTo>
                        <a:pt x="177" y="109"/>
                      </a:lnTo>
                      <a:lnTo>
                        <a:pt x="179" y="109"/>
                      </a:lnTo>
                      <a:lnTo>
                        <a:pt x="179" y="107"/>
                      </a:lnTo>
                      <a:lnTo>
                        <a:pt x="180" y="105"/>
                      </a:lnTo>
                      <a:lnTo>
                        <a:pt x="184" y="104"/>
                      </a:lnTo>
                      <a:lnTo>
                        <a:pt x="189" y="104"/>
                      </a:lnTo>
                      <a:lnTo>
                        <a:pt x="191" y="102"/>
                      </a:lnTo>
                      <a:lnTo>
                        <a:pt x="195" y="99"/>
                      </a:lnTo>
                      <a:lnTo>
                        <a:pt x="195" y="94"/>
                      </a:lnTo>
                      <a:lnTo>
                        <a:pt x="197" y="93"/>
                      </a:lnTo>
                      <a:lnTo>
                        <a:pt x="202" y="96"/>
                      </a:lnTo>
                      <a:lnTo>
                        <a:pt x="205" y="96"/>
                      </a:lnTo>
                      <a:lnTo>
                        <a:pt x="207" y="92"/>
                      </a:lnTo>
                      <a:lnTo>
                        <a:pt x="210" y="90"/>
                      </a:lnTo>
                      <a:lnTo>
                        <a:pt x="211" y="88"/>
                      </a:lnTo>
                      <a:lnTo>
                        <a:pt x="212" y="86"/>
                      </a:lnTo>
                      <a:lnTo>
                        <a:pt x="214" y="86"/>
                      </a:lnTo>
                      <a:lnTo>
                        <a:pt x="216" y="87"/>
                      </a:lnTo>
                      <a:lnTo>
                        <a:pt x="217" y="87"/>
                      </a:lnTo>
                      <a:lnTo>
                        <a:pt x="217" y="82"/>
                      </a:lnTo>
                      <a:lnTo>
                        <a:pt x="219" y="82"/>
                      </a:lnTo>
                      <a:lnTo>
                        <a:pt x="222" y="82"/>
                      </a:lnTo>
                      <a:lnTo>
                        <a:pt x="223" y="80"/>
                      </a:lnTo>
                      <a:lnTo>
                        <a:pt x="229" y="79"/>
                      </a:lnTo>
                      <a:lnTo>
                        <a:pt x="235" y="65"/>
                      </a:lnTo>
                      <a:lnTo>
                        <a:pt x="239" y="68"/>
                      </a:lnTo>
                      <a:lnTo>
                        <a:pt x="240" y="67"/>
                      </a:lnTo>
                      <a:lnTo>
                        <a:pt x="236" y="51"/>
                      </a:lnTo>
                      <a:lnTo>
                        <a:pt x="239" y="50"/>
                      </a:lnTo>
                      <a:lnTo>
                        <a:pt x="241" y="50"/>
                      </a:lnTo>
                      <a:lnTo>
                        <a:pt x="240" y="35"/>
                      </a:lnTo>
                      <a:lnTo>
                        <a:pt x="244" y="36"/>
                      </a:lnTo>
                      <a:lnTo>
                        <a:pt x="242" y="22"/>
                      </a:lnTo>
                      <a:lnTo>
                        <a:pt x="245" y="22"/>
                      </a:lnTo>
                      <a:lnTo>
                        <a:pt x="245" y="19"/>
                      </a:lnTo>
                      <a:lnTo>
                        <a:pt x="241" y="19"/>
                      </a:lnTo>
                      <a:lnTo>
                        <a:pt x="244" y="14"/>
                      </a:lnTo>
                      <a:lnTo>
                        <a:pt x="244" y="11"/>
                      </a:lnTo>
                      <a:lnTo>
                        <a:pt x="246" y="0"/>
                      </a:lnTo>
                      <a:lnTo>
                        <a:pt x="254" y="4"/>
                      </a:lnTo>
                      <a:lnTo>
                        <a:pt x="257" y="1"/>
                      </a:lnTo>
                      <a:lnTo>
                        <a:pt x="259" y="2"/>
                      </a:lnTo>
                      <a:lnTo>
                        <a:pt x="260" y="4"/>
                      </a:lnTo>
                      <a:lnTo>
                        <a:pt x="263" y="2"/>
                      </a:lnTo>
                      <a:lnTo>
                        <a:pt x="264" y="5"/>
                      </a:lnTo>
                      <a:lnTo>
                        <a:pt x="264" y="1"/>
                      </a:lnTo>
                      <a:lnTo>
                        <a:pt x="267" y="1"/>
                      </a:lnTo>
                      <a:lnTo>
                        <a:pt x="268" y="6"/>
                      </a:lnTo>
                      <a:lnTo>
                        <a:pt x="271" y="8"/>
                      </a:lnTo>
                      <a:lnTo>
                        <a:pt x="275" y="7"/>
                      </a:lnTo>
                      <a:lnTo>
                        <a:pt x="280" y="10"/>
                      </a:lnTo>
                      <a:lnTo>
                        <a:pt x="281" y="8"/>
                      </a:lnTo>
                      <a:lnTo>
                        <a:pt x="286" y="11"/>
                      </a:lnTo>
                      <a:lnTo>
                        <a:pt x="291" y="10"/>
                      </a:lnTo>
                      <a:lnTo>
                        <a:pt x="302" y="17"/>
                      </a:lnTo>
                      <a:lnTo>
                        <a:pt x="305" y="17"/>
                      </a:lnTo>
                      <a:lnTo>
                        <a:pt x="308" y="21"/>
                      </a:lnTo>
                      <a:lnTo>
                        <a:pt x="319" y="18"/>
                      </a:lnTo>
                      <a:lnTo>
                        <a:pt x="322" y="19"/>
                      </a:lnTo>
                      <a:lnTo>
                        <a:pt x="330" y="18"/>
                      </a:lnTo>
                      <a:lnTo>
                        <a:pt x="333" y="27"/>
                      </a:lnTo>
                      <a:lnTo>
                        <a:pt x="338" y="24"/>
                      </a:lnTo>
                      <a:lnTo>
                        <a:pt x="343" y="14"/>
                      </a:lnTo>
                      <a:lnTo>
                        <a:pt x="347" y="14"/>
                      </a:lnTo>
                      <a:lnTo>
                        <a:pt x="347" y="12"/>
                      </a:lnTo>
                      <a:lnTo>
                        <a:pt x="350" y="12"/>
                      </a:lnTo>
                      <a:lnTo>
                        <a:pt x="355" y="12"/>
                      </a:lnTo>
                      <a:lnTo>
                        <a:pt x="361" y="23"/>
                      </a:lnTo>
                      <a:lnTo>
                        <a:pt x="367" y="17"/>
                      </a:lnTo>
                      <a:lnTo>
                        <a:pt x="371" y="17"/>
                      </a:lnTo>
                      <a:lnTo>
                        <a:pt x="373" y="13"/>
                      </a:lnTo>
                      <a:lnTo>
                        <a:pt x="374" y="14"/>
                      </a:lnTo>
                      <a:lnTo>
                        <a:pt x="370" y="30"/>
                      </a:lnTo>
                      <a:lnTo>
                        <a:pt x="365" y="34"/>
                      </a:lnTo>
                      <a:lnTo>
                        <a:pt x="365" y="50"/>
                      </a:lnTo>
                      <a:lnTo>
                        <a:pt x="366" y="50"/>
                      </a:lnTo>
                      <a:lnTo>
                        <a:pt x="372" y="42"/>
                      </a:lnTo>
                      <a:lnTo>
                        <a:pt x="374" y="36"/>
                      </a:lnTo>
                      <a:lnTo>
                        <a:pt x="377" y="38"/>
                      </a:lnTo>
                      <a:lnTo>
                        <a:pt x="385" y="36"/>
                      </a:lnTo>
                      <a:lnTo>
                        <a:pt x="390" y="33"/>
                      </a:lnTo>
                      <a:lnTo>
                        <a:pt x="393" y="31"/>
                      </a:lnTo>
                      <a:lnTo>
                        <a:pt x="397" y="28"/>
                      </a:lnTo>
                      <a:lnTo>
                        <a:pt x="406" y="27"/>
                      </a:lnTo>
                      <a:lnTo>
                        <a:pt x="411" y="23"/>
                      </a:lnTo>
                      <a:lnTo>
                        <a:pt x="414" y="19"/>
                      </a:lnTo>
                      <a:lnTo>
                        <a:pt x="413" y="30"/>
                      </a:lnTo>
                      <a:lnTo>
                        <a:pt x="412" y="31"/>
                      </a:lnTo>
                      <a:lnTo>
                        <a:pt x="408" y="30"/>
                      </a:lnTo>
                      <a:lnTo>
                        <a:pt x="406" y="31"/>
                      </a:lnTo>
                      <a:lnTo>
                        <a:pt x="402" y="38"/>
                      </a:lnTo>
                      <a:lnTo>
                        <a:pt x="404" y="41"/>
                      </a:lnTo>
                      <a:lnTo>
                        <a:pt x="396" y="42"/>
                      </a:lnTo>
                      <a:lnTo>
                        <a:pt x="393" y="45"/>
                      </a:lnTo>
                      <a:lnTo>
                        <a:pt x="390" y="42"/>
                      </a:lnTo>
                      <a:lnTo>
                        <a:pt x="389" y="52"/>
                      </a:lnTo>
                      <a:lnTo>
                        <a:pt x="376" y="56"/>
                      </a:lnTo>
                      <a:lnTo>
                        <a:pt x="378" y="57"/>
                      </a:lnTo>
                      <a:lnTo>
                        <a:pt x="376" y="59"/>
                      </a:lnTo>
                      <a:lnTo>
                        <a:pt x="371" y="62"/>
                      </a:lnTo>
                      <a:lnTo>
                        <a:pt x="368" y="70"/>
                      </a:lnTo>
                      <a:lnTo>
                        <a:pt x="365" y="68"/>
                      </a:lnTo>
                      <a:lnTo>
                        <a:pt x="366" y="75"/>
                      </a:lnTo>
                      <a:lnTo>
                        <a:pt x="357" y="84"/>
                      </a:lnTo>
                      <a:lnTo>
                        <a:pt x="354" y="81"/>
                      </a:lnTo>
                      <a:lnTo>
                        <a:pt x="343" y="88"/>
                      </a:lnTo>
                      <a:lnTo>
                        <a:pt x="342" y="96"/>
                      </a:lnTo>
                      <a:lnTo>
                        <a:pt x="337" y="103"/>
                      </a:lnTo>
                      <a:lnTo>
                        <a:pt x="330" y="108"/>
                      </a:lnTo>
                      <a:lnTo>
                        <a:pt x="330" y="115"/>
                      </a:lnTo>
                      <a:lnTo>
                        <a:pt x="327" y="119"/>
                      </a:lnTo>
                      <a:lnTo>
                        <a:pt x="328" y="122"/>
                      </a:lnTo>
                      <a:lnTo>
                        <a:pt x="336" y="124"/>
                      </a:lnTo>
                      <a:lnTo>
                        <a:pt x="337" y="126"/>
                      </a:lnTo>
                      <a:lnTo>
                        <a:pt x="338" y="125"/>
                      </a:lnTo>
                      <a:lnTo>
                        <a:pt x="341" y="124"/>
                      </a:lnTo>
                      <a:lnTo>
                        <a:pt x="345" y="126"/>
                      </a:lnTo>
                      <a:lnTo>
                        <a:pt x="345" y="124"/>
                      </a:lnTo>
                      <a:lnTo>
                        <a:pt x="351" y="122"/>
                      </a:lnTo>
                      <a:lnTo>
                        <a:pt x="351" y="124"/>
                      </a:lnTo>
                      <a:lnTo>
                        <a:pt x="359" y="126"/>
                      </a:lnTo>
                      <a:lnTo>
                        <a:pt x="357" y="130"/>
                      </a:lnTo>
                      <a:lnTo>
                        <a:pt x="361" y="131"/>
                      </a:lnTo>
                      <a:lnTo>
                        <a:pt x="361" y="136"/>
                      </a:lnTo>
                      <a:lnTo>
                        <a:pt x="366" y="134"/>
                      </a:lnTo>
                      <a:lnTo>
                        <a:pt x="372" y="138"/>
                      </a:lnTo>
                      <a:lnTo>
                        <a:pt x="376" y="144"/>
                      </a:lnTo>
                      <a:lnTo>
                        <a:pt x="374" y="147"/>
                      </a:lnTo>
                      <a:lnTo>
                        <a:pt x="376" y="148"/>
                      </a:lnTo>
                      <a:lnTo>
                        <a:pt x="376" y="153"/>
                      </a:lnTo>
                      <a:lnTo>
                        <a:pt x="378" y="154"/>
                      </a:lnTo>
                      <a:lnTo>
                        <a:pt x="377" y="155"/>
                      </a:lnTo>
                      <a:lnTo>
                        <a:pt x="379" y="155"/>
                      </a:lnTo>
                      <a:lnTo>
                        <a:pt x="383" y="161"/>
                      </a:lnTo>
                      <a:lnTo>
                        <a:pt x="387" y="161"/>
                      </a:lnTo>
                      <a:lnTo>
                        <a:pt x="390" y="160"/>
                      </a:lnTo>
                      <a:lnTo>
                        <a:pt x="394" y="160"/>
                      </a:lnTo>
                      <a:lnTo>
                        <a:pt x="395" y="158"/>
                      </a:lnTo>
                      <a:lnTo>
                        <a:pt x="404" y="161"/>
                      </a:lnTo>
                      <a:lnTo>
                        <a:pt x="414" y="158"/>
                      </a:lnTo>
                      <a:lnTo>
                        <a:pt x="417" y="154"/>
                      </a:lnTo>
                      <a:lnTo>
                        <a:pt x="421" y="156"/>
                      </a:lnTo>
                      <a:lnTo>
                        <a:pt x="423" y="155"/>
                      </a:lnTo>
                      <a:lnTo>
                        <a:pt x="428" y="161"/>
                      </a:lnTo>
                      <a:lnTo>
                        <a:pt x="431" y="159"/>
                      </a:lnTo>
                      <a:lnTo>
                        <a:pt x="431" y="165"/>
                      </a:lnTo>
                      <a:lnTo>
                        <a:pt x="430" y="167"/>
                      </a:lnTo>
                      <a:lnTo>
                        <a:pt x="430" y="172"/>
                      </a:lnTo>
                      <a:lnTo>
                        <a:pt x="434" y="173"/>
                      </a:lnTo>
                      <a:lnTo>
                        <a:pt x="433" y="176"/>
                      </a:lnTo>
                      <a:lnTo>
                        <a:pt x="435" y="177"/>
                      </a:lnTo>
                      <a:lnTo>
                        <a:pt x="440" y="177"/>
                      </a:lnTo>
                      <a:lnTo>
                        <a:pt x="445" y="182"/>
                      </a:lnTo>
                      <a:lnTo>
                        <a:pt x="445" y="184"/>
                      </a:lnTo>
                      <a:lnTo>
                        <a:pt x="447" y="184"/>
                      </a:lnTo>
                      <a:lnTo>
                        <a:pt x="450" y="185"/>
                      </a:lnTo>
                      <a:lnTo>
                        <a:pt x="451" y="184"/>
                      </a:lnTo>
                      <a:lnTo>
                        <a:pt x="452" y="185"/>
                      </a:lnTo>
                      <a:lnTo>
                        <a:pt x="456" y="182"/>
                      </a:lnTo>
                      <a:lnTo>
                        <a:pt x="458" y="182"/>
                      </a:lnTo>
                      <a:lnTo>
                        <a:pt x="461" y="183"/>
                      </a:lnTo>
                      <a:lnTo>
                        <a:pt x="459" y="187"/>
                      </a:lnTo>
                      <a:lnTo>
                        <a:pt x="461" y="193"/>
                      </a:lnTo>
                      <a:lnTo>
                        <a:pt x="458" y="199"/>
                      </a:lnTo>
                      <a:lnTo>
                        <a:pt x="462" y="201"/>
                      </a:lnTo>
                      <a:lnTo>
                        <a:pt x="467" y="210"/>
                      </a:lnTo>
                      <a:lnTo>
                        <a:pt x="468" y="212"/>
                      </a:lnTo>
                      <a:lnTo>
                        <a:pt x="467" y="218"/>
                      </a:lnTo>
                      <a:lnTo>
                        <a:pt x="462" y="217"/>
                      </a:lnTo>
                      <a:lnTo>
                        <a:pt x="461" y="218"/>
                      </a:lnTo>
                      <a:lnTo>
                        <a:pt x="453" y="222"/>
                      </a:lnTo>
                      <a:lnTo>
                        <a:pt x="453" y="223"/>
                      </a:lnTo>
                      <a:lnTo>
                        <a:pt x="453" y="228"/>
                      </a:lnTo>
                      <a:lnTo>
                        <a:pt x="450" y="228"/>
                      </a:lnTo>
                      <a:lnTo>
                        <a:pt x="439" y="235"/>
                      </a:lnTo>
                      <a:lnTo>
                        <a:pt x="433" y="236"/>
                      </a:lnTo>
                      <a:lnTo>
                        <a:pt x="428" y="231"/>
                      </a:lnTo>
                      <a:lnTo>
                        <a:pt x="427" y="230"/>
                      </a:lnTo>
                      <a:lnTo>
                        <a:pt x="424" y="222"/>
                      </a:lnTo>
                      <a:lnTo>
                        <a:pt x="421" y="222"/>
                      </a:lnTo>
                      <a:lnTo>
                        <a:pt x="419" y="218"/>
                      </a:lnTo>
                      <a:lnTo>
                        <a:pt x="421" y="216"/>
                      </a:lnTo>
                      <a:lnTo>
                        <a:pt x="421" y="213"/>
                      </a:lnTo>
                      <a:lnTo>
                        <a:pt x="419" y="211"/>
                      </a:lnTo>
                      <a:lnTo>
                        <a:pt x="411" y="208"/>
                      </a:lnTo>
                      <a:lnTo>
                        <a:pt x="410" y="211"/>
                      </a:lnTo>
                      <a:lnTo>
                        <a:pt x="406" y="205"/>
                      </a:lnTo>
                      <a:lnTo>
                        <a:pt x="400" y="205"/>
                      </a:lnTo>
                      <a:lnTo>
                        <a:pt x="395" y="206"/>
                      </a:lnTo>
                      <a:lnTo>
                        <a:pt x="390" y="210"/>
                      </a:lnTo>
                      <a:lnTo>
                        <a:pt x="390" y="211"/>
                      </a:lnTo>
                      <a:lnTo>
                        <a:pt x="388" y="224"/>
                      </a:lnTo>
                      <a:lnTo>
                        <a:pt x="394" y="224"/>
                      </a:lnTo>
                      <a:lnTo>
                        <a:pt x="394" y="227"/>
                      </a:lnTo>
                      <a:lnTo>
                        <a:pt x="393" y="235"/>
                      </a:lnTo>
                      <a:lnTo>
                        <a:pt x="390" y="234"/>
                      </a:lnTo>
                      <a:lnTo>
                        <a:pt x="389" y="235"/>
                      </a:lnTo>
                      <a:lnTo>
                        <a:pt x="393" y="239"/>
                      </a:lnTo>
                      <a:lnTo>
                        <a:pt x="394" y="248"/>
                      </a:lnTo>
                      <a:lnTo>
                        <a:pt x="390" y="250"/>
                      </a:lnTo>
                      <a:lnTo>
                        <a:pt x="389" y="251"/>
                      </a:lnTo>
                      <a:lnTo>
                        <a:pt x="383" y="252"/>
                      </a:lnTo>
                      <a:lnTo>
                        <a:pt x="381" y="252"/>
                      </a:lnTo>
                      <a:lnTo>
                        <a:pt x="378" y="253"/>
                      </a:lnTo>
                      <a:lnTo>
                        <a:pt x="377" y="257"/>
                      </a:lnTo>
                      <a:lnTo>
                        <a:pt x="374" y="256"/>
                      </a:lnTo>
                      <a:lnTo>
                        <a:pt x="373" y="262"/>
                      </a:lnTo>
                      <a:lnTo>
                        <a:pt x="372" y="264"/>
                      </a:lnTo>
                      <a:lnTo>
                        <a:pt x="372" y="269"/>
                      </a:lnTo>
                      <a:lnTo>
                        <a:pt x="376" y="275"/>
                      </a:lnTo>
                      <a:lnTo>
                        <a:pt x="368" y="292"/>
                      </a:lnTo>
                      <a:lnTo>
                        <a:pt x="362" y="293"/>
                      </a:lnTo>
                      <a:lnTo>
                        <a:pt x="361" y="296"/>
                      </a:lnTo>
                      <a:lnTo>
                        <a:pt x="350" y="296"/>
                      </a:lnTo>
                      <a:lnTo>
                        <a:pt x="347" y="292"/>
                      </a:lnTo>
                      <a:lnTo>
                        <a:pt x="344" y="291"/>
                      </a:lnTo>
                      <a:lnTo>
                        <a:pt x="348" y="313"/>
                      </a:lnTo>
                      <a:lnTo>
                        <a:pt x="351" y="313"/>
                      </a:lnTo>
                      <a:lnTo>
                        <a:pt x="354" y="315"/>
                      </a:lnTo>
                      <a:lnTo>
                        <a:pt x="359" y="316"/>
                      </a:lnTo>
                      <a:lnTo>
                        <a:pt x="362" y="315"/>
                      </a:lnTo>
                      <a:lnTo>
                        <a:pt x="365" y="319"/>
                      </a:lnTo>
                      <a:lnTo>
                        <a:pt x="367" y="344"/>
                      </a:lnTo>
                      <a:lnTo>
                        <a:pt x="368" y="343"/>
                      </a:lnTo>
                      <a:lnTo>
                        <a:pt x="373" y="344"/>
                      </a:lnTo>
                      <a:lnTo>
                        <a:pt x="374" y="347"/>
                      </a:lnTo>
                      <a:lnTo>
                        <a:pt x="382" y="344"/>
                      </a:lnTo>
                      <a:lnTo>
                        <a:pt x="383" y="347"/>
                      </a:lnTo>
                      <a:lnTo>
                        <a:pt x="387" y="349"/>
                      </a:lnTo>
                      <a:lnTo>
                        <a:pt x="391" y="358"/>
                      </a:lnTo>
                      <a:lnTo>
                        <a:pt x="394" y="359"/>
                      </a:lnTo>
                      <a:lnTo>
                        <a:pt x="394" y="360"/>
                      </a:lnTo>
                      <a:lnTo>
                        <a:pt x="397" y="358"/>
                      </a:lnTo>
                      <a:lnTo>
                        <a:pt x="399" y="360"/>
                      </a:lnTo>
                      <a:lnTo>
                        <a:pt x="401" y="358"/>
                      </a:lnTo>
                      <a:lnTo>
                        <a:pt x="401" y="359"/>
                      </a:lnTo>
                      <a:lnTo>
                        <a:pt x="402" y="354"/>
                      </a:lnTo>
                      <a:lnTo>
                        <a:pt x="404" y="353"/>
                      </a:lnTo>
                      <a:lnTo>
                        <a:pt x="404" y="351"/>
                      </a:lnTo>
                      <a:lnTo>
                        <a:pt x="408" y="353"/>
                      </a:lnTo>
                      <a:lnTo>
                        <a:pt x="408" y="350"/>
                      </a:lnTo>
                      <a:lnTo>
                        <a:pt x="410" y="354"/>
                      </a:lnTo>
                      <a:lnTo>
                        <a:pt x="418" y="343"/>
                      </a:lnTo>
                      <a:lnTo>
                        <a:pt x="421" y="343"/>
                      </a:lnTo>
                      <a:lnTo>
                        <a:pt x="414" y="349"/>
                      </a:lnTo>
                      <a:lnTo>
                        <a:pt x="416" y="349"/>
                      </a:lnTo>
                      <a:lnTo>
                        <a:pt x="421" y="360"/>
                      </a:lnTo>
                      <a:lnTo>
                        <a:pt x="424" y="378"/>
                      </a:lnTo>
                      <a:lnTo>
                        <a:pt x="425" y="381"/>
                      </a:lnTo>
                      <a:lnTo>
                        <a:pt x="425" y="398"/>
                      </a:lnTo>
                      <a:lnTo>
                        <a:pt x="424" y="400"/>
                      </a:lnTo>
                      <a:lnTo>
                        <a:pt x="425" y="405"/>
                      </a:lnTo>
                      <a:lnTo>
                        <a:pt x="423" y="407"/>
                      </a:lnTo>
                      <a:lnTo>
                        <a:pt x="424" y="417"/>
                      </a:lnTo>
                      <a:lnTo>
                        <a:pt x="422" y="418"/>
                      </a:lnTo>
                      <a:lnTo>
                        <a:pt x="421" y="416"/>
                      </a:lnTo>
                      <a:lnTo>
                        <a:pt x="416" y="416"/>
                      </a:lnTo>
                      <a:lnTo>
                        <a:pt x="407" y="418"/>
                      </a:lnTo>
                      <a:lnTo>
                        <a:pt x="400" y="425"/>
                      </a:lnTo>
                      <a:lnTo>
                        <a:pt x="396" y="425"/>
                      </a:lnTo>
                      <a:lnTo>
                        <a:pt x="394" y="429"/>
                      </a:lnTo>
                      <a:lnTo>
                        <a:pt x="393" y="434"/>
                      </a:lnTo>
                      <a:lnTo>
                        <a:pt x="390" y="436"/>
                      </a:lnTo>
                      <a:lnTo>
                        <a:pt x="390" y="440"/>
                      </a:lnTo>
                      <a:lnTo>
                        <a:pt x="387" y="444"/>
                      </a:lnTo>
                      <a:lnTo>
                        <a:pt x="388" y="451"/>
                      </a:lnTo>
                      <a:lnTo>
                        <a:pt x="384" y="453"/>
                      </a:lnTo>
                      <a:lnTo>
                        <a:pt x="383" y="452"/>
                      </a:lnTo>
                      <a:lnTo>
                        <a:pt x="378" y="454"/>
                      </a:lnTo>
                      <a:lnTo>
                        <a:pt x="371" y="450"/>
                      </a:lnTo>
                      <a:lnTo>
                        <a:pt x="373" y="439"/>
                      </a:lnTo>
                      <a:lnTo>
                        <a:pt x="371" y="439"/>
                      </a:lnTo>
                      <a:lnTo>
                        <a:pt x="368" y="434"/>
                      </a:lnTo>
                      <a:lnTo>
                        <a:pt x="365" y="435"/>
                      </a:lnTo>
                      <a:lnTo>
                        <a:pt x="364" y="440"/>
                      </a:lnTo>
                      <a:lnTo>
                        <a:pt x="360" y="444"/>
                      </a:lnTo>
                      <a:lnTo>
                        <a:pt x="356" y="442"/>
                      </a:lnTo>
                      <a:lnTo>
                        <a:pt x="355" y="446"/>
                      </a:lnTo>
                      <a:lnTo>
                        <a:pt x="354" y="447"/>
                      </a:lnTo>
                      <a:lnTo>
                        <a:pt x="354" y="445"/>
                      </a:lnTo>
                      <a:lnTo>
                        <a:pt x="343" y="450"/>
                      </a:lnTo>
                      <a:lnTo>
                        <a:pt x="339" y="446"/>
                      </a:lnTo>
                      <a:lnTo>
                        <a:pt x="339" y="444"/>
                      </a:lnTo>
                      <a:lnTo>
                        <a:pt x="331" y="441"/>
                      </a:lnTo>
                      <a:lnTo>
                        <a:pt x="328" y="438"/>
                      </a:lnTo>
                      <a:lnTo>
                        <a:pt x="326" y="438"/>
                      </a:lnTo>
                      <a:lnTo>
                        <a:pt x="324" y="440"/>
                      </a:lnTo>
                      <a:lnTo>
                        <a:pt x="321" y="440"/>
                      </a:lnTo>
                      <a:lnTo>
                        <a:pt x="321" y="433"/>
                      </a:lnTo>
                      <a:lnTo>
                        <a:pt x="324" y="428"/>
                      </a:lnTo>
                      <a:lnTo>
                        <a:pt x="322" y="425"/>
                      </a:lnTo>
                      <a:lnTo>
                        <a:pt x="324" y="421"/>
                      </a:lnTo>
                      <a:lnTo>
                        <a:pt x="321" y="421"/>
                      </a:lnTo>
                      <a:lnTo>
                        <a:pt x="320" y="424"/>
                      </a:lnTo>
                      <a:lnTo>
                        <a:pt x="319" y="422"/>
                      </a:lnTo>
                      <a:lnTo>
                        <a:pt x="316" y="424"/>
                      </a:lnTo>
                      <a:lnTo>
                        <a:pt x="311" y="425"/>
                      </a:lnTo>
                      <a:lnTo>
                        <a:pt x="302" y="423"/>
                      </a:lnTo>
                      <a:lnTo>
                        <a:pt x="294" y="414"/>
                      </a:lnTo>
                      <a:lnTo>
                        <a:pt x="292" y="414"/>
                      </a:lnTo>
                      <a:lnTo>
                        <a:pt x="282" y="422"/>
                      </a:lnTo>
                      <a:lnTo>
                        <a:pt x="274" y="423"/>
                      </a:lnTo>
                      <a:lnTo>
                        <a:pt x="273" y="421"/>
                      </a:lnTo>
                      <a:lnTo>
                        <a:pt x="275" y="417"/>
                      </a:lnTo>
                      <a:lnTo>
                        <a:pt x="274" y="413"/>
                      </a:lnTo>
                      <a:lnTo>
                        <a:pt x="269" y="417"/>
                      </a:lnTo>
                      <a:lnTo>
                        <a:pt x="268" y="410"/>
                      </a:lnTo>
                      <a:lnTo>
                        <a:pt x="264" y="408"/>
                      </a:lnTo>
                      <a:lnTo>
                        <a:pt x="264" y="406"/>
                      </a:lnTo>
                      <a:lnTo>
                        <a:pt x="260" y="405"/>
                      </a:lnTo>
                      <a:lnTo>
                        <a:pt x="259" y="401"/>
                      </a:lnTo>
                      <a:lnTo>
                        <a:pt x="262" y="399"/>
                      </a:lnTo>
                      <a:lnTo>
                        <a:pt x="258" y="395"/>
                      </a:lnTo>
                      <a:lnTo>
                        <a:pt x="259" y="394"/>
                      </a:lnTo>
                      <a:lnTo>
                        <a:pt x="258" y="390"/>
                      </a:lnTo>
                      <a:lnTo>
                        <a:pt x="260" y="391"/>
                      </a:lnTo>
                      <a:lnTo>
                        <a:pt x="264" y="385"/>
                      </a:lnTo>
                      <a:lnTo>
                        <a:pt x="260" y="383"/>
                      </a:lnTo>
                      <a:lnTo>
                        <a:pt x="260" y="377"/>
                      </a:lnTo>
                      <a:lnTo>
                        <a:pt x="262" y="368"/>
                      </a:lnTo>
                      <a:lnTo>
                        <a:pt x="259" y="368"/>
                      </a:lnTo>
                      <a:lnTo>
                        <a:pt x="260" y="366"/>
                      </a:lnTo>
                      <a:lnTo>
                        <a:pt x="257" y="362"/>
                      </a:lnTo>
                      <a:lnTo>
                        <a:pt x="256" y="364"/>
                      </a:lnTo>
                      <a:lnTo>
                        <a:pt x="251" y="364"/>
                      </a:lnTo>
                      <a:lnTo>
                        <a:pt x="248" y="368"/>
                      </a:lnTo>
                      <a:lnTo>
                        <a:pt x="246" y="368"/>
                      </a:lnTo>
                      <a:lnTo>
                        <a:pt x="245" y="371"/>
                      </a:lnTo>
                      <a:lnTo>
                        <a:pt x="240" y="372"/>
                      </a:lnTo>
                      <a:lnTo>
                        <a:pt x="235" y="378"/>
                      </a:lnTo>
                      <a:lnTo>
                        <a:pt x="228" y="373"/>
                      </a:lnTo>
                      <a:lnTo>
                        <a:pt x="229" y="372"/>
                      </a:lnTo>
                      <a:lnTo>
                        <a:pt x="220" y="365"/>
                      </a:lnTo>
                      <a:lnTo>
                        <a:pt x="218" y="364"/>
                      </a:lnTo>
                      <a:lnTo>
                        <a:pt x="214" y="368"/>
                      </a:lnTo>
                      <a:lnTo>
                        <a:pt x="204" y="365"/>
                      </a:lnTo>
                      <a:lnTo>
                        <a:pt x="202" y="370"/>
                      </a:lnTo>
                      <a:lnTo>
                        <a:pt x="197" y="367"/>
                      </a:lnTo>
                      <a:lnTo>
                        <a:pt x="195" y="370"/>
                      </a:lnTo>
                      <a:lnTo>
                        <a:pt x="194" y="367"/>
                      </a:lnTo>
                      <a:lnTo>
                        <a:pt x="185" y="372"/>
                      </a:lnTo>
                      <a:lnTo>
                        <a:pt x="171" y="368"/>
                      </a:lnTo>
                      <a:lnTo>
                        <a:pt x="166" y="370"/>
                      </a:lnTo>
                      <a:lnTo>
                        <a:pt x="161" y="373"/>
                      </a:lnTo>
                      <a:lnTo>
                        <a:pt x="156" y="371"/>
                      </a:lnTo>
                      <a:lnTo>
                        <a:pt x="153" y="376"/>
                      </a:lnTo>
                      <a:lnTo>
                        <a:pt x="150" y="376"/>
                      </a:lnTo>
                      <a:lnTo>
                        <a:pt x="144" y="370"/>
                      </a:lnTo>
                      <a:lnTo>
                        <a:pt x="143" y="368"/>
                      </a:lnTo>
                      <a:lnTo>
                        <a:pt x="139" y="370"/>
                      </a:lnTo>
                      <a:lnTo>
                        <a:pt x="133" y="365"/>
                      </a:lnTo>
                      <a:lnTo>
                        <a:pt x="131" y="361"/>
                      </a:lnTo>
                      <a:lnTo>
                        <a:pt x="127" y="364"/>
                      </a:lnTo>
                      <a:lnTo>
                        <a:pt x="125" y="361"/>
                      </a:lnTo>
                      <a:lnTo>
                        <a:pt x="124" y="358"/>
                      </a:lnTo>
                      <a:lnTo>
                        <a:pt x="119" y="359"/>
                      </a:lnTo>
                      <a:lnTo>
                        <a:pt x="108" y="353"/>
                      </a:lnTo>
                      <a:lnTo>
                        <a:pt x="107" y="349"/>
                      </a:lnTo>
                      <a:lnTo>
                        <a:pt x="102" y="348"/>
                      </a:lnTo>
                      <a:lnTo>
                        <a:pt x="99" y="350"/>
                      </a:lnTo>
                      <a:lnTo>
                        <a:pt x="99" y="347"/>
                      </a:lnTo>
                      <a:lnTo>
                        <a:pt x="94" y="351"/>
                      </a:lnTo>
                      <a:lnTo>
                        <a:pt x="91" y="348"/>
                      </a:lnTo>
                      <a:lnTo>
                        <a:pt x="91" y="345"/>
                      </a:lnTo>
                      <a:lnTo>
                        <a:pt x="84" y="337"/>
                      </a:lnTo>
                      <a:lnTo>
                        <a:pt x="86" y="337"/>
                      </a:lnTo>
                      <a:lnTo>
                        <a:pt x="86" y="333"/>
                      </a:lnTo>
                      <a:lnTo>
                        <a:pt x="82" y="336"/>
                      </a:lnTo>
                      <a:lnTo>
                        <a:pt x="79" y="328"/>
                      </a:lnTo>
                      <a:lnTo>
                        <a:pt x="76" y="328"/>
                      </a:lnTo>
                      <a:lnTo>
                        <a:pt x="71" y="322"/>
                      </a:lnTo>
                      <a:lnTo>
                        <a:pt x="70" y="324"/>
                      </a:lnTo>
                      <a:lnTo>
                        <a:pt x="67" y="311"/>
                      </a:lnTo>
                      <a:lnTo>
                        <a:pt x="64" y="310"/>
                      </a:lnTo>
                      <a:lnTo>
                        <a:pt x="60" y="311"/>
                      </a:lnTo>
                      <a:lnTo>
                        <a:pt x="60" y="309"/>
                      </a:lnTo>
                      <a:lnTo>
                        <a:pt x="63" y="308"/>
                      </a:lnTo>
                      <a:lnTo>
                        <a:pt x="58" y="302"/>
                      </a:lnTo>
                      <a:lnTo>
                        <a:pt x="53" y="299"/>
                      </a:lnTo>
                      <a:lnTo>
                        <a:pt x="52" y="301"/>
                      </a:lnTo>
                      <a:lnTo>
                        <a:pt x="52" y="298"/>
                      </a:lnTo>
                      <a:lnTo>
                        <a:pt x="48" y="292"/>
                      </a:lnTo>
                      <a:lnTo>
                        <a:pt x="50" y="282"/>
                      </a:lnTo>
                      <a:lnTo>
                        <a:pt x="47" y="280"/>
                      </a:lnTo>
                      <a:lnTo>
                        <a:pt x="50" y="270"/>
                      </a:lnTo>
                      <a:lnTo>
                        <a:pt x="47" y="262"/>
                      </a:lnTo>
                      <a:lnTo>
                        <a:pt x="42" y="259"/>
                      </a:lnTo>
                      <a:lnTo>
                        <a:pt x="40" y="258"/>
                      </a:lnTo>
                      <a:lnTo>
                        <a:pt x="35" y="253"/>
                      </a:lnTo>
                      <a:lnTo>
                        <a:pt x="35" y="251"/>
                      </a:lnTo>
                      <a:lnTo>
                        <a:pt x="31" y="244"/>
                      </a:lnTo>
                      <a:lnTo>
                        <a:pt x="28" y="244"/>
                      </a:lnTo>
                      <a:lnTo>
                        <a:pt x="23" y="239"/>
                      </a:lnTo>
                      <a:lnTo>
                        <a:pt x="19" y="239"/>
                      </a:lnTo>
                      <a:lnTo>
                        <a:pt x="17" y="236"/>
                      </a:lnTo>
                      <a:lnTo>
                        <a:pt x="17" y="234"/>
                      </a:lnTo>
                      <a:lnTo>
                        <a:pt x="19" y="234"/>
                      </a:lnTo>
                      <a:lnTo>
                        <a:pt x="20" y="231"/>
                      </a:lnTo>
                      <a:lnTo>
                        <a:pt x="23" y="230"/>
                      </a:lnTo>
                      <a:lnTo>
                        <a:pt x="23" y="228"/>
                      </a:lnTo>
                      <a:lnTo>
                        <a:pt x="22" y="227"/>
                      </a:lnTo>
                      <a:lnTo>
                        <a:pt x="19" y="222"/>
                      </a:lnTo>
                      <a:lnTo>
                        <a:pt x="17" y="222"/>
                      </a:lnTo>
                      <a:lnTo>
                        <a:pt x="17" y="218"/>
                      </a:lnTo>
                      <a:lnTo>
                        <a:pt x="20" y="213"/>
                      </a:lnTo>
                      <a:lnTo>
                        <a:pt x="20" y="211"/>
                      </a:lnTo>
                      <a:lnTo>
                        <a:pt x="20" y="210"/>
                      </a:lnTo>
                      <a:lnTo>
                        <a:pt x="6" y="202"/>
                      </a:lnTo>
                      <a:lnTo>
                        <a:pt x="6" y="199"/>
                      </a:lnTo>
                      <a:lnTo>
                        <a:pt x="8" y="196"/>
                      </a:lnTo>
                      <a:lnTo>
                        <a:pt x="11" y="195"/>
                      </a:lnTo>
                      <a:lnTo>
                        <a:pt x="10" y="193"/>
                      </a:lnTo>
                      <a:lnTo>
                        <a:pt x="10" y="190"/>
                      </a:lnTo>
                      <a:lnTo>
                        <a:pt x="10" y="189"/>
                      </a:lnTo>
                      <a:lnTo>
                        <a:pt x="5" y="188"/>
                      </a:lnTo>
                      <a:lnTo>
                        <a:pt x="1" y="179"/>
                      </a:lnTo>
                      <a:lnTo>
                        <a:pt x="1" y="176"/>
                      </a:lnTo>
                      <a:lnTo>
                        <a:pt x="4" y="173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1" name="Freeform 64"/>
                <p:cNvSpPr>
                  <a:spLocks noChangeAspect="1"/>
                </p:cNvSpPr>
                <p:nvPr/>
              </p:nvSpPr>
              <p:spPr bwMode="auto">
                <a:xfrm>
                  <a:off x="6088840" y="3779900"/>
                  <a:ext cx="626348" cy="807226"/>
                </a:xfrm>
                <a:custGeom>
                  <a:avLst/>
                  <a:gdLst>
                    <a:gd name="T0" fmla="*/ 39413 w 365"/>
                    <a:gd name="T1" fmla="*/ 327628 h 476"/>
                    <a:gd name="T2" fmla="*/ 85682 w 365"/>
                    <a:gd name="T3" fmla="*/ 353092 h 476"/>
                    <a:gd name="T4" fmla="*/ 102818 w 365"/>
                    <a:gd name="T5" fmla="*/ 339511 h 476"/>
                    <a:gd name="T6" fmla="*/ 131950 w 365"/>
                    <a:gd name="T7" fmla="*/ 354789 h 476"/>
                    <a:gd name="T8" fmla="*/ 133663 w 365"/>
                    <a:gd name="T9" fmla="*/ 453248 h 476"/>
                    <a:gd name="T10" fmla="*/ 78827 w 365"/>
                    <a:gd name="T11" fmla="*/ 483804 h 476"/>
                    <a:gd name="T12" fmla="*/ 75400 w 365"/>
                    <a:gd name="T13" fmla="*/ 519452 h 476"/>
                    <a:gd name="T14" fmla="*/ 102818 w 365"/>
                    <a:gd name="T15" fmla="*/ 541521 h 476"/>
                    <a:gd name="T16" fmla="*/ 143945 w 365"/>
                    <a:gd name="T17" fmla="*/ 565286 h 476"/>
                    <a:gd name="T18" fmla="*/ 133663 w 365"/>
                    <a:gd name="T19" fmla="*/ 611120 h 476"/>
                    <a:gd name="T20" fmla="*/ 149086 w 365"/>
                    <a:gd name="T21" fmla="*/ 662047 h 476"/>
                    <a:gd name="T22" fmla="*/ 193640 w 365"/>
                    <a:gd name="T23" fmla="*/ 753715 h 476"/>
                    <a:gd name="T24" fmla="*/ 231340 w 365"/>
                    <a:gd name="T25" fmla="*/ 740135 h 476"/>
                    <a:gd name="T26" fmla="*/ 272467 w 365"/>
                    <a:gd name="T27" fmla="*/ 726554 h 476"/>
                    <a:gd name="T28" fmla="*/ 257045 w 365"/>
                    <a:gd name="T29" fmla="*/ 791061 h 476"/>
                    <a:gd name="T30" fmla="*/ 299885 w 365"/>
                    <a:gd name="T31" fmla="*/ 770691 h 476"/>
                    <a:gd name="T32" fmla="*/ 322162 w 365"/>
                    <a:gd name="T33" fmla="*/ 731647 h 476"/>
                    <a:gd name="T34" fmla="*/ 351294 w 365"/>
                    <a:gd name="T35" fmla="*/ 758808 h 476"/>
                    <a:gd name="T36" fmla="*/ 387280 w 365"/>
                    <a:gd name="T37" fmla="*/ 785969 h 476"/>
                    <a:gd name="T38" fmla="*/ 442117 w 365"/>
                    <a:gd name="T39" fmla="*/ 789364 h 476"/>
                    <a:gd name="T40" fmla="*/ 479816 w 365"/>
                    <a:gd name="T41" fmla="*/ 791061 h 476"/>
                    <a:gd name="T42" fmla="*/ 524371 w 365"/>
                    <a:gd name="T43" fmla="*/ 731647 h 476"/>
                    <a:gd name="T44" fmla="*/ 531225 w 365"/>
                    <a:gd name="T45" fmla="*/ 682418 h 476"/>
                    <a:gd name="T46" fmla="*/ 548362 w 365"/>
                    <a:gd name="T47" fmla="*/ 653559 h 476"/>
                    <a:gd name="T48" fmla="*/ 587775 w 365"/>
                    <a:gd name="T49" fmla="*/ 645072 h 476"/>
                    <a:gd name="T50" fmla="*/ 589489 w 365"/>
                    <a:gd name="T51" fmla="*/ 623003 h 476"/>
                    <a:gd name="T52" fmla="*/ 587775 w 365"/>
                    <a:gd name="T53" fmla="*/ 604330 h 476"/>
                    <a:gd name="T54" fmla="*/ 608339 w 365"/>
                    <a:gd name="T55" fmla="*/ 575472 h 476"/>
                    <a:gd name="T56" fmla="*/ 616907 w 365"/>
                    <a:gd name="T57" fmla="*/ 521150 h 476"/>
                    <a:gd name="T58" fmla="*/ 586062 w 365"/>
                    <a:gd name="T59" fmla="*/ 497384 h 476"/>
                    <a:gd name="T60" fmla="*/ 514089 w 365"/>
                    <a:gd name="T61" fmla="*/ 512662 h 476"/>
                    <a:gd name="T62" fmla="*/ 520944 w 365"/>
                    <a:gd name="T63" fmla="*/ 463433 h 476"/>
                    <a:gd name="T64" fmla="*/ 490098 w 365"/>
                    <a:gd name="T65" fmla="*/ 451550 h 476"/>
                    <a:gd name="T66" fmla="*/ 476389 w 365"/>
                    <a:gd name="T67" fmla="*/ 434575 h 476"/>
                    <a:gd name="T68" fmla="*/ 455826 w 365"/>
                    <a:gd name="T69" fmla="*/ 410809 h 476"/>
                    <a:gd name="T70" fmla="*/ 455826 w 365"/>
                    <a:gd name="T71" fmla="*/ 381950 h 476"/>
                    <a:gd name="T72" fmla="*/ 486671 w 365"/>
                    <a:gd name="T73" fmla="*/ 342906 h 476"/>
                    <a:gd name="T74" fmla="*/ 476389 w 365"/>
                    <a:gd name="T75" fmla="*/ 315746 h 476"/>
                    <a:gd name="T76" fmla="*/ 496953 w 365"/>
                    <a:gd name="T77" fmla="*/ 300468 h 476"/>
                    <a:gd name="T78" fmla="*/ 527798 w 365"/>
                    <a:gd name="T79" fmla="*/ 310653 h 476"/>
                    <a:gd name="T80" fmla="*/ 526084 w 365"/>
                    <a:gd name="T81" fmla="*/ 251238 h 476"/>
                    <a:gd name="T82" fmla="*/ 488385 w 365"/>
                    <a:gd name="T83" fmla="*/ 261424 h 476"/>
                    <a:gd name="T84" fmla="*/ 440403 w 365"/>
                    <a:gd name="T85" fmla="*/ 276702 h 476"/>
                    <a:gd name="T86" fmla="*/ 411271 w 365"/>
                    <a:gd name="T87" fmla="*/ 208799 h 476"/>
                    <a:gd name="T88" fmla="*/ 390708 w 365"/>
                    <a:gd name="T89" fmla="*/ 188429 h 476"/>
                    <a:gd name="T90" fmla="*/ 378712 w 365"/>
                    <a:gd name="T91" fmla="*/ 130712 h 476"/>
                    <a:gd name="T92" fmla="*/ 344440 w 365"/>
                    <a:gd name="T93" fmla="*/ 106946 h 476"/>
                    <a:gd name="T94" fmla="*/ 305026 w 365"/>
                    <a:gd name="T95" fmla="*/ 89971 h 476"/>
                    <a:gd name="T96" fmla="*/ 255331 w 365"/>
                    <a:gd name="T97" fmla="*/ 66205 h 476"/>
                    <a:gd name="T98" fmla="*/ 231340 w 365"/>
                    <a:gd name="T99" fmla="*/ 35649 h 476"/>
                    <a:gd name="T100" fmla="*/ 181645 w 365"/>
                    <a:gd name="T101" fmla="*/ 5093 h 476"/>
                    <a:gd name="T102" fmla="*/ 149086 w 365"/>
                    <a:gd name="T103" fmla="*/ 23766 h 476"/>
                    <a:gd name="T104" fmla="*/ 173077 w 365"/>
                    <a:gd name="T105" fmla="*/ 56019 h 476"/>
                    <a:gd name="T106" fmla="*/ 197067 w 365"/>
                    <a:gd name="T107" fmla="*/ 61112 h 476"/>
                    <a:gd name="T108" fmla="*/ 200495 w 365"/>
                    <a:gd name="T109" fmla="*/ 113736 h 476"/>
                    <a:gd name="T110" fmla="*/ 142231 w 365"/>
                    <a:gd name="T111" fmla="*/ 134107 h 476"/>
                    <a:gd name="T112" fmla="*/ 113100 w 365"/>
                    <a:gd name="T113" fmla="*/ 101853 h 476"/>
                    <a:gd name="T114" fmla="*/ 85682 w 365"/>
                    <a:gd name="T115" fmla="*/ 129014 h 476"/>
                    <a:gd name="T116" fmla="*/ 66832 w 365"/>
                    <a:gd name="T117" fmla="*/ 171453 h 476"/>
                    <a:gd name="T118" fmla="*/ 54836 w 365"/>
                    <a:gd name="T119" fmla="*/ 210497 h 47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65"/>
                    <a:gd name="T181" fmla="*/ 0 h 476"/>
                    <a:gd name="T182" fmla="*/ 365 w 365"/>
                    <a:gd name="T183" fmla="*/ 476 h 47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65" h="476">
                      <a:moveTo>
                        <a:pt x="0" y="140"/>
                      </a:moveTo>
                      <a:lnTo>
                        <a:pt x="4" y="162"/>
                      </a:lnTo>
                      <a:lnTo>
                        <a:pt x="7" y="162"/>
                      </a:lnTo>
                      <a:lnTo>
                        <a:pt x="10" y="164"/>
                      </a:lnTo>
                      <a:lnTo>
                        <a:pt x="15" y="165"/>
                      </a:lnTo>
                      <a:lnTo>
                        <a:pt x="18" y="164"/>
                      </a:lnTo>
                      <a:lnTo>
                        <a:pt x="21" y="168"/>
                      </a:lnTo>
                      <a:lnTo>
                        <a:pt x="23" y="193"/>
                      </a:lnTo>
                      <a:lnTo>
                        <a:pt x="24" y="192"/>
                      </a:lnTo>
                      <a:lnTo>
                        <a:pt x="29" y="193"/>
                      </a:lnTo>
                      <a:lnTo>
                        <a:pt x="30" y="196"/>
                      </a:lnTo>
                      <a:lnTo>
                        <a:pt x="38" y="193"/>
                      </a:lnTo>
                      <a:lnTo>
                        <a:pt x="39" y="196"/>
                      </a:lnTo>
                      <a:lnTo>
                        <a:pt x="43" y="198"/>
                      </a:lnTo>
                      <a:lnTo>
                        <a:pt x="47" y="207"/>
                      </a:lnTo>
                      <a:lnTo>
                        <a:pt x="50" y="208"/>
                      </a:lnTo>
                      <a:lnTo>
                        <a:pt x="50" y="209"/>
                      </a:lnTo>
                      <a:lnTo>
                        <a:pt x="53" y="207"/>
                      </a:lnTo>
                      <a:lnTo>
                        <a:pt x="55" y="209"/>
                      </a:lnTo>
                      <a:lnTo>
                        <a:pt x="57" y="207"/>
                      </a:lnTo>
                      <a:lnTo>
                        <a:pt x="57" y="208"/>
                      </a:lnTo>
                      <a:lnTo>
                        <a:pt x="58" y="203"/>
                      </a:lnTo>
                      <a:lnTo>
                        <a:pt x="60" y="202"/>
                      </a:lnTo>
                      <a:lnTo>
                        <a:pt x="60" y="200"/>
                      </a:lnTo>
                      <a:lnTo>
                        <a:pt x="64" y="202"/>
                      </a:lnTo>
                      <a:lnTo>
                        <a:pt x="64" y="199"/>
                      </a:lnTo>
                      <a:lnTo>
                        <a:pt x="66" y="203"/>
                      </a:lnTo>
                      <a:lnTo>
                        <a:pt x="74" y="192"/>
                      </a:lnTo>
                      <a:lnTo>
                        <a:pt x="77" y="192"/>
                      </a:lnTo>
                      <a:lnTo>
                        <a:pt x="70" y="198"/>
                      </a:lnTo>
                      <a:lnTo>
                        <a:pt x="72" y="198"/>
                      </a:lnTo>
                      <a:lnTo>
                        <a:pt x="77" y="209"/>
                      </a:lnTo>
                      <a:lnTo>
                        <a:pt x="80" y="227"/>
                      </a:lnTo>
                      <a:lnTo>
                        <a:pt x="81" y="230"/>
                      </a:lnTo>
                      <a:lnTo>
                        <a:pt x="81" y="247"/>
                      </a:lnTo>
                      <a:lnTo>
                        <a:pt x="80" y="249"/>
                      </a:lnTo>
                      <a:lnTo>
                        <a:pt x="81" y="254"/>
                      </a:lnTo>
                      <a:lnTo>
                        <a:pt x="79" y="256"/>
                      </a:lnTo>
                      <a:lnTo>
                        <a:pt x="80" y="266"/>
                      </a:lnTo>
                      <a:lnTo>
                        <a:pt x="78" y="267"/>
                      </a:lnTo>
                      <a:lnTo>
                        <a:pt x="77" y="265"/>
                      </a:lnTo>
                      <a:lnTo>
                        <a:pt x="72" y="265"/>
                      </a:lnTo>
                      <a:lnTo>
                        <a:pt x="63" y="267"/>
                      </a:lnTo>
                      <a:lnTo>
                        <a:pt x="56" y="274"/>
                      </a:lnTo>
                      <a:lnTo>
                        <a:pt x="52" y="274"/>
                      </a:lnTo>
                      <a:lnTo>
                        <a:pt x="50" y="278"/>
                      </a:lnTo>
                      <a:lnTo>
                        <a:pt x="49" y="283"/>
                      </a:lnTo>
                      <a:lnTo>
                        <a:pt x="46" y="285"/>
                      </a:lnTo>
                      <a:lnTo>
                        <a:pt x="46" y="289"/>
                      </a:lnTo>
                      <a:lnTo>
                        <a:pt x="43" y="293"/>
                      </a:lnTo>
                      <a:lnTo>
                        <a:pt x="44" y="300"/>
                      </a:lnTo>
                      <a:lnTo>
                        <a:pt x="40" y="302"/>
                      </a:lnTo>
                      <a:lnTo>
                        <a:pt x="40" y="306"/>
                      </a:lnTo>
                      <a:lnTo>
                        <a:pt x="41" y="307"/>
                      </a:lnTo>
                      <a:lnTo>
                        <a:pt x="43" y="307"/>
                      </a:lnTo>
                      <a:lnTo>
                        <a:pt x="44" y="306"/>
                      </a:lnTo>
                      <a:lnTo>
                        <a:pt x="46" y="310"/>
                      </a:lnTo>
                      <a:lnTo>
                        <a:pt x="45" y="312"/>
                      </a:lnTo>
                      <a:lnTo>
                        <a:pt x="47" y="314"/>
                      </a:lnTo>
                      <a:lnTo>
                        <a:pt x="50" y="313"/>
                      </a:lnTo>
                      <a:lnTo>
                        <a:pt x="52" y="316"/>
                      </a:lnTo>
                      <a:lnTo>
                        <a:pt x="53" y="320"/>
                      </a:lnTo>
                      <a:lnTo>
                        <a:pt x="57" y="325"/>
                      </a:lnTo>
                      <a:lnTo>
                        <a:pt x="60" y="319"/>
                      </a:lnTo>
                      <a:lnTo>
                        <a:pt x="61" y="319"/>
                      </a:lnTo>
                      <a:lnTo>
                        <a:pt x="64" y="319"/>
                      </a:lnTo>
                      <a:lnTo>
                        <a:pt x="72" y="328"/>
                      </a:lnTo>
                      <a:lnTo>
                        <a:pt x="78" y="324"/>
                      </a:lnTo>
                      <a:lnTo>
                        <a:pt x="80" y="325"/>
                      </a:lnTo>
                      <a:lnTo>
                        <a:pt x="80" y="328"/>
                      </a:lnTo>
                      <a:lnTo>
                        <a:pt x="84" y="330"/>
                      </a:lnTo>
                      <a:lnTo>
                        <a:pt x="84" y="333"/>
                      </a:lnTo>
                      <a:lnTo>
                        <a:pt x="93" y="335"/>
                      </a:lnTo>
                      <a:lnTo>
                        <a:pt x="95" y="341"/>
                      </a:lnTo>
                      <a:lnTo>
                        <a:pt x="90" y="342"/>
                      </a:lnTo>
                      <a:lnTo>
                        <a:pt x="84" y="347"/>
                      </a:lnTo>
                      <a:lnTo>
                        <a:pt x="81" y="348"/>
                      </a:lnTo>
                      <a:lnTo>
                        <a:pt x="78" y="353"/>
                      </a:lnTo>
                      <a:lnTo>
                        <a:pt x="79" y="358"/>
                      </a:lnTo>
                      <a:lnTo>
                        <a:pt x="78" y="360"/>
                      </a:lnTo>
                      <a:lnTo>
                        <a:pt x="73" y="359"/>
                      </a:lnTo>
                      <a:lnTo>
                        <a:pt x="72" y="365"/>
                      </a:lnTo>
                      <a:lnTo>
                        <a:pt x="77" y="370"/>
                      </a:lnTo>
                      <a:lnTo>
                        <a:pt x="77" y="374"/>
                      </a:lnTo>
                      <a:lnTo>
                        <a:pt x="80" y="375"/>
                      </a:lnTo>
                      <a:lnTo>
                        <a:pt x="85" y="381"/>
                      </a:lnTo>
                      <a:lnTo>
                        <a:pt x="84" y="387"/>
                      </a:lnTo>
                      <a:lnTo>
                        <a:pt x="87" y="390"/>
                      </a:lnTo>
                      <a:lnTo>
                        <a:pt x="84" y="393"/>
                      </a:lnTo>
                      <a:lnTo>
                        <a:pt x="85" y="402"/>
                      </a:lnTo>
                      <a:lnTo>
                        <a:pt x="90" y="402"/>
                      </a:lnTo>
                      <a:lnTo>
                        <a:pt x="97" y="409"/>
                      </a:lnTo>
                      <a:lnTo>
                        <a:pt x="103" y="436"/>
                      </a:lnTo>
                      <a:lnTo>
                        <a:pt x="106" y="444"/>
                      </a:lnTo>
                      <a:lnTo>
                        <a:pt x="109" y="443"/>
                      </a:lnTo>
                      <a:lnTo>
                        <a:pt x="113" y="444"/>
                      </a:lnTo>
                      <a:lnTo>
                        <a:pt x="115" y="445"/>
                      </a:lnTo>
                      <a:lnTo>
                        <a:pt x="117" y="445"/>
                      </a:lnTo>
                      <a:lnTo>
                        <a:pt x="120" y="442"/>
                      </a:lnTo>
                      <a:lnTo>
                        <a:pt x="126" y="439"/>
                      </a:lnTo>
                      <a:lnTo>
                        <a:pt x="127" y="437"/>
                      </a:lnTo>
                      <a:lnTo>
                        <a:pt x="130" y="436"/>
                      </a:lnTo>
                      <a:lnTo>
                        <a:pt x="133" y="436"/>
                      </a:lnTo>
                      <a:lnTo>
                        <a:pt x="135" y="436"/>
                      </a:lnTo>
                      <a:lnTo>
                        <a:pt x="140" y="421"/>
                      </a:lnTo>
                      <a:lnTo>
                        <a:pt x="143" y="420"/>
                      </a:lnTo>
                      <a:lnTo>
                        <a:pt x="147" y="422"/>
                      </a:lnTo>
                      <a:lnTo>
                        <a:pt x="150" y="421"/>
                      </a:lnTo>
                      <a:lnTo>
                        <a:pt x="154" y="425"/>
                      </a:lnTo>
                      <a:lnTo>
                        <a:pt x="155" y="425"/>
                      </a:lnTo>
                      <a:lnTo>
                        <a:pt x="157" y="428"/>
                      </a:lnTo>
                      <a:lnTo>
                        <a:pt x="159" y="428"/>
                      </a:lnTo>
                      <a:lnTo>
                        <a:pt x="160" y="436"/>
                      </a:lnTo>
                      <a:lnTo>
                        <a:pt x="155" y="444"/>
                      </a:lnTo>
                      <a:lnTo>
                        <a:pt x="153" y="445"/>
                      </a:lnTo>
                      <a:lnTo>
                        <a:pt x="150" y="444"/>
                      </a:lnTo>
                      <a:lnTo>
                        <a:pt x="146" y="451"/>
                      </a:lnTo>
                      <a:lnTo>
                        <a:pt x="146" y="456"/>
                      </a:lnTo>
                      <a:lnTo>
                        <a:pt x="143" y="459"/>
                      </a:lnTo>
                      <a:lnTo>
                        <a:pt x="150" y="466"/>
                      </a:lnTo>
                      <a:lnTo>
                        <a:pt x="152" y="466"/>
                      </a:lnTo>
                      <a:lnTo>
                        <a:pt x="153" y="463"/>
                      </a:lnTo>
                      <a:lnTo>
                        <a:pt x="154" y="463"/>
                      </a:lnTo>
                      <a:lnTo>
                        <a:pt x="157" y="466"/>
                      </a:lnTo>
                      <a:lnTo>
                        <a:pt x="159" y="466"/>
                      </a:lnTo>
                      <a:lnTo>
                        <a:pt x="166" y="457"/>
                      </a:lnTo>
                      <a:lnTo>
                        <a:pt x="171" y="455"/>
                      </a:lnTo>
                      <a:lnTo>
                        <a:pt x="175" y="454"/>
                      </a:lnTo>
                      <a:lnTo>
                        <a:pt x="180" y="451"/>
                      </a:lnTo>
                      <a:lnTo>
                        <a:pt x="180" y="444"/>
                      </a:lnTo>
                      <a:lnTo>
                        <a:pt x="177" y="443"/>
                      </a:lnTo>
                      <a:lnTo>
                        <a:pt x="176" y="442"/>
                      </a:lnTo>
                      <a:lnTo>
                        <a:pt x="180" y="438"/>
                      </a:lnTo>
                      <a:lnTo>
                        <a:pt x="181" y="433"/>
                      </a:lnTo>
                      <a:lnTo>
                        <a:pt x="183" y="432"/>
                      </a:lnTo>
                      <a:lnTo>
                        <a:pt x="188" y="431"/>
                      </a:lnTo>
                      <a:lnTo>
                        <a:pt x="190" y="439"/>
                      </a:lnTo>
                      <a:lnTo>
                        <a:pt x="192" y="440"/>
                      </a:lnTo>
                      <a:lnTo>
                        <a:pt x="195" y="438"/>
                      </a:lnTo>
                      <a:lnTo>
                        <a:pt x="197" y="438"/>
                      </a:lnTo>
                      <a:lnTo>
                        <a:pt x="198" y="440"/>
                      </a:lnTo>
                      <a:lnTo>
                        <a:pt x="203" y="438"/>
                      </a:lnTo>
                      <a:lnTo>
                        <a:pt x="203" y="443"/>
                      </a:lnTo>
                      <a:lnTo>
                        <a:pt x="205" y="447"/>
                      </a:lnTo>
                      <a:lnTo>
                        <a:pt x="206" y="453"/>
                      </a:lnTo>
                      <a:lnTo>
                        <a:pt x="209" y="454"/>
                      </a:lnTo>
                      <a:lnTo>
                        <a:pt x="211" y="454"/>
                      </a:lnTo>
                      <a:lnTo>
                        <a:pt x="211" y="456"/>
                      </a:lnTo>
                      <a:lnTo>
                        <a:pt x="215" y="460"/>
                      </a:lnTo>
                      <a:lnTo>
                        <a:pt x="217" y="460"/>
                      </a:lnTo>
                      <a:lnTo>
                        <a:pt x="222" y="457"/>
                      </a:lnTo>
                      <a:lnTo>
                        <a:pt x="226" y="463"/>
                      </a:lnTo>
                      <a:lnTo>
                        <a:pt x="233" y="461"/>
                      </a:lnTo>
                      <a:lnTo>
                        <a:pt x="238" y="463"/>
                      </a:lnTo>
                      <a:lnTo>
                        <a:pt x="244" y="462"/>
                      </a:lnTo>
                      <a:lnTo>
                        <a:pt x="246" y="461"/>
                      </a:lnTo>
                      <a:lnTo>
                        <a:pt x="247" y="461"/>
                      </a:lnTo>
                      <a:lnTo>
                        <a:pt x="250" y="459"/>
                      </a:lnTo>
                      <a:lnTo>
                        <a:pt x="256" y="463"/>
                      </a:lnTo>
                      <a:lnTo>
                        <a:pt x="258" y="465"/>
                      </a:lnTo>
                      <a:lnTo>
                        <a:pt x="260" y="472"/>
                      </a:lnTo>
                      <a:lnTo>
                        <a:pt x="266" y="476"/>
                      </a:lnTo>
                      <a:lnTo>
                        <a:pt x="267" y="473"/>
                      </a:lnTo>
                      <a:lnTo>
                        <a:pt x="274" y="471"/>
                      </a:lnTo>
                      <a:lnTo>
                        <a:pt x="273" y="466"/>
                      </a:lnTo>
                      <a:lnTo>
                        <a:pt x="277" y="467"/>
                      </a:lnTo>
                      <a:lnTo>
                        <a:pt x="279" y="465"/>
                      </a:lnTo>
                      <a:lnTo>
                        <a:pt x="280" y="466"/>
                      </a:lnTo>
                      <a:lnTo>
                        <a:pt x="284" y="463"/>
                      </a:lnTo>
                      <a:lnTo>
                        <a:pt x="286" y="463"/>
                      </a:lnTo>
                      <a:lnTo>
                        <a:pt x="287" y="459"/>
                      </a:lnTo>
                      <a:lnTo>
                        <a:pt x="292" y="451"/>
                      </a:lnTo>
                      <a:lnTo>
                        <a:pt x="296" y="449"/>
                      </a:lnTo>
                      <a:lnTo>
                        <a:pt x="298" y="450"/>
                      </a:lnTo>
                      <a:lnTo>
                        <a:pt x="304" y="442"/>
                      </a:lnTo>
                      <a:lnTo>
                        <a:pt x="306" y="431"/>
                      </a:lnTo>
                      <a:lnTo>
                        <a:pt x="308" y="431"/>
                      </a:lnTo>
                      <a:lnTo>
                        <a:pt x="310" y="426"/>
                      </a:lnTo>
                      <a:lnTo>
                        <a:pt x="310" y="422"/>
                      </a:lnTo>
                      <a:lnTo>
                        <a:pt x="313" y="421"/>
                      </a:lnTo>
                      <a:lnTo>
                        <a:pt x="312" y="407"/>
                      </a:lnTo>
                      <a:lnTo>
                        <a:pt x="314" y="404"/>
                      </a:lnTo>
                      <a:lnTo>
                        <a:pt x="313" y="402"/>
                      </a:lnTo>
                      <a:lnTo>
                        <a:pt x="310" y="402"/>
                      </a:lnTo>
                      <a:lnTo>
                        <a:pt x="310" y="400"/>
                      </a:lnTo>
                      <a:lnTo>
                        <a:pt x="315" y="397"/>
                      </a:lnTo>
                      <a:lnTo>
                        <a:pt x="315" y="396"/>
                      </a:lnTo>
                      <a:lnTo>
                        <a:pt x="314" y="396"/>
                      </a:lnTo>
                      <a:lnTo>
                        <a:pt x="312" y="387"/>
                      </a:lnTo>
                      <a:lnTo>
                        <a:pt x="315" y="382"/>
                      </a:lnTo>
                      <a:lnTo>
                        <a:pt x="319" y="383"/>
                      </a:lnTo>
                      <a:lnTo>
                        <a:pt x="320" y="385"/>
                      </a:lnTo>
                      <a:lnTo>
                        <a:pt x="325" y="387"/>
                      </a:lnTo>
                      <a:lnTo>
                        <a:pt x="326" y="385"/>
                      </a:lnTo>
                      <a:lnTo>
                        <a:pt x="331" y="386"/>
                      </a:lnTo>
                      <a:lnTo>
                        <a:pt x="338" y="387"/>
                      </a:lnTo>
                      <a:lnTo>
                        <a:pt x="340" y="386"/>
                      </a:lnTo>
                      <a:lnTo>
                        <a:pt x="340" y="382"/>
                      </a:lnTo>
                      <a:lnTo>
                        <a:pt x="342" y="382"/>
                      </a:lnTo>
                      <a:lnTo>
                        <a:pt x="343" y="380"/>
                      </a:lnTo>
                      <a:lnTo>
                        <a:pt x="346" y="379"/>
                      </a:lnTo>
                      <a:lnTo>
                        <a:pt x="348" y="381"/>
                      </a:lnTo>
                      <a:lnTo>
                        <a:pt x="352" y="379"/>
                      </a:lnTo>
                      <a:lnTo>
                        <a:pt x="350" y="377"/>
                      </a:lnTo>
                      <a:lnTo>
                        <a:pt x="348" y="377"/>
                      </a:lnTo>
                      <a:lnTo>
                        <a:pt x="348" y="375"/>
                      </a:lnTo>
                      <a:lnTo>
                        <a:pt x="347" y="375"/>
                      </a:lnTo>
                      <a:lnTo>
                        <a:pt x="344" y="367"/>
                      </a:lnTo>
                      <a:lnTo>
                        <a:pt x="343" y="364"/>
                      </a:lnTo>
                      <a:lnTo>
                        <a:pt x="341" y="367"/>
                      </a:lnTo>
                      <a:lnTo>
                        <a:pt x="338" y="365"/>
                      </a:lnTo>
                      <a:lnTo>
                        <a:pt x="337" y="362"/>
                      </a:lnTo>
                      <a:lnTo>
                        <a:pt x="338" y="360"/>
                      </a:lnTo>
                      <a:lnTo>
                        <a:pt x="337" y="357"/>
                      </a:lnTo>
                      <a:lnTo>
                        <a:pt x="340" y="357"/>
                      </a:lnTo>
                      <a:lnTo>
                        <a:pt x="343" y="356"/>
                      </a:lnTo>
                      <a:lnTo>
                        <a:pt x="344" y="352"/>
                      </a:lnTo>
                      <a:lnTo>
                        <a:pt x="346" y="351"/>
                      </a:lnTo>
                      <a:lnTo>
                        <a:pt x="348" y="350"/>
                      </a:lnTo>
                      <a:lnTo>
                        <a:pt x="350" y="353"/>
                      </a:lnTo>
                      <a:lnTo>
                        <a:pt x="353" y="352"/>
                      </a:lnTo>
                      <a:lnTo>
                        <a:pt x="355" y="345"/>
                      </a:lnTo>
                      <a:lnTo>
                        <a:pt x="354" y="340"/>
                      </a:lnTo>
                      <a:lnTo>
                        <a:pt x="355" y="339"/>
                      </a:lnTo>
                      <a:lnTo>
                        <a:pt x="358" y="340"/>
                      </a:lnTo>
                      <a:lnTo>
                        <a:pt x="361" y="334"/>
                      </a:lnTo>
                      <a:lnTo>
                        <a:pt x="360" y="329"/>
                      </a:lnTo>
                      <a:lnTo>
                        <a:pt x="361" y="323"/>
                      </a:lnTo>
                      <a:lnTo>
                        <a:pt x="364" y="319"/>
                      </a:lnTo>
                      <a:lnTo>
                        <a:pt x="365" y="310"/>
                      </a:lnTo>
                      <a:lnTo>
                        <a:pt x="364" y="306"/>
                      </a:lnTo>
                      <a:lnTo>
                        <a:pt x="360" y="307"/>
                      </a:lnTo>
                      <a:lnTo>
                        <a:pt x="358" y="306"/>
                      </a:lnTo>
                      <a:lnTo>
                        <a:pt x="352" y="306"/>
                      </a:lnTo>
                      <a:lnTo>
                        <a:pt x="349" y="305"/>
                      </a:lnTo>
                      <a:lnTo>
                        <a:pt x="346" y="305"/>
                      </a:lnTo>
                      <a:lnTo>
                        <a:pt x="347" y="302"/>
                      </a:lnTo>
                      <a:lnTo>
                        <a:pt x="343" y="302"/>
                      </a:lnTo>
                      <a:lnTo>
                        <a:pt x="343" y="294"/>
                      </a:lnTo>
                      <a:lnTo>
                        <a:pt x="342" y="293"/>
                      </a:lnTo>
                      <a:lnTo>
                        <a:pt x="341" y="297"/>
                      </a:lnTo>
                      <a:lnTo>
                        <a:pt x="336" y="299"/>
                      </a:lnTo>
                      <a:lnTo>
                        <a:pt x="330" y="297"/>
                      </a:lnTo>
                      <a:lnTo>
                        <a:pt x="329" y="294"/>
                      </a:lnTo>
                      <a:lnTo>
                        <a:pt x="321" y="301"/>
                      </a:lnTo>
                      <a:lnTo>
                        <a:pt x="303" y="302"/>
                      </a:lnTo>
                      <a:lnTo>
                        <a:pt x="300" y="306"/>
                      </a:lnTo>
                      <a:lnTo>
                        <a:pt x="300" y="302"/>
                      </a:lnTo>
                      <a:lnTo>
                        <a:pt x="297" y="299"/>
                      </a:lnTo>
                      <a:lnTo>
                        <a:pt x="292" y="296"/>
                      </a:lnTo>
                      <a:lnTo>
                        <a:pt x="295" y="290"/>
                      </a:lnTo>
                      <a:lnTo>
                        <a:pt x="300" y="290"/>
                      </a:lnTo>
                      <a:lnTo>
                        <a:pt x="302" y="289"/>
                      </a:lnTo>
                      <a:lnTo>
                        <a:pt x="306" y="282"/>
                      </a:lnTo>
                      <a:lnTo>
                        <a:pt x="304" y="274"/>
                      </a:lnTo>
                      <a:lnTo>
                        <a:pt x="304" y="273"/>
                      </a:lnTo>
                      <a:lnTo>
                        <a:pt x="303" y="270"/>
                      </a:lnTo>
                      <a:lnTo>
                        <a:pt x="302" y="266"/>
                      </a:lnTo>
                      <a:lnTo>
                        <a:pt x="297" y="266"/>
                      </a:lnTo>
                      <a:lnTo>
                        <a:pt x="296" y="263"/>
                      </a:lnTo>
                      <a:lnTo>
                        <a:pt x="297" y="262"/>
                      </a:lnTo>
                      <a:lnTo>
                        <a:pt x="293" y="262"/>
                      </a:lnTo>
                      <a:lnTo>
                        <a:pt x="291" y="266"/>
                      </a:lnTo>
                      <a:lnTo>
                        <a:pt x="286" y="266"/>
                      </a:lnTo>
                      <a:lnTo>
                        <a:pt x="285" y="263"/>
                      </a:lnTo>
                      <a:lnTo>
                        <a:pt x="287" y="260"/>
                      </a:lnTo>
                      <a:lnTo>
                        <a:pt x="287" y="259"/>
                      </a:lnTo>
                      <a:lnTo>
                        <a:pt x="284" y="256"/>
                      </a:lnTo>
                      <a:lnTo>
                        <a:pt x="281" y="256"/>
                      </a:lnTo>
                      <a:lnTo>
                        <a:pt x="279" y="259"/>
                      </a:lnTo>
                      <a:lnTo>
                        <a:pt x="277" y="257"/>
                      </a:lnTo>
                      <a:lnTo>
                        <a:pt x="278" y="256"/>
                      </a:lnTo>
                      <a:lnTo>
                        <a:pt x="273" y="254"/>
                      </a:lnTo>
                      <a:lnTo>
                        <a:pt x="273" y="253"/>
                      </a:lnTo>
                      <a:lnTo>
                        <a:pt x="274" y="250"/>
                      </a:lnTo>
                      <a:lnTo>
                        <a:pt x="272" y="249"/>
                      </a:lnTo>
                      <a:lnTo>
                        <a:pt x="269" y="244"/>
                      </a:lnTo>
                      <a:lnTo>
                        <a:pt x="267" y="243"/>
                      </a:lnTo>
                      <a:lnTo>
                        <a:pt x="266" y="244"/>
                      </a:lnTo>
                      <a:lnTo>
                        <a:pt x="266" y="242"/>
                      </a:lnTo>
                      <a:lnTo>
                        <a:pt x="263" y="242"/>
                      </a:lnTo>
                      <a:lnTo>
                        <a:pt x="262" y="239"/>
                      </a:lnTo>
                      <a:lnTo>
                        <a:pt x="263" y="237"/>
                      </a:lnTo>
                      <a:lnTo>
                        <a:pt x="262" y="236"/>
                      </a:lnTo>
                      <a:lnTo>
                        <a:pt x="264" y="232"/>
                      </a:lnTo>
                      <a:lnTo>
                        <a:pt x="263" y="231"/>
                      </a:lnTo>
                      <a:lnTo>
                        <a:pt x="264" y="227"/>
                      </a:lnTo>
                      <a:lnTo>
                        <a:pt x="266" y="225"/>
                      </a:lnTo>
                      <a:lnTo>
                        <a:pt x="268" y="225"/>
                      </a:lnTo>
                      <a:lnTo>
                        <a:pt x="272" y="221"/>
                      </a:lnTo>
                      <a:lnTo>
                        <a:pt x="272" y="215"/>
                      </a:lnTo>
                      <a:lnTo>
                        <a:pt x="274" y="216"/>
                      </a:lnTo>
                      <a:lnTo>
                        <a:pt x="284" y="213"/>
                      </a:lnTo>
                      <a:lnTo>
                        <a:pt x="283" y="204"/>
                      </a:lnTo>
                      <a:lnTo>
                        <a:pt x="285" y="203"/>
                      </a:lnTo>
                      <a:lnTo>
                        <a:pt x="284" y="202"/>
                      </a:lnTo>
                      <a:lnTo>
                        <a:pt x="286" y="202"/>
                      </a:lnTo>
                      <a:lnTo>
                        <a:pt x="285" y="197"/>
                      </a:lnTo>
                      <a:lnTo>
                        <a:pt x="283" y="197"/>
                      </a:lnTo>
                      <a:lnTo>
                        <a:pt x="284" y="190"/>
                      </a:lnTo>
                      <a:lnTo>
                        <a:pt x="281" y="188"/>
                      </a:lnTo>
                      <a:lnTo>
                        <a:pt x="279" y="190"/>
                      </a:lnTo>
                      <a:lnTo>
                        <a:pt x="277" y="187"/>
                      </a:lnTo>
                      <a:lnTo>
                        <a:pt x="278" y="186"/>
                      </a:lnTo>
                      <a:lnTo>
                        <a:pt x="273" y="181"/>
                      </a:lnTo>
                      <a:lnTo>
                        <a:pt x="277" y="179"/>
                      </a:lnTo>
                      <a:lnTo>
                        <a:pt x="279" y="179"/>
                      </a:lnTo>
                      <a:lnTo>
                        <a:pt x="280" y="177"/>
                      </a:lnTo>
                      <a:lnTo>
                        <a:pt x="283" y="179"/>
                      </a:lnTo>
                      <a:lnTo>
                        <a:pt x="285" y="176"/>
                      </a:lnTo>
                      <a:lnTo>
                        <a:pt x="286" y="177"/>
                      </a:lnTo>
                      <a:lnTo>
                        <a:pt x="290" y="177"/>
                      </a:lnTo>
                      <a:lnTo>
                        <a:pt x="291" y="179"/>
                      </a:lnTo>
                      <a:lnTo>
                        <a:pt x="292" y="176"/>
                      </a:lnTo>
                      <a:lnTo>
                        <a:pt x="295" y="180"/>
                      </a:lnTo>
                      <a:lnTo>
                        <a:pt x="298" y="177"/>
                      </a:lnTo>
                      <a:lnTo>
                        <a:pt x="298" y="181"/>
                      </a:lnTo>
                      <a:lnTo>
                        <a:pt x="301" y="181"/>
                      </a:lnTo>
                      <a:lnTo>
                        <a:pt x="306" y="185"/>
                      </a:lnTo>
                      <a:lnTo>
                        <a:pt x="308" y="183"/>
                      </a:lnTo>
                      <a:lnTo>
                        <a:pt x="313" y="190"/>
                      </a:lnTo>
                      <a:lnTo>
                        <a:pt x="317" y="187"/>
                      </a:lnTo>
                      <a:lnTo>
                        <a:pt x="321" y="176"/>
                      </a:lnTo>
                      <a:lnTo>
                        <a:pt x="323" y="177"/>
                      </a:lnTo>
                      <a:lnTo>
                        <a:pt x="318" y="154"/>
                      </a:lnTo>
                      <a:lnTo>
                        <a:pt x="314" y="154"/>
                      </a:lnTo>
                      <a:lnTo>
                        <a:pt x="309" y="147"/>
                      </a:lnTo>
                      <a:lnTo>
                        <a:pt x="307" y="148"/>
                      </a:lnTo>
                      <a:lnTo>
                        <a:pt x="307" y="143"/>
                      </a:lnTo>
                      <a:lnTo>
                        <a:pt x="304" y="142"/>
                      </a:lnTo>
                      <a:lnTo>
                        <a:pt x="297" y="145"/>
                      </a:lnTo>
                      <a:lnTo>
                        <a:pt x="293" y="143"/>
                      </a:lnTo>
                      <a:lnTo>
                        <a:pt x="292" y="147"/>
                      </a:lnTo>
                      <a:lnTo>
                        <a:pt x="290" y="148"/>
                      </a:lnTo>
                      <a:lnTo>
                        <a:pt x="290" y="153"/>
                      </a:lnTo>
                      <a:lnTo>
                        <a:pt x="285" y="154"/>
                      </a:lnTo>
                      <a:lnTo>
                        <a:pt x="285" y="165"/>
                      </a:lnTo>
                      <a:lnTo>
                        <a:pt x="278" y="164"/>
                      </a:lnTo>
                      <a:lnTo>
                        <a:pt x="275" y="167"/>
                      </a:lnTo>
                      <a:lnTo>
                        <a:pt x="266" y="168"/>
                      </a:lnTo>
                      <a:lnTo>
                        <a:pt x="264" y="165"/>
                      </a:lnTo>
                      <a:lnTo>
                        <a:pt x="262" y="169"/>
                      </a:lnTo>
                      <a:lnTo>
                        <a:pt x="258" y="168"/>
                      </a:lnTo>
                      <a:lnTo>
                        <a:pt x="257" y="163"/>
                      </a:lnTo>
                      <a:lnTo>
                        <a:pt x="255" y="164"/>
                      </a:lnTo>
                      <a:lnTo>
                        <a:pt x="251" y="157"/>
                      </a:lnTo>
                      <a:lnTo>
                        <a:pt x="249" y="158"/>
                      </a:lnTo>
                      <a:lnTo>
                        <a:pt x="247" y="148"/>
                      </a:lnTo>
                      <a:lnTo>
                        <a:pt x="252" y="146"/>
                      </a:lnTo>
                      <a:lnTo>
                        <a:pt x="249" y="145"/>
                      </a:lnTo>
                      <a:lnTo>
                        <a:pt x="243" y="125"/>
                      </a:lnTo>
                      <a:lnTo>
                        <a:pt x="240" y="123"/>
                      </a:lnTo>
                      <a:lnTo>
                        <a:pt x="239" y="128"/>
                      </a:lnTo>
                      <a:lnTo>
                        <a:pt x="233" y="131"/>
                      </a:lnTo>
                      <a:lnTo>
                        <a:pt x="228" y="128"/>
                      </a:lnTo>
                      <a:lnTo>
                        <a:pt x="227" y="125"/>
                      </a:lnTo>
                      <a:lnTo>
                        <a:pt x="223" y="123"/>
                      </a:lnTo>
                      <a:lnTo>
                        <a:pt x="226" y="114"/>
                      </a:lnTo>
                      <a:lnTo>
                        <a:pt x="224" y="113"/>
                      </a:lnTo>
                      <a:lnTo>
                        <a:pt x="228" y="111"/>
                      </a:lnTo>
                      <a:lnTo>
                        <a:pt x="229" y="101"/>
                      </a:lnTo>
                      <a:lnTo>
                        <a:pt x="230" y="100"/>
                      </a:lnTo>
                      <a:lnTo>
                        <a:pt x="239" y="100"/>
                      </a:lnTo>
                      <a:lnTo>
                        <a:pt x="237" y="97"/>
                      </a:lnTo>
                      <a:lnTo>
                        <a:pt x="235" y="91"/>
                      </a:lnTo>
                      <a:lnTo>
                        <a:pt x="237" y="83"/>
                      </a:lnTo>
                      <a:lnTo>
                        <a:pt x="222" y="76"/>
                      </a:lnTo>
                      <a:lnTo>
                        <a:pt x="221" y="77"/>
                      </a:lnTo>
                      <a:lnTo>
                        <a:pt x="216" y="78"/>
                      </a:lnTo>
                      <a:lnTo>
                        <a:pt x="210" y="78"/>
                      </a:lnTo>
                      <a:lnTo>
                        <a:pt x="206" y="79"/>
                      </a:lnTo>
                      <a:lnTo>
                        <a:pt x="204" y="78"/>
                      </a:lnTo>
                      <a:lnTo>
                        <a:pt x="206" y="66"/>
                      </a:lnTo>
                      <a:lnTo>
                        <a:pt x="205" y="63"/>
                      </a:lnTo>
                      <a:lnTo>
                        <a:pt x="203" y="65"/>
                      </a:lnTo>
                      <a:lnTo>
                        <a:pt x="201" y="63"/>
                      </a:lnTo>
                      <a:lnTo>
                        <a:pt x="198" y="56"/>
                      </a:lnTo>
                      <a:lnTo>
                        <a:pt x="198" y="54"/>
                      </a:lnTo>
                      <a:lnTo>
                        <a:pt x="194" y="51"/>
                      </a:lnTo>
                      <a:lnTo>
                        <a:pt x="194" y="54"/>
                      </a:lnTo>
                      <a:lnTo>
                        <a:pt x="190" y="55"/>
                      </a:lnTo>
                      <a:lnTo>
                        <a:pt x="187" y="49"/>
                      </a:lnTo>
                      <a:lnTo>
                        <a:pt x="180" y="53"/>
                      </a:lnTo>
                      <a:lnTo>
                        <a:pt x="178" y="53"/>
                      </a:lnTo>
                      <a:lnTo>
                        <a:pt x="176" y="48"/>
                      </a:lnTo>
                      <a:lnTo>
                        <a:pt x="172" y="48"/>
                      </a:lnTo>
                      <a:lnTo>
                        <a:pt x="171" y="50"/>
                      </a:lnTo>
                      <a:lnTo>
                        <a:pt x="170" y="49"/>
                      </a:lnTo>
                      <a:lnTo>
                        <a:pt x="166" y="49"/>
                      </a:lnTo>
                      <a:lnTo>
                        <a:pt x="159" y="47"/>
                      </a:lnTo>
                      <a:lnTo>
                        <a:pt x="158" y="44"/>
                      </a:lnTo>
                      <a:lnTo>
                        <a:pt x="149" y="39"/>
                      </a:lnTo>
                      <a:lnTo>
                        <a:pt x="153" y="37"/>
                      </a:lnTo>
                      <a:lnTo>
                        <a:pt x="152" y="36"/>
                      </a:lnTo>
                      <a:lnTo>
                        <a:pt x="149" y="34"/>
                      </a:lnTo>
                      <a:lnTo>
                        <a:pt x="144" y="28"/>
                      </a:lnTo>
                      <a:lnTo>
                        <a:pt x="146" y="26"/>
                      </a:lnTo>
                      <a:lnTo>
                        <a:pt x="146" y="22"/>
                      </a:lnTo>
                      <a:lnTo>
                        <a:pt x="140" y="20"/>
                      </a:lnTo>
                      <a:lnTo>
                        <a:pt x="135" y="21"/>
                      </a:lnTo>
                      <a:lnTo>
                        <a:pt x="130" y="15"/>
                      </a:lnTo>
                      <a:lnTo>
                        <a:pt x="121" y="14"/>
                      </a:lnTo>
                      <a:lnTo>
                        <a:pt x="118" y="13"/>
                      </a:lnTo>
                      <a:lnTo>
                        <a:pt x="114" y="14"/>
                      </a:lnTo>
                      <a:lnTo>
                        <a:pt x="115" y="11"/>
                      </a:lnTo>
                      <a:lnTo>
                        <a:pt x="110" y="8"/>
                      </a:lnTo>
                      <a:lnTo>
                        <a:pt x="108" y="3"/>
                      </a:lnTo>
                      <a:lnTo>
                        <a:pt x="106" y="3"/>
                      </a:lnTo>
                      <a:lnTo>
                        <a:pt x="104" y="0"/>
                      </a:lnTo>
                      <a:lnTo>
                        <a:pt x="100" y="0"/>
                      </a:lnTo>
                      <a:lnTo>
                        <a:pt x="98" y="2"/>
                      </a:lnTo>
                      <a:lnTo>
                        <a:pt x="97" y="3"/>
                      </a:lnTo>
                      <a:lnTo>
                        <a:pt x="92" y="7"/>
                      </a:lnTo>
                      <a:lnTo>
                        <a:pt x="90" y="9"/>
                      </a:lnTo>
                      <a:lnTo>
                        <a:pt x="87" y="8"/>
                      </a:lnTo>
                      <a:lnTo>
                        <a:pt x="87" y="14"/>
                      </a:lnTo>
                      <a:lnTo>
                        <a:pt x="86" y="16"/>
                      </a:lnTo>
                      <a:lnTo>
                        <a:pt x="86" y="21"/>
                      </a:lnTo>
                      <a:lnTo>
                        <a:pt x="90" y="22"/>
                      </a:lnTo>
                      <a:lnTo>
                        <a:pt x="89" y="25"/>
                      </a:lnTo>
                      <a:lnTo>
                        <a:pt x="91" y="26"/>
                      </a:lnTo>
                      <a:lnTo>
                        <a:pt x="96" y="26"/>
                      </a:lnTo>
                      <a:lnTo>
                        <a:pt x="101" y="31"/>
                      </a:lnTo>
                      <a:lnTo>
                        <a:pt x="101" y="33"/>
                      </a:lnTo>
                      <a:lnTo>
                        <a:pt x="103" y="33"/>
                      </a:lnTo>
                      <a:lnTo>
                        <a:pt x="106" y="34"/>
                      </a:lnTo>
                      <a:lnTo>
                        <a:pt x="107" y="33"/>
                      </a:lnTo>
                      <a:lnTo>
                        <a:pt x="108" y="34"/>
                      </a:lnTo>
                      <a:lnTo>
                        <a:pt x="112" y="31"/>
                      </a:lnTo>
                      <a:lnTo>
                        <a:pt x="114" y="31"/>
                      </a:lnTo>
                      <a:lnTo>
                        <a:pt x="117" y="32"/>
                      </a:lnTo>
                      <a:lnTo>
                        <a:pt x="115" y="36"/>
                      </a:lnTo>
                      <a:lnTo>
                        <a:pt x="117" y="42"/>
                      </a:lnTo>
                      <a:lnTo>
                        <a:pt x="114" y="48"/>
                      </a:lnTo>
                      <a:lnTo>
                        <a:pt x="118" y="50"/>
                      </a:lnTo>
                      <a:lnTo>
                        <a:pt x="123" y="59"/>
                      </a:lnTo>
                      <a:lnTo>
                        <a:pt x="124" y="61"/>
                      </a:lnTo>
                      <a:lnTo>
                        <a:pt x="123" y="67"/>
                      </a:lnTo>
                      <a:lnTo>
                        <a:pt x="118" y="66"/>
                      </a:lnTo>
                      <a:lnTo>
                        <a:pt x="117" y="67"/>
                      </a:lnTo>
                      <a:lnTo>
                        <a:pt x="109" y="71"/>
                      </a:lnTo>
                      <a:lnTo>
                        <a:pt x="109" y="72"/>
                      </a:lnTo>
                      <a:lnTo>
                        <a:pt x="109" y="77"/>
                      </a:lnTo>
                      <a:lnTo>
                        <a:pt x="106" y="77"/>
                      </a:lnTo>
                      <a:lnTo>
                        <a:pt x="95" y="84"/>
                      </a:lnTo>
                      <a:lnTo>
                        <a:pt x="89" y="85"/>
                      </a:lnTo>
                      <a:lnTo>
                        <a:pt x="84" y="80"/>
                      </a:lnTo>
                      <a:lnTo>
                        <a:pt x="83" y="79"/>
                      </a:lnTo>
                      <a:lnTo>
                        <a:pt x="80" y="71"/>
                      </a:lnTo>
                      <a:lnTo>
                        <a:pt x="77" y="71"/>
                      </a:lnTo>
                      <a:lnTo>
                        <a:pt x="75" y="67"/>
                      </a:lnTo>
                      <a:lnTo>
                        <a:pt x="77" y="65"/>
                      </a:lnTo>
                      <a:lnTo>
                        <a:pt x="77" y="62"/>
                      </a:lnTo>
                      <a:lnTo>
                        <a:pt x="75" y="60"/>
                      </a:lnTo>
                      <a:lnTo>
                        <a:pt x="67" y="57"/>
                      </a:lnTo>
                      <a:lnTo>
                        <a:pt x="66" y="60"/>
                      </a:lnTo>
                      <a:lnTo>
                        <a:pt x="62" y="54"/>
                      </a:lnTo>
                      <a:lnTo>
                        <a:pt x="56" y="54"/>
                      </a:lnTo>
                      <a:lnTo>
                        <a:pt x="51" y="55"/>
                      </a:lnTo>
                      <a:lnTo>
                        <a:pt x="46" y="59"/>
                      </a:lnTo>
                      <a:lnTo>
                        <a:pt x="46" y="60"/>
                      </a:lnTo>
                      <a:lnTo>
                        <a:pt x="44" y="73"/>
                      </a:lnTo>
                      <a:lnTo>
                        <a:pt x="50" y="73"/>
                      </a:lnTo>
                      <a:lnTo>
                        <a:pt x="50" y="76"/>
                      </a:lnTo>
                      <a:lnTo>
                        <a:pt x="49" y="84"/>
                      </a:lnTo>
                      <a:lnTo>
                        <a:pt x="46" y="83"/>
                      </a:lnTo>
                      <a:lnTo>
                        <a:pt x="45" y="84"/>
                      </a:lnTo>
                      <a:lnTo>
                        <a:pt x="49" y="88"/>
                      </a:lnTo>
                      <a:lnTo>
                        <a:pt x="50" y="97"/>
                      </a:lnTo>
                      <a:lnTo>
                        <a:pt x="46" y="99"/>
                      </a:lnTo>
                      <a:lnTo>
                        <a:pt x="45" y="100"/>
                      </a:lnTo>
                      <a:lnTo>
                        <a:pt x="39" y="101"/>
                      </a:lnTo>
                      <a:lnTo>
                        <a:pt x="37" y="101"/>
                      </a:lnTo>
                      <a:lnTo>
                        <a:pt x="34" y="102"/>
                      </a:lnTo>
                      <a:lnTo>
                        <a:pt x="33" y="106"/>
                      </a:lnTo>
                      <a:lnTo>
                        <a:pt x="30" y="105"/>
                      </a:lnTo>
                      <a:lnTo>
                        <a:pt x="29" y="111"/>
                      </a:lnTo>
                      <a:lnTo>
                        <a:pt x="28" y="113"/>
                      </a:lnTo>
                      <a:lnTo>
                        <a:pt x="28" y="118"/>
                      </a:lnTo>
                      <a:lnTo>
                        <a:pt x="32" y="124"/>
                      </a:lnTo>
                      <a:lnTo>
                        <a:pt x="24" y="141"/>
                      </a:lnTo>
                      <a:lnTo>
                        <a:pt x="18" y="142"/>
                      </a:lnTo>
                      <a:lnTo>
                        <a:pt x="17" y="145"/>
                      </a:lnTo>
                      <a:lnTo>
                        <a:pt x="6" y="145"/>
                      </a:lnTo>
                      <a:lnTo>
                        <a:pt x="3" y="141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" name="Freeform 65"/>
                <p:cNvSpPr>
                  <a:spLocks noChangeAspect="1"/>
                </p:cNvSpPr>
                <p:nvPr/>
              </p:nvSpPr>
              <p:spPr bwMode="auto">
                <a:xfrm>
                  <a:off x="5253169" y="4016618"/>
                  <a:ext cx="1019032" cy="652252"/>
                </a:xfrm>
                <a:custGeom>
                  <a:avLst/>
                  <a:gdLst>
                    <a:gd name="T0" fmla="*/ 90936 w 594"/>
                    <a:gd name="T1" fmla="*/ 405102 h 384"/>
                    <a:gd name="T2" fmla="*/ 207610 w 594"/>
                    <a:gd name="T3" fmla="*/ 369507 h 384"/>
                    <a:gd name="T4" fmla="*/ 173294 w 594"/>
                    <a:gd name="T5" fmla="*/ 266113 h 384"/>
                    <a:gd name="T6" fmla="*/ 147557 w 594"/>
                    <a:gd name="T7" fmla="*/ 213568 h 384"/>
                    <a:gd name="T8" fmla="*/ 150989 w 594"/>
                    <a:gd name="T9" fmla="*/ 166109 h 384"/>
                    <a:gd name="T10" fmla="*/ 144126 w 594"/>
                    <a:gd name="T11" fmla="*/ 123734 h 384"/>
                    <a:gd name="T12" fmla="*/ 200747 w 594"/>
                    <a:gd name="T13" fmla="*/ 108479 h 384"/>
                    <a:gd name="T14" fmla="*/ 228199 w 594"/>
                    <a:gd name="T15" fmla="*/ 98309 h 384"/>
                    <a:gd name="T16" fmla="*/ 188736 w 594"/>
                    <a:gd name="T17" fmla="*/ 52545 h 384"/>
                    <a:gd name="T18" fmla="*/ 142410 w 594"/>
                    <a:gd name="T19" fmla="*/ 22035 h 384"/>
                    <a:gd name="T20" fmla="*/ 157852 w 594"/>
                    <a:gd name="T21" fmla="*/ 3390 h 384"/>
                    <a:gd name="T22" fmla="*/ 224768 w 594"/>
                    <a:gd name="T23" fmla="*/ 10170 h 384"/>
                    <a:gd name="T24" fmla="*/ 277957 w 594"/>
                    <a:gd name="T25" fmla="*/ 5085 h 384"/>
                    <a:gd name="T26" fmla="*/ 307125 w 594"/>
                    <a:gd name="T27" fmla="*/ 11865 h 384"/>
                    <a:gd name="T28" fmla="*/ 346588 w 594"/>
                    <a:gd name="T29" fmla="*/ 18645 h 384"/>
                    <a:gd name="T30" fmla="*/ 377472 w 594"/>
                    <a:gd name="T31" fmla="*/ 62715 h 384"/>
                    <a:gd name="T32" fmla="*/ 408356 w 594"/>
                    <a:gd name="T33" fmla="*/ 101699 h 384"/>
                    <a:gd name="T34" fmla="*/ 461546 w 594"/>
                    <a:gd name="T35" fmla="*/ 118649 h 384"/>
                    <a:gd name="T36" fmla="*/ 509588 w 594"/>
                    <a:gd name="T37" fmla="*/ 144074 h 384"/>
                    <a:gd name="T38" fmla="*/ 585082 w 594"/>
                    <a:gd name="T39" fmla="*/ 128819 h 384"/>
                    <a:gd name="T40" fmla="*/ 650282 w 594"/>
                    <a:gd name="T41" fmla="*/ 147464 h 384"/>
                    <a:gd name="T42" fmla="*/ 693176 w 594"/>
                    <a:gd name="T43" fmla="*/ 127124 h 384"/>
                    <a:gd name="T44" fmla="*/ 691460 w 594"/>
                    <a:gd name="T45" fmla="*/ 174584 h 384"/>
                    <a:gd name="T46" fmla="*/ 708618 w 594"/>
                    <a:gd name="T47" fmla="*/ 213568 h 384"/>
                    <a:gd name="T48" fmla="*/ 765239 w 594"/>
                    <a:gd name="T49" fmla="*/ 223738 h 384"/>
                    <a:gd name="T50" fmla="*/ 802986 w 594"/>
                    <a:gd name="T51" fmla="*/ 232213 h 384"/>
                    <a:gd name="T52" fmla="*/ 828723 w 594"/>
                    <a:gd name="T53" fmla="*/ 262723 h 384"/>
                    <a:gd name="T54" fmla="*/ 873333 w 594"/>
                    <a:gd name="T55" fmla="*/ 244078 h 384"/>
                    <a:gd name="T56" fmla="*/ 905933 w 594"/>
                    <a:gd name="T57" fmla="*/ 281368 h 384"/>
                    <a:gd name="T58" fmla="*/ 926523 w 594"/>
                    <a:gd name="T59" fmla="*/ 298318 h 384"/>
                    <a:gd name="T60" fmla="*/ 974565 w 594"/>
                    <a:gd name="T61" fmla="*/ 313573 h 384"/>
                    <a:gd name="T62" fmla="*/ 976280 w 594"/>
                    <a:gd name="T63" fmla="*/ 352557 h 384"/>
                    <a:gd name="T64" fmla="*/ 974565 w 594"/>
                    <a:gd name="T65" fmla="*/ 398322 h 384"/>
                    <a:gd name="T66" fmla="*/ 1014028 w 594"/>
                    <a:gd name="T67" fmla="*/ 501716 h 384"/>
                    <a:gd name="T68" fmla="*/ 928239 w 594"/>
                    <a:gd name="T69" fmla="*/ 523751 h 384"/>
                    <a:gd name="T70" fmla="*/ 887060 w 594"/>
                    <a:gd name="T71" fmla="*/ 572906 h 384"/>
                    <a:gd name="T72" fmla="*/ 854460 w 594"/>
                    <a:gd name="T73" fmla="*/ 571211 h 384"/>
                    <a:gd name="T74" fmla="*/ 837302 w 594"/>
                    <a:gd name="T75" fmla="*/ 594940 h 384"/>
                    <a:gd name="T76" fmla="*/ 768671 w 594"/>
                    <a:gd name="T77" fmla="*/ 620365 h 384"/>
                    <a:gd name="T78" fmla="*/ 708618 w 594"/>
                    <a:gd name="T79" fmla="*/ 642400 h 384"/>
                    <a:gd name="T80" fmla="*/ 691460 w 594"/>
                    <a:gd name="T81" fmla="*/ 622060 h 384"/>
                    <a:gd name="T82" fmla="*/ 698324 w 594"/>
                    <a:gd name="T83" fmla="*/ 566126 h 384"/>
                    <a:gd name="T84" fmla="*/ 619398 w 594"/>
                    <a:gd name="T85" fmla="*/ 588161 h 384"/>
                    <a:gd name="T86" fmla="*/ 593661 w 594"/>
                    <a:gd name="T87" fmla="*/ 552566 h 384"/>
                    <a:gd name="T88" fmla="*/ 549050 w 594"/>
                    <a:gd name="T89" fmla="*/ 562736 h 384"/>
                    <a:gd name="T90" fmla="*/ 501009 w 594"/>
                    <a:gd name="T91" fmla="*/ 559346 h 384"/>
                    <a:gd name="T92" fmla="*/ 464977 w 594"/>
                    <a:gd name="T93" fmla="*/ 532226 h 384"/>
                    <a:gd name="T94" fmla="*/ 392914 w 594"/>
                    <a:gd name="T95" fmla="*/ 522056 h 384"/>
                    <a:gd name="T96" fmla="*/ 307125 w 594"/>
                    <a:gd name="T97" fmla="*/ 491546 h 384"/>
                    <a:gd name="T98" fmla="*/ 293399 w 594"/>
                    <a:gd name="T99" fmla="*/ 545786 h 384"/>
                    <a:gd name="T100" fmla="*/ 241925 w 594"/>
                    <a:gd name="T101" fmla="*/ 554261 h 384"/>
                    <a:gd name="T102" fmla="*/ 173294 w 594"/>
                    <a:gd name="T103" fmla="*/ 559346 h 384"/>
                    <a:gd name="T104" fmla="*/ 138978 w 594"/>
                    <a:gd name="T105" fmla="*/ 576296 h 384"/>
                    <a:gd name="T106" fmla="*/ 123536 w 594"/>
                    <a:gd name="T107" fmla="*/ 605110 h 384"/>
                    <a:gd name="T108" fmla="*/ 90936 w 594"/>
                    <a:gd name="T109" fmla="*/ 633925 h 384"/>
                    <a:gd name="T110" fmla="*/ 24021 w 594"/>
                    <a:gd name="T111" fmla="*/ 527141 h 3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4"/>
                    <a:gd name="T169" fmla="*/ 0 h 384"/>
                    <a:gd name="T170" fmla="*/ 594 w 594"/>
                    <a:gd name="T171" fmla="*/ 384 h 3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4" h="384">
                      <a:moveTo>
                        <a:pt x="0" y="264"/>
                      </a:moveTo>
                      <a:lnTo>
                        <a:pt x="3" y="253"/>
                      </a:lnTo>
                      <a:lnTo>
                        <a:pt x="12" y="256"/>
                      </a:lnTo>
                      <a:lnTo>
                        <a:pt x="19" y="245"/>
                      </a:lnTo>
                      <a:lnTo>
                        <a:pt x="25" y="253"/>
                      </a:lnTo>
                      <a:lnTo>
                        <a:pt x="32" y="253"/>
                      </a:lnTo>
                      <a:lnTo>
                        <a:pt x="42" y="241"/>
                      </a:lnTo>
                      <a:lnTo>
                        <a:pt x="53" y="239"/>
                      </a:lnTo>
                      <a:lnTo>
                        <a:pt x="52" y="247"/>
                      </a:lnTo>
                      <a:lnTo>
                        <a:pt x="55" y="251"/>
                      </a:lnTo>
                      <a:lnTo>
                        <a:pt x="69" y="242"/>
                      </a:lnTo>
                      <a:lnTo>
                        <a:pt x="74" y="252"/>
                      </a:lnTo>
                      <a:lnTo>
                        <a:pt x="84" y="239"/>
                      </a:lnTo>
                      <a:lnTo>
                        <a:pt x="88" y="239"/>
                      </a:lnTo>
                      <a:lnTo>
                        <a:pt x="101" y="223"/>
                      </a:lnTo>
                      <a:lnTo>
                        <a:pt x="121" y="218"/>
                      </a:lnTo>
                      <a:lnTo>
                        <a:pt x="126" y="227"/>
                      </a:lnTo>
                      <a:lnTo>
                        <a:pt x="133" y="208"/>
                      </a:lnTo>
                      <a:lnTo>
                        <a:pt x="129" y="199"/>
                      </a:lnTo>
                      <a:lnTo>
                        <a:pt x="135" y="195"/>
                      </a:lnTo>
                      <a:lnTo>
                        <a:pt x="132" y="172"/>
                      </a:lnTo>
                      <a:lnTo>
                        <a:pt x="117" y="163"/>
                      </a:lnTo>
                      <a:lnTo>
                        <a:pt x="120" y="160"/>
                      </a:lnTo>
                      <a:lnTo>
                        <a:pt x="101" y="157"/>
                      </a:lnTo>
                      <a:lnTo>
                        <a:pt x="100" y="143"/>
                      </a:lnTo>
                      <a:lnTo>
                        <a:pt x="87" y="140"/>
                      </a:lnTo>
                      <a:lnTo>
                        <a:pt x="87" y="136"/>
                      </a:lnTo>
                      <a:lnTo>
                        <a:pt x="88" y="134"/>
                      </a:lnTo>
                      <a:lnTo>
                        <a:pt x="91" y="133"/>
                      </a:lnTo>
                      <a:lnTo>
                        <a:pt x="88" y="130"/>
                      </a:lnTo>
                      <a:lnTo>
                        <a:pt x="88" y="128"/>
                      </a:lnTo>
                      <a:lnTo>
                        <a:pt x="86" y="126"/>
                      </a:lnTo>
                      <a:lnTo>
                        <a:pt x="88" y="123"/>
                      </a:lnTo>
                      <a:lnTo>
                        <a:pt x="89" y="120"/>
                      </a:lnTo>
                      <a:lnTo>
                        <a:pt x="87" y="116"/>
                      </a:lnTo>
                      <a:lnTo>
                        <a:pt x="87" y="111"/>
                      </a:lnTo>
                      <a:lnTo>
                        <a:pt x="89" y="107"/>
                      </a:lnTo>
                      <a:lnTo>
                        <a:pt x="87" y="104"/>
                      </a:lnTo>
                      <a:lnTo>
                        <a:pt x="87" y="102"/>
                      </a:lnTo>
                      <a:lnTo>
                        <a:pt x="88" y="98"/>
                      </a:lnTo>
                      <a:lnTo>
                        <a:pt x="83" y="97"/>
                      </a:lnTo>
                      <a:lnTo>
                        <a:pt x="82" y="96"/>
                      </a:lnTo>
                      <a:lnTo>
                        <a:pt x="82" y="91"/>
                      </a:lnTo>
                      <a:lnTo>
                        <a:pt x="82" y="90"/>
                      </a:lnTo>
                      <a:lnTo>
                        <a:pt x="81" y="80"/>
                      </a:lnTo>
                      <a:lnTo>
                        <a:pt x="83" y="79"/>
                      </a:lnTo>
                      <a:lnTo>
                        <a:pt x="83" y="76"/>
                      </a:lnTo>
                      <a:lnTo>
                        <a:pt x="84" y="73"/>
                      </a:lnTo>
                      <a:lnTo>
                        <a:pt x="88" y="69"/>
                      </a:lnTo>
                      <a:lnTo>
                        <a:pt x="91" y="68"/>
                      </a:lnTo>
                      <a:lnTo>
                        <a:pt x="91" y="62"/>
                      </a:lnTo>
                      <a:lnTo>
                        <a:pt x="98" y="62"/>
                      </a:lnTo>
                      <a:lnTo>
                        <a:pt x="105" y="64"/>
                      </a:lnTo>
                      <a:lnTo>
                        <a:pt x="111" y="62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7" y="65"/>
                      </a:lnTo>
                      <a:lnTo>
                        <a:pt x="121" y="68"/>
                      </a:lnTo>
                      <a:lnTo>
                        <a:pt x="124" y="63"/>
                      </a:lnTo>
                      <a:lnTo>
                        <a:pt x="126" y="59"/>
                      </a:lnTo>
                      <a:lnTo>
                        <a:pt x="128" y="60"/>
                      </a:lnTo>
                      <a:lnTo>
                        <a:pt x="129" y="62"/>
                      </a:lnTo>
                      <a:lnTo>
                        <a:pt x="131" y="62"/>
                      </a:lnTo>
                      <a:lnTo>
                        <a:pt x="133" y="58"/>
                      </a:lnTo>
                      <a:lnTo>
                        <a:pt x="131" y="56"/>
                      </a:lnTo>
                      <a:lnTo>
                        <a:pt x="131" y="47"/>
                      </a:lnTo>
                      <a:lnTo>
                        <a:pt x="128" y="46"/>
                      </a:lnTo>
                      <a:lnTo>
                        <a:pt x="128" y="39"/>
                      </a:lnTo>
                      <a:lnTo>
                        <a:pt x="120" y="34"/>
                      </a:lnTo>
                      <a:lnTo>
                        <a:pt x="116" y="34"/>
                      </a:lnTo>
                      <a:lnTo>
                        <a:pt x="114" y="33"/>
                      </a:lnTo>
                      <a:lnTo>
                        <a:pt x="110" y="31"/>
                      </a:lnTo>
                      <a:lnTo>
                        <a:pt x="109" y="33"/>
                      </a:lnTo>
                      <a:lnTo>
                        <a:pt x="105" y="34"/>
                      </a:lnTo>
                      <a:lnTo>
                        <a:pt x="103" y="19"/>
                      </a:lnTo>
                      <a:lnTo>
                        <a:pt x="100" y="18"/>
                      </a:lnTo>
                      <a:lnTo>
                        <a:pt x="94" y="14"/>
                      </a:lnTo>
                      <a:lnTo>
                        <a:pt x="89" y="16"/>
                      </a:lnTo>
                      <a:lnTo>
                        <a:pt x="87" y="14"/>
                      </a:lnTo>
                      <a:lnTo>
                        <a:pt x="83" y="13"/>
                      </a:lnTo>
                      <a:lnTo>
                        <a:pt x="76" y="11"/>
                      </a:lnTo>
                      <a:lnTo>
                        <a:pt x="81" y="6"/>
                      </a:lnTo>
                      <a:lnTo>
                        <a:pt x="81" y="3"/>
                      </a:lnTo>
                      <a:lnTo>
                        <a:pt x="83" y="2"/>
                      </a:lnTo>
                      <a:lnTo>
                        <a:pt x="88" y="3"/>
                      </a:lnTo>
                      <a:lnTo>
                        <a:pt x="91" y="0"/>
                      </a:lnTo>
                      <a:lnTo>
                        <a:pt x="92" y="1"/>
                      </a:lnTo>
                      <a:lnTo>
                        <a:pt x="92" y="2"/>
                      </a:lnTo>
                      <a:lnTo>
                        <a:pt x="95" y="1"/>
                      </a:lnTo>
                      <a:lnTo>
                        <a:pt x="97" y="2"/>
                      </a:lnTo>
                      <a:lnTo>
                        <a:pt x="101" y="3"/>
                      </a:lnTo>
                      <a:lnTo>
                        <a:pt x="108" y="2"/>
                      </a:lnTo>
                      <a:lnTo>
                        <a:pt x="117" y="6"/>
                      </a:lnTo>
                      <a:lnTo>
                        <a:pt x="118" y="6"/>
                      </a:lnTo>
                      <a:lnTo>
                        <a:pt x="121" y="7"/>
                      </a:lnTo>
                      <a:lnTo>
                        <a:pt x="131" y="6"/>
                      </a:lnTo>
                      <a:lnTo>
                        <a:pt x="134" y="10"/>
                      </a:lnTo>
                      <a:lnTo>
                        <a:pt x="146" y="8"/>
                      </a:lnTo>
                      <a:lnTo>
                        <a:pt x="152" y="10"/>
                      </a:lnTo>
                      <a:lnTo>
                        <a:pt x="156" y="5"/>
                      </a:lnTo>
                      <a:lnTo>
                        <a:pt x="158" y="3"/>
                      </a:lnTo>
                      <a:lnTo>
                        <a:pt x="158" y="1"/>
                      </a:lnTo>
                      <a:lnTo>
                        <a:pt x="160" y="1"/>
                      </a:lnTo>
                      <a:lnTo>
                        <a:pt x="162" y="3"/>
                      </a:lnTo>
                      <a:lnTo>
                        <a:pt x="162" y="11"/>
                      </a:lnTo>
                      <a:lnTo>
                        <a:pt x="166" y="12"/>
                      </a:lnTo>
                      <a:lnTo>
                        <a:pt x="167" y="10"/>
                      </a:lnTo>
                      <a:lnTo>
                        <a:pt x="171" y="16"/>
                      </a:lnTo>
                      <a:lnTo>
                        <a:pt x="173" y="11"/>
                      </a:lnTo>
                      <a:lnTo>
                        <a:pt x="177" y="10"/>
                      </a:lnTo>
                      <a:lnTo>
                        <a:pt x="179" y="10"/>
                      </a:lnTo>
                      <a:lnTo>
                        <a:pt x="179" y="7"/>
                      </a:lnTo>
                      <a:lnTo>
                        <a:pt x="181" y="5"/>
                      </a:lnTo>
                      <a:lnTo>
                        <a:pt x="186" y="6"/>
                      </a:lnTo>
                      <a:lnTo>
                        <a:pt x="190" y="1"/>
                      </a:lnTo>
                      <a:lnTo>
                        <a:pt x="192" y="1"/>
                      </a:lnTo>
                      <a:lnTo>
                        <a:pt x="196" y="7"/>
                      </a:lnTo>
                      <a:lnTo>
                        <a:pt x="196" y="10"/>
                      </a:lnTo>
                      <a:lnTo>
                        <a:pt x="197" y="8"/>
                      </a:lnTo>
                      <a:lnTo>
                        <a:pt x="202" y="11"/>
                      </a:lnTo>
                      <a:lnTo>
                        <a:pt x="207" y="17"/>
                      </a:lnTo>
                      <a:lnTo>
                        <a:pt x="204" y="18"/>
                      </a:lnTo>
                      <a:lnTo>
                        <a:pt x="204" y="20"/>
                      </a:lnTo>
                      <a:lnTo>
                        <a:pt x="208" y="19"/>
                      </a:lnTo>
                      <a:lnTo>
                        <a:pt x="211" y="20"/>
                      </a:lnTo>
                      <a:lnTo>
                        <a:pt x="214" y="33"/>
                      </a:lnTo>
                      <a:lnTo>
                        <a:pt x="215" y="31"/>
                      </a:lnTo>
                      <a:lnTo>
                        <a:pt x="220" y="37"/>
                      </a:lnTo>
                      <a:lnTo>
                        <a:pt x="223" y="37"/>
                      </a:lnTo>
                      <a:lnTo>
                        <a:pt x="226" y="45"/>
                      </a:lnTo>
                      <a:lnTo>
                        <a:pt x="230" y="42"/>
                      </a:lnTo>
                      <a:lnTo>
                        <a:pt x="230" y="46"/>
                      </a:lnTo>
                      <a:lnTo>
                        <a:pt x="228" y="46"/>
                      </a:lnTo>
                      <a:lnTo>
                        <a:pt x="235" y="54"/>
                      </a:lnTo>
                      <a:lnTo>
                        <a:pt x="235" y="57"/>
                      </a:lnTo>
                      <a:lnTo>
                        <a:pt x="238" y="60"/>
                      </a:lnTo>
                      <a:lnTo>
                        <a:pt x="243" y="56"/>
                      </a:lnTo>
                      <a:lnTo>
                        <a:pt x="243" y="59"/>
                      </a:lnTo>
                      <a:lnTo>
                        <a:pt x="246" y="57"/>
                      </a:lnTo>
                      <a:lnTo>
                        <a:pt x="251" y="58"/>
                      </a:lnTo>
                      <a:lnTo>
                        <a:pt x="252" y="62"/>
                      </a:lnTo>
                      <a:lnTo>
                        <a:pt x="263" y="68"/>
                      </a:lnTo>
                      <a:lnTo>
                        <a:pt x="268" y="67"/>
                      </a:lnTo>
                      <a:lnTo>
                        <a:pt x="269" y="70"/>
                      </a:lnTo>
                      <a:lnTo>
                        <a:pt x="271" y="73"/>
                      </a:lnTo>
                      <a:lnTo>
                        <a:pt x="275" y="70"/>
                      </a:lnTo>
                      <a:lnTo>
                        <a:pt x="277" y="74"/>
                      </a:lnTo>
                      <a:lnTo>
                        <a:pt x="283" y="79"/>
                      </a:lnTo>
                      <a:lnTo>
                        <a:pt x="287" y="77"/>
                      </a:lnTo>
                      <a:lnTo>
                        <a:pt x="288" y="79"/>
                      </a:lnTo>
                      <a:lnTo>
                        <a:pt x="294" y="85"/>
                      </a:lnTo>
                      <a:lnTo>
                        <a:pt x="297" y="85"/>
                      </a:lnTo>
                      <a:lnTo>
                        <a:pt x="300" y="80"/>
                      </a:lnTo>
                      <a:lnTo>
                        <a:pt x="305" y="82"/>
                      </a:lnTo>
                      <a:lnTo>
                        <a:pt x="310" y="79"/>
                      </a:lnTo>
                      <a:lnTo>
                        <a:pt x="315" y="77"/>
                      </a:lnTo>
                      <a:lnTo>
                        <a:pt x="329" y="81"/>
                      </a:lnTo>
                      <a:lnTo>
                        <a:pt x="338" y="76"/>
                      </a:lnTo>
                      <a:lnTo>
                        <a:pt x="339" y="79"/>
                      </a:lnTo>
                      <a:lnTo>
                        <a:pt x="341" y="76"/>
                      </a:lnTo>
                      <a:lnTo>
                        <a:pt x="346" y="79"/>
                      </a:lnTo>
                      <a:lnTo>
                        <a:pt x="348" y="74"/>
                      </a:lnTo>
                      <a:lnTo>
                        <a:pt x="358" y="77"/>
                      </a:lnTo>
                      <a:lnTo>
                        <a:pt x="362" y="73"/>
                      </a:lnTo>
                      <a:lnTo>
                        <a:pt x="364" y="74"/>
                      </a:lnTo>
                      <a:lnTo>
                        <a:pt x="373" y="81"/>
                      </a:lnTo>
                      <a:lnTo>
                        <a:pt x="372" y="82"/>
                      </a:lnTo>
                      <a:lnTo>
                        <a:pt x="379" y="87"/>
                      </a:lnTo>
                      <a:lnTo>
                        <a:pt x="384" y="81"/>
                      </a:lnTo>
                      <a:lnTo>
                        <a:pt x="389" y="80"/>
                      </a:lnTo>
                      <a:lnTo>
                        <a:pt x="390" y="77"/>
                      </a:lnTo>
                      <a:lnTo>
                        <a:pt x="392" y="77"/>
                      </a:lnTo>
                      <a:lnTo>
                        <a:pt x="395" y="73"/>
                      </a:lnTo>
                      <a:lnTo>
                        <a:pt x="400" y="73"/>
                      </a:lnTo>
                      <a:lnTo>
                        <a:pt x="401" y="71"/>
                      </a:lnTo>
                      <a:lnTo>
                        <a:pt x="404" y="75"/>
                      </a:lnTo>
                      <a:lnTo>
                        <a:pt x="403" y="77"/>
                      </a:lnTo>
                      <a:lnTo>
                        <a:pt x="406" y="77"/>
                      </a:lnTo>
                      <a:lnTo>
                        <a:pt x="404" y="86"/>
                      </a:lnTo>
                      <a:lnTo>
                        <a:pt x="404" y="92"/>
                      </a:lnTo>
                      <a:lnTo>
                        <a:pt x="408" y="94"/>
                      </a:lnTo>
                      <a:lnTo>
                        <a:pt x="404" y="100"/>
                      </a:lnTo>
                      <a:lnTo>
                        <a:pt x="402" y="99"/>
                      </a:lnTo>
                      <a:lnTo>
                        <a:pt x="403" y="103"/>
                      </a:lnTo>
                      <a:lnTo>
                        <a:pt x="402" y="104"/>
                      </a:lnTo>
                      <a:lnTo>
                        <a:pt x="406" y="108"/>
                      </a:lnTo>
                      <a:lnTo>
                        <a:pt x="403" y="110"/>
                      </a:lnTo>
                      <a:lnTo>
                        <a:pt x="404" y="114"/>
                      </a:lnTo>
                      <a:lnTo>
                        <a:pt x="408" y="115"/>
                      </a:lnTo>
                      <a:lnTo>
                        <a:pt x="408" y="117"/>
                      </a:lnTo>
                      <a:lnTo>
                        <a:pt x="412" y="119"/>
                      </a:lnTo>
                      <a:lnTo>
                        <a:pt x="413" y="126"/>
                      </a:lnTo>
                      <a:lnTo>
                        <a:pt x="418" y="122"/>
                      </a:lnTo>
                      <a:lnTo>
                        <a:pt x="419" y="126"/>
                      </a:lnTo>
                      <a:lnTo>
                        <a:pt x="417" y="130"/>
                      </a:lnTo>
                      <a:lnTo>
                        <a:pt x="418" y="132"/>
                      </a:lnTo>
                      <a:lnTo>
                        <a:pt x="426" y="131"/>
                      </a:lnTo>
                      <a:lnTo>
                        <a:pt x="436" y="123"/>
                      </a:lnTo>
                      <a:lnTo>
                        <a:pt x="438" y="123"/>
                      </a:lnTo>
                      <a:lnTo>
                        <a:pt x="446" y="132"/>
                      </a:lnTo>
                      <a:lnTo>
                        <a:pt x="455" y="134"/>
                      </a:lnTo>
                      <a:lnTo>
                        <a:pt x="460" y="133"/>
                      </a:lnTo>
                      <a:lnTo>
                        <a:pt x="463" y="131"/>
                      </a:lnTo>
                      <a:lnTo>
                        <a:pt x="464" y="133"/>
                      </a:lnTo>
                      <a:lnTo>
                        <a:pt x="465" y="130"/>
                      </a:lnTo>
                      <a:lnTo>
                        <a:pt x="468" y="130"/>
                      </a:lnTo>
                      <a:lnTo>
                        <a:pt x="466" y="134"/>
                      </a:lnTo>
                      <a:lnTo>
                        <a:pt x="468" y="137"/>
                      </a:lnTo>
                      <a:lnTo>
                        <a:pt x="465" y="142"/>
                      </a:lnTo>
                      <a:lnTo>
                        <a:pt x="465" y="149"/>
                      </a:lnTo>
                      <a:lnTo>
                        <a:pt x="468" y="149"/>
                      </a:lnTo>
                      <a:lnTo>
                        <a:pt x="470" y="147"/>
                      </a:lnTo>
                      <a:lnTo>
                        <a:pt x="472" y="147"/>
                      </a:lnTo>
                      <a:lnTo>
                        <a:pt x="475" y="150"/>
                      </a:lnTo>
                      <a:lnTo>
                        <a:pt x="483" y="153"/>
                      </a:lnTo>
                      <a:lnTo>
                        <a:pt x="483" y="155"/>
                      </a:lnTo>
                      <a:lnTo>
                        <a:pt x="487" y="159"/>
                      </a:lnTo>
                      <a:lnTo>
                        <a:pt x="498" y="154"/>
                      </a:lnTo>
                      <a:lnTo>
                        <a:pt x="498" y="156"/>
                      </a:lnTo>
                      <a:lnTo>
                        <a:pt x="499" y="155"/>
                      </a:lnTo>
                      <a:lnTo>
                        <a:pt x="500" y="151"/>
                      </a:lnTo>
                      <a:lnTo>
                        <a:pt x="504" y="153"/>
                      </a:lnTo>
                      <a:lnTo>
                        <a:pt x="508" y="149"/>
                      </a:lnTo>
                      <a:lnTo>
                        <a:pt x="509" y="144"/>
                      </a:lnTo>
                      <a:lnTo>
                        <a:pt x="512" y="143"/>
                      </a:lnTo>
                      <a:lnTo>
                        <a:pt x="515" y="148"/>
                      </a:lnTo>
                      <a:lnTo>
                        <a:pt x="517" y="148"/>
                      </a:lnTo>
                      <a:lnTo>
                        <a:pt x="515" y="159"/>
                      </a:lnTo>
                      <a:lnTo>
                        <a:pt x="522" y="163"/>
                      </a:lnTo>
                      <a:lnTo>
                        <a:pt x="527" y="161"/>
                      </a:lnTo>
                      <a:lnTo>
                        <a:pt x="528" y="162"/>
                      </a:lnTo>
                      <a:lnTo>
                        <a:pt x="528" y="166"/>
                      </a:lnTo>
                      <a:lnTo>
                        <a:pt x="529" y="167"/>
                      </a:lnTo>
                      <a:lnTo>
                        <a:pt x="531" y="167"/>
                      </a:lnTo>
                      <a:lnTo>
                        <a:pt x="532" y="166"/>
                      </a:lnTo>
                      <a:lnTo>
                        <a:pt x="534" y="170"/>
                      </a:lnTo>
                      <a:lnTo>
                        <a:pt x="533" y="172"/>
                      </a:lnTo>
                      <a:lnTo>
                        <a:pt x="535" y="174"/>
                      </a:lnTo>
                      <a:lnTo>
                        <a:pt x="538" y="173"/>
                      </a:lnTo>
                      <a:lnTo>
                        <a:pt x="540" y="176"/>
                      </a:lnTo>
                      <a:lnTo>
                        <a:pt x="541" y="180"/>
                      </a:lnTo>
                      <a:lnTo>
                        <a:pt x="545" y="185"/>
                      </a:lnTo>
                      <a:lnTo>
                        <a:pt x="548" y="179"/>
                      </a:lnTo>
                      <a:lnTo>
                        <a:pt x="549" y="179"/>
                      </a:lnTo>
                      <a:lnTo>
                        <a:pt x="552" y="179"/>
                      </a:lnTo>
                      <a:lnTo>
                        <a:pt x="560" y="188"/>
                      </a:lnTo>
                      <a:lnTo>
                        <a:pt x="566" y="184"/>
                      </a:lnTo>
                      <a:lnTo>
                        <a:pt x="568" y="185"/>
                      </a:lnTo>
                      <a:lnTo>
                        <a:pt x="568" y="188"/>
                      </a:lnTo>
                      <a:lnTo>
                        <a:pt x="572" y="190"/>
                      </a:lnTo>
                      <a:lnTo>
                        <a:pt x="572" y="193"/>
                      </a:lnTo>
                      <a:lnTo>
                        <a:pt x="581" y="195"/>
                      </a:lnTo>
                      <a:lnTo>
                        <a:pt x="583" y="201"/>
                      </a:lnTo>
                      <a:lnTo>
                        <a:pt x="578" y="202"/>
                      </a:lnTo>
                      <a:lnTo>
                        <a:pt x="572" y="207"/>
                      </a:lnTo>
                      <a:lnTo>
                        <a:pt x="569" y="208"/>
                      </a:lnTo>
                      <a:lnTo>
                        <a:pt x="566" y="213"/>
                      </a:lnTo>
                      <a:lnTo>
                        <a:pt x="567" y="218"/>
                      </a:lnTo>
                      <a:lnTo>
                        <a:pt x="566" y="220"/>
                      </a:lnTo>
                      <a:lnTo>
                        <a:pt x="561" y="219"/>
                      </a:lnTo>
                      <a:lnTo>
                        <a:pt x="560" y="225"/>
                      </a:lnTo>
                      <a:lnTo>
                        <a:pt x="565" y="230"/>
                      </a:lnTo>
                      <a:lnTo>
                        <a:pt x="565" y="234"/>
                      </a:lnTo>
                      <a:lnTo>
                        <a:pt x="568" y="235"/>
                      </a:lnTo>
                      <a:lnTo>
                        <a:pt x="573" y="241"/>
                      </a:lnTo>
                      <a:lnTo>
                        <a:pt x="572" y="247"/>
                      </a:lnTo>
                      <a:lnTo>
                        <a:pt x="575" y="250"/>
                      </a:lnTo>
                      <a:lnTo>
                        <a:pt x="572" y="253"/>
                      </a:lnTo>
                      <a:lnTo>
                        <a:pt x="573" y="262"/>
                      </a:lnTo>
                      <a:lnTo>
                        <a:pt x="578" y="262"/>
                      </a:lnTo>
                      <a:lnTo>
                        <a:pt x="585" y="269"/>
                      </a:lnTo>
                      <a:lnTo>
                        <a:pt x="591" y="296"/>
                      </a:lnTo>
                      <a:lnTo>
                        <a:pt x="594" y="304"/>
                      </a:lnTo>
                      <a:lnTo>
                        <a:pt x="583" y="313"/>
                      </a:lnTo>
                      <a:lnTo>
                        <a:pt x="578" y="314"/>
                      </a:lnTo>
                      <a:lnTo>
                        <a:pt x="572" y="313"/>
                      </a:lnTo>
                      <a:lnTo>
                        <a:pt x="566" y="310"/>
                      </a:lnTo>
                      <a:lnTo>
                        <a:pt x="556" y="303"/>
                      </a:lnTo>
                      <a:lnTo>
                        <a:pt x="545" y="305"/>
                      </a:lnTo>
                      <a:lnTo>
                        <a:pt x="541" y="309"/>
                      </a:lnTo>
                      <a:lnTo>
                        <a:pt x="540" y="316"/>
                      </a:lnTo>
                      <a:lnTo>
                        <a:pt x="537" y="321"/>
                      </a:lnTo>
                      <a:lnTo>
                        <a:pt x="527" y="326"/>
                      </a:lnTo>
                      <a:lnTo>
                        <a:pt x="526" y="322"/>
                      </a:lnTo>
                      <a:lnTo>
                        <a:pt x="523" y="323"/>
                      </a:lnTo>
                      <a:lnTo>
                        <a:pt x="514" y="322"/>
                      </a:lnTo>
                      <a:lnTo>
                        <a:pt x="518" y="331"/>
                      </a:lnTo>
                      <a:lnTo>
                        <a:pt x="517" y="338"/>
                      </a:lnTo>
                      <a:lnTo>
                        <a:pt x="512" y="336"/>
                      </a:lnTo>
                      <a:lnTo>
                        <a:pt x="512" y="332"/>
                      </a:lnTo>
                      <a:lnTo>
                        <a:pt x="509" y="333"/>
                      </a:lnTo>
                      <a:lnTo>
                        <a:pt x="506" y="332"/>
                      </a:lnTo>
                      <a:lnTo>
                        <a:pt x="503" y="334"/>
                      </a:lnTo>
                      <a:lnTo>
                        <a:pt x="503" y="338"/>
                      </a:lnTo>
                      <a:lnTo>
                        <a:pt x="500" y="337"/>
                      </a:lnTo>
                      <a:lnTo>
                        <a:pt x="498" y="337"/>
                      </a:lnTo>
                      <a:lnTo>
                        <a:pt x="497" y="343"/>
                      </a:lnTo>
                      <a:lnTo>
                        <a:pt x="499" y="344"/>
                      </a:lnTo>
                      <a:lnTo>
                        <a:pt x="501" y="340"/>
                      </a:lnTo>
                      <a:lnTo>
                        <a:pt x="503" y="342"/>
                      </a:lnTo>
                      <a:lnTo>
                        <a:pt x="503" y="343"/>
                      </a:lnTo>
                      <a:lnTo>
                        <a:pt x="499" y="349"/>
                      </a:lnTo>
                      <a:lnTo>
                        <a:pt x="493" y="349"/>
                      </a:lnTo>
                      <a:lnTo>
                        <a:pt x="488" y="351"/>
                      </a:lnTo>
                      <a:lnTo>
                        <a:pt x="485" y="349"/>
                      </a:lnTo>
                      <a:lnTo>
                        <a:pt x="478" y="350"/>
                      </a:lnTo>
                      <a:lnTo>
                        <a:pt x="469" y="356"/>
                      </a:lnTo>
                      <a:lnTo>
                        <a:pt x="463" y="355"/>
                      </a:lnTo>
                      <a:lnTo>
                        <a:pt x="458" y="356"/>
                      </a:lnTo>
                      <a:lnTo>
                        <a:pt x="452" y="353"/>
                      </a:lnTo>
                      <a:lnTo>
                        <a:pt x="449" y="355"/>
                      </a:lnTo>
                      <a:lnTo>
                        <a:pt x="448" y="366"/>
                      </a:lnTo>
                      <a:lnTo>
                        <a:pt x="437" y="367"/>
                      </a:lnTo>
                      <a:lnTo>
                        <a:pt x="426" y="379"/>
                      </a:lnTo>
                      <a:lnTo>
                        <a:pt x="426" y="384"/>
                      </a:lnTo>
                      <a:lnTo>
                        <a:pt x="421" y="384"/>
                      </a:lnTo>
                      <a:lnTo>
                        <a:pt x="420" y="382"/>
                      </a:lnTo>
                      <a:lnTo>
                        <a:pt x="418" y="382"/>
                      </a:lnTo>
                      <a:lnTo>
                        <a:pt x="417" y="378"/>
                      </a:lnTo>
                      <a:lnTo>
                        <a:pt x="413" y="379"/>
                      </a:lnTo>
                      <a:lnTo>
                        <a:pt x="412" y="382"/>
                      </a:lnTo>
                      <a:lnTo>
                        <a:pt x="409" y="380"/>
                      </a:lnTo>
                      <a:lnTo>
                        <a:pt x="409" y="378"/>
                      </a:lnTo>
                      <a:lnTo>
                        <a:pt x="406" y="380"/>
                      </a:lnTo>
                      <a:lnTo>
                        <a:pt x="403" y="374"/>
                      </a:lnTo>
                      <a:lnTo>
                        <a:pt x="406" y="368"/>
                      </a:lnTo>
                      <a:lnTo>
                        <a:pt x="404" y="367"/>
                      </a:lnTo>
                      <a:lnTo>
                        <a:pt x="403" y="367"/>
                      </a:lnTo>
                      <a:lnTo>
                        <a:pt x="398" y="363"/>
                      </a:lnTo>
                      <a:lnTo>
                        <a:pt x="403" y="356"/>
                      </a:lnTo>
                      <a:lnTo>
                        <a:pt x="403" y="353"/>
                      </a:lnTo>
                      <a:lnTo>
                        <a:pt x="407" y="353"/>
                      </a:lnTo>
                      <a:lnTo>
                        <a:pt x="409" y="348"/>
                      </a:lnTo>
                      <a:lnTo>
                        <a:pt x="406" y="343"/>
                      </a:lnTo>
                      <a:lnTo>
                        <a:pt x="402" y="340"/>
                      </a:lnTo>
                      <a:lnTo>
                        <a:pt x="407" y="334"/>
                      </a:lnTo>
                      <a:lnTo>
                        <a:pt x="402" y="328"/>
                      </a:lnTo>
                      <a:lnTo>
                        <a:pt x="402" y="326"/>
                      </a:lnTo>
                      <a:lnTo>
                        <a:pt x="397" y="327"/>
                      </a:lnTo>
                      <a:lnTo>
                        <a:pt x="396" y="326"/>
                      </a:lnTo>
                      <a:lnTo>
                        <a:pt x="392" y="311"/>
                      </a:lnTo>
                      <a:lnTo>
                        <a:pt x="383" y="321"/>
                      </a:lnTo>
                      <a:lnTo>
                        <a:pt x="362" y="348"/>
                      </a:lnTo>
                      <a:lnTo>
                        <a:pt x="361" y="347"/>
                      </a:lnTo>
                      <a:lnTo>
                        <a:pt x="357" y="349"/>
                      </a:lnTo>
                      <a:lnTo>
                        <a:pt x="356" y="343"/>
                      </a:lnTo>
                      <a:lnTo>
                        <a:pt x="352" y="343"/>
                      </a:lnTo>
                      <a:lnTo>
                        <a:pt x="349" y="345"/>
                      </a:lnTo>
                      <a:lnTo>
                        <a:pt x="344" y="332"/>
                      </a:lnTo>
                      <a:lnTo>
                        <a:pt x="354" y="323"/>
                      </a:lnTo>
                      <a:lnTo>
                        <a:pt x="352" y="319"/>
                      </a:lnTo>
                      <a:lnTo>
                        <a:pt x="346" y="326"/>
                      </a:lnTo>
                      <a:lnTo>
                        <a:pt x="344" y="316"/>
                      </a:lnTo>
                      <a:lnTo>
                        <a:pt x="343" y="316"/>
                      </a:lnTo>
                      <a:lnTo>
                        <a:pt x="337" y="321"/>
                      </a:lnTo>
                      <a:lnTo>
                        <a:pt x="334" y="327"/>
                      </a:lnTo>
                      <a:lnTo>
                        <a:pt x="329" y="331"/>
                      </a:lnTo>
                      <a:lnTo>
                        <a:pt x="326" y="336"/>
                      </a:lnTo>
                      <a:lnTo>
                        <a:pt x="323" y="333"/>
                      </a:lnTo>
                      <a:lnTo>
                        <a:pt x="320" y="332"/>
                      </a:lnTo>
                      <a:lnTo>
                        <a:pt x="317" y="333"/>
                      </a:lnTo>
                      <a:lnTo>
                        <a:pt x="309" y="332"/>
                      </a:lnTo>
                      <a:lnTo>
                        <a:pt x="303" y="340"/>
                      </a:lnTo>
                      <a:lnTo>
                        <a:pt x="300" y="340"/>
                      </a:lnTo>
                      <a:lnTo>
                        <a:pt x="297" y="345"/>
                      </a:lnTo>
                      <a:lnTo>
                        <a:pt x="298" y="336"/>
                      </a:lnTo>
                      <a:lnTo>
                        <a:pt x="292" y="334"/>
                      </a:lnTo>
                      <a:lnTo>
                        <a:pt x="292" y="330"/>
                      </a:lnTo>
                      <a:lnTo>
                        <a:pt x="289" y="332"/>
                      </a:lnTo>
                      <a:lnTo>
                        <a:pt x="288" y="330"/>
                      </a:lnTo>
                      <a:lnTo>
                        <a:pt x="286" y="331"/>
                      </a:lnTo>
                      <a:lnTo>
                        <a:pt x="281" y="327"/>
                      </a:lnTo>
                      <a:lnTo>
                        <a:pt x="278" y="320"/>
                      </a:lnTo>
                      <a:lnTo>
                        <a:pt x="278" y="322"/>
                      </a:lnTo>
                      <a:lnTo>
                        <a:pt x="272" y="317"/>
                      </a:lnTo>
                      <a:lnTo>
                        <a:pt x="271" y="314"/>
                      </a:lnTo>
                      <a:lnTo>
                        <a:pt x="263" y="311"/>
                      </a:lnTo>
                      <a:lnTo>
                        <a:pt x="263" y="310"/>
                      </a:lnTo>
                      <a:lnTo>
                        <a:pt x="254" y="307"/>
                      </a:lnTo>
                      <a:lnTo>
                        <a:pt x="249" y="309"/>
                      </a:lnTo>
                      <a:lnTo>
                        <a:pt x="240" y="309"/>
                      </a:lnTo>
                      <a:lnTo>
                        <a:pt x="237" y="305"/>
                      </a:lnTo>
                      <a:lnTo>
                        <a:pt x="232" y="305"/>
                      </a:lnTo>
                      <a:lnTo>
                        <a:pt x="229" y="308"/>
                      </a:lnTo>
                      <a:lnTo>
                        <a:pt x="228" y="304"/>
                      </a:lnTo>
                      <a:lnTo>
                        <a:pt x="220" y="303"/>
                      </a:lnTo>
                      <a:lnTo>
                        <a:pt x="215" y="296"/>
                      </a:lnTo>
                      <a:lnTo>
                        <a:pt x="201" y="296"/>
                      </a:lnTo>
                      <a:lnTo>
                        <a:pt x="194" y="294"/>
                      </a:lnTo>
                      <a:lnTo>
                        <a:pt x="191" y="290"/>
                      </a:lnTo>
                      <a:lnTo>
                        <a:pt x="189" y="288"/>
                      </a:lnTo>
                      <a:lnTo>
                        <a:pt x="179" y="290"/>
                      </a:lnTo>
                      <a:lnTo>
                        <a:pt x="177" y="297"/>
                      </a:lnTo>
                      <a:lnTo>
                        <a:pt x="174" y="297"/>
                      </a:lnTo>
                      <a:lnTo>
                        <a:pt x="172" y="293"/>
                      </a:lnTo>
                      <a:lnTo>
                        <a:pt x="169" y="293"/>
                      </a:lnTo>
                      <a:lnTo>
                        <a:pt x="161" y="296"/>
                      </a:lnTo>
                      <a:lnTo>
                        <a:pt x="163" y="314"/>
                      </a:lnTo>
                      <a:lnTo>
                        <a:pt x="169" y="316"/>
                      </a:lnTo>
                      <a:lnTo>
                        <a:pt x="171" y="322"/>
                      </a:lnTo>
                      <a:lnTo>
                        <a:pt x="162" y="328"/>
                      </a:lnTo>
                      <a:lnTo>
                        <a:pt x="156" y="328"/>
                      </a:lnTo>
                      <a:lnTo>
                        <a:pt x="156" y="326"/>
                      </a:lnTo>
                      <a:lnTo>
                        <a:pt x="155" y="331"/>
                      </a:lnTo>
                      <a:lnTo>
                        <a:pt x="149" y="333"/>
                      </a:lnTo>
                      <a:lnTo>
                        <a:pt x="148" y="332"/>
                      </a:lnTo>
                      <a:lnTo>
                        <a:pt x="144" y="332"/>
                      </a:lnTo>
                      <a:lnTo>
                        <a:pt x="141" y="327"/>
                      </a:lnTo>
                      <a:lnTo>
                        <a:pt x="138" y="325"/>
                      </a:lnTo>
                      <a:lnTo>
                        <a:pt x="133" y="325"/>
                      </a:lnTo>
                      <a:lnTo>
                        <a:pt x="131" y="322"/>
                      </a:lnTo>
                      <a:lnTo>
                        <a:pt x="126" y="321"/>
                      </a:lnTo>
                      <a:lnTo>
                        <a:pt x="112" y="323"/>
                      </a:lnTo>
                      <a:lnTo>
                        <a:pt x="110" y="322"/>
                      </a:lnTo>
                      <a:lnTo>
                        <a:pt x="104" y="323"/>
                      </a:lnTo>
                      <a:lnTo>
                        <a:pt x="101" y="330"/>
                      </a:lnTo>
                      <a:lnTo>
                        <a:pt x="99" y="332"/>
                      </a:lnTo>
                      <a:lnTo>
                        <a:pt x="99" y="338"/>
                      </a:lnTo>
                      <a:lnTo>
                        <a:pt x="95" y="338"/>
                      </a:lnTo>
                      <a:lnTo>
                        <a:pt x="94" y="336"/>
                      </a:lnTo>
                      <a:lnTo>
                        <a:pt x="88" y="334"/>
                      </a:lnTo>
                      <a:lnTo>
                        <a:pt x="84" y="337"/>
                      </a:lnTo>
                      <a:lnTo>
                        <a:pt x="82" y="342"/>
                      </a:lnTo>
                      <a:lnTo>
                        <a:pt x="81" y="340"/>
                      </a:lnTo>
                      <a:lnTo>
                        <a:pt x="78" y="340"/>
                      </a:lnTo>
                      <a:lnTo>
                        <a:pt x="78" y="344"/>
                      </a:lnTo>
                      <a:lnTo>
                        <a:pt x="76" y="343"/>
                      </a:lnTo>
                      <a:lnTo>
                        <a:pt x="77" y="347"/>
                      </a:lnTo>
                      <a:lnTo>
                        <a:pt x="75" y="347"/>
                      </a:lnTo>
                      <a:lnTo>
                        <a:pt x="75" y="351"/>
                      </a:lnTo>
                      <a:lnTo>
                        <a:pt x="71" y="354"/>
                      </a:lnTo>
                      <a:lnTo>
                        <a:pt x="72" y="357"/>
                      </a:lnTo>
                      <a:lnTo>
                        <a:pt x="70" y="359"/>
                      </a:lnTo>
                      <a:lnTo>
                        <a:pt x="69" y="361"/>
                      </a:lnTo>
                      <a:lnTo>
                        <a:pt x="71" y="363"/>
                      </a:lnTo>
                      <a:lnTo>
                        <a:pt x="69" y="368"/>
                      </a:lnTo>
                      <a:lnTo>
                        <a:pt x="64" y="372"/>
                      </a:lnTo>
                      <a:lnTo>
                        <a:pt x="64" y="380"/>
                      </a:lnTo>
                      <a:lnTo>
                        <a:pt x="61" y="380"/>
                      </a:lnTo>
                      <a:lnTo>
                        <a:pt x="53" y="374"/>
                      </a:lnTo>
                      <a:lnTo>
                        <a:pt x="49" y="355"/>
                      </a:lnTo>
                      <a:lnTo>
                        <a:pt x="43" y="361"/>
                      </a:lnTo>
                      <a:lnTo>
                        <a:pt x="38" y="362"/>
                      </a:lnTo>
                      <a:lnTo>
                        <a:pt x="32" y="331"/>
                      </a:lnTo>
                      <a:lnTo>
                        <a:pt x="29" y="332"/>
                      </a:lnTo>
                      <a:lnTo>
                        <a:pt x="29" y="328"/>
                      </a:lnTo>
                      <a:lnTo>
                        <a:pt x="26" y="332"/>
                      </a:lnTo>
                      <a:lnTo>
                        <a:pt x="14" y="311"/>
                      </a:lnTo>
                      <a:lnTo>
                        <a:pt x="7" y="326"/>
                      </a:lnTo>
                      <a:lnTo>
                        <a:pt x="1" y="322"/>
                      </a:lnTo>
                      <a:lnTo>
                        <a:pt x="2" y="310"/>
                      </a:lnTo>
                      <a:lnTo>
                        <a:pt x="8" y="311"/>
                      </a:lnTo>
                      <a:lnTo>
                        <a:pt x="12" y="27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" name="Freeform 66"/>
                <p:cNvSpPr>
                  <a:spLocks noChangeAspect="1"/>
                </p:cNvSpPr>
                <p:nvPr/>
              </p:nvSpPr>
              <p:spPr bwMode="auto">
                <a:xfrm>
                  <a:off x="5889252" y="2541813"/>
                  <a:ext cx="744802" cy="1025211"/>
                </a:xfrm>
                <a:custGeom>
                  <a:avLst/>
                  <a:gdLst>
                    <a:gd name="T0" fmla="*/ 32515 w 436"/>
                    <a:gd name="T1" fmla="*/ 900089 h 605"/>
                    <a:gd name="T2" fmla="*/ 53050 w 436"/>
                    <a:gd name="T3" fmla="*/ 833981 h 605"/>
                    <a:gd name="T4" fmla="*/ 59895 w 436"/>
                    <a:gd name="T5" fmla="*/ 769567 h 605"/>
                    <a:gd name="T6" fmla="*/ 34226 w 436"/>
                    <a:gd name="T7" fmla="*/ 706849 h 605"/>
                    <a:gd name="T8" fmla="*/ 6845 w 436"/>
                    <a:gd name="T9" fmla="*/ 661082 h 605"/>
                    <a:gd name="T10" fmla="*/ 37649 w 436"/>
                    <a:gd name="T11" fmla="*/ 601754 h 605"/>
                    <a:gd name="T12" fmla="*/ 95833 w 436"/>
                    <a:gd name="T13" fmla="*/ 557682 h 605"/>
                    <a:gd name="T14" fmla="*/ 92410 w 436"/>
                    <a:gd name="T15" fmla="*/ 440722 h 605"/>
                    <a:gd name="T16" fmla="*/ 56473 w 436"/>
                    <a:gd name="T17" fmla="*/ 410210 h 605"/>
                    <a:gd name="T18" fmla="*/ 95833 w 436"/>
                    <a:gd name="T19" fmla="*/ 362748 h 605"/>
                    <a:gd name="T20" fmla="*/ 29092 w 436"/>
                    <a:gd name="T21" fmla="*/ 250872 h 605"/>
                    <a:gd name="T22" fmla="*/ 126636 w 436"/>
                    <a:gd name="T23" fmla="*/ 94925 h 605"/>
                    <a:gd name="T24" fmla="*/ 289209 w 436"/>
                    <a:gd name="T25" fmla="*/ 137302 h 605"/>
                    <a:gd name="T26" fmla="*/ 511678 w 436"/>
                    <a:gd name="T27" fmla="*/ 47462 h 605"/>
                    <a:gd name="T28" fmla="*/ 610933 w 436"/>
                    <a:gd name="T29" fmla="*/ 179679 h 605"/>
                    <a:gd name="T30" fmla="*/ 626334 w 436"/>
                    <a:gd name="T31" fmla="*/ 232226 h 605"/>
                    <a:gd name="T32" fmla="*/ 624623 w 436"/>
                    <a:gd name="T33" fmla="*/ 274603 h 605"/>
                    <a:gd name="T34" fmla="*/ 701631 w 436"/>
                    <a:gd name="T35" fmla="*/ 300030 h 605"/>
                    <a:gd name="T36" fmla="*/ 742702 w 436"/>
                    <a:gd name="T37" fmla="*/ 372918 h 605"/>
                    <a:gd name="T38" fmla="*/ 710188 w 436"/>
                    <a:gd name="T39" fmla="*/ 401735 h 605"/>
                    <a:gd name="T40" fmla="*/ 698209 w 436"/>
                    <a:gd name="T41" fmla="*/ 420380 h 605"/>
                    <a:gd name="T42" fmla="*/ 687941 w 436"/>
                    <a:gd name="T43" fmla="*/ 476318 h 605"/>
                    <a:gd name="T44" fmla="*/ 665694 w 436"/>
                    <a:gd name="T45" fmla="*/ 496659 h 605"/>
                    <a:gd name="T46" fmla="*/ 622912 w 436"/>
                    <a:gd name="T47" fmla="*/ 522085 h 605"/>
                    <a:gd name="T48" fmla="*/ 585263 w 436"/>
                    <a:gd name="T49" fmla="*/ 535646 h 605"/>
                    <a:gd name="T50" fmla="*/ 542481 w 436"/>
                    <a:gd name="T51" fmla="*/ 515305 h 605"/>
                    <a:gd name="T52" fmla="*/ 511678 w 436"/>
                    <a:gd name="T53" fmla="*/ 459367 h 605"/>
                    <a:gd name="T54" fmla="*/ 486008 w 436"/>
                    <a:gd name="T55" fmla="*/ 461063 h 605"/>
                    <a:gd name="T56" fmla="*/ 475740 w 436"/>
                    <a:gd name="T57" fmla="*/ 430551 h 605"/>
                    <a:gd name="T58" fmla="*/ 504832 w 436"/>
                    <a:gd name="T59" fmla="*/ 401735 h 605"/>
                    <a:gd name="T60" fmla="*/ 472318 w 436"/>
                    <a:gd name="T61" fmla="*/ 367833 h 605"/>
                    <a:gd name="T62" fmla="*/ 434669 w 436"/>
                    <a:gd name="T63" fmla="*/ 333931 h 605"/>
                    <a:gd name="T64" fmla="*/ 455205 w 436"/>
                    <a:gd name="T65" fmla="*/ 303420 h 605"/>
                    <a:gd name="T66" fmla="*/ 379908 w 436"/>
                    <a:gd name="T67" fmla="*/ 276298 h 605"/>
                    <a:gd name="T68" fmla="*/ 347393 w 436"/>
                    <a:gd name="T69" fmla="*/ 255957 h 605"/>
                    <a:gd name="T70" fmla="*/ 337125 w 436"/>
                    <a:gd name="T71" fmla="*/ 289859 h 605"/>
                    <a:gd name="T72" fmla="*/ 270385 w 436"/>
                    <a:gd name="T73" fmla="*/ 322066 h 605"/>
                    <a:gd name="T74" fmla="*/ 282364 w 436"/>
                    <a:gd name="T75" fmla="*/ 367833 h 605"/>
                    <a:gd name="T76" fmla="*/ 220757 w 436"/>
                    <a:gd name="T77" fmla="*/ 418685 h 605"/>
                    <a:gd name="T78" fmla="*/ 234448 w 436"/>
                    <a:gd name="T79" fmla="*/ 467843 h 605"/>
                    <a:gd name="T80" fmla="*/ 282364 w 436"/>
                    <a:gd name="T81" fmla="*/ 472928 h 605"/>
                    <a:gd name="T82" fmla="*/ 347393 w 436"/>
                    <a:gd name="T83" fmla="*/ 489879 h 605"/>
                    <a:gd name="T84" fmla="*/ 378196 w 436"/>
                    <a:gd name="T85" fmla="*/ 467843 h 605"/>
                    <a:gd name="T86" fmla="*/ 405577 w 436"/>
                    <a:gd name="T87" fmla="*/ 547512 h 605"/>
                    <a:gd name="T88" fmla="*/ 407288 w 436"/>
                    <a:gd name="T89" fmla="*/ 605144 h 605"/>
                    <a:gd name="T90" fmla="*/ 448360 w 436"/>
                    <a:gd name="T91" fmla="*/ 620400 h 605"/>
                    <a:gd name="T92" fmla="*/ 506544 w 436"/>
                    <a:gd name="T93" fmla="*/ 649217 h 605"/>
                    <a:gd name="T94" fmla="*/ 494565 w 436"/>
                    <a:gd name="T95" fmla="*/ 696679 h 605"/>
                    <a:gd name="T96" fmla="*/ 429535 w 436"/>
                    <a:gd name="T97" fmla="*/ 737361 h 605"/>
                    <a:gd name="T98" fmla="*/ 355950 w 436"/>
                    <a:gd name="T99" fmla="*/ 808554 h 605"/>
                    <a:gd name="T100" fmla="*/ 294343 w 436"/>
                    <a:gd name="T101" fmla="*/ 852626 h 605"/>
                    <a:gd name="T102" fmla="*/ 243004 w 436"/>
                    <a:gd name="T103" fmla="*/ 922125 h 605"/>
                    <a:gd name="T104" fmla="*/ 244715 w 436"/>
                    <a:gd name="T105" fmla="*/ 978063 h 605"/>
                    <a:gd name="T106" fmla="*/ 208778 w 436"/>
                    <a:gd name="T107" fmla="*/ 1000099 h 605"/>
                    <a:gd name="T108" fmla="*/ 131770 w 436"/>
                    <a:gd name="T109" fmla="*/ 1008574 h 605"/>
                    <a:gd name="T110" fmla="*/ 66741 w 436"/>
                    <a:gd name="T111" fmla="*/ 988233 h 605"/>
                    <a:gd name="T112" fmla="*/ 15402 w 436"/>
                    <a:gd name="T113" fmla="*/ 964502 h 60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6"/>
                    <a:gd name="T172" fmla="*/ 0 h 605"/>
                    <a:gd name="T173" fmla="*/ 436 w 436"/>
                    <a:gd name="T174" fmla="*/ 605 h 60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6" h="605">
                      <a:moveTo>
                        <a:pt x="2" y="551"/>
                      </a:moveTo>
                      <a:lnTo>
                        <a:pt x="4" y="548"/>
                      </a:lnTo>
                      <a:lnTo>
                        <a:pt x="2" y="548"/>
                      </a:lnTo>
                      <a:lnTo>
                        <a:pt x="3" y="545"/>
                      </a:lnTo>
                      <a:lnTo>
                        <a:pt x="8" y="543"/>
                      </a:lnTo>
                      <a:lnTo>
                        <a:pt x="11" y="543"/>
                      </a:lnTo>
                      <a:lnTo>
                        <a:pt x="15" y="542"/>
                      </a:lnTo>
                      <a:lnTo>
                        <a:pt x="16" y="539"/>
                      </a:lnTo>
                      <a:lnTo>
                        <a:pt x="16" y="532"/>
                      </a:lnTo>
                      <a:lnTo>
                        <a:pt x="19" y="531"/>
                      </a:lnTo>
                      <a:lnTo>
                        <a:pt x="21" y="534"/>
                      </a:lnTo>
                      <a:lnTo>
                        <a:pt x="23" y="532"/>
                      </a:lnTo>
                      <a:lnTo>
                        <a:pt x="22" y="525"/>
                      </a:lnTo>
                      <a:lnTo>
                        <a:pt x="23" y="521"/>
                      </a:lnTo>
                      <a:lnTo>
                        <a:pt x="22" y="520"/>
                      </a:lnTo>
                      <a:lnTo>
                        <a:pt x="23" y="516"/>
                      </a:lnTo>
                      <a:lnTo>
                        <a:pt x="22" y="514"/>
                      </a:lnTo>
                      <a:lnTo>
                        <a:pt x="23" y="508"/>
                      </a:lnTo>
                      <a:lnTo>
                        <a:pt x="27" y="504"/>
                      </a:lnTo>
                      <a:lnTo>
                        <a:pt x="31" y="492"/>
                      </a:lnTo>
                      <a:lnTo>
                        <a:pt x="34" y="488"/>
                      </a:lnTo>
                      <a:lnTo>
                        <a:pt x="37" y="483"/>
                      </a:lnTo>
                      <a:lnTo>
                        <a:pt x="40" y="479"/>
                      </a:lnTo>
                      <a:lnTo>
                        <a:pt x="44" y="469"/>
                      </a:lnTo>
                      <a:lnTo>
                        <a:pt x="48" y="464"/>
                      </a:lnTo>
                      <a:lnTo>
                        <a:pt x="50" y="464"/>
                      </a:lnTo>
                      <a:lnTo>
                        <a:pt x="48" y="459"/>
                      </a:lnTo>
                      <a:lnTo>
                        <a:pt x="44" y="457"/>
                      </a:lnTo>
                      <a:lnTo>
                        <a:pt x="37" y="457"/>
                      </a:lnTo>
                      <a:lnTo>
                        <a:pt x="35" y="454"/>
                      </a:lnTo>
                      <a:lnTo>
                        <a:pt x="39" y="452"/>
                      </a:lnTo>
                      <a:lnTo>
                        <a:pt x="37" y="448"/>
                      </a:lnTo>
                      <a:lnTo>
                        <a:pt x="34" y="446"/>
                      </a:lnTo>
                      <a:lnTo>
                        <a:pt x="33" y="440"/>
                      </a:lnTo>
                      <a:lnTo>
                        <a:pt x="26" y="430"/>
                      </a:lnTo>
                      <a:lnTo>
                        <a:pt x="27" y="426"/>
                      </a:lnTo>
                      <a:lnTo>
                        <a:pt x="22" y="420"/>
                      </a:lnTo>
                      <a:lnTo>
                        <a:pt x="22" y="417"/>
                      </a:lnTo>
                      <a:lnTo>
                        <a:pt x="22" y="416"/>
                      </a:lnTo>
                      <a:lnTo>
                        <a:pt x="20" y="417"/>
                      </a:lnTo>
                      <a:lnTo>
                        <a:pt x="16" y="416"/>
                      </a:lnTo>
                      <a:lnTo>
                        <a:pt x="16" y="413"/>
                      </a:lnTo>
                      <a:lnTo>
                        <a:pt x="12" y="412"/>
                      </a:lnTo>
                      <a:lnTo>
                        <a:pt x="10" y="409"/>
                      </a:lnTo>
                      <a:lnTo>
                        <a:pt x="6" y="412"/>
                      </a:lnTo>
                      <a:lnTo>
                        <a:pt x="3" y="409"/>
                      </a:lnTo>
                      <a:lnTo>
                        <a:pt x="3" y="401"/>
                      </a:lnTo>
                      <a:lnTo>
                        <a:pt x="0" y="399"/>
                      </a:lnTo>
                      <a:lnTo>
                        <a:pt x="0" y="395"/>
                      </a:lnTo>
                      <a:lnTo>
                        <a:pt x="4" y="390"/>
                      </a:lnTo>
                      <a:lnTo>
                        <a:pt x="2" y="386"/>
                      </a:lnTo>
                      <a:lnTo>
                        <a:pt x="3" y="380"/>
                      </a:lnTo>
                      <a:lnTo>
                        <a:pt x="4" y="378"/>
                      </a:lnTo>
                      <a:lnTo>
                        <a:pt x="6" y="372"/>
                      </a:lnTo>
                      <a:lnTo>
                        <a:pt x="12" y="371"/>
                      </a:lnTo>
                      <a:lnTo>
                        <a:pt x="12" y="366"/>
                      </a:lnTo>
                      <a:lnTo>
                        <a:pt x="16" y="365"/>
                      </a:lnTo>
                      <a:lnTo>
                        <a:pt x="17" y="362"/>
                      </a:lnTo>
                      <a:lnTo>
                        <a:pt x="20" y="361"/>
                      </a:lnTo>
                      <a:lnTo>
                        <a:pt x="22" y="355"/>
                      </a:lnTo>
                      <a:lnTo>
                        <a:pt x="19" y="351"/>
                      </a:lnTo>
                      <a:lnTo>
                        <a:pt x="17" y="342"/>
                      </a:lnTo>
                      <a:lnTo>
                        <a:pt x="23" y="334"/>
                      </a:lnTo>
                      <a:lnTo>
                        <a:pt x="27" y="332"/>
                      </a:lnTo>
                      <a:lnTo>
                        <a:pt x="35" y="325"/>
                      </a:lnTo>
                      <a:lnTo>
                        <a:pt x="40" y="333"/>
                      </a:lnTo>
                      <a:lnTo>
                        <a:pt x="46" y="332"/>
                      </a:lnTo>
                      <a:lnTo>
                        <a:pt x="52" y="326"/>
                      </a:lnTo>
                      <a:lnTo>
                        <a:pt x="54" y="326"/>
                      </a:lnTo>
                      <a:lnTo>
                        <a:pt x="56" y="329"/>
                      </a:lnTo>
                      <a:lnTo>
                        <a:pt x="60" y="322"/>
                      </a:lnTo>
                      <a:lnTo>
                        <a:pt x="63" y="321"/>
                      </a:lnTo>
                      <a:lnTo>
                        <a:pt x="66" y="294"/>
                      </a:lnTo>
                      <a:lnTo>
                        <a:pt x="69" y="289"/>
                      </a:lnTo>
                      <a:lnTo>
                        <a:pt x="66" y="282"/>
                      </a:lnTo>
                      <a:lnTo>
                        <a:pt x="62" y="281"/>
                      </a:lnTo>
                      <a:lnTo>
                        <a:pt x="59" y="279"/>
                      </a:lnTo>
                      <a:lnTo>
                        <a:pt x="61" y="265"/>
                      </a:lnTo>
                      <a:lnTo>
                        <a:pt x="57" y="259"/>
                      </a:lnTo>
                      <a:lnTo>
                        <a:pt x="54" y="260"/>
                      </a:lnTo>
                      <a:lnTo>
                        <a:pt x="46" y="259"/>
                      </a:lnTo>
                      <a:lnTo>
                        <a:pt x="34" y="254"/>
                      </a:lnTo>
                      <a:lnTo>
                        <a:pt x="31" y="248"/>
                      </a:lnTo>
                      <a:lnTo>
                        <a:pt x="26" y="248"/>
                      </a:lnTo>
                      <a:lnTo>
                        <a:pt x="25" y="246"/>
                      </a:lnTo>
                      <a:lnTo>
                        <a:pt x="28" y="243"/>
                      </a:lnTo>
                      <a:lnTo>
                        <a:pt x="28" y="237"/>
                      </a:lnTo>
                      <a:lnTo>
                        <a:pt x="29" y="237"/>
                      </a:lnTo>
                      <a:lnTo>
                        <a:pt x="31" y="241"/>
                      </a:lnTo>
                      <a:lnTo>
                        <a:pt x="33" y="242"/>
                      </a:lnTo>
                      <a:lnTo>
                        <a:pt x="34" y="240"/>
                      </a:lnTo>
                      <a:lnTo>
                        <a:pt x="34" y="230"/>
                      </a:lnTo>
                      <a:lnTo>
                        <a:pt x="45" y="229"/>
                      </a:lnTo>
                      <a:lnTo>
                        <a:pt x="45" y="226"/>
                      </a:lnTo>
                      <a:lnTo>
                        <a:pt x="60" y="224"/>
                      </a:lnTo>
                      <a:lnTo>
                        <a:pt x="65" y="220"/>
                      </a:lnTo>
                      <a:lnTo>
                        <a:pt x="66" y="214"/>
                      </a:lnTo>
                      <a:lnTo>
                        <a:pt x="61" y="214"/>
                      </a:lnTo>
                      <a:lnTo>
                        <a:pt x="60" y="213"/>
                      </a:lnTo>
                      <a:lnTo>
                        <a:pt x="56" y="214"/>
                      </a:lnTo>
                      <a:lnTo>
                        <a:pt x="51" y="213"/>
                      </a:lnTo>
                      <a:lnTo>
                        <a:pt x="46" y="203"/>
                      </a:lnTo>
                      <a:lnTo>
                        <a:pt x="48" y="200"/>
                      </a:lnTo>
                      <a:lnTo>
                        <a:pt x="46" y="192"/>
                      </a:lnTo>
                      <a:lnTo>
                        <a:pt x="43" y="190"/>
                      </a:lnTo>
                      <a:lnTo>
                        <a:pt x="42" y="186"/>
                      </a:lnTo>
                      <a:lnTo>
                        <a:pt x="38" y="182"/>
                      </a:lnTo>
                      <a:lnTo>
                        <a:pt x="31" y="173"/>
                      </a:lnTo>
                      <a:lnTo>
                        <a:pt x="32" y="169"/>
                      </a:lnTo>
                      <a:lnTo>
                        <a:pt x="17" y="148"/>
                      </a:lnTo>
                      <a:lnTo>
                        <a:pt x="27" y="137"/>
                      </a:lnTo>
                      <a:lnTo>
                        <a:pt x="20" y="131"/>
                      </a:lnTo>
                      <a:lnTo>
                        <a:pt x="22" y="123"/>
                      </a:lnTo>
                      <a:lnTo>
                        <a:pt x="17" y="121"/>
                      </a:lnTo>
                      <a:lnTo>
                        <a:pt x="31" y="109"/>
                      </a:lnTo>
                      <a:lnTo>
                        <a:pt x="43" y="110"/>
                      </a:lnTo>
                      <a:lnTo>
                        <a:pt x="40" y="83"/>
                      </a:lnTo>
                      <a:lnTo>
                        <a:pt x="59" y="69"/>
                      </a:lnTo>
                      <a:lnTo>
                        <a:pt x="62" y="54"/>
                      </a:lnTo>
                      <a:lnTo>
                        <a:pt x="74" y="56"/>
                      </a:lnTo>
                      <a:lnTo>
                        <a:pt x="79" y="51"/>
                      </a:lnTo>
                      <a:lnTo>
                        <a:pt x="90" y="81"/>
                      </a:lnTo>
                      <a:lnTo>
                        <a:pt x="85" y="83"/>
                      </a:lnTo>
                      <a:lnTo>
                        <a:pt x="85" y="102"/>
                      </a:lnTo>
                      <a:lnTo>
                        <a:pt x="101" y="98"/>
                      </a:lnTo>
                      <a:lnTo>
                        <a:pt x="116" y="100"/>
                      </a:lnTo>
                      <a:lnTo>
                        <a:pt x="116" y="91"/>
                      </a:lnTo>
                      <a:lnTo>
                        <a:pt x="154" y="68"/>
                      </a:lnTo>
                      <a:lnTo>
                        <a:pt x="162" y="81"/>
                      </a:lnTo>
                      <a:lnTo>
                        <a:pt x="169" y="81"/>
                      </a:lnTo>
                      <a:lnTo>
                        <a:pt x="183" y="59"/>
                      </a:lnTo>
                      <a:lnTo>
                        <a:pt x="202" y="66"/>
                      </a:lnTo>
                      <a:lnTo>
                        <a:pt x="216" y="62"/>
                      </a:lnTo>
                      <a:lnTo>
                        <a:pt x="220" y="24"/>
                      </a:lnTo>
                      <a:lnTo>
                        <a:pt x="233" y="16"/>
                      </a:lnTo>
                      <a:lnTo>
                        <a:pt x="251" y="16"/>
                      </a:lnTo>
                      <a:lnTo>
                        <a:pt x="263" y="2"/>
                      </a:lnTo>
                      <a:lnTo>
                        <a:pt x="266" y="6"/>
                      </a:lnTo>
                      <a:lnTo>
                        <a:pt x="278" y="0"/>
                      </a:lnTo>
                      <a:lnTo>
                        <a:pt x="299" y="28"/>
                      </a:lnTo>
                      <a:lnTo>
                        <a:pt x="302" y="45"/>
                      </a:lnTo>
                      <a:lnTo>
                        <a:pt x="316" y="45"/>
                      </a:lnTo>
                      <a:lnTo>
                        <a:pt x="318" y="74"/>
                      </a:lnTo>
                      <a:lnTo>
                        <a:pt x="309" y="71"/>
                      </a:lnTo>
                      <a:lnTo>
                        <a:pt x="316" y="92"/>
                      </a:lnTo>
                      <a:lnTo>
                        <a:pt x="320" y="93"/>
                      </a:lnTo>
                      <a:lnTo>
                        <a:pt x="318" y="102"/>
                      </a:lnTo>
                      <a:lnTo>
                        <a:pt x="324" y="105"/>
                      </a:lnTo>
                      <a:lnTo>
                        <a:pt x="325" y="115"/>
                      </a:lnTo>
                      <a:lnTo>
                        <a:pt x="357" y="106"/>
                      </a:lnTo>
                      <a:lnTo>
                        <a:pt x="360" y="111"/>
                      </a:lnTo>
                      <a:lnTo>
                        <a:pt x="385" y="111"/>
                      </a:lnTo>
                      <a:lnTo>
                        <a:pt x="383" y="116"/>
                      </a:lnTo>
                      <a:lnTo>
                        <a:pt x="381" y="120"/>
                      </a:lnTo>
                      <a:lnTo>
                        <a:pt x="381" y="123"/>
                      </a:lnTo>
                      <a:lnTo>
                        <a:pt x="376" y="127"/>
                      </a:lnTo>
                      <a:lnTo>
                        <a:pt x="374" y="133"/>
                      </a:lnTo>
                      <a:lnTo>
                        <a:pt x="368" y="133"/>
                      </a:lnTo>
                      <a:lnTo>
                        <a:pt x="366" y="134"/>
                      </a:lnTo>
                      <a:lnTo>
                        <a:pt x="366" y="137"/>
                      </a:lnTo>
                      <a:lnTo>
                        <a:pt x="372" y="139"/>
                      </a:lnTo>
                      <a:lnTo>
                        <a:pt x="372" y="142"/>
                      </a:lnTo>
                      <a:lnTo>
                        <a:pt x="370" y="144"/>
                      </a:lnTo>
                      <a:lnTo>
                        <a:pt x="366" y="144"/>
                      </a:lnTo>
                      <a:lnTo>
                        <a:pt x="364" y="146"/>
                      </a:lnTo>
                      <a:lnTo>
                        <a:pt x="364" y="150"/>
                      </a:lnTo>
                      <a:lnTo>
                        <a:pt x="362" y="156"/>
                      </a:lnTo>
                      <a:lnTo>
                        <a:pt x="362" y="159"/>
                      </a:lnTo>
                      <a:lnTo>
                        <a:pt x="364" y="160"/>
                      </a:lnTo>
                      <a:lnTo>
                        <a:pt x="365" y="162"/>
                      </a:lnTo>
                      <a:lnTo>
                        <a:pt x="369" y="163"/>
                      </a:lnTo>
                      <a:lnTo>
                        <a:pt x="372" y="168"/>
                      </a:lnTo>
                      <a:lnTo>
                        <a:pt x="379" y="169"/>
                      </a:lnTo>
                      <a:lnTo>
                        <a:pt x="383" y="166"/>
                      </a:lnTo>
                      <a:lnTo>
                        <a:pt x="386" y="168"/>
                      </a:lnTo>
                      <a:lnTo>
                        <a:pt x="385" y="174"/>
                      </a:lnTo>
                      <a:lnTo>
                        <a:pt x="388" y="174"/>
                      </a:lnTo>
                      <a:lnTo>
                        <a:pt x="389" y="179"/>
                      </a:lnTo>
                      <a:lnTo>
                        <a:pt x="393" y="182"/>
                      </a:lnTo>
                      <a:lnTo>
                        <a:pt x="410" y="177"/>
                      </a:lnTo>
                      <a:lnTo>
                        <a:pt x="412" y="178"/>
                      </a:lnTo>
                      <a:lnTo>
                        <a:pt x="411" y="180"/>
                      </a:lnTo>
                      <a:lnTo>
                        <a:pt x="415" y="184"/>
                      </a:lnTo>
                      <a:lnTo>
                        <a:pt x="416" y="192"/>
                      </a:lnTo>
                      <a:lnTo>
                        <a:pt x="421" y="202"/>
                      </a:lnTo>
                      <a:lnTo>
                        <a:pt x="420" y="205"/>
                      </a:lnTo>
                      <a:lnTo>
                        <a:pt x="422" y="206"/>
                      </a:lnTo>
                      <a:lnTo>
                        <a:pt x="427" y="208"/>
                      </a:lnTo>
                      <a:lnTo>
                        <a:pt x="431" y="220"/>
                      </a:lnTo>
                      <a:lnTo>
                        <a:pt x="434" y="220"/>
                      </a:lnTo>
                      <a:lnTo>
                        <a:pt x="436" y="226"/>
                      </a:lnTo>
                      <a:lnTo>
                        <a:pt x="433" y="228"/>
                      </a:lnTo>
                      <a:lnTo>
                        <a:pt x="432" y="230"/>
                      </a:lnTo>
                      <a:lnTo>
                        <a:pt x="429" y="230"/>
                      </a:lnTo>
                      <a:lnTo>
                        <a:pt x="427" y="231"/>
                      </a:lnTo>
                      <a:lnTo>
                        <a:pt x="422" y="232"/>
                      </a:lnTo>
                      <a:lnTo>
                        <a:pt x="421" y="235"/>
                      </a:lnTo>
                      <a:lnTo>
                        <a:pt x="420" y="234"/>
                      </a:lnTo>
                      <a:lnTo>
                        <a:pt x="417" y="235"/>
                      </a:lnTo>
                      <a:lnTo>
                        <a:pt x="415" y="237"/>
                      </a:lnTo>
                      <a:lnTo>
                        <a:pt x="415" y="239"/>
                      </a:lnTo>
                      <a:lnTo>
                        <a:pt x="415" y="241"/>
                      </a:lnTo>
                      <a:lnTo>
                        <a:pt x="416" y="243"/>
                      </a:lnTo>
                      <a:lnTo>
                        <a:pt x="414" y="243"/>
                      </a:lnTo>
                      <a:lnTo>
                        <a:pt x="412" y="245"/>
                      </a:lnTo>
                      <a:lnTo>
                        <a:pt x="411" y="245"/>
                      </a:lnTo>
                      <a:lnTo>
                        <a:pt x="408" y="247"/>
                      </a:lnTo>
                      <a:lnTo>
                        <a:pt x="406" y="246"/>
                      </a:lnTo>
                      <a:lnTo>
                        <a:pt x="406" y="247"/>
                      </a:lnTo>
                      <a:lnTo>
                        <a:pt x="408" y="248"/>
                      </a:lnTo>
                      <a:lnTo>
                        <a:pt x="404" y="251"/>
                      </a:lnTo>
                      <a:lnTo>
                        <a:pt x="403" y="253"/>
                      </a:lnTo>
                      <a:lnTo>
                        <a:pt x="402" y="258"/>
                      </a:lnTo>
                      <a:lnTo>
                        <a:pt x="400" y="263"/>
                      </a:lnTo>
                      <a:lnTo>
                        <a:pt x="398" y="271"/>
                      </a:lnTo>
                      <a:lnTo>
                        <a:pt x="398" y="275"/>
                      </a:lnTo>
                      <a:lnTo>
                        <a:pt x="399" y="276"/>
                      </a:lnTo>
                      <a:lnTo>
                        <a:pt x="399" y="277"/>
                      </a:lnTo>
                      <a:lnTo>
                        <a:pt x="400" y="277"/>
                      </a:lnTo>
                      <a:lnTo>
                        <a:pt x="402" y="281"/>
                      </a:lnTo>
                      <a:lnTo>
                        <a:pt x="402" y="282"/>
                      </a:lnTo>
                      <a:lnTo>
                        <a:pt x="399" y="283"/>
                      </a:lnTo>
                      <a:lnTo>
                        <a:pt x="398" y="283"/>
                      </a:lnTo>
                      <a:lnTo>
                        <a:pt x="397" y="285"/>
                      </a:lnTo>
                      <a:lnTo>
                        <a:pt x="394" y="283"/>
                      </a:lnTo>
                      <a:lnTo>
                        <a:pt x="394" y="285"/>
                      </a:lnTo>
                      <a:lnTo>
                        <a:pt x="394" y="286"/>
                      </a:lnTo>
                      <a:lnTo>
                        <a:pt x="393" y="288"/>
                      </a:lnTo>
                      <a:lnTo>
                        <a:pt x="391" y="289"/>
                      </a:lnTo>
                      <a:lnTo>
                        <a:pt x="389" y="293"/>
                      </a:lnTo>
                      <a:lnTo>
                        <a:pt x="387" y="296"/>
                      </a:lnTo>
                      <a:lnTo>
                        <a:pt x="387" y="297"/>
                      </a:lnTo>
                      <a:lnTo>
                        <a:pt x="386" y="299"/>
                      </a:lnTo>
                      <a:lnTo>
                        <a:pt x="382" y="303"/>
                      </a:lnTo>
                      <a:lnTo>
                        <a:pt x="377" y="304"/>
                      </a:lnTo>
                      <a:lnTo>
                        <a:pt x="376" y="305"/>
                      </a:lnTo>
                      <a:lnTo>
                        <a:pt x="374" y="306"/>
                      </a:lnTo>
                      <a:lnTo>
                        <a:pt x="371" y="306"/>
                      </a:lnTo>
                      <a:lnTo>
                        <a:pt x="369" y="308"/>
                      </a:lnTo>
                      <a:lnTo>
                        <a:pt x="364" y="308"/>
                      </a:lnTo>
                      <a:lnTo>
                        <a:pt x="362" y="308"/>
                      </a:lnTo>
                      <a:lnTo>
                        <a:pt x="362" y="306"/>
                      </a:lnTo>
                      <a:lnTo>
                        <a:pt x="362" y="304"/>
                      </a:lnTo>
                      <a:lnTo>
                        <a:pt x="360" y="305"/>
                      </a:lnTo>
                      <a:lnTo>
                        <a:pt x="357" y="305"/>
                      </a:lnTo>
                      <a:lnTo>
                        <a:pt x="356" y="305"/>
                      </a:lnTo>
                      <a:lnTo>
                        <a:pt x="349" y="308"/>
                      </a:lnTo>
                      <a:lnTo>
                        <a:pt x="348" y="310"/>
                      </a:lnTo>
                      <a:lnTo>
                        <a:pt x="347" y="312"/>
                      </a:lnTo>
                      <a:lnTo>
                        <a:pt x="342" y="316"/>
                      </a:lnTo>
                      <a:lnTo>
                        <a:pt x="341" y="317"/>
                      </a:lnTo>
                      <a:lnTo>
                        <a:pt x="339" y="319"/>
                      </a:lnTo>
                      <a:lnTo>
                        <a:pt x="336" y="320"/>
                      </a:lnTo>
                      <a:lnTo>
                        <a:pt x="332" y="317"/>
                      </a:lnTo>
                      <a:lnTo>
                        <a:pt x="332" y="319"/>
                      </a:lnTo>
                      <a:lnTo>
                        <a:pt x="330" y="315"/>
                      </a:lnTo>
                      <a:lnTo>
                        <a:pt x="326" y="311"/>
                      </a:lnTo>
                      <a:lnTo>
                        <a:pt x="324" y="308"/>
                      </a:lnTo>
                      <a:lnTo>
                        <a:pt x="323" y="305"/>
                      </a:lnTo>
                      <a:lnTo>
                        <a:pt x="317" y="304"/>
                      </a:lnTo>
                      <a:lnTo>
                        <a:pt x="314" y="304"/>
                      </a:lnTo>
                      <a:lnTo>
                        <a:pt x="312" y="291"/>
                      </a:lnTo>
                      <a:lnTo>
                        <a:pt x="308" y="288"/>
                      </a:lnTo>
                      <a:lnTo>
                        <a:pt x="305" y="288"/>
                      </a:lnTo>
                      <a:lnTo>
                        <a:pt x="303" y="289"/>
                      </a:lnTo>
                      <a:lnTo>
                        <a:pt x="302" y="283"/>
                      </a:lnTo>
                      <a:lnTo>
                        <a:pt x="305" y="281"/>
                      </a:lnTo>
                      <a:lnTo>
                        <a:pt x="306" y="272"/>
                      </a:lnTo>
                      <a:lnTo>
                        <a:pt x="301" y="271"/>
                      </a:lnTo>
                      <a:lnTo>
                        <a:pt x="299" y="271"/>
                      </a:lnTo>
                      <a:lnTo>
                        <a:pt x="296" y="271"/>
                      </a:lnTo>
                      <a:lnTo>
                        <a:pt x="294" y="272"/>
                      </a:lnTo>
                      <a:lnTo>
                        <a:pt x="292" y="276"/>
                      </a:lnTo>
                      <a:lnTo>
                        <a:pt x="291" y="279"/>
                      </a:lnTo>
                      <a:lnTo>
                        <a:pt x="289" y="276"/>
                      </a:lnTo>
                      <a:lnTo>
                        <a:pt x="290" y="275"/>
                      </a:lnTo>
                      <a:lnTo>
                        <a:pt x="288" y="274"/>
                      </a:lnTo>
                      <a:lnTo>
                        <a:pt x="286" y="275"/>
                      </a:lnTo>
                      <a:lnTo>
                        <a:pt x="285" y="274"/>
                      </a:lnTo>
                      <a:lnTo>
                        <a:pt x="284" y="272"/>
                      </a:lnTo>
                      <a:lnTo>
                        <a:pt x="286" y="269"/>
                      </a:lnTo>
                      <a:lnTo>
                        <a:pt x="286" y="266"/>
                      </a:lnTo>
                      <a:lnTo>
                        <a:pt x="285" y="264"/>
                      </a:lnTo>
                      <a:lnTo>
                        <a:pt x="282" y="263"/>
                      </a:lnTo>
                      <a:lnTo>
                        <a:pt x="280" y="262"/>
                      </a:lnTo>
                      <a:lnTo>
                        <a:pt x="280" y="259"/>
                      </a:lnTo>
                      <a:lnTo>
                        <a:pt x="279" y="258"/>
                      </a:lnTo>
                      <a:lnTo>
                        <a:pt x="278" y="258"/>
                      </a:lnTo>
                      <a:lnTo>
                        <a:pt x="277" y="257"/>
                      </a:lnTo>
                      <a:lnTo>
                        <a:pt x="278" y="254"/>
                      </a:lnTo>
                      <a:lnTo>
                        <a:pt x="278" y="252"/>
                      </a:lnTo>
                      <a:lnTo>
                        <a:pt x="274" y="247"/>
                      </a:lnTo>
                      <a:lnTo>
                        <a:pt x="274" y="245"/>
                      </a:lnTo>
                      <a:lnTo>
                        <a:pt x="277" y="237"/>
                      </a:lnTo>
                      <a:lnTo>
                        <a:pt x="279" y="236"/>
                      </a:lnTo>
                      <a:lnTo>
                        <a:pt x="283" y="239"/>
                      </a:lnTo>
                      <a:lnTo>
                        <a:pt x="288" y="237"/>
                      </a:lnTo>
                      <a:lnTo>
                        <a:pt x="292" y="239"/>
                      </a:lnTo>
                      <a:lnTo>
                        <a:pt x="294" y="239"/>
                      </a:lnTo>
                      <a:lnTo>
                        <a:pt x="295" y="237"/>
                      </a:lnTo>
                      <a:lnTo>
                        <a:pt x="294" y="235"/>
                      </a:lnTo>
                      <a:lnTo>
                        <a:pt x="290" y="229"/>
                      </a:lnTo>
                      <a:lnTo>
                        <a:pt x="288" y="228"/>
                      </a:lnTo>
                      <a:lnTo>
                        <a:pt x="286" y="226"/>
                      </a:lnTo>
                      <a:lnTo>
                        <a:pt x="285" y="228"/>
                      </a:lnTo>
                      <a:lnTo>
                        <a:pt x="283" y="226"/>
                      </a:lnTo>
                      <a:lnTo>
                        <a:pt x="283" y="224"/>
                      </a:lnTo>
                      <a:lnTo>
                        <a:pt x="280" y="222"/>
                      </a:lnTo>
                      <a:lnTo>
                        <a:pt x="278" y="220"/>
                      </a:lnTo>
                      <a:lnTo>
                        <a:pt x="276" y="217"/>
                      </a:lnTo>
                      <a:lnTo>
                        <a:pt x="274" y="216"/>
                      </a:lnTo>
                      <a:lnTo>
                        <a:pt x="272" y="216"/>
                      </a:lnTo>
                      <a:lnTo>
                        <a:pt x="269" y="214"/>
                      </a:lnTo>
                      <a:lnTo>
                        <a:pt x="267" y="214"/>
                      </a:lnTo>
                      <a:lnTo>
                        <a:pt x="265" y="216"/>
                      </a:lnTo>
                      <a:lnTo>
                        <a:pt x="263" y="216"/>
                      </a:lnTo>
                      <a:lnTo>
                        <a:pt x="260" y="211"/>
                      </a:lnTo>
                      <a:lnTo>
                        <a:pt x="257" y="209"/>
                      </a:lnTo>
                      <a:lnTo>
                        <a:pt x="254" y="203"/>
                      </a:lnTo>
                      <a:lnTo>
                        <a:pt x="254" y="197"/>
                      </a:lnTo>
                      <a:lnTo>
                        <a:pt x="251" y="191"/>
                      </a:lnTo>
                      <a:lnTo>
                        <a:pt x="251" y="190"/>
                      </a:lnTo>
                      <a:lnTo>
                        <a:pt x="254" y="190"/>
                      </a:lnTo>
                      <a:lnTo>
                        <a:pt x="254" y="189"/>
                      </a:lnTo>
                      <a:lnTo>
                        <a:pt x="254" y="186"/>
                      </a:lnTo>
                      <a:lnTo>
                        <a:pt x="259" y="184"/>
                      </a:lnTo>
                      <a:lnTo>
                        <a:pt x="262" y="185"/>
                      </a:lnTo>
                      <a:lnTo>
                        <a:pt x="266" y="184"/>
                      </a:lnTo>
                      <a:lnTo>
                        <a:pt x="267" y="183"/>
                      </a:lnTo>
                      <a:lnTo>
                        <a:pt x="266" y="179"/>
                      </a:lnTo>
                      <a:lnTo>
                        <a:pt x="267" y="177"/>
                      </a:lnTo>
                      <a:lnTo>
                        <a:pt x="269" y="178"/>
                      </a:lnTo>
                      <a:lnTo>
                        <a:pt x="271" y="177"/>
                      </a:lnTo>
                      <a:lnTo>
                        <a:pt x="261" y="176"/>
                      </a:lnTo>
                      <a:lnTo>
                        <a:pt x="255" y="177"/>
                      </a:lnTo>
                      <a:lnTo>
                        <a:pt x="246" y="176"/>
                      </a:lnTo>
                      <a:lnTo>
                        <a:pt x="234" y="176"/>
                      </a:lnTo>
                      <a:lnTo>
                        <a:pt x="232" y="173"/>
                      </a:lnTo>
                      <a:lnTo>
                        <a:pt x="229" y="169"/>
                      </a:lnTo>
                      <a:lnTo>
                        <a:pt x="222" y="163"/>
                      </a:lnTo>
                      <a:lnTo>
                        <a:pt x="220" y="162"/>
                      </a:lnTo>
                      <a:lnTo>
                        <a:pt x="217" y="160"/>
                      </a:lnTo>
                      <a:lnTo>
                        <a:pt x="215" y="159"/>
                      </a:lnTo>
                      <a:lnTo>
                        <a:pt x="212" y="151"/>
                      </a:lnTo>
                      <a:lnTo>
                        <a:pt x="212" y="148"/>
                      </a:lnTo>
                      <a:lnTo>
                        <a:pt x="210" y="145"/>
                      </a:lnTo>
                      <a:lnTo>
                        <a:pt x="209" y="145"/>
                      </a:lnTo>
                      <a:lnTo>
                        <a:pt x="206" y="146"/>
                      </a:lnTo>
                      <a:lnTo>
                        <a:pt x="206" y="151"/>
                      </a:lnTo>
                      <a:lnTo>
                        <a:pt x="203" y="151"/>
                      </a:lnTo>
                      <a:lnTo>
                        <a:pt x="196" y="152"/>
                      </a:lnTo>
                      <a:lnTo>
                        <a:pt x="196" y="155"/>
                      </a:lnTo>
                      <a:lnTo>
                        <a:pt x="198" y="157"/>
                      </a:lnTo>
                      <a:lnTo>
                        <a:pt x="197" y="160"/>
                      </a:lnTo>
                      <a:lnTo>
                        <a:pt x="194" y="160"/>
                      </a:lnTo>
                      <a:lnTo>
                        <a:pt x="191" y="156"/>
                      </a:lnTo>
                      <a:lnTo>
                        <a:pt x="188" y="157"/>
                      </a:lnTo>
                      <a:lnTo>
                        <a:pt x="189" y="160"/>
                      </a:lnTo>
                      <a:lnTo>
                        <a:pt x="198" y="169"/>
                      </a:lnTo>
                      <a:lnTo>
                        <a:pt x="197" y="171"/>
                      </a:lnTo>
                      <a:lnTo>
                        <a:pt x="186" y="172"/>
                      </a:lnTo>
                      <a:lnTo>
                        <a:pt x="182" y="171"/>
                      </a:lnTo>
                      <a:lnTo>
                        <a:pt x="180" y="176"/>
                      </a:lnTo>
                      <a:lnTo>
                        <a:pt x="177" y="179"/>
                      </a:lnTo>
                      <a:lnTo>
                        <a:pt x="176" y="182"/>
                      </a:lnTo>
                      <a:lnTo>
                        <a:pt x="174" y="183"/>
                      </a:lnTo>
                      <a:lnTo>
                        <a:pt x="174" y="185"/>
                      </a:lnTo>
                      <a:lnTo>
                        <a:pt x="165" y="189"/>
                      </a:lnTo>
                      <a:lnTo>
                        <a:pt x="160" y="186"/>
                      </a:lnTo>
                      <a:lnTo>
                        <a:pt x="158" y="190"/>
                      </a:lnTo>
                      <a:lnTo>
                        <a:pt x="156" y="189"/>
                      </a:lnTo>
                      <a:lnTo>
                        <a:pt x="153" y="192"/>
                      </a:lnTo>
                      <a:lnTo>
                        <a:pt x="151" y="192"/>
                      </a:lnTo>
                      <a:lnTo>
                        <a:pt x="151" y="195"/>
                      </a:lnTo>
                      <a:lnTo>
                        <a:pt x="151" y="200"/>
                      </a:lnTo>
                      <a:lnTo>
                        <a:pt x="156" y="207"/>
                      </a:lnTo>
                      <a:lnTo>
                        <a:pt x="159" y="211"/>
                      </a:lnTo>
                      <a:lnTo>
                        <a:pt x="163" y="212"/>
                      </a:lnTo>
                      <a:lnTo>
                        <a:pt x="163" y="214"/>
                      </a:lnTo>
                      <a:lnTo>
                        <a:pt x="165" y="217"/>
                      </a:lnTo>
                      <a:lnTo>
                        <a:pt x="165" y="218"/>
                      </a:lnTo>
                      <a:lnTo>
                        <a:pt x="162" y="222"/>
                      </a:lnTo>
                      <a:lnTo>
                        <a:pt x="158" y="229"/>
                      </a:lnTo>
                      <a:lnTo>
                        <a:pt x="157" y="230"/>
                      </a:lnTo>
                      <a:lnTo>
                        <a:pt x="153" y="226"/>
                      </a:lnTo>
                      <a:lnTo>
                        <a:pt x="152" y="228"/>
                      </a:lnTo>
                      <a:lnTo>
                        <a:pt x="152" y="229"/>
                      </a:lnTo>
                      <a:lnTo>
                        <a:pt x="136" y="236"/>
                      </a:lnTo>
                      <a:lnTo>
                        <a:pt x="130" y="243"/>
                      </a:lnTo>
                      <a:lnTo>
                        <a:pt x="129" y="247"/>
                      </a:lnTo>
                      <a:lnTo>
                        <a:pt x="134" y="249"/>
                      </a:lnTo>
                      <a:lnTo>
                        <a:pt x="136" y="252"/>
                      </a:lnTo>
                      <a:lnTo>
                        <a:pt x="135" y="253"/>
                      </a:lnTo>
                      <a:lnTo>
                        <a:pt x="136" y="258"/>
                      </a:lnTo>
                      <a:lnTo>
                        <a:pt x="139" y="260"/>
                      </a:lnTo>
                      <a:lnTo>
                        <a:pt x="130" y="263"/>
                      </a:lnTo>
                      <a:lnTo>
                        <a:pt x="132" y="266"/>
                      </a:lnTo>
                      <a:lnTo>
                        <a:pt x="135" y="268"/>
                      </a:lnTo>
                      <a:lnTo>
                        <a:pt x="134" y="275"/>
                      </a:lnTo>
                      <a:lnTo>
                        <a:pt x="137" y="276"/>
                      </a:lnTo>
                      <a:lnTo>
                        <a:pt x="137" y="279"/>
                      </a:lnTo>
                      <a:lnTo>
                        <a:pt x="142" y="280"/>
                      </a:lnTo>
                      <a:lnTo>
                        <a:pt x="148" y="280"/>
                      </a:lnTo>
                      <a:lnTo>
                        <a:pt x="151" y="283"/>
                      </a:lnTo>
                      <a:lnTo>
                        <a:pt x="153" y="285"/>
                      </a:lnTo>
                      <a:lnTo>
                        <a:pt x="154" y="287"/>
                      </a:lnTo>
                      <a:lnTo>
                        <a:pt x="158" y="286"/>
                      </a:lnTo>
                      <a:lnTo>
                        <a:pt x="159" y="283"/>
                      </a:lnTo>
                      <a:lnTo>
                        <a:pt x="163" y="283"/>
                      </a:lnTo>
                      <a:lnTo>
                        <a:pt x="165" y="279"/>
                      </a:lnTo>
                      <a:lnTo>
                        <a:pt x="166" y="279"/>
                      </a:lnTo>
                      <a:lnTo>
                        <a:pt x="169" y="281"/>
                      </a:lnTo>
                      <a:lnTo>
                        <a:pt x="170" y="280"/>
                      </a:lnTo>
                      <a:lnTo>
                        <a:pt x="180" y="281"/>
                      </a:lnTo>
                      <a:lnTo>
                        <a:pt x="187" y="280"/>
                      </a:lnTo>
                      <a:lnTo>
                        <a:pt x="189" y="286"/>
                      </a:lnTo>
                      <a:lnTo>
                        <a:pt x="196" y="291"/>
                      </a:lnTo>
                      <a:lnTo>
                        <a:pt x="197" y="291"/>
                      </a:lnTo>
                      <a:lnTo>
                        <a:pt x="199" y="289"/>
                      </a:lnTo>
                      <a:lnTo>
                        <a:pt x="203" y="289"/>
                      </a:lnTo>
                      <a:lnTo>
                        <a:pt x="203" y="287"/>
                      </a:lnTo>
                      <a:lnTo>
                        <a:pt x="199" y="287"/>
                      </a:lnTo>
                      <a:lnTo>
                        <a:pt x="200" y="285"/>
                      </a:lnTo>
                      <a:lnTo>
                        <a:pt x="202" y="285"/>
                      </a:lnTo>
                      <a:lnTo>
                        <a:pt x="204" y="282"/>
                      </a:lnTo>
                      <a:lnTo>
                        <a:pt x="206" y="280"/>
                      </a:lnTo>
                      <a:lnTo>
                        <a:pt x="208" y="277"/>
                      </a:lnTo>
                      <a:lnTo>
                        <a:pt x="211" y="274"/>
                      </a:lnTo>
                      <a:lnTo>
                        <a:pt x="212" y="274"/>
                      </a:lnTo>
                      <a:lnTo>
                        <a:pt x="221" y="276"/>
                      </a:lnTo>
                      <a:lnTo>
                        <a:pt x="222" y="275"/>
                      </a:lnTo>
                      <a:lnTo>
                        <a:pt x="227" y="275"/>
                      </a:lnTo>
                      <a:lnTo>
                        <a:pt x="227" y="280"/>
                      </a:lnTo>
                      <a:lnTo>
                        <a:pt x="227" y="287"/>
                      </a:lnTo>
                      <a:lnTo>
                        <a:pt x="229" y="289"/>
                      </a:lnTo>
                      <a:lnTo>
                        <a:pt x="231" y="298"/>
                      </a:lnTo>
                      <a:lnTo>
                        <a:pt x="232" y="298"/>
                      </a:lnTo>
                      <a:lnTo>
                        <a:pt x="233" y="315"/>
                      </a:lnTo>
                      <a:lnTo>
                        <a:pt x="237" y="315"/>
                      </a:lnTo>
                      <a:lnTo>
                        <a:pt x="237" y="323"/>
                      </a:lnTo>
                      <a:lnTo>
                        <a:pt x="232" y="325"/>
                      </a:lnTo>
                      <a:lnTo>
                        <a:pt x="226" y="328"/>
                      </a:lnTo>
                      <a:lnTo>
                        <a:pt x="223" y="334"/>
                      </a:lnTo>
                      <a:lnTo>
                        <a:pt x="225" y="343"/>
                      </a:lnTo>
                      <a:lnTo>
                        <a:pt x="226" y="345"/>
                      </a:lnTo>
                      <a:lnTo>
                        <a:pt x="226" y="350"/>
                      </a:lnTo>
                      <a:lnTo>
                        <a:pt x="227" y="354"/>
                      </a:lnTo>
                      <a:lnTo>
                        <a:pt x="231" y="352"/>
                      </a:lnTo>
                      <a:lnTo>
                        <a:pt x="233" y="354"/>
                      </a:lnTo>
                      <a:lnTo>
                        <a:pt x="238" y="357"/>
                      </a:lnTo>
                      <a:lnTo>
                        <a:pt x="244" y="356"/>
                      </a:lnTo>
                      <a:lnTo>
                        <a:pt x="248" y="357"/>
                      </a:lnTo>
                      <a:lnTo>
                        <a:pt x="249" y="357"/>
                      </a:lnTo>
                      <a:lnTo>
                        <a:pt x="250" y="362"/>
                      </a:lnTo>
                      <a:lnTo>
                        <a:pt x="254" y="366"/>
                      </a:lnTo>
                      <a:lnTo>
                        <a:pt x="255" y="365"/>
                      </a:lnTo>
                      <a:lnTo>
                        <a:pt x="257" y="362"/>
                      </a:lnTo>
                      <a:lnTo>
                        <a:pt x="260" y="362"/>
                      </a:lnTo>
                      <a:lnTo>
                        <a:pt x="263" y="363"/>
                      </a:lnTo>
                      <a:lnTo>
                        <a:pt x="262" y="366"/>
                      </a:lnTo>
                      <a:lnTo>
                        <a:pt x="263" y="367"/>
                      </a:lnTo>
                      <a:lnTo>
                        <a:pt x="273" y="365"/>
                      </a:lnTo>
                      <a:lnTo>
                        <a:pt x="276" y="362"/>
                      </a:lnTo>
                      <a:lnTo>
                        <a:pt x="280" y="361"/>
                      </a:lnTo>
                      <a:lnTo>
                        <a:pt x="284" y="362"/>
                      </a:lnTo>
                      <a:lnTo>
                        <a:pt x="288" y="367"/>
                      </a:lnTo>
                      <a:lnTo>
                        <a:pt x="289" y="371"/>
                      </a:lnTo>
                      <a:lnTo>
                        <a:pt x="292" y="376"/>
                      </a:lnTo>
                      <a:lnTo>
                        <a:pt x="294" y="378"/>
                      </a:lnTo>
                      <a:lnTo>
                        <a:pt x="296" y="383"/>
                      </a:lnTo>
                      <a:lnTo>
                        <a:pt x="300" y="386"/>
                      </a:lnTo>
                      <a:lnTo>
                        <a:pt x="306" y="392"/>
                      </a:lnTo>
                      <a:lnTo>
                        <a:pt x="308" y="392"/>
                      </a:lnTo>
                      <a:lnTo>
                        <a:pt x="303" y="397"/>
                      </a:lnTo>
                      <a:lnTo>
                        <a:pt x="303" y="401"/>
                      </a:lnTo>
                      <a:lnTo>
                        <a:pt x="301" y="402"/>
                      </a:lnTo>
                      <a:lnTo>
                        <a:pt x="302" y="405"/>
                      </a:lnTo>
                      <a:lnTo>
                        <a:pt x="300" y="406"/>
                      </a:lnTo>
                      <a:lnTo>
                        <a:pt x="297" y="409"/>
                      </a:lnTo>
                      <a:lnTo>
                        <a:pt x="289" y="411"/>
                      </a:lnTo>
                      <a:lnTo>
                        <a:pt x="285" y="420"/>
                      </a:lnTo>
                      <a:lnTo>
                        <a:pt x="285" y="423"/>
                      </a:lnTo>
                      <a:lnTo>
                        <a:pt x="279" y="432"/>
                      </a:lnTo>
                      <a:lnTo>
                        <a:pt x="277" y="432"/>
                      </a:lnTo>
                      <a:lnTo>
                        <a:pt x="273" y="431"/>
                      </a:lnTo>
                      <a:lnTo>
                        <a:pt x="267" y="434"/>
                      </a:lnTo>
                      <a:lnTo>
                        <a:pt x="261" y="432"/>
                      </a:lnTo>
                      <a:lnTo>
                        <a:pt x="259" y="434"/>
                      </a:lnTo>
                      <a:lnTo>
                        <a:pt x="254" y="434"/>
                      </a:lnTo>
                      <a:lnTo>
                        <a:pt x="251" y="435"/>
                      </a:lnTo>
                      <a:lnTo>
                        <a:pt x="236" y="435"/>
                      </a:lnTo>
                      <a:lnTo>
                        <a:pt x="232" y="439"/>
                      </a:lnTo>
                      <a:lnTo>
                        <a:pt x="232" y="442"/>
                      </a:lnTo>
                      <a:lnTo>
                        <a:pt x="226" y="447"/>
                      </a:lnTo>
                      <a:lnTo>
                        <a:pt x="222" y="454"/>
                      </a:lnTo>
                      <a:lnTo>
                        <a:pt x="211" y="468"/>
                      </a:lnTo>
                      <a:lnTo>
                        <a:pt x="210" y="470"/>
                      </a:lnTo>
                      <a:lnTo>
                        <a:pt x="209" y="471"/>
                      </a:lnTo>
                      <a:lnTo>
                        <a:pt x="209" y="472"/>
                      </a:lnTo>
                      <a:lnTo>
                        <a:pt x="208" y="477"/>
                      </a:lnTo>
                      <a:lnTo>
                        <a:pt x="206" y="477"/>
                      </a:lnTo>
                      <a:lnTo>
                        <a:pt x="204" y="482"/>
                      </a:lnTo>
                      <a:lnTo>
                        <a:pt x="202" y="483"/>
                      </a:lnTo>
                      <a:lnTo>
                        <a:pt x="192" y="480"/>
                      </a:lnTo>
                      <a:lnTo>
                        <a:pt x="179" y="483"/>
                      </a:lnTo>
                      <a:lnTo>
                        <a:pt x="179" y="493"/>
                      </a:lnTo>
                      <a:lnTo>
                        <a:pt x="176" y="494"/>
                      </a:lnTo>
                      <a:lnTo>
                        <a:pt x="174" y="498"/>
                      </a:lnTo>
                      <a:lnTo>
                        <a:pt x="175" y="499"/>
                      </a:lnTo>
                      <a:lnTo>
                        <a:pt x="172" y="503"/>
                      </a:lnTo>
                      <a:lnTo>
                        <a:pt x="174" y="505"/>
                      </a:lnTo>
                      <a:lnTo>
                        <a:pt x="165" y="516"/>
                      </a:lnTo>
                      <a:lnTo>
                        <a:pt x="166" y="519"/>
                      </a:lnTo>
                      <a:lnTo>
                        <a:pt x="160" y="527"/>
                      </a:lnTo>
                      <a:lnTo>
                        <a:pt x="159" y="533"/>
                      </a:lnTo>
                      <a:lnTo>
                        <a:pt x="152" y="537"/>
                      </a:lnTo>
                      <a:lnTo>
                        <a:pt x="149" y="536"/>
                      </a:lnTo>
                      <a:lnTo>
                        <a:pt x="147" y="542"/>
                      </a:lnTo>
                      <a:lnTo>
                        <a:pt x="143" y="545"/>
                      </a:lnTo>
                      <a:lnTo>
                        <a:pt x="142" y="544"/>
                      </a:lnTo>
                      <a:lnTo>
                        <a:pt x="137" y="551"/>
                      </a:lnTo>
                      <a:lnTo>
                        <a:pt x="136" y="551"/>
                      </a:lnTo>
                      <a:lnTo>
                        <a:pt x="135" y="559"/>
                      </a:lnTo>
                      <a:lnTo>
                        <a:pt x="132" y="561"/>
                      </a:lnTo>
                      <a:lnTo>
                        <a:pt x="134" y="569"/>
                      </a:lnTo>
                      <a:lnTo>
                        <a:pt x="136" y="569"/>
                      </a:lnTo>
                      <a:lnTo>
                        <a:pt x="139" y="574"/>
                      </a:lnTo>
                      <a:lnTo>
                        <a:pt x="141" y="576"/>
                      </a:lnTo>
                      <a:lnTo>
                        <a:pt x="141" y="579"/>
                      </a:lnTo>
                      <a:lnTo>
                        <a:pt x="143" y="577"/>
                      </a:lnTo>
                      <a:lnTo>
                        <a:pt x="146" y="582"/>
                      </a:lnTo>
                      <a:lnTo>
                        <a:pt x="147" y="583"/>
                      </a:lnTo>
                      <a:lnTo>
                        <a:pt x="149" y="592"/>
                      </a:lnTo>
                      <a:lnTo>
                        <a:pt x="148" y="591"/>
                      </a:lnTo>
                      <a:lnTo>
                        <a:pt x="146" y="595"/>
                      </a:lnTo>
                      <a:lnTo>
                        <a:pt x="142" y="595"/>
                      </a:lnTo>
                      <a:lnTo>
                        <a:pt x="136" y="601"/>
                      </a:lnTo>
                      <a:lnTo>
                        <a:pt x="130" y="590"/>
                      </a:lnTo>
                      <a:lnTo>
                        <a:pt x="125" y="590"/>
                      </a:lnTo>
                      <a:lnTo>
                        <a:pt x="122" y="590"/>
                      </a:lnTo>
                      <a:lnTo>
                        <a:pt x="122" y="592"/>
                      </a:lnTo>
                      <a:lnTo>
                        <a:pt x="118" y="592"/>
                      </a:lnTo>
                      <a:lnTo>
                        <a:pt x="113" y="602"/>
                      </a:lnTo>
                      <a:lnTo>
                        <a:pt x="108" y="605"/>
                      </a:lnTo>
                      <a:lnTo>
                        <a:pt x="105" y="596"/>
                      </a:lnTo>
                      <a:lnTo>
                        <a:pt x="97" y="597"/>
                      </a:lnTo>
                      <a:lnTo>
                        <a:pt x="94" y="596"/>
                      </a:lnTo>
                      <a:lnTo>
                        <a:pt x="83" y="599"/>
                      </a:lnTo>
                      <a:lnTo>
                        <a:pt x="80" y="595"/>
                      </a:lnTo>
                      <a:lnTo>
                        <a:pt x="77" y="595"/>
                      </a:lnTo>
                      <a:lnTo>
                        <a:pt x="66" y="588"/>
                      </a:lnTo>
                      <a:lnTo>
                        <a:pt x="61" y="589"/>
                      </a:lnTo>
                      <a:lnTo>
                        <a:pt x="56" y="586"/>
                      </a:lnTo>
                      <a:lnTo>
                        <a:pt x="55" y="588"/>
                      </a:lnTo>
                      <a:lnTo>
                        <a:pt x="50" y="585"/>
                      </a:lnTo>
                      <a:lnTo>
                        <a:pt x="46" y="586"/>
                      </a:lnTo>
                      <a:lnTo>
                        <a:pt x="43" y="584"/>
                      </a:lnTo>
                      <a:lnTo>
                        <a:pt x="42" y="579"/>
                      </a:lnTo>
                      <a:lnTo>
                        <a:pt x="39" y="579"/>
                      </a:lnTo>
                      <a:lnTo>
                        <a:pt x="39" y="583"/>
                      </a:lnTo>
                      <a:lnTo>
                        <a:pt x="38" y="580"/>
                      </a:lnTo>
                      <a:lnTo>
                        <a:pt x="35" y="582"/>
                      </a:lnTo>
                      <a:lnTo>
                        <a:pt x="34" y="580"/>
                      </a:lnTo>
                      <a:lnTo>
                        <a:pt x="32" y="579"/>
                      </a:lnTo>
                      <a:lnTo>
                        <a:pt x="29" y="582"/>
                      </a:lnTo>
                      <a:lnTo>
                        <a:pt x="21" y="578"/>
                      </a:lnTo>
                      <a:lnTo>
                        <a:pt x="19" y="573"/>
                      </a:lnTo>
                      <a:lnTo>
                        <a:pt x="14" y="573"/>
                      </a:lnTo>
                      <a:lnTo>
                        <a:pt x="12" y="571"/>
                      </a:lnTo>
                      <a:lnTo>
                        <a:pt x="9" y="569"/>
                      </a:lnTo>
                      <a:lnTo>
                        <a:pt x="8" y="563"/>
                      </a:lnTo>
                      <a:lnTo>
                        <a:pt x="10" y="561"/>
                      </a:lnTo>
                      <a:lnTo>
                        <a:pt x="6" y="557"/>
                      </a:lnTo>
                      <a:lnTo>
                        <a:pt x="5" y="555"/>
                      </a:lnTo>
                      <a:lnTo>
                        <a:pt x="3" y="554"/>
                      </a:lnTo>
                      <a:lnTo>
                        <a:pt x="2" y="55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4" name="Freeform 67"/>
                <p:cNvSpPr>
                  <a:spLocks noChangeAspect="1"/>
                </p:cNvSpPr>
                <p:nvPr/>
              </p:nvSpPr>
              <p:spPr bwMode="auto">
                <a:xfrm>
                  <a:off x="6264088" y="2931801"/>
                  <a:ext cx="61661" cy="68120"/>
                </a:xfrm>
                <a:custGeom>
                  <a:avLst/>
                  <a:gdLst>
                    <a:gd name="T0" fmla="*/ 0 w 36"/>
                    <a:gd name="T1" fmla="*/ 20444 h 41"/>
                    <a:gd name="T2" fmla="*/ 1720 w 36"/>
                    <a:gd name="T3" fmla="*/ 11926 h 41"/>
                    <a:gd name="T4" fmla="*/ 10319 w 36"/>
                    <a:gd name="T5" fmla="*/ 8518 h 41"/>
                    <a:gd name="T6" fmla="*/ 13758 w 36"/>
                    <a:gd name="T7" fmla="*/ 8518 h 41"/>
                    <a:gd name="T8" fmla="*/ 22357 w 36"/>
                    <a:gd name="T9" fmla="*/ 6815 h 41"/>
                    <a:gd name="T10" fmla="*/ 29237 w 36"/>
                    <a:gd name="T11" fmla="*/ 8518 h 41"/>
                    <a:gd name="T12" fmla="*/ 39556 w 36"/>
                    <a:gd name="T13" fmla="*/ 1704 h 41"/>
                    <a:gd name="T14" fmla="*/ 46435 w 36"/>
                    <a:gd name="T15" fmla="*/ 3407 h 41"/>
                    <a:gd name="T16" fmla="*/ 51594 w 36"/>
                    <a:gd name="T17" fmla="*/ 0 h 41"/>
                    <a:gd name="T18" fmla="*/ 53314 w 36"/>
                    <a:gd name="T19" fmla="*/ 0 h 41"/>
                    <a:gd name="T20" fmla="*/ 53314 w 36"/>
                    <a:gd name="T21" fmla="*/ 3407 h 41"/>
                    <a:gd name="T22" fmla="*/ 51594 w 36"/>
                    <a:gd name="T23" fmla="*/ 6815 h 41"/>
                    <a:gd name="T24" fmla="*/ 51594 w 36"/>
                    <a:gd name="T25" fmla="*/ 15333 h 41"/>
                    <a:gd name="T26" fmla="*/ 42995 w 36"/>
                    <a:gd name="T27" fmla="*/ 18740 h 41"/>
                    <a:gd name="T28" fmla="*/ 46435 w 36"/>
                    <a:gd name="T29" fmla="*/ 22148 h 41"/>
                    <a:gd name="T30" fmla="*/ 48155 w 36"/>
                    <a:gd name="T31" fmla="*/ 22148 h 41"/>
                    <a:gd name="T32" fmla="*/ 49874 w 36"/>
                    <a:gd name="T33" fmla="*/ 22148 h 41"/>
                    <a:gd name="T34" fmla="*/ 46435 w 36"/>
                    <a:gd name="T35" fmla="*/ 27259 h 41"/>
                    <a:gd name="T36" fmla="*/ 48155 w 36"/>
                    <a:gd name="T37" fmla="*/ 27259 h 41"/>
                    <a:gd name="T38" fmla="*/ 49874 w 36"/>
                    <a:gd name="T39" fmla="*/ 32370 h 41"/>
                    <a:gd name="T40" fmla="*/ 51594 w 36"/>
                    <a:gd name="T41" fmla="*/ 32370 h 41"/>
                    <a:gd name="T42" fmla="*/ 49874 w 36"/>
                    <a:gd name="T43" fmla="*/ 35777 h 41"/>
                    <a:gd name="T44" fmla="*/ 58473 w 36"/>
                    <a:gd name="T45" fmla="*/ 35777 h 41"/>
                    <a:gd name="T46" fmla="*/ 60193 w 36"/>
                    <a:gd name="T47" fmla="*/ 35777 h 41"/>
                    <a:gd name="T48" fmla="*/ 61913 w 36"/>
                    <a:gd name="T49" fmla="*/ 39184 h 41"/>
                    <a:gd name="T50" fmla="*/ 56754 w 36"/>
                    <a:gd name="T51" fmla="*/ 39184 h 41"/>
                    <a:gd name="T52" fmla="*/ 51594 w 36"/>
                    <a:gd name="T53" fmla="*/ 40888 h 41"/>
                    <a:gd name="T54" fmla="*/ 49874 w 36"/>
                    <a:gd name="T55" fmla="*/ 44295 h 41"/>
                    <a:gd name="T56" fmla="*/ 56754 w 36"/>
                    <a:gd name="T57" fmla="*/ 49406 h 41"/>
                    <a:gd name="T58" fmla="*/ 51594 w 36"/>
                    <a:gd name="T59" fmla="*/ 56221 h 41"/>
                    <a:gd name="T60" fmla="*/ 51594 w 36"/>
                    <a:gd name="T61" fmla="*/ 69850 h 41"/>
                    <a:gd name="T62" fmla="*/ 42995 w 36"/>
                    <a:gd name="T63" fmla="*/ 69850 h 41"/>
                    <a:gd name="T64" fmla="*/ 37836 w 36"/>
                    <a:gd name="T65" fmla="*/ 68146 h 41"/>
                    <a:gd name="T66" fmla="*/ 29237 w 36"/>
                    <a:gd name="T67" fmla="*/ 69850 h 41"/>
                    <a:gd name="T68" fmla="*/ 27517 w 36"/>
                    <a:gd name="T69" fmla="*/ 69850 h 41"/>
                    <a:gd name="T70" fmla="*/ 25797 w 36"/>
                    <a:gd name="T71" fmla="*/ 59628 h 41"/>
                    <a:gd name="T72" fmla="*/ 22357 w 36"/>
                    <a:gd name="T73" fmla="*/ 59628 h 41"/>
                    <a:gd name="T74" fmla="*/ 20638 w 36"/>
                    <a:gd name="T75" fmla="*/ 64739 h 41"/>
                    <a:gd name="T76" fmla="*/ 18918 w 36"/>
                    <a:gd name="T77" fmla="*/ 57924 h 41"/>
                    <a:gd name="T78" fmla="*/ 20638 w 36"/>
                    <a:gd name="T79" fmla="*/ 56221 h 41"/>
                    <a:gd name="T80" fmla="*/ 22357 w 36"/>
                    <a:gd name="T81" fmla="*/ 49406 h 41"/>
                    <a:gd name="T82" fmla="*/ 25797 w 36"/>
                    <a:gd name="T83" fmla="*/ 49406 h 41"/>
                    <a:gd name="T84" fmla="*/ 20638 w 36"/>
                    <a:gd name="T85" fmla="*/ 39184 h 41"/>
                    <a:gd name="T86" fmla="*/ 18918 w 36"/>
                    <a:gd name="T87" fmla="*/ 39184 h 41"/>
                    <a:gd name="T88" fmla="*/ 18918 w 36"/>
                    <a:gd name="T89" fmla="*/ 40888 h 41"/>
                    <a:gd name="T90" fmla="*/ 12039 w 36"/>
                    <a:gd name="T91" fmla="*/ 35777 h 41"/>
                    <a:gd name="T92" fmla="*/ 6879 w 36"/>
                    <a:gd name="T93" fmla="*/ 32370 h 41"/>
                    <a:gd name="T94" fmla="*/ 0 w 36"/>
                    <a:gd name="T95" fmla="*/ 20444 h 4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41"/>
                    <a:gd name="T146" fmla="*/ 36 w 36"/>
                    <a:gd name="T147" fmla="*/ 41 h 4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41">
                      <a:moveTo>
                        <a:pt x="0" y="12"/>
                      </a:moveTo>
                      <a:lnTo>
                        <a:pt x="1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13" y="4"/>
                      </a:lnTo>
                      <a:lnTo>
                        <a:pt x="17" y="5"/>
                      </a:lnTo>
                      <a:lnTo>
                        <a:pt x="23" y="1"/>
                      </a:lnTo>
                      <a:lnTo>
                        <a:pt x="27" y="2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0" y="4"/>
                      </a:lnTo>
                      <a:lnTo>
                        <a:pt x="30" y="9"/>
                      </a:lnTo>
                      <a:lnTo>
                        <a:pt x="25" y="11"/>
                      </a:lnTo>
                      <a:lnTo>
                        <a:pt x="27" y="13"/>
                      </a:lnTo>
                      <a:lnTo>
                        <a:pt x="28" y="13"/>
                      </a:lnTo>
                      <a:lnTo>
                        <a:pt x="29" y="13"/>
                      </a:lnTo>
                      <a:lnTo>
                        <a:pt x="27" y="16"/>
                      </a:lnTo>
                      <a:lnTo>
                        <a:pt x="28" y="16"/>
                      </a:lnTo>
                      <a:lnTo>
                        <a:pt x="29" y="19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34" y="21"/>
                      </a:lnTo>
                      <a:lnTo>
                        <a:pt x="35" y="21"/>
                      </a:lnTo>
                      <a:lnTo>
                        <a:pt x="36" y="23"/>
                      </a:lnTo>
                      <a:lnTo>
                        <a:pt x="33" y="23"/>
                      </a:lnTo>
                      <a:lnTo>
                        <a:pt x="30" y="24"/>
                      </a:lnTo>
                      <a:lnTo>
                        <a:pt x="29" y="26"/>
                      </a:lnTo>
                      <a:lnTo>
                        <a:pt x="33" y="29"/>
                      </a:lnTo>
                      <a:lnTo>
                        <a:pt x="30" y="33"/>
                      </a:lnTo>
                      <a:lnTo>
                        <a:pt x="30" y="41"/>
                      </a:lnTo>
                      <a:lnTo>
                        <a:pt x="25" y="41"/>
                      </a:lnTo>
                      <a:lnTo>
                        <a:pt x="22" y="40"/>
                      </a:lnTo>
                      <a:lnTo>
                        <a:pt x="17" y="41"/>
                      </a:lnTo>
                      <a:lnTo>
                        <a:pt x="16" y="41"/>
                      </a:lnTo>
                      <a:lnTo>
                        <a:pt x="15" y="35"/>
                      </a:lnTo>
                      <a:lnTo>
                        <a:pt x="13" y="35"/>
                      </a:lnTo>
                      <a:lnTo>
                        <a:pt x="12" y="38"/>
                      </a:lnTo>
                      <a:lnTo>
                        <a:pt x="11" y="34"/>
                      </a:lnTo>
                      <a:lnTo>
                        <a:pt x="12" y="33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11" y="24"/>
                      </a:lnTo>
                      <a:lnTo>
                        <a:pt x="7" y="21"/>
                      </a:lnTo>
                      <a:lnTo>
                        <a:pt x="4" y="1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5" name="Freeform 68"/>
                <p:cNvSpPr>
                  <a:spLocks noChangeAspect="1"/>
                </p:cNvSpPr>
                <p:nvPr/>
              </p:nvSpPr>
              <p:spPr bwMode="auto">
                <a:xfrm>
                  <a:off x="6528581" y="3054418"/>
                  <a:ext cx="12981" cy="10218"/>
                </a:xfrm>
                <a:custGeom>
                  <a:avLst/>
                  <a:gdLst>
                    <a:gd name="T0" fmla="*/ 0 w 7"/>
                    <a:gd name="T1" fmla="*/ 11113 h 6"/>
                    <a:gd name="T2" fmla="*/ 1814 w 7"/>
                    <a:gd name="T3" fmla="*/ 11113 h 6"/>
                    <a:gd name="T4" fmla="*/ 7257 w 7"/>
                    <a:gd name="T5" fmla="*/ 9261 h 6"/>
                    <a:gd name="T6" fmla="*/ 9071 w 7"/>
                    <a:gd name="T7" fmla="*/ 3704 h 6"/>
                    <a:gd name="T8" fmla="*/ 12700 w 7"/>
                    <a:gd name="T9" fmla="*/ 0 h 6"/>
                    <a:gd name="T10" fmla="*/ 10886 w 7"/>
                    <a:gd name="T11" fmla="*/ 3704 h 6"/>
                    <a:gd name="T12" fmla="*/ 9071 w 7"/>
                    <a:gd name="T13" fmla="*/ 3704 h 6"/>
                    <a:gd name="T14" fmla="*/ 7257 w 7"/>
                    <a:gd name="T15" fmla="*/ 9261 h 6"/>
                    <a:gd name="T16" fmla="*/ 3629 w 7"/>
                    <a:gd name="T17" fmla="*/ 11113 h 6"/>
                    <a:gd name="T18" fmla="*/ 0 w 7"/>
                    <a:gd name="T19" fmla="*/ 1111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6"/>
                    <a:gd name="T32" fmla="*/ 7 w 7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6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" name="Freeform 69"/>
                <p:cNvSpPr>
                  <a:spLocks noChangeAspect="1"/>
                </p:cNvSpPr>
                <p:nvPr/>
              </p:nvSpPr>
              <p:spPr bwMode="auto">
                <a:xfrm>
                  <a:off x="6509109" y="3076558"/>
                  <a:ext cx="8114" cy="8515"/>
                </a:xfrm>
                <a:custGeom>
                  <a:avLst/>
                  <a:gdLst>
                    <a:gd name="T0" fmla="*/ 0 w 4"/>
                    <a:gd name="T1" fmla="*/ 7938 h 4"/>
                    <a:gd name="T2" fmla="*/ 1985 w 4"/>
                    <a:gd name="T3" fmla="*/ 7938 h 4"/>
                    <a:gd name="T4" fmla="*/ 1985 w 4"/>
                    <a:gd name="T5" fmla="*/ 5953 h 4"/>
                    <a:gd name="T6" fmla="*/ 3969 w 4"/>
                    <a:gd name="T7" fmla="*/ 5953 h 4"/>
                    <a:gd name="T8" fmla="*/ 3969 w 4"/>
                    <a:gd name="T9" fmla="*/ 1985 h 4"/>
                    <a:gd name="T10" fmla="*/ 3969 w 4"/>
                    <a:gd name="T11" fmla="*/ 0 h 4"/>
                    <a:gd name="T12" fmla="*/ 7938 w 4"/>
                    <a:gd name="T13" fmla="*/ 1985 h 4"/>
                    <a:gd name="T14" fmla="*/ 7938 w 4"/>
                    <a:gd name="T15" fmla="*/ 5953 h 4"/>
                    <a:gd name="T16" fmla="*/ 1985 w 4"/>
                    <a:gd name="T17" fmla="*/ 7938 h 4"/>
                    <a:gd name="T18" fmla="*/ 0 w 4"/>
                    <a:gd name="T19" fmla="*/ 7938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4"/>
                    <a:gd name="T32" fmla="*/ 4 w 4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7" name="Freeform 70"/>
                <p:cNvSpPr>
                  <a:spLocks noChangeAspect="1"/>
                </p:cNvSpPr>
                <p:nvPr/>
              </p:nvSpPr>
              <p:spPr bwMode="auto">
                <a:xfrm>
                  <a:off x="6484770" y="3093588"/>
                  <a:ext cx="8113" cy="5108"/>
                </a:xfrm>
                <a:custGeom>
                  <a:avLst/>
                  <a:gdLst>
                    <a:gd name="T0" fmla="*/ 0 w 5"/>
                    <a:gd name="T1" fmla="*/ 6350 h 4"/>
                    <a:gd name="T2" fmla="*/ 3175 w 5"/>
                    <a:gd name="T3" fmla="*/ 6350 h 4"/>
                    <a:gd name="T4" fmla="*/ 4762 w 5"/>
                    <a:gd name="T5" fmla="*/ 6350 h 4"/>
                    <a:gd name="T6" fmla="*/ 6350 w 5"/>
                    <a:gd name="T7" fmla="*/ 1588 h 4"/>
                    <a:gd name="T8" fmla="*/ 7937 w 5"/>
                    <a:gd name="T9" fmla="*/ 0 h 4"/>
                    <a:gd name="T10" fmla="*/ 6350 w 5"/>
                    <a:gd name="T11" fmla="*/ 0 h 4"/>
                    <a:gd name="T12" fmla="*/ 6350 w 5"/>
                    <a:gd name="T13" fmla="*/ 1588 h 4"/>
                    <a:gd name="T14" fmla="*/ 6350 w 5"/>
                    <a:gd name="T15" fmla="*/ 3175 h 4"/>
                    <a:gd name="T16" fmla="*/ 4762 w 5"/>
                    <a:gd name="T17" fmla="*/ 4762 h 4"/>
                    <a:gd name="T18" fmla="*/ 3175 w 5"/>
                    <a:gd name="T19" fmla="*/ 6350 h 4"/>
                    <a:gd name="T20" fmla="*/ 0 w 5"/>
                    <a:gd name="T21" fmla="*/ 635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"/>
                    <a:gd name="T34" fmla="*/ 0 h 4"/>
                    <a:gd name="T35" fmla="*/ 5 w 5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8" name="Freeform 71"/>
                <p:cNvSpPr>
                  <a:spLocks noChangeAspect="1"/>
                </p:cNvSpPr>
                <p:nvPr/>
              </p:nvSpPr>
              <p:spPr bwMode="auto">
                <a:xfrm>
                  <a:off x="6260842" y="3681125"/>
                  <a:ext cx="739934" cy="667579"/>
                </a:xfrm>
                <a:custGeom>
                  <a:avLst/>
                  <a:gdLst>
                    <a:gd name="T0" fmla="*/ 51612 w 430"/>
                    <a:gd name="T1" fmla="*/ 122756 h 392"/>
                    <a:gd name="T2" fmla="*/ 99784 w 430"/>
                    <a:gd name="T3" fmla="*/ 172199 h 392"/>
                    <a:gd name="T4" fmla="*/ 154837 w 430"/>
                    <a:gd name="T5" fmla="*/ 190953 h 392"/>
                    <a:gd name="T6" fmla="*/ 182363 w 430"/>
                    <a:gd name="T7" fmla="*/ 231872 h 392"/>
                    <a:gd name="T8" fmla="*/ 221933 w 430"/>
                    <a:gd name="T9" fmla="*/ 269381 h 392"/>
                    <a:gd name="T10" fmla="*/ 246018 w 430"/>
                    <a:gd name="T11" fmla="*/ 310299 h 392"/>
                    <a:gd name="T12" fmla="*/ 282147 w 430"/>
                    <a:gd name="T13" fmla="*/ 378497 h 392"/>
                    <a:gd name="T14" fmla="*/ 338920 w 430"/>
                    <a:gd name="T15" fmla="*/ 344398 h 392"/>
                    <a:gd name="T16" fmla="*/ 366447 w 430"/>
                    <a:gd name="T17" fmla="*/ 421120 h 392"/>
                    <a:gd name="T18" fmla="*/ 319996 w 430"/>
                    <a:gd name="T19" fmla="*/ 398956 h 392"/>
                    <a:gd name="T20" fmla="*/ 311394 w 430"/>
                    <a:gd name="T21" fmla="*/ 417711 h 392"/>
                    <a:gd name="T22" fmla="*/ 295910 w 430"/>
                    <a:gd name="T23" fmla="*/ 463744 h 392"/>
                    <a:gd name="T24" fmla="*/ 280426 w 430"/>
                    <a:gd name="T25" fmla="*/ 509778 h 392"/>
                    <a:gd name="T26" fmla="*/ 304512 w 430"/>
                    <a:gd name="T27" fmla="*/ 535352 h 392"/>
                    <a:gd name="T28" fmla="*/ 338920 w 430"/>
                    <a:gd name="T29" fmla="*/ 543876 h 392"/>
                    <a:gd name="T30" fmla="*/ 335479 w 430"/>
                    <a:gd name="T31" fmla="*/ 591615 h 392"/>
                    <a:gd name="T32" fmla="*/ 414618 w 430"/>
                    <a:gd name="T33" fmla="*/ 603549 h 392"/>
                    <a:gd name="T34" fmla="*/ 454188 w 430"/>
                    <a:gd name="T35" fmla="*/ 618894 h 392"/>
                    <a:gd name="T36" fmla="*/ 550530 w 430"/>
                    <a:gd name="T37" fmla="*/ 651288 h 392"/>
                    <a:gd name="T38" fmla="*/ 593540 w 430"/>
                    <a:gd name="T39" fmla="*/ 637648 h 392"/>
                    <a:gd name="T40" fmla="*/ 629669 w 430"/>
                    <a:gd name="T41" fmla="*/ 606959 h 392"/>
                    <a:gd name="T42" fmla="*/ 645153 w 430"/>
                    <a:gd name="T43" fmla="*/ 574565 h 392"/>
                    <a:gd name="T44" fmla="*/ 665798 w 430"/>
                    <a:gd name="T45" fmla="*/ 543876 h 392"/>
                    <a:gd name="T46" fmla="*/ 655475 w 430"/>
                    <a:gd name="T47" fmla="*/ 528532 h 392"/>
                    <a:gd name="T48" fmla="*/ 614185 w 430"/>
                    <a:gd name="T49" fmla="*/ 511482 h 392"/>
                    <a:gd name="T50" fmla="*/ 593540 w 430"/>
                    <a:gd name="T51" fmla="*/ 501253 h 392"/>
                    <a:gd name="T52" fmla="*/ 579777 w 430"/>
                    <a:gd name="T53" fmla="*/ 475679 h 392"/>
                    <a:gd name="T54" fmla="*/ 550530 w 430"/>
                    <a:gd name="T55" fmla="*/ 477384 h 392"/>
                    <a:gd name="T56" fmla="*/ 536767 w 430"/>
                    <a:gd name="T57" fmla="*/ 477384 h 392"/>
                    <a:gd name="T58" fmla="*/ 564294 w 430"/>
                    <a:gd name="T59" fmla="*/ 463744 h 392"/>
                    <a:gd name="T60" fmla="*/ 600422 w 430"/>
                    <a:gd name="T61" fmla="*/ 475679 h 392"/>
                    <a:gd name="T62" fmla="*/ 610745 w 430"/>
                    <a:gd name="T63" fmla="*/ 492728 h 392"/>
                    <a:gd name="T64" fmla="*/ 626228 w 430"/>
                    <a:gd name="T65" fmla="*/ 499548 h 392"/>
                    <a:gd name="T66" fmla="*/ 655475 w 430"/>
                    <a:gd name="T67" fmla="*/ 489318 h 392"/>
                    <a:gd name="T68" fmla="*/ 683002 w 430"/>
                    <a:gd name="T69" fmla="*/ 492728 h 392"/>
                    <a:gd name="T70" fmla="*/ 710528 w 430"/>
                    <a:gd name="T71" fmla="*/ 504663 h 392"/>
                    <a:gd name="T72" fmla="*/ 731173 w 430"/>
                    <a:gd name="T73" fmla="*/ 484203 h 392"/>
                    <a:gd name="T74" fmla="*/ 705367 w 430"/>
                    <a:gd name="T75" fmla="*/ 455219 h 392"/>
                    <a:gd name="T76" fmla="*/ 658916 w 430"/>
                    <a:gd name="T77" fmla="*/ 434760 h 392"/>
                    <a:gd name="T78" fmla="*/ 655475 w 430"/>
                    <a:gd name="T79" fmla="*/ 402366 h 392"/>
                    <a:gd name="T80" fmla="*/ 612465 w 430"/>
                    <a:gd name="T81" fmla="*/ 385317 h 392"/>
                    <a:gd name="T82" fmla="*/ 600422 w 430"/>
                    <a:gd name="T83" fmla="*/ 368267 h 392"/>
                    <a:gd name="T84" fmla="*/ 586659 w 430"/>
                    <a:gd name="T85" fmla="*/ 327349 h 392"/>
                    <a:gd name="T86" fmla="*/ 567734 w 430"/>
                    <a:gd name="T87" fmla="*/ 279610 h 392"/>
                    <a:gd name="T88" fmla="*/ 547089 w 430"/>
                    <a:gd name="T89" fmla="*/ 238692 h 392"/>
                    <a:gd name="T90" fmla="*/ 533326 w 430"/>
                    <a:gd name="T91" fmla="*/ 216528 h 392"/>
                    <a:gd name="T92" fmla="*/ 526445 w 430"/>
                    <a:gd name="T93" fmla="*/ 189248 h 392"/>
                    <a:gd name="T94" fmla="*/ 502359 w 430"/>
                    <a:gd name="T95" fmla="*/ 150035 h 392"/>
                    <a:gd name="T96" fmla="*/ 478273 w 430"/>
                    <a:gd name="T97" fmla="*/ 109116 h 392"/>
                    <a:gd name="T98" fmla="*/ 435263 w 430"/>
                    <a:gd name="T99" fmla="*/ 95477 h 392"/>
                    <a:gd name="T100" fmla="*/ 414618 w 430"/>
                    <a:gd name="T101" fmla="*/ 90362 h 392"/>
                    <a:gd name="T102" fmla="*/ 390532 w 430"/>
                    <a:gd name="T103" fmla="*/ 57968 h 392"/>
                    <a:gd name="T104" fmla="*/ 359565 w 430"/>
                    <a:gd name="T105" fmla="*/ 54558 h 392"/>
                    <a:gd name="T106" fmla="*/ 354404 w 430"/>
                    <a:gd name="T107" fmla="*/ 17049 h 392"/>
                    <a:gd name="T108" fmla="*/ 311394 w 430"/>
                    <a:gd name="T109" fmla="*/ 34099 h 392"/>
                    <a:gd name="T110" fmla="*/ 275265 w 430"/>
                    <a:gd name="T111" fmla="*/ 71608 h 392"/>
                    <a:gd name="T112" fmla="*/ 223653 w 430"/>
                    <a:gd name="T113" fmla="*/ 109116 h 392"/>
                    <a:gd name="T114" fmla="*/ 180643 w 430"/>
                    <a:gd name="T115" fmla="*/ 109116 h 392"/>
                    <a:gd name="T116" fmla="*/ 118708 w 430"/>
                    <a:gd name="T117" fmla="*/ 102296 h 392"/>
                    <a:gd name="T118" fmla="*/ 60214 w 430"/>
                    <a:gd name="T119" fmla="*/ 51148 h 39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0"/>
                    <a:gd name="T181" fmla="*/ 0 h 392"/>
                    <a:gd name="T182" fmla="*/ 430 w 430"/>
                    <a:gd name="T183" fmla="*/ 392 h 39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0" h="392">
                      <a:moveTo>
                        <a:pt x="0" y="57"/>
                      </a:moveTo>
                      <a:lnTo>
                        <a:pt x="4" y="57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10" y="65"/>
                      </a:lnTo>
                      <a:lnTo>
                        <a:pt x="15" y="68"/>
                      </a:lnTo>
                      <a:lnTo>
                        <a:pt x="14" y="71"/>
                      </a:lnTo>
                      <a:lnTo>
                        <a:pt x="18" y="70"/>
                      </a:lnTo>
                      <a:lnTo>
                        <a:pt x="21" y="71"/>
                      </a:lnTo>
                      <a:lnTo>
                        <a:pt x="30" y="72"/>
                      </a:lnTo>
                      <a:lnTo>
                        <a:pt x="35" y="78"/>
                      </a:lnTo>
                      <a:lnTo>
                        <a:pt x="40" y="77"/>
                      </a:lnTo>
                      <a:lnTo>
                        <a:pt x="46" y="79"/>
                      </a:lnTo>
                      <a:lnTo>
                        <a:pt x="46" y="83"/>
                      </a:lnTo>
                      <a:lnTo>
                        <a:pt x="44" y="85"/>
                      </a:lnTo>
                      <a:lnTo>
                        <a:pt x="49" y="91"/>
                      </a:lnTo>
                      <a:lnTo>
                        <a:pt x="52" y="93"/>
                      </a:lnTo>
                      <a:lnTo>
                        <a:pt x="53" y="94"/>
                      </a:lnTo>
                      <a:lnTo>
                        <a:pt x="49" y="96"/>
                      </a:lnTo>
                      <a:lnTo>
                        <a:pt x="58" y="101"/>
                      </a:lnTo>
                      <a:lnTo>
                        <a:pt x="59" y="104"/>
                      </a:lnTo>
                      <a:lnTo>
                        <a:pt x="66" y="106"/>
                      </a:lnTo>
                      <a:lnTo>
                        <a:pt x="70" y="106"/>
                      </a:lnTo>
                      <a:lnTo>
                        <a:pt x="71" y="107"/>
                      </a:lnTo>
                      <a:lnTo>
                        <a:pt x="72" y="105"/>
                      </a:lnTo>
                      <a:lnTo>
                        <a:pt x="76" y="105"/>
                      </a:lnTo>
                      <a:lnTo>
                        <a:pt x="78" y="110"/>
                      </a:lnTo>
                      <a:lnTo>
                        <a:pt x="80" y="110"/>
                      </a:lnTo>
                      <a:lnTo>
                        <a:pt x="87" y="106"/>
                      </a:lnTo>
                      <a:lnTo>
                        <a:pt x="90" y="112"/>
                      </a:lnTo>
                      <a:lnTo>
                        <a:pt x="94" y="111"/>
                      </a:lnTo>
                      <a:lnTo>
                        <a:pt x="94" y="108"/>
                      </a:lnTo>
                      <a:lnTo>
                        <a:pt x="98" y="111"/>
                      </a:lnTo>
                      <a:lnTo>
                        <a:pt x="98" y="113"/>
                      </a:lnTo>
                      <a:lnTo>
                        <a:pt x="101" y="120"/>
                      </a:lnTo>
                      <a:lnTo>
                        <a:pt x="103" y="122"/>
                      </a:lnTo>
                      <a:lnTo>
                        <a:pt x="105" y="120"/>
                      </a:lnTo>
                      <a:lnTo>
                        <a:pt x="106" y="123"/>
                      </a:lnTo>
                      <a:lnTo>
                        <a:pt x="104" y="135"/>
                      </a:lnTo>
                      <a:lnTo>
                        <a:pt x="106" y="136"/>
                      </a:lnTo>
                      <a:lnTo>
                        <a:pt x="110" y="135"/>
                      </a:lnTo>
                      <a:lnTo>
                        <a:pt x="116" y="135"/>
                      </a:lnTo>
                      <a:lnTo>
                        <a:pt x="121" y="134"/>
                      </a:lnTo>
                      <a:lnTo>
                        <a:pt x="122" y="133"/>
                      </a:lnTo>
                      <a:lnTo>
                        <a:pt x="137" y="140"/>
                      </a:lnTo>
                      <a:lnTo>
                        <a:pt x="135" y="148"/>
                      </a:lnTo>
                      <a:lnTo>
                        <a:pt x="137" y="154"/>
                      </a:lnTo>
                      <a:lnTo>
                        <a:pt x="139" y="157"/>
                      </a:lnTo>
                      <a:lnTo>
                        <a:pt x="130" y="157"/>
                      </a:lnTo>
                      <a:lnTo>
                        <a:pt x="129" y="158"/>
                      </a:lnTo>
                      <a:lnTo>
                        <a:pt x="128" y="168"/>
                      </a:lnTo>
                      <a:lnTo>
                        <a:pt x="124" y="170"/>
                      </a:lnTo>
                      <a:lnTo>
                        <a:pt x="126" y="171"/>
                      </a:lnTo>
                      <a:lnTo>
                        <a:pt x="123" y="180"/>
                      </a:lnTo>
                      <a:lnTo>
                        <a:pt x="127" y="182"/>
                      </a:lnTo>
                      <a:lnTo>
                        <a:pt x="128" y="185"/>
                      </a:lnTo>
                      <a:lnTo>
                        <a:pt x="133" y="188"/>
                      </a:lnTo>
                      <a:lnTo>
                        <a:pt x="139" y="185"/>
                      </a:lnTo>
                      <a:lnTo>
                        <a:pt x="140" y="180"/>
                      </a:lnTo>
                      <a:lnTo>
                        <a:pt x="143" y="182"/>
                      </a:lnTo>
                      <a:lnTo>
                        <a:pt x="149" y="202"/>
                      </a:lnTo>
                      <a:lnTo>
                        <a:pt x="152" y="203"/>
                      </a:lnTo>
                      <a:lnTo>
                        <a:pt x="147" y="205"/>
                      </a:lnTo>
                      <a:lnTo>
                        <a:pt x="149" y="215"/>
                      </a:lnTo>
                      <a:lnTo>
                        <a:pt x="151" y="214"/>
                      </a:lnTo>
                      <a:lnTo>
                        <a:pt x="155" y="221"/>
                      </a:lnTo>
                      <a:lnTo>
                        <a:pt x="157" y="220"/>
                      </a:lnTo>
                      <a:lnTo>
                        <a:pt x="158" y="225"/>
                      </a:lnTo>
                      <a:lnTo>
                        <a:pt x="162" y="226"/>
                      </a:lnTo>
                      <a:lnTo>
                        <a:pt x="164" y="222"/>
                      </a:lnTo>
                      <a:lnTo>
                        <a:pt x="166" y="225"/>
                      </a:lnTo>
                      <a:lnTo>
                        <a:pt x="175" y="224"/>
                      </a:lnTo>
                      <a:lnTo>
                        <a:pt x="178" y="221"/>
                      </a:lnTo>
                      <a:lnTo>
                        <a:pt x="185" y="222"/>
                      </a:lnTo>
                      <a:lnTo>
                        <a:pt x="185" y="211"/>
                      </a:lnTo>
                      <a:lnTo>
                        <a:pt x="190" y="210"/>
                      </a:lnTo>
                      <a:lnTo>
                        <a:pt x="190" y="205"/>
                      </a:lnTo>
                      <a:lnTo>
                        <a:pt x="192" y="204"/>
                      </a:lnTo>
                      <a:lnTo>
                        <a:pt x="193" y="200"/>
                      </a:lnTo>
                      <a:lnTo>
                        <a:pt x="197" y="202"/>
                      </a:lnTo>
                      <a:lnTo>
                        <a:pt x="204" y="199"/>
                      </a:lnTo>
                      <a:lnTo>
                        <a:pt x="207" y="200"/>
                      </a:lnTo>
                      <a:lnTo>
                        <a:pt x="207" y="205"/>
                      </a:lnTo>
                      <a:lnTo>
                        <a:pt x="209" y="204"/>
                      </a:lnTo>
                      <a:lnTo>
                        <a:pt x="214" y="211"/>
                      </a:lnTo>
                      <a:lnTo>
                        <a:pt x="218" y="211"/>
                      </a:lnTo>
                      <a:lnTo>
                        <a:pt x="223" y="234"/>
                      </a:lnTo>
                      <a:lnTo>
                        <a:pt x="221" y="233"/>
                      </a:lnTo>
                      <a:lnTo>
                        <a:pt x="217" y="244"/>
                      </a:lnTo>
                      <a:lnTo>
                        <a:pt x="213" y="247"/>
                      </a:lnTo>
                      <a:lnTo>
                        <a:pt x="208" y="240"/>
                      </a:lnTo>
                      <a:lnTo>
                        <a:pt x="206" y="242"/>
                      </a:lnTo>
                      <a:lnTo>
                        <a:pt x="201" y="238"/>
                      </a:lnTo>
                      <a:lnTo>
                        <a:pt x="198" y="238"/>
                      </a:lnTo>
                      <a:lnTo>
                        <a:pt x="198" y="234"/>
                      </a:lnTo>
                      <a:lnTo>
                        <a:pt x="195" y="237"/>
                      </a:lnTo>
                      <a:lnTo>
                        <a:pt x="192" y="233"/>
                      </a:lnTo>
                      <a:lnTo>
                        <a:pt x="191" y="236"/>
                      </a:lnTo>
                      <a:lnTo>
                        <a:pt x="190" y="234"/>
                      </a:lnTo>
                      <a:lnTo>
                        <a:pt x="186" y="234"/>
                      </a:lnTo>
                      <a:lnTo>
                        <a:pt x="185" y="233"/>
                      </a:lnTo>
                      <a:lnTo>
                        <a:pt x="183" y="236"/>
                      </a:lnTo>
                      <a:lnTo>
                        <a:pt x="180" y="234"/>
                      </a:lnTo>
                      <a:lnTo>
                        <a:pt x="179" y="236"/>
                      </a:lnTo>
                      <a:lnTo>
                        <a:pt x="177" y="236"/>
                      </a:lnTo>
                      <a:lnTo>
                        <a:pt x="173" y="238"/>
                      </a:lnTo>
                      <a:lnTo>
                        <a:pt x="178" y="243"/>
                      </a:lnTo>
                      <a:lnTo>
                        <a:pt x="177" y="244"/>
                      </a:lnTo>
                      <a:lnTo>
                        <a:pt x="179" y="247"/>
                      </a:lnTo>
                      <a:lnTo>
                        <a:pt x="181" y="245"/>
                      </a:lnTo>
                      <a:lnTo>
                        <a:pt x="184" y="247"/>
                      </a:lnTo>
                      <a:lnTo>
                        <a:pt x="183" y="254"/>
                      </a:lnTo>
                      <a:lnTo>
                        <a:pt x="185" y="254"/>
                      </a:lnTo>
                      <a:lnTo>
                        <a:pt x="186" y="259"/>
                      </a:lnTo>
                      <a:lnTo>
                        <a:pt x="184" y="259"/>
                      </a:lnTo>
                      <a:lnTo>
                        <a:pt x="185" y="260"/>
                      </a:lnTo>
                      <a:lnTo>
                        <a:pt x="183" y="261"/>
                      </a:lnTo>
                      <a:lnTo>
                        <a:pt x="184" y="270"/>
                      </a:lnTo>
                      <a:lnTo>
                        <a:pt x="174" y="273"/>
                      </a:lnTo>
                      <a:lnTo>
                        <a:pt x="172" y="272"/>
                      </a:lnTo>
                      <a:lnTo>
                        <a:pt x="172" y="278"/>
                      </a:lnTo>
                      <a:lnTo>
                        <a:pt x="168" y="282"/>
                      </a:lnTo>
                      <a:lnTo>
                        <a:pt x="166" y="282"/>
                      </a:lnTo>
                      <a:lnTo>
                        <a:pt x="164" y="284"/>
                      </a:lnTo>
                      <a:lnTo>
                        <a:pt x="163" y="288"/>
                      </a:lnTo>
                      <a:lnTo>
                        <a:pt x="164" y="289"/>
                      </a:lnTo>
                      <a:lnTo>
                        <a:pt x="162" y="293"/>
                      </a:lnTo>
                      <a:lnTo>
                        <a:pt x="163" y="294"/>
                      </a:lnTo>
                      <a:lnTo>
                        <a:pt x="162" y="296"/>
                      </a:lnTo>
                      <a:lnTo>
                        <a:pt x="163" y="299"/>
                      </a:lnTo>
                      <a:lnTo>
                        <a:pt x="166" y="299"/>
                      </a:lnTo>
                      <a:lnTo>
                        <a:pt x="166" y="301"/>
                      </a:lnTo>
                      <a:lnTo>
                        <a:pt x="167" y="300"/>
                      </a:lnTo>
                      <a:lnTo>
                        <a:pt x="169" y="301"/>
                      </a:lnTo>
                      <a:lnTo>
                        <a:pt x="172" y="306"/>
                      </a:lnTo>
                      <a:lnTo>
                        <a:pt x="174" y="307"/>
                      </a:lnTo>
                      <a:lnTo>
                        <a:pt x="173" y="310"/>
                      </a:lnTo>
                      <a:lnTo>
                        <a:pt x="173" y="311"/>
                      </a:lnTo>
                      <a:lnTo>
                        <a:pt x="178" y="313"/>
                      </a:lnTo>
                      <a:lnTo>
                        <a:pt x="177" y="314"/>
                      </a:lnTo>
                      <a:lnTo>
                        <a:pt x="179" y="316"/>
                      </a:lnTo>
                      <a:lnTo>
                        <a:pt x="181" y="313"/>
                      </a:lnTo>
                      <a:lnTo>
                        <a:pt x="184" y="313"/>
                      </a:lnTo>
                      <a:lnTo>
                        <a:pt x="187" y="316"/>
                      </a:lnTo>
                      <a:lnTo>
                        <a:pt x="187" y="317"/>
                      </a:lnTo>
                      <a:lnTo>
                        <a:pt x="185" y="320"/>
                      </a:lnTo>
                      <a:lnTo>
                        <a:pt x="186" y="323"/>
                      </a:lnTo>
                      <a:lnTo>
                        <a:pt x="191" y="323"/>
                      </a:lnTo>
                      <a:lnTo>
                        <a:pt x="193" y="319"/>
                      </a:lnTo>
                      <a:lnTo>
                        <a:pt x="197" y="319"/>
                      </a:lnTo>
                      <a:lnTo>
                        <a:pt x="196" y="320"/>
                      </a:lnTo>
                      <a:lnTo>
                        <a:pt x="197" y="323"/>
                      </a:lnTo>
                      <a:lnTo>
                        <a:pt x="202" y="323"/>
                      </a:lnTo>
                      <a:lnTo>
                        <a:pt x="203" y="327"/>
                      </a:lnTo>
                      <a:lnTo>
                        <a:pt x="204" y="330"/>
                      </a:lnTo>
                      <a:lnTo>
                        <a:pt x="204" y="331"/>
                      </a:lnTo>
                      <a:lnTo>
                        <a:pt x="206" y="339"/>
                      </a:lnTo>
                      <a:lnTo>
                        <a:pt x="202" y="346"/>
                      </a:lnTo>
                      <a:lnTo>
                        <a:pt x="200" y="347"/>
                      </a:lnTo>
                      <a:lnTo>
                        <a:pt x="195" y="347"/>
                      </a:lnTo>
                      <a:lnTo>
                        <a:pt x="192" y="353"/>
                      </a:lnTo>
                      <a:lnTo>
                        <a:pt x="197" y="356"/>
                      </a:lnTo>
                      <a:lnTo>
                        <a:pt x="200" y="359"/>
                      </a:lnTo>
                      <a:lnTo>
                        <a:pt x="200" y="363"/>
                      </a:lnTo>
                      <a:lnTo>
                        <a:pt x="203" y="359"/>
                      </a:lnTo>
                      <a:lnTo>
                        <a:pt x="221" y="358"/>
                      </a:lnTo>
                      <a:lnTo>
                        <a:pt x="229" y="351"/>
                      </a:lnTo>
                      <a:lnTo>
                        <a:pt x="230" y="354"/>
                      </a:lnTo>
                      <a:lnTo>
                        <a:pt x="236" y="356"/>
                      </a:lnTo>
                      <a:lnTo>
                        <a:pt x="241" y="354"/>
                      </a:lnTo>
                      <a:lnTo>
                        <a:pt x="242" y="350"/>
                      </a:lnTo>
                      <a:lnTo>
                        <a:pt x="243" y="351"/>
                      </a:lnTo>
                      <a:lnTo>
                        <a:pt x="243" y="359"/>
                      </a:lnTo>
                      <a:lnTo>
                        <a:pt x="247" y="359"/>
                      </a:lnTo>
                      <a:lnTo>
                        <a:pt x="246" y="362"/>
                      </a:lnTo>
                      <a:lnTo>
                        <a:pt x="249" y="362"/>
                      </a:lnTo>
                      <a:lnTo>
                        <a:pt x="252" y="363"/>
                      </a:lnTo>
                      <a:lnTo>
                        <a:pt x="258" y="363"/>
                      </a:lnTo>
                      <a:lnTo>
                        <a:pt x="260" y="364"/>
                      </a:lnTo>
                      <a:lnTo>
                        <a:pt x="264" y="363"/>
                      </a:lnTo>
                      <a:lnTo>
                        <a:pt x="266" y="362"/>
                      </a:lnTo>
                      <a:lnTo>
                        <a:pt x="275" y="359"/>
                      </a:lnTo>
                      <a:lnTo>
                        <a:pt x="276" y="360"/>
                      </a:lnTo>
                      <a:lnTo>
                        <a:pt x="284" y="358"/>
                      </a:lnTo>
                      <a:lnTo>
                        <a:pt x="287" y="360"/>
                      </a:lnTo>
                      <a:lnTo>
                        <a:pt x="289" y="367"/>
                      </a:lnTo>
                      <a:lnTo>
                        <a:pt x="293" y="371"/>
                      </a:lnTo>
                      <a:lnTo>
                        <a:pt x="304" y="379"/>
                      </a:lnTo>
                      <a:lnTo>
                        <a:pt x="321" y="377"/>
                      </a:lnTo>
                      <a:lnTo>
                        <a:pt x="320" y="382"/>
                      </a:lnTo>
                      <a:lnTo>
                        <a:pt x="324" y="382"/>
                      </a:lnTo>
                      <a:lnTo>
                        <a:pt x="324" y="379"/>
                      </a:lnTo>
                      <a:lnTo>
                        <a:pt x="326" y="380"/>
                      </a:lnTo>
                      <a:lnTo>
                        <a:pt x="327" y="386"/>
                      </a:lnTo>
                      <a:lnTo>
                        <a:pt x="330" y="392"/>
                      </a:lnTo>
                      <a:lnTo>
                        <a:pt x="333" y="392"/>
                      </a:lnTo>
                      <a:lnTo>
                        <a:pt x="339" y="384"/>
                      </a:lnTo>
                      <a:lnTo>
                        <a:pt x="344" y="384"/>
                      </a:lnTo>
                      <a:lnTo>
                        <a:pt x="347" y="380"/>
                      </a:lnTo>
                      <a:lnTo>
                        <a:pt x="345" y="374"/>
                      </a:lnTo>
                      <a:lnTo>
                        <a:pt x="350" y="374"/>
                      </a:lnTo>
                      <a:lnTo>
                        <a:pt x="352" y="370"/>
                      </a:lnTo>
                      <a:lnTo>
                        <a:pt x="355" y="369"/>
                      </a:lnTo>
                      <a:lnTo>
                        <a:pt x="358" y="370"/>
                      </a:lnTo>
                      <a:lnTo>
                        <a:pt x="361" y="368"/>
                      </a:lnTo>
                      <a:lnTo>
                        <a:pt x="360" y="365"/>
                      </a:lnTo>
                      <a:lnTo>
                        <a:pt x="360" y="362"/>
                      </a:lnTo>
                      <a:lnTo>
                        <a:pt x="356" y="359"/>
                      </a:lnTo>
                      <a:lnTo>
                        <a:pt x="358" y="357"/>
                      </a:lnTo>
                      <a:lnTo>
                        <a:pt x="366" y="356"/>
                      </a:lnTo>
                      <a:lnTo>
                        <a:pt x="368" y="354"/>
                      </a:lnTo>
                      <a:lnTo>
                        <a:pt x="370" y="354"/>
                      </a:lnTo>
                      <a:lnTo>
                        <a:pt x="370" y="353"/>
                      </a:lnTo>
                      <a:lnTo>
                        <a:pt x="373" y="353"/>
                      </a:lnTo>
                      <a:lnTo>
                        <a:pt x="370" y="344"/>
                      </a:lnTo>
                      <a:lnTo>
                        <a:pt x="373" y="341"/>
                      </a:lnTo>
                      <a:lnTo>
                        <a:pt x="379" y="341"/>
                      </a:lnTo>
                      <a:lnTo>
                        <a:pt x="378" y="340"/>
                      </a:lnTo>
                      <a:lnTo>
                        <a:pt x="377" y="340"/>
                      </a:lnTo>
                      <a:lnTo>
                        <a:pt x="375" y="337"/>
                      </a:lnTo>
                      <a:lnTo>
                        <a:pt x="374" y="333"/>
                      </a:lnTo>
                      <a:lnTo>
                        <a:pt x="377" y="333"/>
                      </a:lnTo>
                      <a:lnTo>
                        <a:pt x="378" y="328"/>
                      </a:lnTo>
                      <a:lnTo>
                        <a:pt x="375" y="327"/>
                      </a:lnTo>
                      <a:lnTo>
                        <a:pt x="383" y="320"/>
                      </a:lnTo>
                      <a:lnTo>
                        <a:pt x="384" y="323"/>
                      </a:lnTo>
                      <a:lnTo>
                        <a:pt x="387" y="320"/>
                      </a:lnTo>
                      <a:lnTo>
                        <a:pt x="387" y="319"/>
                      </a:lnTo>
                      <a:lnTo>
                        <a:pt x="390" y="320"/>
                      </a:lnTo>
                      <a:lnTo>
                        <a:pt x="387" y="319"/>
                      </a:lnTo>
                      <a:lnTo>
                        <a:pt x="385" y="320"/>
                      </a:lnTo>
                      <a:lnTo>
                        <a:pt x="385" y="319"/>
                      </a:lnTo>
                      <a:lnTo>
                        <a:pt x="386" y="318"/>
                      </a:lnTo>
                      <a:lnTo>
                        <a:pt x="387" y="318"/>
                      </a:lnTo>
                      <a:lnTo>
                        <a:pt x="385" y="316"/>
                      </a:lnTo>
                      <a:lnTo>
                        <a:pt x="384" y="313"/>
                      </a:lnTo>
                      <a:lnTo>
                        <a:pt x="383" y="313"/>
                      </a:lnTo>
                      <a:lnTo>
                        <a:pt x="383" y="312"/>
                      </a:lnTo>
                      <a:lnTo>
                        <a:pt x="381" y="311"/>
                      </a:lnTo>
                      <a:lnTo>
                        <a:pt x="381" y="310"/>
                      </a:lnTo>
                      <a:lnTo>
                        <a:pt x="375" y="306"/>
                      </a:lnTo>
                      <a:lnTo>
                        <a:pt x="372" y="304"/>
                      </a:lnTo>
                      <a:lnTo>
                        <a:pt x="369" y="302"/>
                      </a:lnTo>
                      <a:lnTo>
                        <a:pt x="368" y="301"/>
                      </a:lnTo>
                      <a:lnTo>
                        <a:pt x="367" y="301"/>
                      </a:lnTo>
                      <a:lnTo>
                        <a:pt x="366" y="300"/>
                      </a:lnTo>
                      <a:lnTo>
                        <a:pt x="362" y="299"/>
                      </a:lnTo>
                      <a:lnTo>
                        <a:pt x="360" y="299"/>
                      </a:lnTo>
                      <a:lnTo>
                        <a:pt x="358" y="299"/>
                      </a:lnTo>
                      <a:lnTo>
                        <a:pt x="357" y="300"/>
                      </a:lnTo>
                      <a:lnTo>
                        <a:pt x="354" y="300"/>
                      </a:lnTo>
                      <a:lnTo>
                        <a:pt x="350" y="299"/>
                      </a:lnTo>
                      <a:lnTo>
                        <a:pt x="349" y="297"/>
                      </a:lnTo>
                      <a:lnTo>
                        <a:pt x="345" y="296"/>
                      </a:lnTo>
                      <a:lnTo>
                        <a:pt x="344" y="295"/>
                      </a:lnTo>
                      <a:lnTo>
                        <a:pt x="341" y="294"/>
                      </a:lnTo>
                      <a:lnTo>
                        <a:pt x="341" y="291"/>
                      </a:lnTo>
                      <a:lnTo>
                        <a:pt x="343" y="293"/>
                      </a:lnTo>
                      <a:lnTo>
                        <a:pt x="344" y="294"/>
                      </a:lnTo>
                      <a:lnTo>
                        <a:pt x="345" y="294"/>
                      </a:lnTo>
                      <a:lnTo>
                        <a:pt x="346" y="294"/>
                      </a:lnTo>
                      <a:lnTo>
                        <a:pt x="346" y="291"/>
                      </a:lnTo>
                      <a:lnTo>
                        <a:pt x="347" y="291"/>
                      </a:lnTo>
                      <a:lnTo>
                        <a:pt x="346" y="289"/>
                      </a:lnTo>
                      <a:lnTo>
                        <a:pt x="345" y="287"/>
                      </a:lnTo>
                      <a:lnTo>
                        <a:pt x="343" y="284"/>
                      </a:lnTo>
                      <a:lnTo>
                        <a:pt x="343" y="282"/>
                      </a:lnTo>
                      <a:lnTo>
                        <a:pt x="340" y="279"/>
                      </a:lnTo>
                      <a:lnTo>
                        <a:pt x="339" y="279"/>
                      </a:lnTo>
                      <a:lnTo>
                        <a:pt x="337" y="279"/>
                      </a:lnTo>
                      <a:lnTo>
                        <a:pt x="334" y="279"/>
                      </a:lnTo>
                      <a:lnTo>
                        <a:pt x="332" y="280"/>
                      </a:lnTo>
                      <a:lnTo>
                        <a:pt x="328" y="280"/>
                      </a:lnTo>
                      <a:lnTo>
                        <a:pt x="326" y="279"/>
                      </a:lnTo>
                      <a:lnTo>
                        <a:pt x="320" y="278"/>
                      </a:lnTo>
                      <a:lnTo>
                        <a:pt x="320" y="277"/>
                      </a:lnTo>
                      <a:lnTo>
                        <a:pt x="318" y="277"/>
                      </a:lnTo>
                      <a:lnTo>
                        <a:pt x="318" y="278"/>
                      </a:lnTo>
                      <a:lnTo>
                        <a:pt x="320" y="279"/>
                      </a:lnTo>
                      <a:lnTo>
                        <a:pt x="320" y="280"/>
                      </a:lnTo>
                      <a:lnTo>
                        <a:pt x="318" y="283"/>
                      </a:lnTo>
                      <a:lnTo>
                        <a:pt x="316" y="284"/>
                      </a:lnTo>
                      <a:lnTo>
                        <a:pt x="315" y="283"/>
                      </a:lnTo>
                      <a:lnTo>
                        <a:pt x="314" y="284"/>
                      </a:lnTo>
                      <a:lnTo>
                        <a:pt x="312" y="284"/>
                      </a:lnTo>
                      <a:lnTo>
                        <a:pt x="306" y="287"/>
                      </a:lnTo>
                      <a:lnTo>
                        <a:pt x="306" y="285"/>
                      </a:lnTo>
                      <a:lnTo>
                        <a:pt x="307" y="285"/>
                      </a:lnTo>
                      <a:lnTo>
                        <a:pt x="310" y="282"/>
                      </a:lnTo>
                      <a:lnTo>
                        <a:pt x="312" y="280"/>
                      </a:lnTo>
                      <a:lnTo>
                        <a:pt x="312" y="279"/>
                      </a:lnTo>
                      <a:lnTo>
                        <a:pt x="316" y="276"/>
                      </a:lnTo>
                      <a:lnTo>
                        <a:pt x="318" y="273"/>
                      </a:lnTo>
                      <a:lnTo>
                        <a:pt x="321" y="272"/>
                      </a:lnTo>
                      <a:lnTo>
                        <a:pt x="323" y="273"/>
                      </a:lnTo>
                      <a:lnTo>
                        <a:pt x="323" y="272"/>
                      </a:lnTo>
                      <a:lnTo>
                        <a:pt x="323" y="271"/>
                      </a:lnTo>
                      <a:lnTo>
                        <a:pt x="324" y="271"/>
                      </a:lnTo>
                      <a:lnTo>
                        <a:pt x="326" y="273"/>
                      </a:lnTo>
                      <a:lnTo>
                        <a:pt x="328" y="272"/>
                      </a:lnTo>
                      <a:lnTo>
                        <a:pt x="330" y="272"/>
                      </a:lnTo>
                      <a:lnTo>
                        <a:pt x="333" y="272"/>
                      </a:lnTo>
                      <a:lnTo>
                        <a:pt x="335" y="273"/>
                      </a:lnTo>
                      <a:lnTo>
                        <a:pt x="339" y="274"/>
                      </a:lnTo>
                      <a:lnTo>
                        <a:pt x="340" y="274"/>
                      </a:lnTo>
                      <a:lnTo>
                        <a:pt x="341" y="276"/>
                      </a:lnTo>
                      <a:lnTo>
                        <a:pt x="345" y="277"/>
                      </a:lnTo>
                      <a:lnTo>
                        <a:pt x="346" y="278"/>
                      </a:lnTo>
                      <a:lnTo>
                        <a:pt x="347" y="277"/>
                      </a:lnTo>
                      <a:lnTo>
                        <a:pt x="349" y="279"/>
                      </a:lnTo>
                      <a:lnTo>
                        <a:pt x="350" y="280"/>
                      </a:lnTo>
                      <a:lnTo>
                        <a:pt x="351" y="282"/>
                      </a:lnTo>
                      <a:lnTo>
                        <a:pt x="352" y="283"/>
                      </a:lnTo>
                      <a:lnTo>
                        <a:pt x="354" y="284"/>
                      </a:lnTo>
                      <a:lnTo>
                        <a:pt x="355" y="288"/>
                      </a:lnTo>
                      <a:lnTo>
                        <a:pt x="356" y="288"/>
                      </a:lnTo>
                      <a:lnTo>
                        <a:pt x="357" y="288"/>
                      </a:lnTo>
                      <a:lnTo>
                        <a:pt x="358" y="289"/>
                      </a:lnTo>
                      <a:lnTo>
                        <a:pt x="356" y="288"/>
                      </a:lnTo>
                      <a:lnTo>
                        <a:pt x="355" y="289"/>
                      </a:lnTo>
                      <a:lnTo>
                        <a:pt x="356" y="293"/>
                      </a:lnTo>
                      <a:lnTo>
                        <a:pt x="357" y="295"/>
                      </a:lnTo>
                      <a:lnTo>
                        <a:pt x="360" y="295"/>
                      </a:lnTo>
                      <a:lnTo>
                        <a:pt x="358" y="291"/>
                      </a:lnTo>
                      <a:lnTo>
                        <a:pt x="360" y="293"/>
                      </a:lnTo>
                      <a:lnTo>
                        <a:pt x="360" y="294"/>
                      </a:lnTo>
                      <a:lnTo>
                        <a:pt x="360" y="295"/>
                      </a:lnTo>
                      <a:lnTo>
                        <a:pt x="362" y="294"/>
                      </a:lnTo>
                      <a:lnTo>
                        <a:pt x="363" y="293"/>
                      </a:lnTo>
                      <a:lnTo>
                        <a:pt x="364" y="293"/>
                      </a:lnTo>
                      <a:lnTo>
                        <a:pt x="364" y="291"/>
                      </a:lnTo>
                      <a:lnTo>
                        <a:pt x="367" y="290"/>
                      </a:lnTo>
                      <a:lnTo>
                        <a:pt x="369" y="289"/>
                      </a:lnTo>
                      <a:lnTo>
                        <a:pt x="372" y="289"/>
                      </a:lnTo>
                      <a:lnTo>
                        <a:pt x="373" y="290"/>
                      </a:lnTo>
                      <a:lnTo>
                        <a:pt x="374" y="290"/>
                      </a:lnTo>
                      <a:lnTo>
                        <a:pt x="377" y="288"/>
                      </a:lnTo>
                      <a:lnTo>
                        <a:pt x="378" y="288"/>
                      </a:lnTo>
                      <a:lnTo>
                        <a:pt x="379" y="288"/>
                      </a:lnTo>
                      <a:lnTo>
                        <a:pt x="381" y="287"/>
                      </a:lnTo>
                      <a:lnTo>
                        <a:pt x="381" y="285"/>
                      </a:lnTo>
                      <a:lnTo>
                        <a:pt x="384" y="285"/>
                      </a:lnTo>
                      <a:lnTo>
                        <a:pt x="385" y="285"/>
                      </a:lnTo>
                      <a:lnTo>
                        <a:pt x="386" y="285"/>
                      </a:lnTo>
                      <a:lnTo>
                        <a:pt x="389" y="287"/>
                      </a:lnTo>
                      <a:lnTo>
                        <a:pt x="391" y="287"/>
                      </a:lnTo>
                      <a:lnTo>
                        <a:pt x="392" y="288"/>
                      </a:lnTo>
                      <a:lnTo>
                        <a:pt x="394" y="288"/>
                      </a:lnTo>
                      <a:lnTo>
                        <a:pt x="395" y="288"/>
                      </a:lnTo>
                      <a:lnTo>
                        <a:pt x="397" y="289"/>
                      </a:lnTo>
                      <a:lnTo>
                        <a:pt x="400" y="291"/>
                      </a:lnTo>
                      <a:lnTo>
                        <a:pt x="401" y="291"/>
                      </a:lnTo>
                      <a:lnTo>
                        <a:pt x="402" y="293"/>
                      </a:lnTo>
                      <a:lnTo>
                        <a:pt x="404" y="293"/>
                      </a:lnTo>
                      <a:lnTo>
                        <a:pt x="407" y="295"/>
                      </a:lnTo>
                      <a:lnTo>
                        <a:pt x="407" y="293"/>
                      </a:lnTo>
                      <a:lnTo>
                        <a:pt x="407" y="295"/>
                      </a:lnTo>
                      <a:lnTo>
                        <a:pt x="408" y="296"/>
                      </a:lnTo>
                      <a:lnTo>
                        <a:pt x="410" y="296"/>
                      </a:lnTo>
                      <a:lnTo>
                        <a:pt x="413" y="296"/>
                      </a:lnTo>
                      <a:lnTo>
                        <a:pt x="418" y="297"/>
                      </a:lnTo>
                      <a:lnTo>
                        <a:pt x="420" y="297"/>
                      </a:lnTo>
                      <a:lnTo>
                        <a:pt x="421" y="299"/>
                      </a:lnTo>
                      <a:lnTo>
                        <a:pt x="424" y="299"/>
                      </a:lnTo>
                      <a:lnTo>
                        <a:pt x="426" y="299"/>
                      </a:lnTo>
                      <a:lnTo>
                        <a:pt x="429" y="299"/>
                      </a:lnTo>
                      <a:lnTo>
                        <a:pt x="430" y="297"/>
                      </a:lnTo>
                      <a:lnTo>
                        <a:pt x="430" y="296"/>
                      </a:lnTo>
                      <a:lnTo>
                        <a:pt x="429" y="289"/>
                      </a:lnTo>
                      <a:lnTo>
                        <a:pt x="425" y="284"/>
                      </a:lnTo>
                      <a:lnTo>
                        <a:pt x="424" y="283"/>
                      </a:lnTo>
                      <a:lnTo>
                        <a:pt x="424" y="282"/>
                      </a:lnTo>
                      <a:lnTo>
                        <a:pt x="424" y="279"/>
                      </a:lnTo>
                      <a:lnTo>
                        <a:pt x="421" y="277"/>
                      </a:lnTo>
                      <a:lnTo>
                        <a:pt x="420" y="276"/>
                      </a:lnTo>
                      <a:lnTo>
                        <a:pt x="419" y="274"/>
                      </a:lnTo>
                      <a:lnTo>
                        <a:pt x="418" y="273"/>
                      </a:lnTo>
                      <a:lnTo>
                        <a:pt x="415" y="268"/>
                      </a:lnTo>
                      <a:lnTo>
                        <a:pt x="413" y="267"/>
                      </a:lnTo>
                      <a:lnTo>
                        <a:pt x="410" y="267"/>
                      </a:lnTo>
                      <a:lnTo>
                        <a:pt x="407" y="265"/>
                      </a:lnTo>
                      <a:lnTo>
                        <a:pt x="404" y="265"/>
                      </a:lnTo>
                      <a:lnTo>
                        <a:pt x="401" y="262"/>
                      </a:lnTo>
                      <a:lnTo>
                        <a:pt x="398" y="262"/>
                      </a:lnTo>
                      <a:lnTo>
                        <a:pt x="395" y="262"/>
                      </a:lnTo>
                      <a:lnTo>
                        <a:pt x="391" y="262"/>
                      </a:lnTo>
                      <a:lnTo>
                        <a:pt x="390" y="257"/>
                      </a:lnTo>
                      <a:lnTo>
                        <a:pt x="387" y="257"/>
                      </a:lnTo>
                      <a:lnTo>
                        <a:pt x="385" y="255"/>
                      </a:lnTo>
                      <a:lnTo>
                        <a:pt x="383" y="255"/>
                      </a:lnTo>
                      <a:lnTo>
                        <a:pt x="385" y="255"/>
                      </a:lnTo>
                      <a:lnTo>
                        <a:pt x="384" y="251"/>
                      </a:lnTo>
                      <a:lnTo>
                        <a:pt x="385" y="251"/>
                      </a:lnTo>
                      <a:lnTo>
                        <a:pt x="386" y="250"/>
                      </a:lnTo>
                      <a:lnTo>
                        <a:pt x="387" y="249"/>
                      </a:lnTo>
                      <a:lnTo>
                        <a:pt x="385" y="248"/>
                      </a:lnTo>
                      <a:lnTo>
                        <a:pt x="383" y="239"/>
                      </a:lnTo>
                      <a:lnTo>
                        <a:pt x="384" y="239"/>
                      </a:lnTo>
                      <a:lnTo>
                        <a:pt x="384" y="237"/>
                      </a:lnTo>
                      <a:lnTo>
                        <a:pt x="381" y="236"/>
                      </a:lnTo>
                      <a:lnTo>
                        <a:pt x="378" y="233"/>
                      </a:lnTo>
                      <a:lnTo>
                        <a:pt x="377" y="234"/>
                      </a:lnTo>
                      <a:lnTo>
                        <a:pt x="370" y="232"/>
                      </a:lnTo>
                      <a:lnTo>
                        <a:pt x="369" y="233"/>
                      </a:lnTo>
                      <a:lnTo>
                        <a:pt x="369" y="232"/>
                      </a:lnTo>
                      <a:lnTo>
                        <a:pt x="368" y="230"/>
                      </a:lnTo>
                      <a:lnTo>
                        <a:pt x="366" y="230"/>
                      </a:lnTo>
                      <a:lnTo>
                        <a:pt x="360" y="227"/>
                      </a:lnTo>
                      <a:lnTo>
                        <a:pt x="357" y="227"/>
                      </a:lnTo>
                      <a:lnTo>
                        <a:pt x="356" y="226"/>
                      </a:lnTo>
                      <a:lnTo>
                        <a:pt x="355" y="228"/>
                      </a:lnTo>
                      <a:lnTo>
                        <a:pt x="354" y="225"/>
                      </a:lnTo>
                      <a:lnTo>
                        <a:pt x="350" y="222"/>
                      </a:lnTo>
                      <a:lnTo>
                        <a:pt x="347" y="220"/>
                      </a:lnTo>
                      <a:lnTo>
                        <a:pt x="346" y="221"/>
                      </a:lnTo>
                      <a:lnTo>
                        <a:pt x="343" y="221"/>
                      </a:lnTo>
                      <a:lnTo>
                        <a:pt x="344" y="219"/>
                      </a:lnTo>
                      <a:lnTo>
                        <a:pt x="346" y="217"/>
                      </a:lnTo>
                      <a:lnTo>
                        <a:pt x="347" y="217"/>
                      </a:lnTo>
                      <a:lnTo>
                        <a:pt x="349" y="216"/>
                      </a:lnTo>
                      <a:lnTo>
                        <a:pt x="346" y="214"/>
                      </a:lnTo>
                      <a:lnTo>
                        <a:pt x="346" y="211"/>
                      </a:lnTo>
                      <a:lnTo>
                        <a:pt x="343" y="210"/>
                      </a:lnTo>
                      <a:lnTo>
                        <a:pt x="343" y="208"/>
                      </a:lnTo>
                      <a:lnTo>
                        <a:pt x="341" y="208"/>
                      </a:lnTo>
                      <a:lnTo>
                        <a:pt x="340" y="205"/>
                      </a:lnTo>
                      <a:lnTo>
                        <a:pt x="341" y="202"/>
                      </a:lnTo>
                      <a:lnTo>
                        <a:pt x="344" y="199"/>
                      </a:lnTo>
                      <a:lnTo>
                        <a:pt x="343" y="194"/>
                      </a:lnTo>
                      <a:lnTo>
                        <a:pt x="341" y="192"/>
                      </a:lnTo>
                      <a:lnTo>
                        <a:pt x="340" y="187"/>
                      </a:lnTo>
                      <a:lnTo>
                        <a:pt x="337" y="186"/>
                      </a:lnTo>
                      <a:lnTo>
                        <a:pt x="335" y="184"/>
                      </a:lnTo>
                      <a:lnTo>
                        <a:pt x="337" y="182"/>
                      </a:lnTo>
                      <a:lnTo>
                        <a:pt x="335" y="181"/>
                      </a:lnTo>
                      <a:lnTo>
                        <a:pt x="333" y="177"/>
                      </a:lnTo>
                      <a:lnTo>
                        <a:pt x="332" y="176"/>
                      </a:lnTo>
                      <a:lnTo>
                        <a:pt x="329" y="170"/>
                      </a:lnTo>
                      <a:lnTo>
                        <a:pt x="332" y="168"/>
                      </a:lnTo>
                      <a:lnTo>
                        <a:pt x="330" y="164"/>
                      </a:lnTo>
                      <a:lnTo>
                        <a:pt x="329" y="162"/>
                      </a:lnTo>
                      <a:lnTo>
                        <a:pt x="327" y="160"/>
                      </a:lnTo>
                      <a:lnTo>
                        <a:pt x="326" y="159"/>
                      </a:lnTo>
                      <a:lnTo>
                        <a:pt x="324" y="157"/>
                      </a:lnTo>
                      <a:lnTo>
                        <a:pt x="324" y="154"/>
                      </a:lnTo>
                      <a:lnTo>
                        <a:pt x="324" y="151"/>
                      </a:lnTo>
                      <a:lnTo>
                        <a:pt x="323" y="151"/>
                      </a:lnTo>
                      <a:lnTo>
                        <a:pt x="320" y="150"/>
                      </a:lnTo>
                      <a:lnTo>
                        <a:pt x="318" y="144"/>
                      </a:lnTo>
                      <a:lnTo>
                        <a:pt x="318" y="140"/>
                      </a:lnTo>
                      <a:lnTo>
                        <a:pt x="317" y="140"/>
                      </a:lnTo>
                      <a:lnTo>
                        <a:pt x="315" y="139"/>
                      </a:lnTo>
                      <a:lnTo>
                        <a:pt x="315" y="137"/>
                      </a:lnTo>
                      <a:lnTo>
                        <a:pt x="315" y="136"/>
                      </a:lnTo>
                      <a:lnTo>
                        <a:pt x="312" y="134"/>
                      </a:lnTo>
                      <a:lnTo>
                        <a:pt x="311" y="130"/>
                      </a:lnTo>
                      <a:lnTo>
                        <a:pt x="314" y="130"/>
                      </a:lnTo>
                      <a:lnTo>
                        <a:pt x="314" y="129"/>
                      </a:lnTo>
                      <a:lnTo>
                        <a:pt x="312" y="127"/>
                      </a:lnTo>
                      <a:lnTo>
                        <a:pt x="310" y="127"/>
                      </a:lnTo>
                      <a:lnTo>
                        <a:pt x="310" y="125"/>
                      </a:lnTo>
                      <a:lnTo>
                        <a:pt x="310" y="124"/>
                      </a:lnTo>
                      <a:lnTo>
                        <a:pt x="307" y="119"/>
                      </a:lnTo>
                      <a:lnTo>
                        <a:pt x="307" y="118"/>
                      </a:lnTo>
                      <a:lnTo>
                        <a:pt x="303" y="120"/>
                      </a:lnTo>
                      <a:lnTo>
                        <a:pt x="301" y="120"/>
                      </a:lnTo>
                      <a:lnTo>
                        <a:pt x="304" y="119"/>
                      </a:lnTo>
                      <a:lnTo>
                        <a:pt x="306" y="113"/>
                      </a:lnTo>
                      <a:lnTo>
                        <a:pt x="307" y="112"/>
                      </a:lnTo>
                      <a:lnTo>
                        <a:pt x="306" y="111"/>
                      </a:lnTo>
                      <a:lnTo>
                        <a:pt x="305" y="107"/>
                      </a:lnTo>
                      <a:lnTo>
                        <a:pt x="303" y="105"/>
                      </a:lnTo>
                      <a:lnTo>
                        <a:pt x="301" y="99"/>
                      </a:lnTo>
                      <a:lnTo>
                        <a:pt x="300" y="97"/>
                      </a:lnTo>
                      <a:lnTo>
                        <a:pt x="299" y="95"/>
                      </a:lnTo>
                      <a:lnTo>
                        <a:pt x="298" y="91"/>
                      </a:lnTo>
                      <a:lnTo>
                        <a:pt x="295" y="88"/>
                      </a:lnTo>
                      <a:lnTo>
                        <a:pt x="293" y="88"/>
                      </a:lnTo>
                      <a:lnTo>
                        <a:pt x="289" y="89"/>
                      </a:lnTo>
                      <a:lnTo>
                        <a:pt x="292" y="88"/>
                      </a:lnTo>
                      <a:lnTo>
                        <a:pt x="295" y="87"/>
                      </a:lnTo>
                      <a:lnTo>
                        <a:pt x="295" y="85"/>
                      </a:lnTo>
                      <a:lnTo>
                        <a:pt x="294" y="84"/>
                      </a:lnTo>
                      <a:lnTo>
                        <a:pt x="294" y="80"/>
                      </a:lnTo>
                      <a:lnTo>
                        <a:pt x="292" y="76"/>
                      </a:lnTo>
                      <a:lnTo>
                        <a:pt x="290" y="74"/>
                      </a:lnTo>
                      <a:lnTo>
                        <a:pt x="290" y="70"/>
                      </a:lnTo>
                      <a:lnTo>
                        <a:pt x="288" y="67"/>
                      </a:lnTo>
                      <a:lnTo>
                        <a:pt x="284" y="67"/>
                      </a:lnTo>
                      <a:lnTo>
                        <a:pt x="278" y="64"/>
                      </a:lnTo>
                      <a:lnTo>
                        <a:pt x="276" y="64"/>
                      </a:lnTo>
                      <a:lnTo>
                        <a:pt x="275" y="65"/>
                      </a:lnTo>
                      <a:lnTo>
                        <a:pt x="275" y="62"/>
                      </a:lnTo>
                      <a:lnTo>
                        <a:pt x="269" y="59"/>
                      </a:lnTo>
                      <a:lnTo>
                        <a:pt x="266" y="59"/>
                      </a:lnTo>
                      <a:lnTo>
                        <a:pt x="264" y="57"/>
                      </a:lnTo>
                      <a:lnTo>
                        <a:pt x="260" y="57"/>
                      </a:lnTo>
                      <a:lnTo>
                        <a:pt x="259" y="57"/>
                      </a:lnTo>
                      <a:lnTo>
                        <a:pt x="255" y="56"/>
                      </a:lnTo>
                      <a:lnTo>
                        <a:pt x="253" y="56"/>
                      </a:lnTo>
                      <a:lnTo>
                        <a:pt x="252" y="56"/>
                      </a:lnTo>
                      <a:lnTo>
                        <a:pt x="253" y="59"/>
                      </a:lnTo>
                      <a:lnTo>
                        <a:pt x="252" y="61"/>
                      </a:lnTo>
                      <a:lnTo>
                        <a:pt x="252" y="60"/>
                      </a:lnTo>
                      <a:lnTo>
                        <a:pt x="252" y="57"/>
                      </a:lnTo>
                      <a:lnTo>
                        <a:pt x="252" y="54"/>
                      </a:lnTo>
                      <a:lnTo>
                        <a:pt x="250" y="53"/>
                      </a:lnTo>
                      <a:lnTo>
                        <a:pt x="247" y="51"/>
                      </a:lnTo>
                      <a:lnTo>
                        <a:pt x="244" y="53"/>
                      </a:lnTo>
                      <a:lnTo>
                        <a:pt x="241" y="53"/>
                      </a:lnTo>
                      <a:lnTo>
                        <a:pt x="241" y="51"/>
                      </a:lnTo>
                      <a:lnTo>
                        <a:pt x="242" y="50"/>
                      </a:lnTo>
                      <a:lnTo>
                        <a:pt x="240" y="49"/>
                      </a:lnTo>
                      <a:lnTo>
                        <a:pt x="237" y="48"/>
                      </a:lnTo>
                      <a:lnTo>
                        <a:pt x="235" y="47"/>
                      </a:lnTo>
                      <a:lnTo>
                        <a:pt x="231" y="44"/>
                      </a:lnTo>
                      <a:lnTo>
                        <a:pt x="226" y="40"/>
                      </a:lnTo>
                      <a:lnTo>
                        <a:pt x="226" y="39"/>
                      </a:lnTo>
                      <a:lnTo>
                        <a:pt x="227" y="37"/>
                      </a:lnTo>
                      <a:lnTo>
                        <a:pt x="227" y="34"/>
                      </a:lnTo>
                      <a:lnTo>
                        <a:pt x="224" y="33"/>
                      </a:lnTo>
                      <a:lnTo>
                        <a:pt x="220" y="33"/>
                      </a:lnTo>
                      <a:lnTo>
                        <a:pt x="219" y="32"/>
                      </a:lnTo>
                      <a:lnTo>
                        <a:pt x="217" y="32"/>
                      </a:lnTo>
                      <a:lnTo>
                        <a:pt x="217" y="33"/>
                      </a:lnTo>
                      <a:lnTo>
                        <a:pt x="215" y="34"/>
                      </a:lnTo>
                      <a:lnTo>
                        <a:pt x="213" y="34"/>
                      </a:lnTo>
                      <a:lnTo>
                        <a:pt x="212" y="34"/>
                      </a:lnTo>
                      <a:lnTo>
                        <a:pt x="210" y="32"/>
                      </a:lnTo>
                      <a:lnTo>
                        <a:pt x="209" y="32"/>
                      </a:lnTo>
                      <a:lnTo>
                        <a:pt x="208" y="33"/>
                      </a:lnTo>
                      <a:lnTo>
                        <a:pt x="207" y="31"/>
                      </a:lnTo>
                      <a:lnTo>
                        <a:pt x="204" y="25"/>
                      </a:lnTo>
                      <a:lnTo>
                        <a:pt x="204" y="22"/>
                      </a:lnTo>
                      <a:lnTo>
                        <a:pt x="206" y="20"/>
                      </a:lnTo>
                      <a:lnTo>
                        <a:pt x="204" y="19"/>
                      </a:lnTo>
                      <a:lnTo>
                        <a:pt x="206" y="19"/>
                      </a:lnTo>
                      <a:lnTo>
                        <a:pt x="206" y="15"/>
                      </a:lnTo>
                      <a:lnTo>
                        <a:pt x="206" y="11"/>
                      </a:lnTo>
                      <a:lnTo>
                        <a:pt x="206" y="10"/>
                      </a:lnTo>
                      <a:lnTo>
                        <a:pt x="206" y="7"/>
                      </a:lnTo>
                      <a:lnTo>
                        <a:pt x="209" y="5"/>
                      </a:lnTo>
                      <a:lnTo>
                        <a:pt x="212" y="4"/>
                      </a:lnTo>
                      <a:lnTo>
                        <a:pt x="212" y="3"/>
                      </a:lnTo>
                      <a:lnTo>
                        <a:pt x="209" y="0"/>
                      </a:lnTo>
                      <a:lnTo>
                        <a:pt x="201" y="3"/>
                      </a:lnTo>
                      <a:lnTo>
                        <a:pt x="198" y="7"/>
                      </a:lnTo>
                      <a:lnTo>
                        <a:pt x="184" y="8"/>
                      </a:lnTo>
                      <a:lnTo>
                        <a:pt x="181" y="10"/>
                      </a:lnTo>
                      <a:lnTo>
                        <a:pt x="181" y="20"/>
                      </a:lnTo>
                      <a:lnTo>
                        <a:pt x="177" y="27"/>
                      </a:lnTo>
                      <a:lnTo>
                        <a:pt x="174" y="28"/>
                      </a:lnTo>
                      <a:lnTo>
                        <a:pt x="175" y="33"/>
                      </a:lnTo>
                      <a:lnTo>
                        <a:pt x="172" y="34"/>
                      </a:lnTo>
                      <a:lnTo>
                        <a:pt x="172" y="37"/>
                      </a:lnTo>
                      <a:lnTo>
                        <a:pt x="175" y="38"/>
                      </a:lnTo>
                      <a:lnTo>
                        <a:pt x="173" y="42"/>
                      </a:lnTo>
                      <a:lnTo>
                        <a:pt x="166" y="43"/>
                      </a:lnTo>
                      <a:lnTo>
                        <a:pt x="163" y="40"/>
                      </a:lnTo>
                      <a:lnTo>
                        <a:pt x="160" y="42"/>
                      </a:lnTo>
                      <a:lnTo>
                        <a:pt x="152" y="47"/>
                      </a:lnTo>
                      <a:lnTo>
                        <a:pt x="152" y="50"/>
                      </a:lnTo>
                      <a:lnTo>
                        <a:pt x="151" y="51"/>
                      </a:lnTo>
                      <a:lnTo>
                        <a:pt x="152" y="61"/>
                      </a:lnTo>
                      <a:lnTo>
                        <a:pt x="149" y="68"/>
                      </a:lnTo>
                      <a:lnTo>
                        <a:pt x="143" y="70"/>
                      </a:lnTo>
                      <a:lnTo>
                        <a:pt x="135" y="73"/>
                      </a:lnTo>
                      <a:lnTo>
                        <a:pt x="133" y="72"/>
                      </a:lnTo>
                      <a:lnTo>
                        <a:pt x="133" y="66"/>
                      </a:lnTo>
                      <a:lnTo>
                        <a:pt x="130" y="64"/>
                      </a:lnTo>
                      <a:lnTo>
                        <a:pt x="133" y="59"/>
                      </a:lnTo>
                      <a:lnTo>
                        <a:pt x="126" y="56"/>
                      </a:lnTo>
                      <a:lnTo>
                        <a:pt x="128" y="53"/>
                      </a:lnTo>
                      <a:lnTo>
                        <a:pt x="126" y="50"/>
                      </a:lnTo>
                      <a:lnTo>
                        <a:pt x="120" y="50"/>
                      </a:lnTo>
                      <a:lnTo>
                        <a:pt x="117" y="48"/>
                      </a:lnTo>
                      <a:lnTo>
                        <a:pt x="112" y="48"/>
                      </a:lnTo>
                      <a:lnTo>
                        <a:pt x="112" y="50"/>
                      </a:lnTo>
                      <a:lnTo>
                        <a:pt x="105" y="51"/>
                      </a:lnTo>
                      <a:lnTo>
                        <a:pt x="105" y="64"/>
                      </a:lnTo>
                      <a:lnTo>
                        <a:pt x="98" y="61"/>
                      </a:lnTo>
                      <a:lnTo>
                        <a:pt x="95" y="65"/>
                      </a:lnTo>
                      <a:lnTo>
                        <a:pt x="90" y="68"/>
                      </a:lnTo>
                      <a:lnTo>
                        <a:pt x="87" y="67"/>
                      </a:lnTo>
                      <a:lnTo>
                        <a:pt x="86" y="68"/>
                      </a:lnTo>
                      <a:lnTo>
                        <a:pt x="81" y="67"/>
                      </a:lnTo>
                      <a:lnTo>
                        <a:pt x="77" y="64"/>
                      </a:lnTo>
                      <a:lnTo>
                        <a:pt x="76" y="60"/>
                      </a:lnTo>
                      <a:lnTo>
                        <a:pt x="73" y="57"/>
                      </a:lnTo>
                      <a:lnTo>
                        <a:pt x="69" y="60"/>
                      </a:lnTo>
                      <a:lnTo>
                        <a:pt x="66" y="64"/>
                      </a:lnTo>
                      <a:lnTo>
                        <a:pt x="65" y="71"/>
                      </a:lnTo>
                      <a:lnTo>
                        <a:pt x="61" y="70"/>
                      </a:lnTo>
                      <a:lnTo>
                        <a:pt x="58" y="66"/>
                      </a:lnTo>
                      <a:lnTo>
                        <a:pt x="55" y="56"/>
                      </a:lnTo>
                      <a:lnTo>
                        <a:pt x="52" y="54"/>
                      </a:lnTo>
                      <a:lnTo>
                        <a:pt x="52" y="48"/>
                      </a:lnTo>
                      <a:lnTo>
                        <a:pt x="43" y="39"/>
                      </a:lnTo>
                      <a:lnTo>
                        <a:pt x="42" y="34"/>
                      </a:lnTo>
                      <a:lnTo>
                        <a:pt x="35" y="30"/>
                      </a:lnTo>
                      <a:lnTo>
                        <a:pt x="29" y="28"/>
                      </a:lnTo>
                      <a:lnTo>
                        <a:pt x="26" y="31"/>
                      </a:lnTo>
                      <a:lnTo>
                        <a:pt x="23" y="30"/>
                      </a:lnTo>
                      <a:lnTo>
                        <a:pt x="6" y="33"/>
                      </a:lnTo>
                      <a:lnTo>
                        <a:pt x="2" y="38"/>
                      </a:lnTo>
                      <a:lnTo>
                        <a:pt x="2" y="47"/>
                      </a:lnTo>
                      <a:lnTo>
                        <a:pt x="0" y="50"/>
                      </a:lnTo>
                      <a:lnTo>
                        <a:pt x="1" y="53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E499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9" name="Freeform 72"/>
                <p:cNvSpPr>
                  <a:spLocks noChangeAspect="1"/>
                </p:cNvSpPr>
                <p:nvPr/>
              </p:nvSpPr>
              <p:spPr bwMode="auto">
                <a:xfrm>
                  <a:off x="6260842" y="3681125"/>
                  <a:ext cx="739934" cy="667579"/>
                </a:xfrm>
                <a:custGeom>
                  <a:avLst/>
                  <a:gdLst>
                    <a:gd name="T0" fmla="*/ 99784 w 430"/>
                    <a:gd name="T1" fmla="*/ 172199 h 392"/>
                    <a:gd name="T2" fmla="*/ 154837 w 430"/>
                    <a:gd name="T3" fmla="*/ 190953 h 392"/>
                    <a:gd name="T4" fmla="*/ 182363 w 430"/>
                    <a:gd name="T5" fmla="*/ 231872 h 392"/>
                    <a:gd name="T6" fmla="*/ 221933 w 430"/>
                    <a:gd name="T7" fmla="*/ 269381 h 392"/>
                    <a:gd name="T8" fmla="*/ 246018 w 430"/>
                    <a:gd name="T9" fmla="*/ 310299 h 392"/>
                    <a:gd name="T10" fmla="*/ 282147 w 430"/>
                    <a:gd name="T11" fmla="*/ 378497 h 392"/>
                    <a:gd name="T12" fmla="*/ 338920 w 430"/>
                    <a:gd name="T13" fmla="*/ 344398 h 392"/>
                    <a:gd name="T14" fmla="*/ 366447 w 430"/>
                    <a:gd name="T15" fmla="*/ 421120 h 392"/>
                    <a:gd name="T16" fmla="*/ 319996 w 430"/>
                    <a:gd name="T17" fmla="*/ 398956 h 392"/>
                    <a:gd name="T18" fmla="*/ 311394 w 430"/>
                    <a:gd name="T19" fmla="*/ 417711 h 392"/>
                    <a:gd name="T20" fmla="*/ 295910 w 430"/>
                    <a:gd name="T21" fmla="*/ 463744 h 392"/>
                    <a:gd name="T22" fmla="*/ 280426 w 430"/>
                    <a:gd name="T23" fmla="*/ 509778 h 392"/>
                    <a:gd name="T24" fmla="*/ 304512 w 430"/>
                    <a:gd name="T25" fmla="*/ 535352 h 392"/>
                    <a:gd name="T26" fmla="*/ 338920 w 430"/>
                    <a:gd name="T27" fmla="*/ 543876 h 392"/>
                    <a:gd name="T28" fmla="*/ 335479 w 430"/>
                    <a:gd name="T29" fmla="*/ 591615 h 392"/>
                    <a:gd name="T30" fmla="*/ 414618 w 430"/>
                    <a:gd name="T31" fmla="*/ 603549 h 392"/>
                    <a:gd name="T32" fmla="*/ 454188 w 430"/>
                    <a:gd name="T33" fmla="*/ 618894 h 392"/>
                    <a:gd name="T34" fmla="*/ 550530 w 430"/>
                    <a:gd name="T35" fmla="*/ 651288 h 392"/>
                    <a:gd name="T36" fmla="*/ 593540 w 430"/>
                    <a:gd name="T37" fmla="*/ 637648 h 392"/>
                    <a:gd name="T38" fmla="*/ 629669 w 430"/>
                    <a:gd name="T39" fmla="*/ 606959 h 392"/>
                    <a:gd name="T40" fmla="*/ 645153 w 430"/>
                    <a:gd name="T41" fmla="*/ 574565 h 392"/>
                    <a:gd name="T42" fmla="*/ 665798 w 430"/>
                    <a:gd name="T43" fmla="*/ 543876 h 392"/>
                    <a:gd name="T44" fmla="*/ 655475 w 430"/>
                    <a:gd name="T45" fmla="*/ 528532 h 392"/>
                    <a:gd name="T46" fmla="*/ 614185 w 430"/>
                    <a:gd name="T47" fmla="*/ 511482 h 392"/>
                    <a:gd name="T48" fmla="*/ 593540 w 430"/>
                    <a:gd name="T49" fmla="*/ 501253 h 392"/>
                    <a:gd name="T50" fmla="*/ 579777 w 430"/>
                    <a:gd name="T51" fmla="*/ 475679 h 392"/>
                    <a:gd name="T52" fmla="*/ 550530 w 430"/>
                    <a:gd name="T53" fmla="*/ 477384 h 392"/>
                    <a:gd name="T54" fmla="*/ 536767 w 430"/>
                    <a:gd name="T55" fmla="*/ 477384 h 392"/>
                    <a:gd name="T56" fmla="*/ 564294 w 430"/>
                    <a:gd name="T57" fmla="*/ 463744 h 392"/>
                    <a:gd name="T58" fmla="*/ 600422 w 430"/>
                    <a:gd name="T59" fmla="*/ 475679 h 392"/>
                    <a:gd name="T60" fmla="*/ 610745 w 430"/>
                    <a:gd name="T61" fmla="*/ 492728 h 392"/>
                    <a:gd name="T62" fmla="*/ 626228 w 430"/>
                    <a:gd name="T63" fmla="*/ 499548 h 392"/>
                    <a:gd name="T64" fmla="*/ 655475 w 430"/>
                    <a:gd name="T65" fmla="*/ 489318 h 392"/>
                    <a:gd name="T66" fmla="*/ 683002 w 430"/>
                    <a:gd name="T67" fmla="*/ 492728 h 392"/>
                    <a:gd name="T68" fmla="*/ 710528 w 430"/>
                    <a:gd name="T69" fmla="*/ 504663 h 392"/>
                    <a:gd name="T70" fmla="*/ 731173 w 430"/>
                    <a:gd name="T71" fmla="*/ 484203 h 392"/>
                    <a:gd name="T72" fmla="*/ 705367 w 430"/>
                    <a:gd name="T73" fmla="*/ 455219 h 392"/>
                    <a:gd name="T74" fmla="*/ 658916 w 430"/>
                    <a:gd name="T75" fmla="*/ 434760 h 392"/>
                    <a:gd name="T76" fmla="*/ 655475 w 430"/>
                    <a:gd name="T77" fmla="*/ 402366 h 392"/>
                    <a:gd name="T78" fmla="*/ 612465 w 430"/>
                    <a:gd name="T79" fmla="*/ 385317 h 392"/>
                    <a:gd name="T80" fmla="*/ 600422 w 430"/>
                    <a:gd name="T81" fmla="*/ 368267 h 392"/>
                    <a:gd name="T82" fmla="*/ 586659 w 430"/>
                    <a:gd name="T83" fmla="*/ 327349 h 392"/>
                    <a:gd name="T84" fmla="*/ 567734 w 430"/>
                    <a:gd name="T85" fmla="*/ 279610 h 392"/>
                    <a:gd name="T86" fmla="*/ 547089 w 430"/>
                    <a:gd name="T87" fmla="*/ 238692 h 392"/>
                    <a:gd name="T88" fmla="*/ 533326 w 430"/>
                    <a:gd name="T89" fmla="*/ 216528 h 392"/>
                    <a:gd name="T90" fmla="*/ 526445 w 430"/>
                    <a:gd name="T91" fmla="*/ 189248 h 392"/>
                    <a:gd name="T92" fmla="*/ 502359 w 430"/>
                    <a:gd name="T93" fmla="*/ 150035 h 392"/>
                    <a:gd name="T94" fmla="*/ 478273 w 430"/>
                    <a:gd name="T95" fmla="*/ 109116 h 392"/>
                    <a:gd name="T96" fmla="*/ 435263 w 430"/>
                    <a:gd name="T97" fmla="*/ 95477 h 392"/>
                    <a:gd name="T98" fmla="*/ 414618 w 430"/>
                    <a:gd name="T99" fmla="*/ 90362 h 392"/>
                    <a:gd name="T100" fmla="*/ 390532 w 430"/>
                    <a:gd name="T101" fmla="*/ 57968 h 392"/>
                    <a:gd name="T102" fmla="*/ 359565 w 430"/>
                    <a:gd name="T103" fmla="*/ 54558 h 392"/>
                    <a:gd name="T104" fmla="*/ 354404 w 430"/>
                    <a:gd name="T105" fmla="*/ 17049 h 392"/>
                    <a:gd name="T106" fmla="*/ 311394 w 430"/>
                    <a:gd name="T107" fmla="*/ 34099 h 392"/>
                    <a:gd name="T108" fmla="*/ 275265 w 430"/>
                    <a:gd name="T109" fmla="*/ 71608 h 392"/>
                    <a:gd name="T110" fmla="*/ 223653 w 430"/>
                    <a:gd name="T111" fmla="*/ 109116 h 392"/>
                    <a:gd name="T112" fmla="*/ 180643 w 430"/>
                    <a:gd name="T113" fmla="*/ 109116 h 392"/>
                    <a:gd name="T114" fmla="*/ 118708 w 430"/>
                    <a:gd name="T115" fmla="*/ 102296 h 392"/>
                    <a:gd name="T116" fmla="*/ 60214 w 430"/>
                    <a:gd name="T117" fmla="*/ 51148 h 39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30"/>
                    <a:gd name="T178" fmla="*/ 0 h 392"/>
                    <a:gd name="T179" fmla="*/ 430 w 430"/>
                    <a:gd name="T180" fmla="*/ 392 h 39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30" h="392">
                      <a:moveTo>
                        <a:pt x="35" y="78"/>
                      </a:moveTo>
                      <a:lnTo>
                        <a:pt x="40" y="77"/>
                      </a:lnTo>
                      <a:lnTo>
                        <a:pt x="46" y="79"/>
                      </a:lnTo>
                      <a:lnTo>
                        <a:pt x="46" y="83"/>
                      </a:lnTo>
                      <a:lnTo>
                        <a:pt x="44" y="85"/>
                      </a:lnTo>
                      <a:lnTo>
                        <a:pt x="49" y="91"/>
                      </a:lnTo>
                      <a:lnTo>
                        <a:pt x="52" y="93"/>
                      </a:lnTo>
                      <a:lnTo>
                        <a:pt x="53" y="94"/>
                      </a:lnTo>
                      <a:lnTo>
                        <a:pt x="49" y="96"/>
                      </a:lnTo>
                      <a:lnTo>
                        <a:pt x="58" y="101"/>
                      </a:lnTo>
                      <a:lnTo>
                        <a:pt x="59" y="104"/>
                      </a:lnTo>
                      <a:lnTo>
                        <a:pt x="66" y="106"/>
                      </a:lnTo>
                      <a:lnTo>
                        <a:pt x="70" y="106"/>
                      </a:lnTo>
                      <a:lnTo>
                        <a:pt x="71" y="107"/>
                      </a:lnTo>
                      <a:lnTo>
                        <a:pt x="72" y="105"/>
                      </a:lnTo>
                      <a:lnTo>
                        <a:pt x="76" y="105"/>
                      </a:lnTo>
                      <a:lnTo>
                        <a:pt x="78" y="110"/>
                      </a:lnTo>
                      <a:lnTo>
                        <a:pt x="80" y="110"/>
                      </a:lnTo>
                      <a:lnTo>
                        <a:pt x="87" y="106"/>
                      </a:lnTo>
                      <a:lnTo>
                        <a:pt x="90" y="112"/>
                      </a:lnTo>
                      <a:lnTo>
                        <a:pt x="94" y="111"/>
                      </a:lnTo>
                      <a:lnTo>
                        <a:pt x="94" y="108"/>
                      </a:lnTo>
                      <a:lnTo>
                        <a:pt x="98" y="111"/>
                      </a:lnTo>
                      <a:lnTo>
                        <a:pt x="98" y="113"/>
                      </a:lnTo>
                      <a:lnTo>
                        <a:pt x="101" y="120"/>
                      </a:lnTo>
                      <a:lnTo>
                        <a:pt x="103" y="122"/>
                      </a:lnTo>
                      <a:lnTo>
                        <a:pt x="105" y="120"/>
                      </a:lnTo>
                      <a:lnTo>
                        <a:pt x="106" y="123"/>
                      </a:lnTo>
                      <a:lnTo>
                        <a:pt x="104" y="135"/>
                      </a:lnTo>
                      <a:lnTo>
                        <a:pt x="106" y="136"/>
                      </a:lnTo>
                      <a:lnTo>
                        <a:pt x="110" y="135"/>
                      </a:lnTo>
                      <a:lnTo>
                        <a:pt x="116" y="135"/>
                      </a:lnTo>
                      <a:lnTo>
                        <a:pt x="121" y="134"/>
                      </a:lnTo>
                      <a:lnTo>
                        <a:pt x="122" y="133"/>
                      </a:lnTo>
                      <a:lnTo>
                        <a:pt x="137" y="140"/>
                      </a:lnTo>
                      <a:lnTo>
                        <a:pt x="135" y="148"/>
                      </a:lnTo>
                      <a:lnTo>
                        <a:pt x="137" y="154"/>
                      </a:lnTo>
                      <a:lnTo>
                        <a:pt x="139" y="157"/>
                      </a:lnTo>
                      <a:lnTo>
                        <a:pt x="130" y="157"/>
                      </a:lnTo>
                      <a:lnTo>
                        <a:pt x="129" y="158"/>
                      </a:lnTo>
                      <a:lnTo>
                        <a:pt x="128" y="168"/>
                      </a:lnTo>
                      <a:lnTo>
                        <a:pt x="124" y="170"/>
                      </a:lnTo>
                      <a:lnTo>
                        <a:pt x="126" y="171"/>
                      </a:lnTo>
                      <a:lnTo>
                        <a:pt x="123" y="180"/>
                      </a:lnTo>
                      <a:lnTo>
                        <a:pt x="127" y="182"/>
                      </a:lnTo>
                      <a:lnTo>
                        <a:pt x="128" y="185"/>
                      </a:lnTo>
                      <a:lnTo>
                        <a:pt x="133" y="188"/>
                      </a:lnTo>
                      <a:lnTo>
                        <a:pt x="139" y="185"/>
                      </a:lnTo>
                      <a:lnTo>
                        <a:pt x="140" y="180"/>
                      </a:lnTo>
                      <a:lnTo>
                        <a:pt x="143" y="182"/>
                      </a:lnTo>
                      <a:lnTo>
                        <a:pt x="149" y="202"/>
                      </a:lnTo>
                      <a:lnTo>
                        <a:pt x="152" y="203"/>
                      </a:lnTo>
                      <a:lnTo>
                        <a:pt x="147" y="205"/>
                      </a:lnTo>
                      <a:lnTo>
                        <a:pt x="149" y="215"/>
                      </a:lnTo>
                      <a:lnTo>
                        <a:pt x="151" y="214"/>
                      </a:lnTo>
                      <a:lnTo>
                        <a:pt x="155" y="221"/>
                      </a:lnTo>
                      <a:lnTo>
                        <a:pt x="157" y="220"/>
                      </a:lnTo>
                      <a:lnTo>
                        <a:pt x="158" y="225"/>
                      </a:lnTo>
                      <a:lnTo>
                        <a:pt x="162" y="226"/>
                      </a:lnTo>
                      <a:lnTo>
                        <a:pt x="164" y="222"/>
                      </a:lnTo>
                      <a:lnTo>
                        <a:pt x="166" y="225"/>
                      </a:lnTo>
                      <a:lnTo>
                        <a:pt x="175" y="224"/>
                      </a:lnTo>
                      <a:lnTo>
                        <a:pt x="178" y="221"/>
                      </a:lnTo>
                      <a:lnTo>
                        <a:pt x="185" y="222"/>
                      </a:lnTo>
                      <a:lnTo>
                        <a:pt x="185" y="211"/>
                      </a:lnTo>
                      <a:lnTo>
                        <a:pt x="190" y="210"/>
                      </a:lnTo>
                      <a:lnTo>
                        <a:pt x="190" y="205"/>
                      </a:lnTo>
                      <a:lnTo>
                        <a:pt x="192" y="204"/>
                      </a:lnTo>
                      <a:lnTo>
                        <a:pt x="193" y="200"/>
                      </a:lnTo>
                      <a:lnTo>
                        <a:pt x="197" y="202"/>
                      </a:lnTo>
                      <a:lnTo>
                        <a:pt x="204" y="199"/>
                      </a:lnTo>
                      <a:lnTo>
                        <a:pt x="207" y="200"/>
                      </a:lnTo>
                      <a:lnTo>
                        <a:pt x="207" y="205"/>
                      </a:lnTo>
                      <a:lnTo>
                        <a:pt x="209" y="204"/>
                      </a:lnTo>
                      <a:lnTo>
                        <a:pt x="214" y="211"/>
                      </a:lnTo>
                      <a:lnTo>
                        <a:pt x="218" y="211"/>
                      </a:lnTo>
                      <a:lnTo>
                        <a:pt x="223" y="234"/>
                      </a:lnTo>
                      <a:lnTo>
                        <a:pt x="221" y="233"/>
                      </a:lnTo>
                      <a:lnTo>
                        <a:pt x="217" y="244"/>
                      </a:lnTo>
                      <a:lnTo>
                        <a:pt x="213" y="247"/>
                      </a:lnTo>
                      <a:lnTo>
                        <a:pt x="208" y="240"/>
                      </a:lnTo>
                      <a:lnTo>
                        <a:pt x="206" y="242"/>
                      </a:lnTo>
                      <a:lnTo>
                        <a:pt x="201" y="238"/>
                      </a:lnTo>
                      <a:lnTo>
                        <a:pt x="198" y="238"/>
                      </a:lnTo>
                      <a:lnTo>
                        <a:pt x="198" y="234"/>
                      </a:lnTo>
                      <a:lnTo>
                        <a:pt x="195" y="237"/>
                      </a:lnTo>
                      <a:lnTo>
                        <a:pt x="192" y="233"/>
                      </a:lnTo>
                      <a:lnTo>
                        <a:pt x="191" y="236"/>
                      </a:lnTo>
                      <a:lnTo>
                        <a:pt x="190" y="234"/>
                      </a:lnTo>
                      <a:lnTo>
                        <a:pt x="186" y="234"/>
                      </a:lnTo>
                      <a:lnTo>
                        <a:pt x="185" y="233"/>
                      </a:lnTo>
                      <a:lnTo>
                        <a:pt x="183" y="236"/>
                      </a:lnTo>
                      <a:lnTo>
                        <a:pt x="180" y="234"/>
                      </a:lnTo>
                      <a:lnTo>
                        <a:pt x="179" y="236"/>
                      </a:lnTo>
                      <a:lnTo>
                        <a:pt x="177" y="236"/>
                      </a:lnTo>
                      <a:lnTo>
                        <a:pt x="173" y="238"/>
                      </a:lnTo>
                      <a:lnTo>
                        <a:pt x="178" y="243"/>
                      </a:lnTo>
                      <a:lnTo>
                        <a:pt x="177" y="244"/>
                      </a:lnTo>
                      <a:lnTo>
                        <a:pt x="179" y="247"/>
                      </a:lnTo>
                      <a:lnTo>
                        <a:pt x="181" y="245"/>
                      </a:lnTo>
                      <a:lnTo>
                        <a:pt x="184" y="247"/>
                      </a:lnTo>
                      <a:lnTo>
                        <a:pt x="183" y="254"/>
                      </a:lnTo>
                      <a:lnTo>
                        <a:pt x="185" y="254"/>
                      </a:lnTo>
                      <a:lnTo>
                        <a:pt x="186" y="259"/>
                      </a:lnTo>
                      <a:lnTo>
                        <a:pt x="184" y="259"/>
                      </a:lnTo>
                      <a:lnTo>
                        <a:pt x="185" y="260"/>
                      </a:lnTo>
                      <a:lnTo>
                        <a:pt x="183" y="261"/>
                      </a:lnTo>
                      <a:lnTo>
                        <a:pt x="184" y="270"/>
                      </a:lnTo>
                      <a:lnTo>
                        <a:pt x="174" y="273"/>
                      </a:lnTo>
                      <a:lnTo>
                        <a:pt x="172" y="272"/>
                      </a:lnTo>
                      <a:lnTo>
                        <a:pt x="172" y="278"/>
                      </a:lnTo>
                      <a:lnTo>
                        <a:pt x="168" y="282"/>
                      </a:lnTo>
                      <a:lnTo>
                        <a:pt x="166" y="282"/>
                      </a:lnTo>
                      <a:lnTo>
                        <a:pt x="164" y="284"/>
                      </a:lnTo>
                      <a:lnTo>
                        <a:pt x="163" y="288"/>
                      </a:lnTo>
                      <a:lnTo>
                        <a:pt x="164" y="289"/>
                      </a:lnTo>
                      <a:lnTo>
                        <a:pt x="162" y="293"/>
                      </a:lnTo>
                      <a:lnTo>
                        <a:pt x="163" y="294"/>
                      </a:lnTo>
                      <a:lnTo>
                        <a:pt x="162" y="296"/>
                      </a:lnTo>
                      <a:lnTo>
                        <a:pt x="163" y="299"/>
                      </a:lnTo>
                      <a:lnTo>
                        <a:pt x="166" y="299"/>
                      </a:lnTo>
                      <a:lnTo>
                        <a:pt x="166" y="301"/>
                      </a:lnTo>
                      <a:lnTo>
                        <a:pt x="167" y="300"/>
                      </a:lnTo>
                      <a:lnTo>
                        <a:pt x="169" y="301"/>
                      </a:lnTo>
                      <a:lnTo>
                        <a:pt x="172" y="306"/>
                      </a:lnTo>
                      <a:lnTo>
                        <a:pt x="174" y="307"/>
                      </a:lnTo>
                      <a:lnTo>
                        <a:pt x="173" y="310"/>
                      </a:lnTo>
                      <a:lnTo>
                        <a:pt x="173" y="311"/>
                      </a:lnTo>
                      <a:lnTo>
                        <a:pt x="178" y="313"/>
                      </a:lnTo>
                      <a:lnTo>
                        <a:pt x="177" y="314"/>
                      </a:lnTo>
                      <a:lnTo>
                        <a:pt x="179" y="316"/>
                      </a:lnTo>
                      <a:lnTo>
                        <a:pt x="181" y="313"/>
                      </a:lnTo>
                      <a:lnTo>
                        <a:pt x="184" y="313"/>
                      </a:lnTo>
                      <a:lnTo>
                        <a:pt x="187" y="316"/>
                      </a:lnTo>
                      <a:lnTo>
                        <a:pt x="187" y="317"/>
                      </a:lnTo>
                      <a:lnTo>
                        <a:pt x="185" y="320"/>
                      </a:lnTo>
                      <a:lnTo>
                        <a:pt x="186" y="323"/>
                      </a:lnTo>
                      <a:lnTo>
                        <a:pt x="191" y="323"/>
                      </a:lnTo>
                      <a:lnTo>
                        <a:pt x="193" y="319"/>
                      </a:lnTo>
                      <a:lnTo>
                        <a:pt x="197" y="319"/>
                      </a:lnTo>
                      <a:lnTo>
                        <a:pt x="196" y="320"/>
                      </a:lnTo>
                      <a:lnTo>
                        <a:pt x="197" y="323"/>
                      </a:lnTo>
                      <a:lnTo>
                        <a:pt x="202" y="323"/>
                      </a:lnTo>
                      <a:lnTo>
                        <a:pt x="203" y="327"/>
                      </a:lnTo>
                      <a:lnTo>
                        <a:pt x="204" y="330"/>
                      </a:lnTo>
                      <a:lnTo>
                        <a:pt x="204" y="331"/>
                      </a:lnTo>
                      <a:lnTo>
                        <a:pt x="206" y="339"/>
                      </a:lnTo>
                      <a:lnTo>
                        <a:pt x="202" y="346"/>
                      </a:lnTo>
                      <a:lnTo>
                        <a:pt x="200" y="347"/>
                      </a:lnTo>
                      <a:lnTo>
                        <a:pt x="195" y="347"/>
                      </a:lnTo>
                      <a:lnTo>
                        <a:pt x="192" y="353"/>
                      </a:lnTo>
                      <a:lnTo>
                        <a:pt x="197" y="356"/>
                      </a:lnTo>
                      <a:lnTo>
                        <a:pt x="200" y="359"/>
                      </a:lnTo>
                      <a:lnTo>
                        <a:pt x="200" y="363"/>
                      </a:lnTo>
                      <a:lnTo>
                        <a:pt x="203" y="359"/>
                      </a:lnTo>
                      <a:lnTo>
                        <a:pt x="221" y="358"/>
                      </a:lnTo>
                      <a:lnTo>
                        <a:pt x="229" y="351"/>
                      </a:lnTo>
                      <a:lnTo>
                        <a:pt x="230" y="354"/>
                      </a:lnTo>
                      <a:lnTo>
                        <a:pt x="236" y="356"/>
                      </a:lnTo>
                      <a:lnTo>
                        <a:pt x="241" y="354"/>
                      </a:lnTo>
                      <a:lnTo>
                        <a:pt x="242" y="350"/>
                      </a:lnTo>
                      <a:lnTo>
                        <a:pt x="243" y="351"/>
                      </a:lnTo>
                      <a:lnTo>
                        <a:pt x="243" y="359"/>
                      </a:lnTo>
                      <a:lnTo>
                        <a:pt x="247" y="359"/>
                      </a:lnTo>
                      <a:lnTo>
                        <a:pt x="246" y="362"/>
                      </a:lnTo>
                      <a:lnTo>
                        <a:pt x="249" y="362"/>
                      </a:lnTo>
                      <a:lnTo>
                        <a:pt x="252" y="363"/>
                      </a:lnTo>
                      <a:lnTo>
                        <a:pt x="258" y="363"/>
                      </a:lnTo>
                      <a:lnTo>
                        <a:pt x="260" y="364"/>
                      </a:lnTo>
                      <a:lnTo>
                        <a:pt x="264" y="363"/>
                      </a:lnTo>
                      <a:lnTo>
                        <a:pt x="266" y="362"/>
                      </a:lnTo>
                      <a:lnTo>
                        <a:pt x="275" y="359"/>
                      </a:lnTo>
                      <a:lnTo>
                        <a:pt x="276" y="360"/>
                      </a:lnTo>
                      <a:lnTo>
                        <a:pt x="284" y="358"/>
                      </a:lnTo>
                      <a:lnTo>
                        <a:pt x="287" y="360"/>
                      </a:lnTo>
                      <a:lnTo>
                        <a:pt x="289" y="367"/>
                      </a:lnTo>
                      <a:lnTo>
                        <a:pt x="293" y="371"/>
                      </a:lnTo>
                      <a:lnTo>
                        <a:pt x="304" y="379"/>
                      </a:lnTo>
                      <a:lnTo>
                        <a:pt x="321" y="377"/>
                      </a:lnTo>
                      <a:lnTo>
                        <a:pt x="320" y="382"/>
                      </a:lnTo>
                      <a:lnTo>
                        <a:pt x="324" y="382"/>
                      </a:lnTo>
                      <a:lnTo>
                        <a:pt x="324" y="379"/>
                      </a:lnTo>
                      <a:lnTo>
                        <a:pt x="326" y="380"/>
                      </a:lnTo>
                      <a:lnTo>
                        <a:pt x="327" y="386"/>
                      </a:lnTo>
                      <a:lnTo>
                        <a:pt x="330" y="392"/>
                      </a:lnTo>
                      <a:lnTo>
                        <a:pt x="333" y="392"/>
                      </a:lnTo>
                      <a:lnTo>
                        <a:pt x="339" y="384"/>
                      </a:lnTo>
                      <a:lnTo>
                        <a:pt x="344" y="384"/>
                      </a:lnTo>
                      <a:lnTo>
                        <a:pt x="347" y="380"/>
                      </a:lnTo>
                      <a:lnTo>
                        <a:pt x="345" y="374"/>
                      </a:lnTo>
                      <a:lnTo>
                        <a:pt x="350" y="374"/>
                      </a:lnTo>
                      <a:lnTo>
                        <a:pt x="352" y="370"/>
                      </a:lnTo>
                      <a:lnTo>
                        <a:pt x="355" y="369"/>
                      </a:lnTo>
                      <a:lnTo>
                        <a:pt x="358" y="370"/>
                      </a:lnTo>
                      <a:lnTo>
                        <a:pt x="361" y="368"/>
                      </a:lnTo>
                      <a:lnTo>
                        <a:pt x="360" y="365"/>
                      </a:lnTo>
                      <a:lnTo>
                        <a:pt x="360" y="362"/>
                      </a:lnTo>
                      <a:lnTo>
                        <a:pt x="356" y="359"/>
                      </a:lnTo>
                      <a:lnTo>
                        <a:pt x="358" y="357"/>
                      </a:lnTo>
                      <a:lnTo>
                        <a:pt x="366" y="356"/>
                      </a:lnTo>
                      <a:lnTo>
                        <a:pt x="368" y="354"/>
                      </a:lnTo>
                      <a:lnTo>
                        <a:pt x="370" y="354"/>
                      </a:lnTo>
                      <a:lnTo>
                        <a:pt x="370" y="353"/>
                      </a:lnTo>
                      <a:lnTo>
                        <a:pt x="373" y="353"/>
                      </a:lnTo>
                      <a:lnTo>
                        <a:pt x="370" y="344"/>
                      </a:lnTo>
                      <a:lnTo>
                        <a:pt x="373" y="341"/>
                      </a:lnTo>
                      <a:lnTo>
                        <a:pt x="379" y="341"/>
                      </a:lnTo>
                      <a:lnTo>
                        <a:pt x="378" y="340"/>
                      </a:lnTo>
                      <a:lnTo>
                        <a:pt x="377" y="340"/>
                      </a:lnTo>
                      <a:lnTo>
                        <a:pt x="375" y="337"/>
                      </a:lnTo>
                      <a:lnTo>
                        <a:pt x="374" y="333"/>
                      </a:lnTo>
                      <a:lnTo>
                        <a:pt x="377" y="333"/>
                      </a:lnTo>
                      <a:lnTo>
                        <a:pt x="378" y="328"/>
                      </a:lnTo>
                      <a:lnTo>
                        <a:pt x="375" y="327"/>
                      </a:lnTo>
                      <a:lnTo>
                        <a:pt x="383" y="320"/>
                      </a:lnTo>
                      <a:lnTo>
                        <a:pt x="384" y="323"/>
                      </a:lnTo>
                      <a:lnTo>
                        <a:pt x="387" y="320"/>
                      </a:lnTo>
                      <a:lnTo>
                        <a:pt x="387" y="319"/>
                      </a:lnTo>
                      <a:lnTo>
                        <a:pt x="390" y="320"/>
                      </a:lnTo>
                      <a:lnTo>
                        <a:pt x="387" y="319"/>
                      </a:lnTo>
                      <a:lnTo>
                        <a:pt x="385" y="320"/>
                      </a:lnTo>
                      <a:lnTo>
                        <a:pt x="385" y="319"/>
                      </a:lnTo>
                      <a:lnTo>
                        <a:pt x="386" y="318"/>
                      </a:lnTo>
                      <a:lnTo>
                        <a:pt x="387" y="318"/>
                      </a:lnTo>
                      <a:lnTo>
                        <a:pt x="385" y="316"/>
                      </a:lnTo>
                      <a:lnTo>
                        <a:pt x="384" y="313"/>
                      </a:lnTo>
                      <a:lnTo>
                        <a:pt x="383" y="313"/>
                      </a:lnTo>
                      <a:lnTo>
                        <a:pt x="383" y="312"/>
                      </a:lnTo>
                      <a:lnTo>
                        <a:pt x="381" y="311"/>
                      </a:lnTo>
                      <a:lnTo>
                        <a:pt x="381" y="310"/>
                      </a:lnTo>
                      <a:lnTo>
                        <a:pt x="375" y="306"/>
                      </a:lnTo>
                      <a:lnTo>
                        <a:pt x="372" y="304"/>
                      </a:lnTo>
                      <a:lnTo>
                        <a:pt x="369" y="302"/>
                      </a:lnTo>
                      <a:lnTo>
                        <a:pt x="368" y="301"/>
                      </a:lnTo>
                      <a:lnTo>
                        <a:pt x="367" y="301"/>
                      </a:lnTo>
                      <a:lnTo>
                        <a:pt x="366" y="300"/>
                      </a:lnTo>
                      <a:lnTo>
                        <a:pt x="362" y="299"/>
                      </a:lnTo>
                      <a:lnTo>
                        <a:pt x="360" y="299"/>
                      </a:lnTo>
                      <a:lnTo>
                        <a:pt x="358" y="299"/>
                      </a:lnTo>
                      <a:lnTo>
                        <a:pt x="357" y="300"/>
                      </a:lnTo>
                      <a:lnTo>
                        <a:pt x="354" y="300"/>
                      </a:lnTo>
                      <a:lnTo>
                        <a:pt x="350" y="299"/>
                      </a:lnTo>
                      <a:lnTo>
                        <a:pt x="349" y="297"/>
                      </a:lnTo>
                      <a:lnTo>
                        <a:pt x="345" y="296"/>
                      </a:lnTo>
                      <a:lnTo>
                        <a:pt x="344" y="295"/>
                      </a:lnTo>
                      <a:lnTo>
                        <a:pt x="341" y="294"/>
                      </a:lnTo>
                      <a:lnTo>
                        <a:pt x="341" y="291"/>
                      </a:lnTo>
                      <a:lnTo>
                        <a:pt x="343" y="293"/>
                      </a:lnTo>
                      <a:lnTo>
                        <a:pt x="344" y="294"/>
                      </a:lnTo>
                      <a:lnTo>
                        <a:pt x="345" y="294"/>
                      </a:lnTo>
                      <a:lnTo>
                        <a:pt x="346" y="294"/>
                      </a:lnTo>
                      <a:lnTo>
                        <a:pt x="346" y="291"/>
                      </a:lnTo>
                      <a:lnTo>
                        <a:pt x="347" y="291"/>
                      </a:lnTo>
                      <a:lnTo>
                        <a:pt x="346" y="289"/>
                      </a:lnTo>
                      <a:lnTo>
                        <a:pt x="345" y="287"/>
                      </a:lnTo>
                      <a:lnTo>
                        <a:pt x="343" y="284"/>
                      </a:lnTo>
                      <a:lnTo>
                        <a:pt x="343" y="282"/>
                      </a:lnTo>
                      <a:lnTo>
                        <a:pt x="340" y="279"/>
                      </a:lnTo>
                      <a:lnTo>
                        <a:pt x="339" y="279"/>
                      </a:lnTo>
                      <a:lnTo>
                        <a:pt x="337" y="279"/>
                      </a:lnTo>
                      <a:lnTo>
                        <a:pt x="334" y="279"/>
                      </a:lnTo>
                      <a:lnTo>
                        <a:pt x="332" y="280"/>
                      </a:lnTo>
                      <a:lnTo>
                        <a:pt x="328" y="280"/>
                      </a:lnTo>
                      <a:lnTo>
                        <a:pt x="326" y="279"/>
                      </a:lnTo>
                      <a:lnTo>
                        <a:pt x="320" y="278"/>
                      </a:lnTo>
                      <a:lnTo>
                        <a:pt x="320" y="277"/>
                      </a:lnTo>
                      <a:lnTo>
                        <a:pt x="318" y="277"/>
                      </a:lnTo>
                      <a:lnTo>
                        <a:pt x="318" y="278"/>
                      </a:lnTo>
                      <a:lnTo>
                        <a:pt x="320" y="279"/>
                      </a:lnTo>
                      <a:lnTo>
                        <a:pt x="320" y="280"/>
                      </a:lnTo>
                      <a:lnTo>
                        <a:pt x="318" y="283"/>
                      </a:lnTo>
                      <a:lnTo>
                        <a:pt x="316" y="284"/>
                      </a:lnTo>
                      <a:lnTo>
                        <a:pt x="315" y="283"/>
                      </a:lnTo>
                      <a:lnTo>
                        <a:pt x="314" y="284"/>
                      </a:lnTo>
                      <a:lnTo>
                        <a:pt x="312" y="284"/>
                      </a:lnTo>
                      <a:lnTo>
                        <a:pt x="306" y="287"/>
                      </a:lnTo>
                      <a:lnTo>
                        <a:pt x="306" y="285"/>
                      </a:lnTo>
                      <a:lnTo>
                        <a:pt x="307" y="285"/>
                      </a:lnTo>
                      <a:lnTo>
                        <a:pt x="310" y="282"/>
                      </a:lnTo>
                      <a:lnTo>
                        <a:pt x="312" y="280"/>
                      </a:lnTo>
                      <a:lnTo>
                        <a:pt x="312" y="279"/>
                      </a:lnTo>
                      <a:lnTo>
                        <a:pt x="316" y="276"/>
                      </a:lnTo>
                      <a:lnTo>
                        <a:pt x="318" y="273"/>
                      </a:lnTo>
                      <a:lnTo>
                        <a:pt x="321" y="272"/>
                      </a:lnTo>
                      <a:lnTo>
                        <a:pt x="323" y="273"/>
                      </a:lnTo>
                      <a:lnTo>
                        <a:pt x="323" y="272"/>
                      </a:lnTo>
                      <a:lnTo>
                        <a:pt x="323" y="271"/>
                      </a:lnTo>
                      <a:lnTo>
                        <a:pt x="324" y="271"/>
                      </a:lnTo>
                      <a:lnTo>
                        <a:pt x="326" y="273"/>
                      </a:lnTo>
                      <a:lnTo>
                        <a:pt x="328" y="272"/>
                      </a:lnTo>
                      <a:lnTo>
                        <a:pt x="330" y="272"/>
                      </a:lnTo>
                      <a:lnTo>
                        <a:pt x="333" y="272"/>
                      </a:lnTo>
                      <a:lnTo>
                        <a:pt x="335" y="273"/>
                      </a:lnTo>
                      <a:lnTo>
                        <a:pt x="339" y="274"/>
                      </a:lnTo>
                      <a:lnTo>
                        <a:pt x="340" y="274"/>
                      </a:lnTo>
                      <a:lnTo>
                        <a:pt x="341" y="276"/>
                      </a:lnTo>
                      <a:lnTo>
                        <a:pt x="345" y="277"/>
                      </a:lnTo>
                      <a:lnTo>
                        <a:pt x="346" y="278"/>
                      </a:lnTo>
                      <a:lnTo>
                        <a:pt x="347" y="277"/>
                      </a:lnTo>
                      <a:lnTo>
                        <a:pt x="349" y="279"/>
                      </a:lnTo>
                      <a:lnTo>
                        <a:pt x="350" y="280"/>
                      </a:lnTo>
                      <a:lnTo>
                        <a:pt x="351" y="282"/>
                      </a:lnTo>
                      <a:lnTo>
                        <a:pt x="352" y="283"/>
                      </a:lnTo>
                      <a:lnTo>
                        <a:pt x="354" y="284"/>
                      </a:lnTo>
                      <a:lnTo>
                        <a:pt x="355" y="288"/>
                      </a:lnTo>
                      <a:lnTo>
                        <a:pt x="356" y="288"/>
                      </a:lnTo>
                      <a:lnTo>
                        <a:pt x="357" y="288"/>
                      </a:lnTo>
                      <a:lnTo>
                        <a:pt x="358" y="289"/>
                      </a:lnTo>
                      <a:lnTo>
                        <a:pt x="356" y="288"/>
                      </a:lnTo>
                      <a:lnTo>
                        <a:pt x="355" y="289"/>
                      </a:lnTo>
                      <a:lnTo>
                        <a:pt x="356" y="293"/>
                      </a:lnTo>
                      <a:lnTo>
                        <a:pt x="357" y="295"/>
                      </a:lnTo>
                      <a:lnTo>
                        <a:pt x="360" y="295"/>
                      </a:lnTo>
                      <a:lnTo>
                        <a:pt x="358" y="291"/>
                      </a:lnTo>
                      <a:lnTo>
                        <a:pt x="360" y="293"/>
                      </a:lnTo>
                      <a:lnTo>
                        <a:pt x="360" y="294"/>
                      </a:lnTo>
                      <a:lnTo>
                        <a:pt x="360" y="295"/>
                      </a:lnTo>
                      <a:lnTo>
                        <a:pt x="362" y="294"/>
                      </a:lnTo>
                      <a:lnTo>
                        <a:pt x="363" y="293"/>
                      </a:lnTo>
                      <a:lnTo>
                        <a:pt x="364" y="293"/>
                      </a:lnTo>
                      <a:lnTo>
                        <a:pt x="364" y="291"/>
                      </a:lnTo>
                      <a:lnTo>
                        <a:pt x="367" y="290"/>
                      </a:lnTo>
                      <a:lnTo>
                        <a:pt x="369" y="289"/>
                      </a:lnTo>
                      <a:lnTo>
                        <a:pt x="372" y="289"/>
                      </a:lnTo>
                      <a:lnTo>
                        <a:pt x="373" y="290"/>
                      </a:lnTo>
                      <a:lnTo>
                        <a:pt x="374" y="290"/>
                      </a:lnTo>
                      <a:lnTo>
                        <a:pt x="377" y="288"/>
                      </a:lnTo>
                      <a:lnTo>
                        <a:pt x="378" y="288"/>
                      </a:lnTo>
                      <a:lnTo>
                        <a:pt x="379" y="288"/>
                      </a:lnTo>
                      <a:lnTo>
                        <a:pt x="381" y="287"/>
                      </a:lnTo>
                      <a:lnTo>
                        <a:pt x="381" y="285"/>
                      </a:lnTo>
                      <a:lnTo>
                        <a:pt x="384" y="285"/>
                      </a:lnTo>
                      <a:lnTo>
                        <a:pt x="385" y="285"/>
                      </a:lnTo>
                      <a:lnTo>
                        <a:pt x="386" y="285"/>
                      </a:lnTo>
                      <a:lnTo>
                        <a:pt x="389" y="287"/>
                      </a:lnTo>
                      <a:lnTo>
                        <a:pt x="391" y="287"/>
                      </a:lnTo>
                      <a:lnTo>
                        <a:pt x="392" y="288"/>
                      </a:lnTo>
                      <a:lnTo>
                        <a:pt x="394" y="288"/>
                      </a:lnTo>
                      <a:lnTo>
                        <a:pt x="395" y="288"/>
                      </a:lnTo>
                      <a:lnTo>
                        <a:pt x="397" y="289"/>
                      </a:lnTo>
                      <a:lnTo>
                        <a:pt x="400" y="291"/>
                      </a:lnTo>
                      <a:lnTo>
                        <a:pt x="401" y="291"/>
                      </a:lnTo>
                      <a:lnTo>
                        <a:pt x="402" y="293"/>
                      </a:lnTo>
                      <a:lnTo>
                        <a:pt x="404" y="293"/>
                      </a:lnTo>
                      <a:lnTo>
                        <a:pt x="407" y="295"/>
                      </a:lnTo>
                      <a:lnTo>
                        <a:pt x="407" y="293"/>
                      </a:lnTo>
                      <a:lnTo>
                        <a:pt x="407" y="295"/>
                      </a:lnTo>
                      <a:lnTo>
                        <a:pt x="408" y="296"/>
                      </a:lnTo>
                      <a:lnTo>
                        <a:pt x="410" y="296"/>
                      </a:lnTo>
                      <a:lnTo>
                        <a:pt x="413" y="296"/>
                      </a:lnTo>
                      <a:lnTo>
                        <a:pt x="418" y="297"/>
                      </a:lnTo>
                      <a:lnTo>
                        <a:pt x="420" y="297"/>
                      </a:lnTo>
                      <a:lnTo>
                        <a:pt x="421" y="299"/>
                      </a:lnTo>
                      <a:lnTo>
                        <a:pt x="424" y="299"/>
                      </a:lnTo>
                      <a:lnTo>
                        <a:pt x="426" y="299"/>
                      </a:lnTo>
                      <a:lnTo>
                        <a:pt x="429" y="299"/>
                      </a:lnTo>
                      <a:lnTo>
                        <a:pt x="430" y="297"/>
                      </a:lnTo>
                      <a:lnTo>
                        <a:pt x="430" y="296"/>
                      </a:lnTo>
                      <a:lnTo>
                        <a:pt x="429" y="289"/>
                      </a:lnTo>
                      <a:lnTo>
                        <a:pt x="425" y="284"/>
                      </a:lnTo>
                      <a:lnTo>
                        <a:pt x="424" y="283"/>
                      </a:lnTo>
                      <a:lnTo>
                        <a:pt x="424" y="282"/>
                      </a:lnTo>
                      <a:lnTo>
                        <a:pt x="424" y="279"/>
                      </a:lnTo>
                      <a:lnTo>
                        <a:pt x="421" y="277"/>
                      </a:lnTo>
                      <a:lnTo>
                        <a:pt x="420" y="276"/>
                      </a:lnTo>
                      <a:lnTo>
                        <a:pt x="419" y="274"/>
                      </a:lnTo>
                      <a:lnTo>
                        <a:pt x="418" y="273"/>
                      </a:lnTo>
                      <a:lnTo>
                        <a:pt x="415" y="268"/>
                      </a:lnTo>
                      <a:lnTo>
                        <a:pt x="413" y="267"/>
                      </a:lnTo>
                      <a:lnTo>
                        <a:pt x="410" y="267"/>
                      </a:lnTo>
                      <a:lnTo>
                        <a:pt x="407" y="265"/>
                      </a:lnTo>
                      <a:lnTo>
                        <a:pt x="404" y="265"/>
                      </a:lnTo>
                      <a:lnTo>
                        <a:pt x="401" y="262"/>
                      </a:lnTo>
                      <a:lnTo>
                        <a:pt x="398" y="262"/>
                      </a:lnTo>
                      <a:lnTo>
                        <a:pt x="395" y="262"/>
                      </a:lnTo>
                      <a:lnTo>
                        <a:pt x="391" y="262"/>
                      </a:lnTo>
                      <a:lnTo>
                        <a:pt x="390" y="257"/>
                      </a:lnTo>
                      <a:lnTo>
                        <a:pt x="387" y="257"/>
                      </a:lnTo>
                      <a:lnTo>
                        <a:pt x="385" y="255"/>
                      </a:lnTo>
                      <a:lnTo>
                        <a:pt x="383" y="255"/>
                      </a:lnTo>
                      <a:lnTo>
                        <a:pt x="385" y="255"/>
                      </a:lnTo>
                      <a:lnTo>
                        <a:pt x="384" y="251"/>
                      </a:lnTo>
                      <a:lnTo>
                        <a:pt x="385" y="251"/>
                      </a:lnTo>
                      <a:lnTo>
                        <a:pt x="386" y="250"/>
                      </a:lnTo>
                      <a:lnTo>
                        <a:pt x="387" y="249"/>
                      </a:lnTo>
                      <a:lnTo>
                        <a:pt x="385" y="248"/>
                      </a:lnTo>
                      <a:lnTo>
                        <a:pt x="383" y="239"/>
                      </a:lnTo>
                      <a:lnTo>
                        <a:pt x="384" y="239"/>
                      </a:lnTo>
                      <a:lnTo>
                        <a:pt x="384" y="237"/>
                      </a:lnTo>
                      <a:lnTo>
                        <a:pt x="381" y="236"/>
                      </a:lnTo>
                      <a:lnTo>
                        <a:pt x="378" y="233"/>
                      </a:lnTo>
                      <a:lnTo>
                        <a:pt x="377" y="234"/>
                      </a:lnTo>
                      <a:lnTo>
                        <a:pt x="370" y="232"/>
                      </a:lnTo>
                      <a:lnTo>
                        <a:pt x="369" y="233"/>
                      </a:lnTo>
                      <a:lnTo>
                        <a:pt x="369" y="232"/>
                      </a:lnTo>
                      <a:lnTo>
                        <a:pt x="368" y="230"/>
                      </a:lnTo>
                      <a:lnTo>
                        <a:pt x="366" y="230"/>
                      </a:lnTo>
                      <a:lnTo>
                        <a:pt x="360" y="227"/>
                      </a:lnTo>
                      <a:lnTo>
                        <a:pt x="357" y="227"/>
                      </a:lnTo>
                      <a:lnTo>
                        <a:pt x="356" y="226"/>
                      </a:lnTo>
                      <a:lnTo>
                        <a:pt x="355" y="228"/>
                      </a:lnTo>
                      <a:lnTo>
                        <a:pt x="354" y="225"/>
                      </a:lnTo>
                      <a:lnTo>
                        <a:pt x="350" y="222"/>
                      </a:lnTo>
                      <a:lnTo>
                        <a:pt x="347" y="220"/>
                      </a:lnTo>
                      <a:lnTo>
                        <a:pt x="346" y="221"/>
                      </a:lnTo>
                      <a:lnTo>
                        <a:pt x="343" y="221"/>
                      </a:lnTo>
                      <a:lnTo>
                        <a:pt x="344" y="219"/>
                      </a:lnTo>
                      <a:lnTo>
                        <a:pt x="346" y="217"/>
                      </a:lnTo>
                      <a:lnTo>
                        <a:pt x="347" y="217"/>
                      </a:lnTo>
                      <a:lnTo>
                        <a:pt x="349" y="216"/>
                      </a:lnTo>
                      <a:lnTo>
                        <a:pt x="346" y="214"/>
                      </a:lnTo>
                      <a:lnTo>
                        <a:pt x="346" y="211"/>
                      </a:lnTo>
                      <a:lnTo>
                        <a:pt x="343" y="210"/>
                      </a:lnTo>
                      <a:lnTo>
                        <a:pt x="343" y="208"/>
                      </a:lnTo>
                      <a:lnTo>
                        <a:pt x="341" y="208"/>
                      </a:lnTo>
                      <a:lnTo>
                        <a:pt x="340" y="205"/>
                      </a:lnTo>
                      <a:lnTo>
                        <a:pt x="341" y="202"/>
                      </a:lnTo>
                      <a:lnTo>
                        <a:pt x="344" y="199"/>
                      </a:lnTo>
                      <a:lnTo>
                        <a:pt x="343" y="194"/>
                      </a:lnTo>
                      <a:lnTo>
                        <a:pt x="341" y="192"/>
                      </a:lnTo>
                      <a:lnTo>
                        <a:pt x="340" y="187"/>
                      </a:lnTo>
                      <a:lnTo>
                        <a:pt x="337" y="186"/>
                      </a:lnTo>
                      <a:lnTo>
                        <a:pt x="335" y="184"/>
                      </a:lnTo>
                      <a:lnTo>
                        <a:pt x="337" y="182"/>
                      </a:lnTo>
                      <a:lnTo>
                        <a:pt x="335" y="181"/>
                      </a:lnTo>
                      <a:lnTo>
                        <a:pt x="333" y="177"/>
                      </a:lnTo>
                      <a:lnTo>
                        <a:pt x="332" y="176"/>
                      </a:lnTo>
                      <a:lnTo>
                        <a:pt x="329" y="170"/>
                      </a:lnTo>
                      <a:lnTo>
                        <a:pt x="332" y="168"/>
                      </a:lnTo>
                      <a:lnTo>
                        <a:pt x="330" y="164"/>
                      </a:lnTo>
                      <a:lnTo>
                        <a:pt x="329" y="162"/>
                      </a:lnTo>
                      <a:lnTo>
                        <a:pt x="327" y="160"/>
                      </a:lnTo>
                      <a:lnTo>
                        <a:pt x="326" y="159"/>
                      </a:lnTo>
                      <a:lnTo>
                        <a:pt x="324" y="157"/>
                      </a:lnTo>
                      <a:lnTo>
                        <a:pt x="324" y="154"/>
                      </a:lnTo>
                      <a:lnTo>
                        <a:pt x="324" y="151"/>
                      </a:lnTo>
                      <a:lnTo>
                        <a:pt x="323" y="151"/>
                      </a:lnTo>
                      <a:lnTo>
                        <a:pt x="320" y="150"/>
                      </a:lnTo>
                      <a:lnTo>
                        <a:pt x="318" y="144"/>
                      </a:lnTo>
                      <a:lnTo>
                        <a:pt x="318" y="140"/>
                      </a:lnTo>
                      <a:lnTo>
                        <a:pt x="317" y="140"/>
                      </a:lnTo>
                      <a:lnTo>
                        <a:pt x="315" y="139"/>
                      </a:lnTo>
                      <a:lnTo>
                        <a:pt x="315" y="137"/>
                      </a:lnTo>
                      <a:lnTo>
                        <a:pt x="315" y="136"/>
                      </a:lnTo>
                      <a:lnTo>
                        <a:pt x="312" y="134"/>
                      </a:lnTo>
                      <a:lnTo>
                        <a:pt x="311" y="130"/>
                      </a:lnTo>
                      <a:lnTo>
                        <a:pt x="314" y="130"/>
                      </a:lnTo>
                      <a:lnTo>
                        <a:pt x="314" y="129"/>
                      </a:lnTo>
                      <a:lnTo>
                        <a:pt x="312" y="127"/>
                      </a:lnTo>
                      <a:lnTo>
                        <a:pt x="310" y="127"/>
                      </a:lnTo>
                      <a:lnTo>
                        <a:pt x="310" y="125"/>
                      </a:lnTo>
                      <a:lnTo>
                        <a:pt x="310" y="124"/>
                      </a:lnTo>
                      <a:lnTo>
                        <a:pt x="307" y="119"/>
                      </a:lnTo>
                      <a:lnTo>
                        <a:pt x="307" y="118"/>
                      </a:lnTo>
                      <a:lnTo>
                        <a:pt x="303" y="120"/>
                      </a:lnTo>
                      <a:lnTo>
                        <a:pt x="301" y="120"/>
                      </a:lnTo>
                      <a:lnTo>
                        <a:pt x="304" y="119"/>
                      </a:lnTo>
                      <a:lnTo>
                        <a:pt x="306" y="113"/>
                      </a:lnTo>
                      <a:lnTo>
                        <a:pt x="307" y="112"/>
                      </a:lnTo>
                      <a:lnTo>
                        <a:pt x="306" y="111"/>
                      </a:lnTo>
                      <a:lnTo>
                        <a:pt x="305" y="107"/>
                      </a:lnTo>
                      <a:lnTo>
                        <a:pt x="303" y="105"/>
                      </a:lnTo>
                      <a:lnTo>
                        <a:pt x="301" y="99"/>
                      </a:lnTo>
                      <a:lnTo>
                        <a:pt x="300" y="97"/>
                      </a:lnTo>
                      <a:lnTo>
                        <a:pt x="299" y="95"/>
                      </a:lnTo>
                      <a:lnTo>
                        <a:pt x="298" y="91"/>
                      </a:lnTo>
                      <a:lnTo>
                        <a:pt x="295" y="88"/>
                      </a:lnTo>
                      <a:lnTo>
                        <a:pt x="293" y="88"/>
                      </a:lnTo>
                      <a:lnTo>
                        <a:pt x="289" y="89"/>
                      </a:lnTo>
                      <a:lnTo>
                        <a:pt x="292" y="88"/>
                      </a:lnTo>
                      <a:lnTo>
                        <a:pt x="295" y="87"/>
                      </a:lnTo>
                      <a:lnTo>
                        <a:pt x="295" y="85"/>
                      </a:lnTo>
                      <a:lnTo>
                        <a:pt x="294" y="84"/>
                      </a:lnTo>
                      <a:lnTo>
                        <a:pt x="294" y="80"/>
                      </a:lnTo>
                      <a:lnTo>
                        <a:pt x="292" y="76"/>
                      </a:lnTo>
                      <a:lnTo>
                        <a:pt x="290" y="74"/>
                      </a:lnTo>
                      <a:lnTo>
                        <a:pt x="290" y="70"/>
                      </a:lnTo>
                      <a:lnTo>
                        <a:pt x="288" y="67"/>
                      </a:lnTo>
                      <a:lnTo>
                        <a:pt x="284" y="67"/>
                      </a:lnTo>
                      <a:lnTo>
                        <a:pt x="278" y="64"/>
                      </a:lnTo>
                      <a:lnTo>
                        <a:pt x="276" y="64"/>
                      </a:lnTo>
                      <a:lnTo>
                        <a:pt x="275" y="65"/>
                      </a:lnTo>
                      <a:lnTo>
                        <a:pt x="275" y="62"/>
                      </a:lnTo>
                      <a:lnTo>
                        <a:pt x="269" y="59"/>
                      </a:lnTo>
                      <a:lnTo>
                        <a:pt x="266" y="59"/>
                      </a:lnTo>
                      <a:lnTo>
                        <a:pt x="264" y="57"/>
                      </a:lnTo>
                      <a:lnTo>
                        <a:pt x="260" y="57"/>
                      </a:lnTo>
                      <a:lnTo>
                        <a:pt x="259" y="57"/>
                      </a:lnTo>
                      <a:lnTo>
                        <a:pt x="255" y="56"/>
                      </a:lnTo>
                      <a:lnTo>
                        <a:pt x="253" y="56"/>
                      </a:lnTo>
                      <a:lnTo>
                        <a:pt x="252" y="56"/>
                      </a:lnTo>
                      <a:lnTo>
                        <a:pt x="253" y="59"/>
                      </a:lnTo>
                      <a:lnTo>
                        <a:pt x="252" y="61"/>
                      </a:lnTo>
                      <a:lnTo>
                        <a:pt x="252" y="60"/>
                      </a:lnTo>
                      <a:lnTo>
                        <a:pt x="252" y="57"/>
                      </a:lnTo>
                      <a:lnTo>
                        <a:pt x="252" y="54"/>
                      </a:lnTo>
                      <a:lnTo>
                        <a:pt x="250" y="53"/>
                      </a:lnTo>
                      <a:lnTo>
                        <a:pt x="247" y="51"/>
                      </a:lnTo>
                      <a:lnTo>
                        <a:pt x="244" y="53"/>
                      </a:lnTo>
                      <a:lnTo>
                        <a:pt x="241" y="53"/>
                      </a:lnTo>
                      <a:lnTo>
                        <a:pt x="241" y="51"/>
                      </a:lnTo>
                      <a:lnTo>
                        <a:pt x="242" y="50"/>
                      </a:lnTo>
                      <a:lnTo>
                        <a:pt x="240" y="49"/>
                      </a:lnTo>
                      <a:lnTo>
                        <a:pt x="237" y="48"/>
                      </a:lnTo>
                      <a:lnTo>
                        <a:pt x="235" y="47"/>
                      </a:lnTo>
                      <a:lnTo>
                        <a:pt x="231" y="44"/>
                      </a:lnTo>
                      <a:lnTo>
                        <a:pt x="226" y="40"/>
                      </a:lnTo>
                      <a:lnTo>
                        <a:pt x="226" y="39"/>
                      </a:lnTo>
                      <a:lnTo>
                        <a:pt x="227" y="37"/>
                      </a:lnTo>
                      <a:lnTo>
                        <a:pt x="227" y="34"/>
                      </a:lnTo>
                      <a:lnTo>
                        <a:pt x="224" y="33"/>
                      </a:lnTo>
                      <a:lnTo>
                        <a:pt x="220" y="33"/>
                      </a:lnTo>
                      <a:lnTo>
                        <a:pt x="219" y="32"/>
                      </a:lnTo>
                      <a:lnTo>
                        <a:pt x="217" y="32"/>
                      </a:lnTo>
                      <a:lnTo>
                        <a:pt x="217" y="33"/>
                      </a:lnTo>
                      <a:lnTo>
                        <a:pt x="215" y="34"/>
                      </a:lnTo>
                      <a:lnTo>
                        <a:pt x="213" y="34"/>
                      </a:lnTo>
                      <a:lnTo>
                        <a:pt x="212" y="34"/>
                      </a:lnTo>
                      <a:lnTo>
                        <a:pt x="210" y="32"/>
                      </a:lnTo>
                      <a:lnTo>
                        <a:pt x="209" y="32"/>
                      </a:lnTo>
                      <a:lnTo>
                        <a:pt x="208" y="33"/>
                      </a:lnTo>
                      <a:lnTo>
                        <a:pt x="207" y="31"/>
                      </a:lnTo>
                      <a:lnTo>
                        <a:pt x="204" y="25"/>
                      </a:lnTo>
                      <a:lnTo>
                        <a:pt x="204" y="22"/>
                      </a:lnTo>
                      <a:lnTo>
                        <a:pt x="206" y="20"/>
                      </a:lnTo>
                      <a:lnTo>
                        <a:pt x="204" y="19"/>
                      </a:lnTo>
                      <a:lnTo>
                        <a:pt x="206" y="19"/>
                      </a:lnTo>
                      <a:lnTo>
                        <a:pt x="206" y="15"/>
                      </a:lnTo>
                      <a:lnTo>
                        <a:pt x="206" y="11"/>
                      </a:lnTo>
                      <a:lnTo>
                        <a:pt x="206" y="10"/>
                      </a:lnTo>
                      <a:lnTo>
                        <a:pt x="206" y="7"/>
                      </a:lnTo>
                      <a:lnTo>
                        <a:pt x="209" y="5"/>
                      </a:lnTo>
                      <a:lnTo>
                        <a:pt x="212" y="4"/>
                      </a:lnTo>
                      <a:lnTo>
                        <a:pt x="212" y="3"/>
                      </a:lnTo>
                      <a:lnTo>
                        <a:pt x="209" y="0"/>
                      </a:lnTo>
                      <a:lnTo>
                        <a:pt x="201" y="3"/>
                      </a:lnTo>
                      <a:lnTo>
                        <a:pt x="198" y="7"/>
                      </a:lnTo>
                      <a:lnTo>
                        <a:pt x="184" y="8"/>
                      </a:lnTo>
                      <a:lnTo>
                        <a:pt x="181" y="10"/>
                      </a:lnTo>
                      <a:lnTo>
                        <a:pt x="181" y="20"/>
                      </a:lnTo>
                      <a:lnTo>
                        <a:pt x="177" y="27"/>
                      </a:lnTo>
                      <a:lnTo>
                        <a:pt x="174" y="28"/>
                      </a:lnTo>
                      <a:lnTo>
                        <a:pt x="175" y="33"/>
                      </a:lnTo>
                      <a:lnTo>
                        <a:pt x="172" y="34"/>
                      </a:lnTo>
                      <a:lnTo>
                        <a:pt x="172" y="37"/>
                      </a:lnTo>
                      <a:lnTo>
                        <a:pt x="175" y="38"/>
                      </a:lnTo>
                      <a:lnTo>
                        <a:pt x="173" y="42"/>
                      </a:lnTo>
                      <a:lnTo>
                        <a:pt x="166" y="43"/>
                      </a:lnTo>
                      <a:lnTo>
                        <a:pt x="163" y="40"/>
                      </a:lnTo>
                      <a:lnTo>
                        <a:pt x="160" y="42"/>
                      </a:lnTo>
                      <a:lnTo>
                        <a:pt x="152" y="47"/>
                      </a:lnTo>
                      <a:lnTo>
                        <a:pt x="152" y="50"/>
                      </a:lnTo>
                      <a:lnTo>
                        <a:pt x="151" y="51"/>
                      </a:lnTo>
                      <a:lnTo>
                        <a:pt x="152" y="61"/>
                      </a:lnTo>
                      <a:lnTo>
                        <a:pt x="149" y="68"/>
                      </a:lnTo>
                      <a:lnTo>
                        <a:pt x="143" y="70"/>
                      </a:lnTo>
                      <a:lnTo>
                        <a:pt x="135" y="73"/>
                      </a:lnTo>
                      <a:lnTo>
                        <a:pt x="133" y="72"/>
                      </a:lnTo>
                      <a:lnTo>
                        <a:pt x="133" y="66"/>
                      </a:lnTo>
                      <a:lnTo>
                        <a:pt x="130" y="64"/>
                      </a:lnTo>
                      <a:lnTo>
                        <a:pt x="133" y="59"/>
                      </a:lnTo>
                      <a:lnTo>
                        <a:pt x="126" y="56"/>
                      </a:lnTo>
                      <a:lnTo>
                        <a:pt x="128" y="53"/>
                      </a:lnTo>
                      <a:lnTo>
                        <a:pt x="126" y="50"/>
                      </a:lnTo>
                      <a:lnTo>
                        <a:pt x="120" y="50"/>
                      </a:lnTo>
                      <a:lnTo>
                        <a:pt x="117" y="48"/>
                      </a:lnTo>
                      <a:lnTo>
                        <a:pt x="112" y="48"/>
                      </a:lnTo>
                      <a:lnTo>
                        <a:pt x="112" y="50"/>
                      </a:lnTo>
                      <a:lnTo>
                        <a:pt x="105" y="51"/>
                      </a:lnTo>
                      <a:lnTo>
                        <a:pt x="105" y="64"/>
                      </a:lnTo>
                      <a:lnTo>
                        <a:pt x="98" y="61"/>
                      </a:lnTo>
                      <a:lnTo>
                        <a:pt x="95" y="65"/>
                      </a:lnTo>
                      <a:lnTo>
                        <a:pt x="90" y="68"/>
                      </a:lnTo>
                      <a:lnTo>
                        <a:pt x="87" y="67"/>
                      </a:lnTo>
                      <a:lnTo>
                        <a:pt x="86" y="68"/>
                      </a:lnTo>
                      <a:lnTo>
                        <a:pt x="81" y="67"/>
                      </a:lnTo>
                      <a:lnTo>
                        <a:pt x="77" y="64"/>
                      </a:lnTo>
                      <a:lnTo>
                        <a:pt x="76" y="60"/>
                      </a:lnTo>
                      <a:lnTo>
                        <a:pt x="73" y="57"/>
                      </a:lnTo>
                      <a:lnTo>
                        <a:pt x="69" y="60"/>
                      </a:lnTo>
                      <a:lnTo>
                        <a:pt x="66" y="64"/>
                      </a:lnTo>
                      <a:lnTo>
                        <a:pt x="65" y="71"/>
                      </a:lnTo>
                      <a:lnTo>
                        <a:pt x="61" y="70"/>
                      </a:lnTo>
                      <a:lnTo>
                        <a:pt x="58" y="66"/>
                      </a:lnTo>
                      <a:lnTo>
                        <a:pt x="55" y="56"/>
                      </a:lnTo>
                      <a:lnTo>
                        <a:pt x="52" y="54"/>
                      </a:lnTo>
                      <a:lnTo>
                        <a:pt x="52" y="48"/>
                      </a:lnTo>
                      <a:lnTo>
                        <a:pt x="43" y="39"/>
                      </a:lnTo>
                      <a:lnTo>
                        <a:pt x="42" y="34"/>
                      </a:lnTo>
                      <a:lnTo>
                        <a:pt x="35" y="30"/>
                      </a:lnTo>
                      <a:lnTo>
                        <a:pt x="29" y="28"/>
                      </a:lnTo>
                      <a:lnTo>
                        <a:pt x="26" y="31"/>
                      </a:lnTo>
                      <a:lnTo>
                        <a:pt x="23" y="30"/>
                      </a:lnTo>
                      <a:lnTo>
                        <a:pt x="6" y="33"/>
                      </a:lnTo>
                      <a:lnTo>
                        <a:pt x="2" y="38"/>
                      </a:lnTo>
                      <a:lnTo>
                        <a:pt x="2" y="47"/>
                      </a:lnTo>
                      <a:lnTo>
                        <a:pt x="0" y="50"/>
                      </a:lnTo>
                      <a:lnTo>
                        <a:pt x="1" y="53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0" name="Freeform 73"/>
                <p:cNvSpPr>
                  <a:spLocks noChangeAspect="1"/>
                </p:cNvSpPr>
                <p:nvPr/>
              </p:nvSpPr>
              <p:spPr bwMode="auto">
                <a:xfrm>
                  <a:off x="6260842" y="3779900"/>
                  <a:ext cx="61661" cy="32358"/>
                </a:xfrm>
                <a:custGeom>
                  <a:avLst/>
                  <a:gdLst>
                    <a:gd name="T0" fmla="*/ 0 w 35"/>
                    <a:gd name="T1" fmla="*/ 0 h 21"/>
                    <a:gd name="T2" fmla="*/ 6894 w 35"/>
                    <a:gd name="T3" fmla="*/ 0 h 21"/>
                    <a:gd name="T4" fmla="*/ 10341 w 35"/>
                    <a:gd name="T5" fmla="*/ 4762 h 21"/>
                    <a:gd name="T6" fmla="*/ 13789 w 35"/>
                    <a:gd name="T7" fmla="*/ 4762 h 21"/>
                    <a:gd name="T8" fmla="*/ 17236 w 35"/>
                    <a:gd name="T9" fmla="*/ 12700 h 21"/>
                    <a:gd name="T10" fmla="*/ 25854 w 35"/>
                    <a:gd name="T11" fmla="*/ 17462 h 21"/>
                    <a:gd name="T12" fmla="*/ 24130 w 35"/>
                    <a:gd name="T13" fmla="*/ 22225 h 21"/>
                    <a:gd name="T14" fmla="*/ 31024 w 35"/>
                    <a:gd name="T15" fmla="*/ 20637 h 21"/>
                    <a:gd name="T16" fmla="*/ 36195 w 35"/>
                    <a:gd name="T17" fmla="*/ 22225 h 21"/>
                    <a:gd name="T18" fmla="*/ 51707 w 35"/>
                    <a:gd name="T19" fmla="*/ 23812 h 21"/>
                    <a:gd name="T20" fmla="*/ 60325 w 35"/>
                    <a:gd name="T21" fmla="*/ 33337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21"/>
                    <a:gd name="T35" fmla="*/ 35 w 35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2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0" y="8"/>
                      </a:lnTo>
                      <a:lnTo>
                        <a:pt x="15" y="11"/>
                      </a:lnTo>
                      <a:lnTo>
                        <a:pt x="14" y="14"/>
                      </a:lnTo>
                      <a:lnTo>
                        <a:pt x="18" y="13"/>
                      </a:lnTo>
                      <a:lnTo>
                        <a:pt x="21" y="14"/>
                      </a:lnTo>
                      <a:lnTo>
                        <a:pt x="30" y="15"/>
                      </a:lnTo>
                      <a:lnTo>
                        <a:pt x="35" y="21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1" name="Freeform 74"/>
                <p:cNvSpPr>
                  <a:spLocks noChangeAspect="1"/>
                </p:cNvSpPr>
                <p:nvPr/>
              </p:nvSpPr>
              <p:spPr bwMode="auto">
                <a:xfrm>
                  <a:off x="6823906" y="4144343"/>
                  <a:ext cx="12981" cy="8516"/>
                </a:xfrm>
                <a:custGeom>
                  <a:avLst/>
                  <a:gdLst>
                    <a:gd name="T0" fmla="*/ 0 w 7"/>
                    <a:gd name="T1" fmla="*/ 2646 h 6"/>
                    <a:gd name="T2" fmla="*/ 1587 w 7"/>
                    <a:gd name="T3" fmla="*/ 6614 h 6"/>
                    <a:gd name="T4" fmla="*/ 3175 w 7"/>
                    <a:gd name="T5" fmla="*/ 6614 h 6"/>
                    <a:gd name="T6" fmla="*/ 4762 w 7"/>
                    <a:gd name="T7" fmla="*/ 7937 h 6"/>
                    <a:gd name="T8" fmla="*/ 7937 w 7"/>
                    <a:gd name="T9" fmla="*/ 7937 h 6"/>
                    <a:gd name="T10" fmla="*/ 9525 w 7"/>
                    <a:gd name="T11" fmla="*/ 7937 h 6"/>
                    <a:gd name="T12" fmla="*/ 4762 w 7"/>
                    <a:gd name="T13" fmla="*/ 6614 h 6"/>
                    <a:gd name="T14" fmla="*/ 3175 w 7"/>
                    <a:gd name="T15" fmla="*/ 5291 h 6"/>
                    <a:gd name="T16" fmla="*/ 4762 w 7"/>
                    <a:gd name="T17" fmla="*/ 5291 h 6"/>
                    <a:gd name="T18" fmla="*/ 7937 w 7"/>
                    <a:gd name="T19" fmla="*/ 5291 h 6"/>
                    <a:gd name="T20" fmla="*/ 9525 w 7"/>
                    <a:gd name="T21" fmla="*/ 5291 h 6"/>
                    <a:gd name="T22" fmla="*/ 7937 w 7"/>
                    <a:gd name="T23" fmla="*/ 5291 h 6"/>
                    <a:gd name="T24" fmla="*/ 7937 w 7"/>
                    <a:gd name="T25" fmla="*/ 2646 h 6"/>
                    <a:gd name="T26" fmla="*/ 4762 w 7"/>
                    <a:gd name="T27" fmla="*/ 2646 h 6"/>
                    <a:gd name="T28" fmla="*/ 4762 w 7"/>
                    <a:gd name="T29" fmla="*/ 1323 h 6"/>
                    <a:gd name="T30" fmla="*/ 7937 w 7"/>
                    <a:gd name="T31" fmla="*/ 1323 h 6"/>
                    <a:gd name="T32" fmla="*/ 7937 w 7"/>
                    <a:gd name="T33" fmla="*/ 2646 h 6"/>
                    <a:gd name="T34" fmla="*/ 9525 w 7"/>
                    <a:gd name="T35" fmla="*/ 2646 h 6"/>
                    <a:gd name="T36" fmla="*/ 11112 w 7"/>
                    <a:gd name="T37" fmla="*/ 2646 h 6"/>
                    <a:gd name="T38" fmla="*/ 11112 w 7"/>
                    <a:gd name="T39" fmla="*/ 1323 h 6"/>
                    <a:gd name="T40" fmla="*/ 7937 w 7"/>
                    <a:gd name="T41" fmla="*/ 1323 h 6"/>
                    <a:gd name="T42" fmla="*/ 4762 w 7"/>
                    <a:gd name="T43" fmla="*/ 1323 h 6"/>
                    <a:gd name="T44" fmla="*/ 4762 w 7"/>
                    <a:gd name="T45" fmla="*/ 0 h 6"/>
                    <a:gd name="T46" fmla="*/ 3175 w 7"/>
                    <a:gd name="T47" fmla="*/ 0 h 6"/>
                    <a:gd name="T48" fmla="*/ 1587 w 7"/>
                    <a:gd name="T49" fmla="*/ 1323 h 6"/>
                    <a:gd name="T50" fmla="*/ 0 w 7"/>
                    <a:gd name="T51" fmla="*/ 1323 h 6"/>
                    <a:gd name="T52" fmla="*/ 0 w 7"/>
                    <a:gd name="T53" fmla="*/ 2646 h 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"/>
                    <a:gd name="T82" fmla="*/ 0 h 6"/>
                    <a:gd name="T83" fmla="*/ 7 w 7"/>
                    <a:gd name="T84" fmla="*/ 6 h 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" h="6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3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2" name="Freeform 75"/>
                <p:cNvSpPr>
                  <a:spLocks noChangeAspect="1"/>
                </p:cNvSpPr>
                <p:nvPr/>
              </p:nvSpPr>
              <p:spPr bwMode="auto">
                <a:xfrm>
                  <a:off x="6799566" y="4152859"/>
                  <a:ext cx="6491" cy="11921"/>
                </a:xfrm>
                <a:custGeom>
                  <a:avLst/>
                  <a:gdLst>
                    <a:gd name="T0" fmla="*/ 0 w 4"/>
                    <a:gd name="T1" fmla="*/ 8890 h 5"/>
                    <a:gd name="T2" fmla="*/ 1984 w 4"/>
                    <a:gd name="T3" fmla="*/ 11113 h 5"/>
                    <a:gd name="T4" fmla="*/ 3969 w 4"/>
                    <a:gd name="T5" fmla="*/ 11113 h 5"/>
                    <a:gd name="T6" fmla="*/ 5953 w 4"/>
                    <a:gd name="T7" fmla="*/ 11113 h 5"/>
                    <a:gd name="T8" fmla="*/ 7937 w 4"/>
                    <a:gd name="T9" fmla="*/ 8890 h 5"/>
                    <a:gd name="T10" fmla="*/ 7937 w 4"/>
                    <a:gd name="T11" fmla="*/ 4445 h 5"/>
                    <a:gd name="T12" fmla="*/ 7937 w 4"/>
                    <a:gd name="T13" fmla="*/ 2223 h 5"/>
                    <a:gd name="T14" fmla="*/ 5953 w 4"/>
                    <a:gd name="T15" fmla="*/ 2223 h 5"/>
                    <a:gd name="T16" fmla="*/ 5953 w 4"/>
                    <a:gd name="T17" fmla="*/ 0 h 5"/>
                    <a:gd name="T18" fmla="*/ 3969 w 4"/>
                    <a:gd name="T19" fmla="*/ 2223 h 5"/>
                    <a:gd name="T20" fmla="*/ 3969 w 4"/>
                    <a:gd name="T21" fmla="*/ 4445 h 5"/>
                    <a:gd name="T22" fmla="*/ 1984 w 4"/>
                    <a:gd name="T23" fmla="*/ 4445 h 5"/>
                    <a:gd name="T24" fmla="*/ 0 w 4"/>
                    <a:gd name="T25" fmla="*/ 889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5"/>
                    <a:gd name="T41" fmla="*/ 4 w 4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5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" name="Freeform 76"/>
                <p:cNvSpPr>
                  <a:spLocks noChangeAspect="1"/>
                </p:cNvSpPr>
                <p:nvPr/>
              </p:nvSpPr>
              <p:spPr bwMode="auto">
                <a:xfrm>
                  <a:off x="6765490" y="3229828"/>
                  <a:ext cx="4868" cy="8515"/>
                </a:xfrm>
                <a:custGeom>
                  <a:avLst/>
                  <a:gdLst>
                    <a:gd name="T0" fmla="*/ 0 w 3"/>
                    <a:gd name="T1" fmla="*/ 4762 h 5"/>
                    <a:gd name="T2" fmla="*/ 0 w 3"/>
                    <a:gd name="T3" fmla="*/ 3175 h 5"/>
                    <a:gd name="T4" fmla="*/ 0 w 3"/>
                    <a:gd name="T5" fmla="*/ 1587 h 5"/>
                    <a:gd name="T6" fmla="*/ 0 w 3"/>
                    <a:gd name="T7" fmla="*/ 0 h 5"/>
                    <a:gd name="T8" fmla="*/ 1588 w 3"/>
                    <a:gd name="T9" fmla="*/ 0 h 5"/>
                    <a:gd name="T10" fmla="*/ 1588 w 3"/>
                    <a:gd name="T11" fmla="*/ 1587 h 5"/>
                    <a:gd name="T12" fmla="*/ 4763 w 3"/>
                    <a:gd name="T13" fmla="*/ 3175 h 5"/>
                    <a:gd name="T14" fmla="*/ 4763 w 3"/>
                    <a:gd name="T15" fmla="*/ 4762 h 5"/>
                    <a:gd name="T16" fmla="*/ 4763 w 3"/>
                    <a:gd name="T17" fmla="*/ 7937 h 5"/>
                    <a:gd name="T18" fmla="*/ 1588 w 3"/>
                    <a:gd name="T19" fmla="*/ 7937 h 5"/>
                    <a:gd name="T20" fmla="*/ 1588 w 3"/>
                    <a:gd name="T21" fmla="*/ 4762 h 5"/>
                    <a:gd name="T22" fmla="*/ 0 w 3"/>
                    <a:gd name="T23" fmla="*/ 476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"/>
                    <a:gd name="T37" fmla="*/ 0 h 5"/>
                    <a:gd name="T38" fmla="*/ 3 w 3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" h="5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4" name="Freeform 77"/>
                <p:cNvSpPr>
                  <a:spLocks noChangeAspect="1"/>
                </p:cNvSpPr>
                <p:nvPr/>
              </p:nvSpPr>
              <p:spPr bwMode="auto">
                <a:xfrm>
                  <a:off x="6812548" y="4146047"/>
                  <a:ext cx="12981" cy="6812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3175 h 4"/>
                    <a:gd name="T4" fmla="*/ 2540 w 5"/>
                    <a:gd name="T5" fmla="*/ 3175 h 4"/>
                    <a:gd name="T6" fmla="*/ 2540 w 5"/>
                    <a:gd name="T7" fmla="*/ 4762 h 4"/>
                    <a:gd name="T8" fmla="*/ 7620 w 5"/>
                    <a:gd name="T9" fmla="*/ 4762 h 4"/>
                    <a:gd name="T10" fmla="*/ 10160 w 5"/>
                    <a:gd name="T11" fmla="*/ 6350 h 4"/>
                    <a:gd name="T12" fmla="*/ 12700 w 5"/>
                    <a:gd name="T13" fmla="*/ 6350 h 4"/>
                    <a:gd name="T14" fmla="*/ 12700 w 5"/>
                    <a:gd name="T15" fmla="*/ 4762 h 4"/>
                    <a:gd name="T16" fmla="*/ 2540 w 5"/>
                    <a:gd name="T17" fmla="*/ 3175 h 4"/>
                    <a:gd name="T18" fmla="*/ 7620 w 5"/>
                    <a:gd name="T19" fmla="*/ 3175 h 4"/>
                    <a:gd name="T20" fmla="*/ 10160 w 5"/>
                    <a:gd name="T21" fmla="*/ 3175 h 4"/>
                    <a:gd name="T22" fmla="*/ 7620 w 5"/>
                    <a:gd name="T23" fmla="*/ 0 h 4"/>
                    <a:gd name="T24" fmla="*/ 0 w 5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4"/>
                    <a:gd name="T41" fmla="*/ 5 w 5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5" name="Freeform 78"/>
                <p:cNvSpPr>
                  <a:spLocks noChangeAspect="1"/>
                </p:cNvSpPr>
                <p:nvPr/>
              </p:nvSpPr>
              <p:spPr bwMode="auto">
                <a:xfrm>
                  <a:off x="6758999" y="3223016"/>
                  <a:ext cx="6491" cy="5108"/>
                </a:xfrm>
                <a:custGeom>
                  <a:avLst/>
                  <a:gdLst>
                    <a:gd name="T0" fmla="*/ 0 w 4"/>
                    <a:gd name="T1" fmla="*/ 2117 h 3"/>
                    <a:gd name="T2" fmla="*/ 0 w 4"/>
                    <a:gd name="T3" fmla="*/ 0 h 3"/>
                    <a:gd name="T4" fmla="*/ 3969 w 4"/>
                    <a:gd name="T5" fmla="*/ 0 h 3"/>
                    <a:gd name="T6" fmla="*/ 5953 w 4"/>
                    <a:gd name="T7" fmla="*/ 0 h 3"/>
                    <a:gd name="T8" fmla="*/ 7937 w 4"/>
                    <a:gd name="T9" fmla="*/ 2117 h 3"/>
                    <a:gd name="T10" fmla="*/ 7937 w 4"/>
                    <a:gd name="T11" fmla="*/ 6350 h 3"/>
                    <a:gd name="T12" fmla="*/ 5953 w 4"/>
                    <a:gd name="T13" fmla="*/ 6350 h 3"/>
                    <a:gd name="T14" fmla="*/ 3969 w 4"/>
                    <a:gd name="T15" fmla="*/ 6350 h 3"/>
                    <a:gd name="T16" fmla="*/ 3969 w 4"/>
                    <a:gd name="T17" fmla="*/ 2117 h 3"/>
                    <a:gd name="T18" fmla="*/ 0 w 4"/>
                    <a:gd name="T19" fmla="*/ 2117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3"/>
                    <a:gd name="T32" fmla="*/ 4 w 4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6" name="Freeform 79"/>
                <p:cNvSpPr>
                  <a:spLocks noChangeAspect="1"/>
                </p:cNvSpPr>
                <p:nvPr/>
              </p:nvSpPr>
              <p:spPr bwMode="auto">
                <a:xfrm>
                  <a:off x="6750886" y="3224719"/>
                  <a:ext cx="4867" cy="6812"/>
                </a:xfrm>
                <a:custGeom>
                  <a:avLst/>
                  <a:gdLst>
                    <a:gd name="T0" fmla="*/ 0 w 3"/>
                    <a:gd name="T1" fmla="*/ 5953 h 4"/>
                    <a:gd name="T2" fmla="*/ 3175 w 3"/>
                    <a:gd name="T3" fmla="*/ 5953 h 4"/>
                    <a:gd name="T4" fmla="*/ 4763 w 3"/>
                    <a:gd name="T5" fmla="*/ 7937 h 4"/>
                    <a:gd name="T6" fmla="*/ 4763 w 3"/>
                    <a:gd name="T7" fmla="*/ 5953 h 4"/>
                    <a:gd name="T8" fmla="*/ 4763 w 3"/>
                    <a:gd name="T9" fmla="*/ 3969 h 4"/>
                    <a:gd name="T10" fmla="*/ 4763 w 3"/>
                    <a:gd name="T11" fmla="*/ 0 h 4"/>
                    <a:gd name="T12" fmla="*/ 3175 w 3"/>
                    <a:gd name="T13" fmla="*/ 0 h 4"/>
                    <a:gd name="T14" fmla="*/ 0 w 3"/>
                    <a:gd name="T15" fmla="*/ 3969 h 4"/>
                    <a:gd name="T16" fmla="*/ 0 w 3"/>
                    <a:gd name="T17" fmla="*/ 5953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7" name="Freeform 80"/>
                <p:cNvSpPr>
                  <a:spLocks noChangeAspect="1"/>
                </p:cNvSpPr>
                <p:nvPr/>
              </p:nvSpPr>
              <p:spPr bwMode="auto">
                <a:xfrm>
                  <a:off x="6877454" y="3289433"/>
                  <a:ext cx="6491" cy="11922"/>
                </a:xfrm>
                <a:custGeom>
                  <a:avLst/>
                  <a:gdLst>
                    <a:gd name="T0" fmla="*/ 0 w 5"/>
                    <a:gd name="T1" fmla="*/ 11113 h 5"/>
                    <a:gd name="T2" fmla="*/ 0 w 5"/>
                    <a:gd name="T3" fmla="*/ 8890 h 5"/>
                    <a:gd name="T4" fmla="*/ 3175 w 5"/>
                    <a:gd name="T5" fmla="*/ 6668 h 5"/>
                    <a:gd name="T6" fmla="*/ 4763 w 5"/>
                    <a:gd name="T7" fmla="*/ 6668 h 5"/>
                    <a:gd name="T8" fmla="*/ 6350 w 5"/>
                    <a:gd name="T9" fmla="*/ 2223 h 5"/>
                    <a:gd name="T10" fmla="*/ 6350 w 5"/>
                    <a:gd name="T11" fmla="*/ 0 h 5"/>
                    <a:gd name="T12" fmla="*/ 7938 w 5"/>
                    <a:gd name="T13" fmla="*/ 0 h 5"/>
                    <a:gd name="T14" fmla="*/ 7938 w 5"/>
                    <a:gd name="T15" fmla="*/ 2223 h 5"/>
                    <a:gd name="T16" fmla="*/ 6350 w 5"/>
                    <a:gd name="T17" fmla="*/ 6668 h 5"/>
                    <a:gd name="T18" fmla="*/ 4763 w 5"/>
                    <a:gd name="T19" fmla="*/ 6668 h 5"/>
                    <a:gd name="T20" fmla="*/ 4763 w 5"/>
                    <a:gd name="T21" fmla="*/ 8890 h 5"/>
                    <a:gd name="T22" fmla="*/ 3175 w 5"/>
                    <a:gd name="T23" fmla="*/ 8890 h 5"/>
                    <a:gd name="T24" fmla="*/ 0 w 5"/>
                    <a:gd name="T25" fmla="*/ 8890 h 5"/>
                    <a:gd name="T26" fmla="*/ 0 w 5"/>
                    <a:gd name="T27" fmla="*/ 11113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5"/>
                    <a:gd name="T44" fmla="*/ 5 w 5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8" name="Freeform 81"/>
                <p:cNvSpPr>
                  <a:spLocks noChangeAspect="1"/>
                </p:cNvSpPr>
                <p:nvPr/>
              </p:nvSpPr>
              <p:spPr bwMode="auto">
                <a:xfrm>
                  <a:off x="6763868" y="3192362"/>
                  <a:ext cx="6491" cy="5108"/>
                </a:xfrm>
                <a:custGeom>
                  <a:avLst/>
                  <a:gdLst>
                    <a:gd name="T0" fmla="*/ 0 w 4"/>
                    <a:gd name="T1" fmla="*/ 4762 h 3"/>
                    <a:gd name="T2" fmla="*/ 1588 w 4"/>
                    <a:gd name="T3" fmla="*/ 4762 h 3"/>
                    <a:gd name="T4" fmla="*/ 3175 w 4"/>
                    <a:gd name="T5" fmla="*/ 4762 h 3"/>
                    <a:gd name="T6" fmla="*/ 6350 w 4"/>
                    <a:gd name="T7" fmla="*/ 4762 h 3"/>
                    <a:gd name="T8" fmla="*/ 3175 w 4"/>
                    <a:gd name="T9" fmla="*/ 3175 h 3"/>
                    <a:gd name="T10" fmla="*/ 1588 w 4"/>
                    <a:gd name="T11" fmla="*/ 3175 h 3"/>
                    <a:gd name="T12" fmla="*/ 1588 w 4"/>
                    <a:gd name="T13" fmla="*/ 1587 h 3"/>
                    <a:gd name="T14" fmla="*/ 0 w 4"/>
                    <a:gd name="T15" fmla="*/ 0 h 3"/>
                    <a:gd name="T16" fmla="*/ 0 w 4"/>
                    <a:gd name="T17" fmla="*/ 1587 h 3"/>
                    <a:gd name="T18" fmla="*/ 0 w 4"/>
                    <a:gd name="T19" fmla="*/ 3175 h 3"/>
                    <a:gd name="T20" fmla="*/ 0 w 4"/>
                    <a:gd name="T21" fmla="*/ 4762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3"/>
                    <a:gd name="T35" fmla="*/ 4 w 4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9" name="Freeform 82"/>
                <p:cNvSpPr>
                  <a:spLocks noChangeAspect="1"/>
                </p:cNvSpPr>
                <p:nvPr/>
              </p:nvSpPr>
              <p:spPr bwMode="auto">
                <a:xfrm>
                  <a:off x="6645413" y="3735621"/>
                  <a:ext cx="11359" cy="5110"/>
                </a:xfrm>
                <a:custGeom>
                  <a:avLst/>
                  <a:gdLst>
                    <a:gd name="T0" fmla="*/ 0 w 5"/>
                    <a:gd name="T1" fmla="*/ 0 h 2"/>
                    <a:gd name="T2" fmla="*/ 1905 w 5"/>
                    <a:gd name="T3" fmla="*/ 0 h 2"/>
                    <a:gd name="T4" fmla="*/ 1905 w 5"/>
                    <a:gd name="T5" fmla="*/ 2381 h 2"/>
                    <a:gd name="T6" fmla="*/ 3810 w 5"/>
                    <a:gd name="T7" fmla="*/ 2381 h 2"/>
                    <a:gd name="T8" fmla="*/ 3810 w 5"/>
                    <a:gd name="T9" fmla="*/ 0 h 2"/>
                    <a:gd name="T10" fmla="*/ 5715 w 5"/>
                    <a:gd name="T11" fmla="*/ 2381 h 2"/>
                    <a:gd name="T12" fmla="*/ 9525 w 5"/>
                    <a:gd name="T13" fmla="*/ 2381 h 2"/>
                    <a:gd name="T14" fmla="*/ 5715 w 5"/>
                    <a:gd name="T15" fmla="*/ 2381 h 2"/>
                    <a:gd name="T16" fmla="*/ 5715 w 5"/>
                    <a:gd name="T17" fmla="*/ 4762 h 2"/>
                    <a:gd name="T18" fmla="*/ 3810 w 5"/>
                    <a:gd name="T19" fmla="*/ 4762 h 2"/>
                    <a:gd name="T20" fmla="*/ 3810 w 5"/>
                    <a:gd name="T21" fmla="*/ 2381 h 2"/>
                    <a:gd name="T22" fmla="*/ 1905 w 5"/>
                    <a:gd name="T23" fmla="*/ 2381 h 2"/>
                    <a:gd name="T24" fmla="*/ 1905 w 5"/>
                    <a:gd name="T25" fmla="*/ 0 h 2"/>
                    <a:gd name="T26" fmla="*/ 0 w 5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2"/>
                    <a:gd name="T44" fmla="*/ 5 w 5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0" name="Freeform 83"/>
                <p:cNvSpPr>
                  <a:spLocks noChangeAspect="1"/>
                </p:cNvSpPr>
                <p:nvPr/>
              </p:nvSpPr>
              <p:spPr bwMode="auto">
                <a:xfrm>
                  <a:off x="6724924" y="3568727"/>
                  <a:ext cx="1622" cy="6812"/>
                </a:xfrm>
                <a:custGeom>
                  <a:avLst/>
                  <a:gdLst>
                    <a:gd name="T0" fmla="*/ 0 w 1"/>
                    <a:gd name="T1" fmla="*/ 6350 h 3"/>
                    <a:gd name="T2" fmla="*/ 1587 w 1"/>
                    <a:gd name="T3" fmla="*/ 6350 h 3"/>
                    <a:gd name="T4" fmla="*/ 1587 w 1"/>
                    <a:gd name="T5" fmla="*/ 4233 h 3"/>
                    <a:gd name="T6" fmla="*/ 1587 w 1"/>
                    <a:gd name="T7" fmla="*/ 0 h 3"/>
                    <a:gd name="T8" fmla="*/ 0 w 1"/>
                    <a:gd name="T9" fmla="*/ 0 h 3"/>
                    <a:gd name="T10" fmla="*/ 0 w 1"/>
                    <a:gd name="T11" fmla="*/ 2117 h 3"/>
                    <a:gd name="T12" fmla="*/ 0 w 1"/>
                    <a:gd name="T13" fmla="*/ 4233 h 3"/>
                    <a:gd name="T14" fmla="*/ 0 w 1"/>
                    <a:gd name="T15" fmla="*/ 635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3"/>
                    <a:gd name="T26" fmla="*/ 1 w 1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1" name="Freeform 84"/>
                <p:cNvSpPr>
                  <a:spLocks noChangeAspect="1"/>
                </p:cNvSpPr>
                <p:nvPr/>
              </p:nvSpPr>
              <p:spPr bwMode="auto">
                <a:xfrm>
                  <a:off x="6770358" y="3173629"/>
                  <a:ext cx="3245" cy="5110"/>
                </a:xfrm>
                <a:custGeom>
                  <a:avLst/>
                  <a:gdLst>
                    <a:gd name="T0" fmla="*/ 0 w 2"/>
                    <a:gd name="T1" fmla="*/ 2381 h 4"/>
                    <a:gd name="T2" fmla="*/ 0 w 2"/>
                    <a:gd name="T3" fmla="*/ 4762 h 4"/>
                    <a:gd name="T4" fmla="*/ 1588 w 2"/>
                    <a:gd name="T5" fmla="*/ 2381 h 4"/>
                    <a:gd name="T6" fmla="*/ 1588 w 2"/>
                    <a:gd name="T7" fmla="*/ 1191 h 4"/>
                    <a:gd name="T8" fmla="*/ 3175 w 2"/>
                    <a:gd name="T9" fmla="*/ 1191 h 4"/>
                    <a:gd name="T10" fmla="*/ 1588 w 2"/>
                    <a:gd name="T11" fmla="*/ 0 h 4"/>
                    <a:gd name="T12" fmla="*/ 0 w 2"/>
                    <a:gd name="T13" fmla="*/ 0 h 4"/>
                    <a:gd name="T14" fmla="*/ 0 w 2"/>
                    <a:gd name="T15" fmla="*/ 1191 h 4"/>
                    <a:gd name="T16" fmla="*/ 0 w 2"/>
                    <a:gd name="T17" fmla="*/ 2381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4"/>
                    <a:gd name="T29" fmla="*/ 2 w 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4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2" name="Freeform 85"/>
                <p:cNvSpPr>
                  <a:spLocks noChangeAspect="1"/>
                </p:cNvSpPr>
                <p:nvPr/>
              </p:nvSpPr>
              <p:spPr bwMode="auto">
                <a:xfrm>
                  <a:off x="6812548" y="4144343"/>
                  <a:ext cx="11358" cy="1704"/>
                </a:xfrm>
                <a:custGeom>
                  <a:avLst/>
                  <a:gdLst>
                    <a:gd name="T0" fmla="*/ 0 w 4"/>
                    <a:gd name="T1" fmla="*/ 794 h 2"/>
                    <a:gd name="T2" fmla="*/ 8335 w 4"/>
                    <a:gd name="T3" fmla="*/ 794 h 2"/>
                    <a:gd name="T4" fmla="*/ 11113 w 4"/>
                    <a:gd name="T5" fmla="*/ 1587 h 2"/>
                    <a:gd name="T6" fmla="*/ 11113 w 4"/>
                    <a:gd name="T7" fmla="*/ 794 h 2"/>
                    <a:gd name="T8" fmla="*/ 8335 w 4"/>
                    <a:gd name="T9" fmla="*/ 794 h 2"/>
                    <a:gd name="T10" fmla="*/ 2778 w 4"/>
                    <a:gd name="T11" fmla="*/ 0 h 2"/>
                    <a:gd name="T12" fmla="*/ 0 w 4"/>
                    <a:gd name="T13" fmla="*/ 794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"/>
                    <a:gd name="T23" fmla="*/ 4 w 4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" name="Freeform 86"/>
                <p:cNvSpPr>
                  <a:spLocks noChangeAspect="1"/>
                </p:cNvSpPr>
                <p:nvPr/>
              </p:nvSpPr>
              <p:spPr bwMode="auto">
                <a:xfrm>
                  <a:off x="6989417" y="4149453"/>
                  <a:ext cx="0" cy="8515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985 h 4"/>
                    <a:gd name="T4" fmla="*/ 0 w 1"/>
                    <a:gd name="T5" fmla="*/ 5953 h 4"/>
                    <a:gd name="T6" fmla="*/ 0 w 1"/>
                    <a:gd name="T7" fmla="*/ 7938 h 4"/>
                    <a:gd name="T8" fmla="*/ 0 w 1"/>
                    <a:gd name="T9" fmla="*/ 5953 h 4"/>
                    <a:gd name="T10" fmla="*/ 0 w 1"/>
                    <a:gd name="T11" fmla="*/ 3969 h 4"/>
                    <a:gd name="T12" fmla="*/ 0 w 1"/>
                    <a:gd name="T13" fmla="*/ 1985 h 4"/>
                    <a:gd name="T14" fmla="*/ 0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4"/>
                    <a:gd name="T26" fmla="*/ 0 w 1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" name="Freeform 87"/>
                <p:cNvSpPr>
                  <a:spLocks noChangeAspect="1"/>
                </p:cNvSpPr>
                <p:nvPr/>
              </p:nvSpPr>
              <p:spPr bwMode="auto">
                <a:xfrm>
                  <a:off x="6948851" y="3280919"/>
                  <a:ext cx="4867" cy="1702"/>
                </a:xfrm>
                <a:custGeom>
                  <a:avLst/>
                  <a:gdLst>
                    <a:gd name="T0" fmla="*/ 0 w 3"/>
                    <a:gd name="T1" fmla="*/ 1587 h 1"/>
                    <a:gd name="T2" fmla="*/ 4762 w 3"/>
                    <a:gd name="T3" fmla="*/ 1587 h 1"/>
                    <a:gd name="T4" fmla="*/ 3175 w 3"/>
                    <a:gd name="T5" fmla="*/ 1587 h 1"/>
                    <a:gd name="T6" fmla="*/ 3175 w 3"/>
                    <a:gd name="T7" fmla="*/ 0 h 1"/>
                    <a:gd name="T8" fmla="*/ 1587 w 3"/>
                    <a:gd name="T9" fmla="*/ 1587 h 1"/>
                    <a:gd name="T10" fmla="*/ 1587 w 3"/>
                    <a:gd name="T11" fmla="*/ 0 h 1"/>
                    <a:gd name="T12" fmla="*/ 0 w 3"/>
                    <a:gd name="T13" fmla="*/ 1587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1"/>
                    <a:gd name="T23" fmla="*/ 3 w 3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5" name="Freeform 88"/>
                <p:cNvSpPr>
                  <a:spLocks noChangeAspect="1"/>
                </p:cNvSpPr>
                <p:nvPr/>
              </p:nvSpPr>
              <p:spPr bwMode="auto">
                <a:xfrm>
                  <a:off x="6882322" y="3405238"/>
                  <a:ext cx="1623" cy="3406"/>
                </a:xfrm>
                <a:custGeom>
                  <a:avLst/>
                  <a:gdLst>
                    <a:gd name="T0" fmla="*/ 0 w 1"/>
                    <a:gd name="T1" fmla="*/ 3175 h 2"/>
                    <a:gd name="T2" fmla="*/ 3175 w 1"/>
                    <a:gd name="T3" fmla="*/ 3175 h 2"/>
                    <a:gd name="T4" fmla="*/ 3175 w 1"/>
                    <a:gd name="T5" fmla="*/ 1588 h 2"/>
                    <a:gd name="T6" fmla="*/ 3175 w 1"/>
                    <a:gd name="T7" fmla="*/ 0 h 2"/>
                    <a:gd name="T8" fmla="*/ 0 w 1"/>
                    <a:gd name="T9" fmla="*/ 0 h 2"/>
                    <a:gd name="T10" fmla="*/ 0 w 1"/>
                    <a:gd name="T11" fmla="*/ 1588 h 2"/>
                    <a:gd name="T12" fmla="*/ 0 w 1"/>
                    <a:gd name="T13" fmla="*/ 3175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6" name="Freeform 89"/>
                <p:cNvSpPr>
                  <a:spLocks noChangeAspect="1"/>
                </p:cNvSpPr>
                <p:nvPr/>
              </p:nvSpPr>
              <p:spPr bwMode="auto">
                <a:xfrm>
                  <a:off x="6733037" y="3258779"/>
                  <a:ext cx="3245" cy="1704"/>
                </a:xfrm>
                <a:custGeom>
                  <a:avLst/>
                  <a:gdLst>
                    <a:gd name="T0" fmla="*/ 0 w 2"/>
                    <a:gd name="T1" fmla="*/ 1588 h 2"/>
                    <a:gd name="T2" fmla="*/ 1588 w 2"/>
                    <a:gd name="T3" fmla="*/ 0 h 2"/>
                    <a:gd name="T4" fmla="*/ 3175 w 2"/>
                    <a:gd name="T5" fmla="*/ 0 h 2"/>
                    <a:gd name="T6" fmla="*/ 3175 w 2"/>
                    <a:gd name="T7" fmla="*/ 1588 h 2"/>
                    <a:gd name="T8" fmla="*/ 1588 w 2"/>
                    <a:gd name="T9" fmla="*/ 1588 h 2"/>
                    <a:gd name="T10" fmla="*/ 1588 w 2"/>
                    <a:gd name="T11" fmla="*/ 3175 h 2"/>
                    <a:gd name="T12" fmla="*/ 0 w 2"/>
                    <a:gd name="T13" fmla="*/ 3175 h 2"/>
                    <a:gd name="T14" fmla="*/ 0 w 2"/>
                    <a:gd name="T15" fmla="*/ 1588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"/>
                    <a:gd name="T26" fmla="*/ 2 w 2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7" name="Freeform 90"/>
                <p:cNvSpPr>
                  <a:spLocks noChangeAspect="1"/>
                </p:cNvSpPr>
                <p:nvPr/>
              </p:nvSpPr>
              <p:spPr bwMode="auto">
                <a:xfrm>
                  <a:off x="6781717" y="3160005"/>
                  <a:ext cx="1623" cy="1704"/>
                </a:xfrm>
                <a:custGeom>
                  <a:avLst/>
                  <a:gdLst>
                    <a:gd name="T0" fmla="*/ 0 w 2"/>
                    <a:gd name="T1" fmla="*/ 1587 h 1"/>
                    <a:gd name="T2" fmla="*/ 794 w 2"/>
                    <a:gd name="T3" fmla="*/ 1587 h 1"/>
                    <a:gd name="T4" fmla="*/ 1588 w 2"/>
                    <a:gd name="T5" fmla="*/ 1587 h 1"/>
                    <a:gd name="T6" fmla="*/ 794 w 2"/>
                    <a:gd name="T7" fmla="*/ 0 h 1"/>
                    <a:gd name="T8" fmla="*/ 0 w 2"/>
                    <a:gd name="T9" fmla="*/ 0 h 1"/>
                    <a:gd name="T10" fmla="*/ 0 w 2"/>
                    <a:gd name="T11" fmla="*/ 158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8" name="Freeform 91"/>
                <p:cNvSpPr>
                  <a:spLocks noChangeAspect="1"/>
                </p:cNvSpPr>
                <p:nvPr/>
              </p:nvSpPr>
              <p:spPr bwMode="auto">
                <a:xfrm>
                  <a:off x="6781717" y="3163411"/>
                  <a:ext cx="1623" cy="5110"/>
                </a:xfrm>
                <a:custGeom>
                  <a:avLst/>
                  <a:gdLst>
                    <a:gd name="T0" fmla="*/ 0 w 1"/>
                    <a:gd name="T1" fmla="*/ 0 h 2"/>
                    <a:gd name="T2" fmla="*/ 1588 w 1"/>
                    <a:gd name="T3" fmla="*/ 0 h 2"/>
                    <a:gd name="T4" fmla="*/ 1588 w 1"/>
                    <a:gd name="T5" fmla="*/ 2381 h 2"/>
                    <a:gd name="T6" fmla="*/ 1588 w 1"/>
                    <a:gd name="T7" fmla="*/ 4762 h 2"/>
                    <a:gd name="T8" fmla="*/ 0 w 1"/>
                    <a:gd name="T9" fmla="*/ 2381 h 2"/>
                    <a:gd name="T10" fmla="*/ 0 w 1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2"/>
                    <a:gd name="T20" fmla="*/ 1 w 1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" name="Freeform 92"/>
                <p:cNvSpPr>
                  <a:spLocks noChangeAspect="1"/>
                </p:cNvSpPr>
                <p:nvPr/>
              </p:nvSpPr>
              <p:spPr bwMode="auto">
                <a:xfrm>
                  <a:off x="6757377" y="3229828"/>
                  <a:ext cx="4867" cy="5108"/>
                </a:xfrm>
                <a:custGeom>
                  <a:avLst/>
                  <a:gdLst>
                    <a:gd name="T0" fmla="*/ 0 w 3"/>
                    <a:gd name="T1" fmla="*/ 2381 h 2"/>
                    <a:gd name="T2" fmla="*/ 2117 w 3"/>
                    <a:gd name="T3" fmla="*/ 2381 h 2"/>
                    <a:gd name="T4" fmla="*/ 2117 w 3"/>
                    <a:gd name="T5" fmla="*/ 4762 h 2"/>
                    <a:gd name="T6" fmla="*/ 6350 w 3"/>
                    <a:gd name="T7" fmla="*/ 2381 h 2"/>
                    <a:gd name="T8" fmla="*/ 6350 w 3"/>
                    <a:gd name="T9" fmla="*/ 0 h 2"/>
                    <a:gd name="T10" fmla="*/ 2117 w 3"/>
                    <a:gd name="T11" fmla="*/ 2381 h 2"/>
                    <a:gd name="T12" fmla="*/ 0 w 3"/>
                    <a:gd name="T13" fmla="*/ 238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2"/>
                    <a:gd name="T23" fmla="*/ 3 w 3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0" name="Freeform 93"/>
                <p:cNvSpPr>
                  <a:spLocks noChangeAspect="1"/>
                </p:cNvSpPr>
                <p:nvPr/>
              </p:nvSpPr>
              <p:spPr bwMode="auto">
                <a:xfrm>
                  <a:off x="6874209" y="4224385"/>
                  <a:ext cx="137926" cy="126023"/>
                </a:xfrm>
                <a:custGeom>
                  <a:avLst/>
                  <a:gdLst>
                    <a:gd name="T0" fmla="*/ 3410 w 81"/>
                    <a:gd name="T1" fmla="*/ 64347 h 75"/>
                    <a:gd name="T2" fmla="*/ 20461 w 81"/>
                    <a:gd name="T3" fmla="*/ 59267 h 75"/>
                    <a:gd name="T4" fmla="*/ 23871 w 81"/>
                    <a:gd name="T5" fmla="*/ 57573 h 75"/>
                    <a:gd name="T6" fmla="*/ 23871 w 81"/>
                    <a:gd name="T7" fmla="*/ 42333 h 75"/>
                    <a:gd name="T8" fmla="*/ 39217 w 81"/>
                    <a:gd name="T9" fmla="*/ 37253 h 75"/>
                    <a:gd name="T10" fmla="*/ 35807 w 81"/>
                    <a:gd name="T11" fmla="*/ 35560 h 75"/>
                    <a:gd name="T12" fmla="*/ 30692 w 81"/>
                    <a:gd name="T13" fmla="*/ 23707 h 75"/>
                    <a:gd name="T14" fmla="*/ 37512 w 81"/>
                    <a:gd name="T15" fmla="*/ 15240 h 75"/>
                    <a:gd name="T16" fmla="*/ 46038 w 81"/>
                    <a:gd name="T17" fmla="*/ 1693 h 75"/>
                    <a:gd name="T18" fmla="*/ 52858 w 81"/>
                    <a:gd name="T19" fmla="*/ 1693 h 75"/>
                    <a:gd name="T20" fmla="*/ 57973 w 81"/>
                    <a:gd name="T21" fmla="*/ 1693 h 75"/>
                    <a:gd name="T22" fmla="*/ 61384 w 81"/>
                    <a:gd name="T23" fmla="*/ 5080 h 75"/>
                    <a:gd name="T24" fmla="*/ 68204 w 81"/>
                    <a:gd name="T25" fmla="*/ 6773 h 75"/>
                    <a:gd name="T26" fmla="*/ 71614 w 81"/>
                    <a:gd name="T27" fmla="*/ 8467 h 75"/>
                    <a:gd name="T28" fmla="*/ 76729 w 81"/>
                    <a:gd name="T29" fmla="*/ 13547 h 75"/>
                    <a:gd name="T30" fmla="*/ 80140 w 81"/>
                    <a:gd name="T31" fmla="*/ 15240 h 75"/>
                    <a:gd name="T32" fmla="*/ 81845 w 81"/>
                    <a:gd name="T33" fmla="*/ 16933 h 75"/>
                    <a:gd name="T34" fmla="*/ 86960 w 81"/>
                    <a:gd name="T35" fmla="*/ 16933 h 75"/>
                    <a:gd name="T36" fmla="*/ 90370 w 81"/>
                    <a:gd name="T37" fmla="*/ 18627 h 75"/>
                    <a:gd name="T38" fmla="*/ 95486 w 81"/>
                    <a:gd name="T39" fmla="*/ 20320 h 75"/>
                    <a:gd name="T40" fmla="*/ 98896 w 81"/>
                    <a:gd name="T41" fmla="*/ 23707 h 75"/>
                    <a:gd name="T42" fmla="*/ 105716 w 81"/>
                    <a:gd name="T43" fmla="*/ 27093 h 75"/>
                    <a:gd name="T44" fmla="*/ 109126 w 81"/>
                    <a:gd name="T45" fmla="*/ 28787 h 75"/>
                    <a:gd name="T46" fmla="*/ 110831 w 81"/>
                    <a:gd name="T47" fmla="*/ 33867 h 75"/>
                    <a:gd name="T48" fmla="*/ 115947 w 81"/>
                    <a:gd name="T49" fmla="*/ 37253 h 75"/>
                    <a:gd name="T50" fmla="*/ 119357 w 81"/>
                    <a:gd name="T51" fmla="*/ 45720 h 75"/>
                    <a:gd name="T52" fmla="*/ 129588 w 81"/>
                    <a:gd name="T53" fmla="*/ 59267 h 75"/>
                    <a:gd name="T54" fmla="*/ 132998 w 81"/>
                    <a:gd name="T55" fmla="*/ 66040 h 75"/>
                    <a:gd name="T56" fmla="*/ 138113 w 81"/>
                    <a:gd name="T57" fmla="*/ 76200 h 75"/>
                    <a:gd name="T58" fmla="*/ 138113 w 81"/>
                    <a:gd name="T59" fmla="*/ 82973 h 75"/>
                    <a:gd name="T60" fmla="*/ 138113 w 81"/>
                    <a:gd name="T61" fmla="*/ 91440 h 75"/>
                    <a:gd name="T62" fmla="*/ 136408 w 81"/>
                    <a:gd name="T63" fmla="*/ 94827 h 75"/>
                    <a:gd name="T64" fmla="*/ 132998 w 81"/>
                    <a:gd name="T65" fmla="*/ 94827 h 75"/>
                    <a:gd name="T66" fmla="*/ 127882 w 81"/>
                    <a:gd name="T67" fmla="*/ 94827 h 75"/>
                    <a:gd name="T68" fmla="*/ 126177 w 81"/>
                    <a:gd name="T69" fmla="*/ 96520 h 75"/>
                    <a:gd name="T70" fmla="*/ 124472 w 81"/>
                    <a:gd name="T71" fmla="*/ 94827 h 75"/>
                    <a:gd name="T72" fmla="*/ 119357 w 81"/>
                    <a:gd name="T73" fmla="*/ 94827 h 75"/>
                    <a:gd name="T74" fmla="*/ 114242 w 81"/>
                    <a:gd name="T75" fmla="*/ 94827 h 75"/>
                    <a:gd name="T76" fmla="*/ 107421 w 81"/>
                    <a:gd name="T77" fmla="*/ 96520 h 75"/>
                    <a:gd name="T78" fmla="*/ 95486 w 81"/>
                    <a:gd name="T79" fmla="*/ 101600 h 75"/>
                    <a:gd name="T80" fmla="*/ 86960 w 81"/>
                    <a:gd name="T81" fmla="*/ 104987 h 75"/>
                    <a:gd name="T82" fmla="*/ 80140 w 81"/>
                    <a:gd name="T83" fmla="*/ 110067 h 75"/>
                    <a:gd name="T84" fmla="*/ 78435 w 81"/>
                    <a:gd name="T85" fmla="*/ 115147 h 75"/>
                    <a:gd name="T86" fmla="*/ 76729 w 81"/>
                    <a:gd name="T87" fmla="*/ 120227 h 75"/>
                    <a:gd name="T88" fmla="*/ 71614 w 81"/>
                    <a:gd name="T89" fmla="*/ 121920 h 75"/>
                    <a:gd name="T90" fmla="*/ 69909 w 81"/>
                    <a:gd name="T91" fmla="*/ 123613 h 75"/>
                    <a:gd name="T92" fmla="*/ 66499 w 81"/>
                    <a:gd name="T93" fmla="*/ 125307 h 75"/>
                    <a:gd name="T94" fmla="*/ 59678 w 81"/>
                    <a:gd name="T95" fmla="*/ 127000 h 75"/>
                    <a:gd name="T96" fmla="*/ 51153 w 81"/>
                    <a:gd name="T97" fmla="*/ 115147 h 75"/>
                    <a:gd name="T98" fmla="*/ 40922 w 81"/>
                    <a:gd name="T99" fmla="*/ 110067 h 75"/>
                    <a:gd name="T100" fmla="*/ 28987 w 81"/>
                    <a:gd name="T101" fmla="*/ 106680 h 75"/>
                    <a:gd name="T102" fmla="*/ 27282 w 81"/>
                    <a:gd name="T103" fmla="*/ 110067 h 75"/>
                    <a:gd name="T104" fmla="*/ 23871 w 81"/>
                    <a:gd name="T105" fmla="*/ 103293 h 75"/>
                    <a:gd name="T106" fmla="*/ 18756 w 81"/>
                    <a:gd name="T107" fmla="*/ 82973 h 75"/>
                    <a:gd name="T108" fmla="*/ 8525 w 81"/>
                    <a:gd name="T109" fmla="*/ 82973 h 75"/>
                    <a:gd name="T110" fmla="*/ 6820 w 81"/>
                    <a:gd name="T111" fmla="*/ 72813 h 7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75"/>
                    <a:gd name="T170" fmla="*/ 81 w 81"/>
                    <a:gd name="T171" fmla="*/ 75 h 7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75">
                      <a:moveTo>
                        <a:pt x="0" y="40"/>
                      </a:moveTo>
                      <a:lnTo>
                        <a:pt x="2" y="38"/>
                      </a:lnTo>
                      <a:lnTo>
                        <a:pt x="10" y="37"/>
                      </a:lnTo>
                      <a:lnTo>
                        <a:pt x="12" y="35"/>
                      </a:lnTo>
                      <a:lnTo>
                        <a:pt x="14" y="35"/>
                      </a:lnTo>
                      <a:lnTo>
                        <a:pt x="14" y="34"/>
                      </a:lnTo>
                      <a:lnTo>
                        <a:pt x="17" y="34"/>
                      </a:lnTo>
                      <a:lnTo>
                        <a:pt x="14" y="25"/>
                      </a:lnTo>
                      <a:lnTo>
                        <a:pt x="17" y="22"/>
                      </a:lnTo>
                      <a:lnTo>
                        <a:pt x="23" y="22"/>
                      </a:lnTo>
                      <a:lnTo>
                        <a:pt x="22" y="21"/>
                      </a:lnTo>
                      <a:lnTo>
                        <a:pt x="21" y="21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21" y="14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27" y="1"/>
                      </a:lnTo>
                      <a:lnTo>
                        <a:pt x="28" y="4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6" y="3"/>
                      </a:lnTo>
                      <a:lnTo>
                        <a:pt x="38" y="3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2" y="5"/>
                      </a:lnTo>
                      <a:lnTo>
                        <a:pt x="44" y="8"/>
                      </a:lnTo>
                      <a:lnTo>
                        <a:pt x="45" y="8"/>
                      </a:lnTo>
                      <a:lnTo>
                        <a:pt x="46" y="8"/>
                      </a:lnTo>
                      <a:lnTo>
                        <a:pt x="47" y="9"/>
                      </a:lnTo>
                      <a:lnTo>
                        <a:pt x="47" y="10"/>
                      </a:lnTo>
                      <a:lnTo>
                        <a:pt x="48" y="10"/>
                      </a:lnTo>
                      <a:lnTo>
                        <a:pt x="50" y="10"/>
                      </a:lnTo>
                      <a:lnTo>
                        <a:pt x="51" y="10"/>
                      </a:lnTo>
                      <a:lnTo>
                        <a:pt x="52" y="10"/>
                      </a:lnTo>
                      <a:lnTo>
                        <a:pt x="53" y="11"/>
                      </a:lnTo>
                      <a:lnTo>
                        <a:pt x="54" y="11"/>
                      </a:lnTo>
                      <a:lnTo>
                        <a:pt x="56" y="12"/>
                      </a:lnTo>
                      <a:lnTo>
                        <a:pt x="57" y="12"/>
                      </a:lnTo>
                      <a:lnTo>
                        <a:pt x="58" y="14"/>
                      </a:lnTo>
                      <a:lnTo>
                        <a:pt x="62" y="15"/>
                      </a:lnTo>
                      <a:lnTo>
                        <a:pt x="62" y="16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5" y="20"/>
                      </a:lnTo>
                      <a:lnTo>
                        <a:pt x="67" y="21"/>
                      </a:lnTo>
                      <a:lnTo>
                        <a:pt x="68" y="22"/>
                      </a:lnTo>
                      <a:lnTo>
                        <a:pt x="69" y="26"/>
                      </a:lnTo>
                      <a:lnTo>
                        <a:pt x="70" y="27"/>
                      </a:lnTo>
                      <a:lnTo>
                        <a:pt x="73" y="31"/>
                      </a:lnTo>
                      <a:lnTo>
                        <a:pt x="76" y="35"/>
                      </a:lnTo>
                      <a:lnTo>
                        <a:pt x="78" y="38"/>
                      </a:lnTo>
                      <a:lnTo>
                        <a:pt x="78" y="39"/>
                      </a:lnTo>
                      <a:lnTo>
                        <a:pt x="80" y="44"/>
                      </a:lnTo>
                      <a:lnTo>
                        <a:pt x="81" y="45"/>
                      </a:lnTo>
                      <a:lnTo>
                        <a:pt x="81" y="46"/>
                      </a:lnTo>
                      <a:lnTo>
                        <a:pt x="81" y="49"/>
                      </a:lnTo>
                      <a:lnTo>
                        <a:pt x="81" y="52"/>
                      </a:lnTo>
                      <a:lnTo>
                        <a:pt x="81" y="54"/>
                      </a:lnTo>
                      <a:lnTo>
                        <a:pt x="80" y="55"/>
                      </a:lnTo>
                      <a:lnTo>
                        <a:pt x="80" y="56"/>
                      </a:lnTo>
                      <a:lnTo>
                        <a:pt x="79" y="56"/>
                      </a:lnTo>
                      <a:lnTo>
                        <a:pt x="78" y="56"/>
                      </a:lnTo>
                      <a:lnTo>
                        <a:pt x="76" y="56"/>
                      </a:lnTo>
                      <a:lnTo>
                        <a:pt x="75" y="56"/>
                      </a:lnTo>
                      <a:lnTo>
                        <a:pt x="75" y="57"/>
                      </a:lnTo>
                      <a:lnTo>
                        <a:pt x="74" y="57"/>
                      </a:lnTo>
                      <a:lnTo>
                        <a:pt x="73" y="57"/>
                      </a:lnTo>
                      <a:lnTo>
                        <a:pt x="73" y="56"/>
                      </a:lnTo>
                      <a:lnTo>
                        <a:pt x="71" y="56"/>
                      </a:lnTo>
                      <a:lnTo>
                        <a:pt x="70" y="56"/>
                      </a:lnTo>
                      <a:lnTo>
                        <a:pt x="68" y="56"/>
                      </a:lnTo>
                      <a:lnTo>
                        <a:pt x="67" y="56"/>
                      </a:lnTo>
                      <a:lnTo>
                        <a:pt x="64" y="57"/>
                      </a:lnTo>
                      <a:lnTo>
                        <a:pt x="63" y="57"/>
                      </a:lnTo>
                      <a:lnTo>
                        <a:pt x="61" y="57"/>
                      </a:lnTo>
                      <a:lnTo>
                        <a:pt x="56" y="60"/>
                      </a:lnTo>
                      <a:lnTo>
                        <a:pt x="54" y="61"/>
                      </a:lnTo>
                      <a:lnTo>
                        <a:pt x="51" y="62"/>
                      </a:lnTo>
                      <a:lnTo>
                        <a:pt x="48" y="63"/>
                      </a:lnTo>
                      <a:lnTo>
                        <a:pt x="47" y="65"/>
                      </a:lnTo>
                      <a:lnTo>
                        <a:pt x="47" y="66"/>
                      </a:lnTo>
                      <a:lnTo>
                        <a:pt x="46" y="68"/>
                      </a:lnTo>
                      <a:lnTo>
                        <a:pt x="45" y="68"/>
                      </a:lnTo>
                      <a:lnTo>
                        <a:pt x="45" y="71"/>
                      </a:lnTo>
                      <a:lnTo>
                        <a:pt x="44" y="71"/>
                      </a:lnTo>
                      <a:lnTo>
                        <a:pt x="42" y="72"/>
                      </a:lnTo>
                      <a:lnTo>
                        <a:pt x="42" y="73"/>
                      </a:lnTo>
                      <a:lnTo>
                        <a:pt x="41" y="73"/>
                      </a:lnTo>
                      <a:lnTo>
                        <a:pt x="40" y="73"/>
                      </a:lnTo>
                      <a:lnTo>
                        <a:pt x="39" y="74"/>
                      </a:lnTo>
                      <a:lnTo>
                        <a:pt x="38" y="74"/>
                      </a:lnTo>
                      <a:lnTo>
                        <a:pt x="35" y="75"/>
                      </a:lnTo>
                      <a:lnTo>
                        <a:pt x="35" y="72"/>
                      </a:lnTo>
                      <a:lnTo>
                        <a:pt x="30" y="68"/>
                      </a:lnTo>
                      <a:lnTo>
                        <a:pt x="24" y="68"/>
                      </a:lnTo>
                      <a:lnTo>
                        <a:pt x="24" y="65"/>
                      </a:lnTo>
                      <a:lnTo>
                        <a:pt x="22" y="62"/>
                      </a:lnTo>
                      <a:lnTo>
                        <a:pt x="17" y="63"/>
                      </a:lnTo>
                      <a:lnTo>
                        <a:pt x="17" y="66"/>
                      </a:lnTo>
                      <a:lnTo>
                        <a:pt x="16" y="65"/>
                      </a:lnTo>
                      <a:lnTo>
                        <a:pt x="13" y="65"/>
                      </a:lnTo>
                      <a:lnTo>
                        <a:pt x="14" y="61"/>
                      </a:lnTo>
                      <a:lnTo>
                        <a:pt x="13" y="60"/>
                      </a:lnTo>
                      <a:lnTo>
                        <a:pt x="11" y="49"/>
                      </a:lnTo>
                      <a:lnTo>
                        <a:pt x="8" y="48"/>
                      </a:lnTo>
                      <a:lnTo>
                        <a:pt x="5" y="49"/>
                      </a:lnTo>
                      <a:lnTo>
                        <a:pt x="4" y="46"/>
                      </a:lnTo>
                      <a:lnTo>
                        <a:pt x="4" y="43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E499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1" name="Freeform 94"/>
                <p:cNvSpPr>
                  <a:spLocks noChangeAspect="1"/>
                </p:cNvSpPr>
                <p:nvPr/>
              </p:nvSpPr>
              <p:spPr bwMode="auto">
                <a:xfrm>
                  <a:off x="6903417" y="4173295"/>
                  <a:ext cx="98982" cy="51090"/>
                </a:xfrm>
                <a:custGeom>
                  <a:avLst/>
                  <a:gdLst>
                    <a:gd name="T0" fmla="*/ 0 w 57"/>
                    <a:gd name="T1" fmla="*/ 10140 h 31"/>
                    <a:gd name="T2" fmla="*/ 5180 w 57"/>
                    <a:gd name="T3" fmla="*/ 5070 h 31"/>
                    <a:gd name="T4" fmla="*/ 8634 w 57"/>
                    <a:gd name="T5" fmla="*/ 1690 h 31"/>
                    <a:gd name="T6" fmla="*/ 17268 w 57"/>
                    <a:gd name="T7" fmla="*/ 0 h 31"/>
                    <a:gd name="T8" fmla="*/ 22448 w 57"/>
                    <a:gd name="T9" fmla="*/ 1690 h 31"/>
                    <a:gd name="T10" fmla="*/ 27628 w 57"/>
                    <a:gd name="T11" fmla="*/ 1690 h 31"/>
                    <a:gd name="T12" fmla="*/ 29355 w 57"/>
                    <a:gd name="T13" fmla="*/ 8450 h 31"/>
                    <a:gd name="T14" fmla="*/ 29355 w 57"/>
                    <a:gd name="T15" fmla="*/ 13519 h 31"/>
                    <a:gd name="T16" fmla="*/ 29355 w 57"/>
                    <a:gd name="T17" fmla="*/ 11830 h 31"/>
                    <a:gd name="T18" fmla="*/ 29355 w 57"/>
                    <a:gd name="T19" fmla="*/ 3380 h 31"/>
                    <a:gd name="T20" fmla="*/ 34535 w 57"/>
                    <a:gd name="T21" fmla="*/ 10140 h 31"/>
                    <a:gd name="T22" fmla="*/ 36262 w 57"/>
                    <a:gd name="T23" fmla="*/ 13519 h 31"/>
                    <a:gd name="T24" fmla="*/ 39715 w 57"/>
                    <a:gd name="T25" fmla="*/ 15209 h 31"/>
                    <a:gd name="T26" fmla="*/ 50076 w 57"/>
                    <a:gd name="T27" fmla="*/ 18589 h 31"/>
                    <a:gd name="T28" fmla="*/ 55256 w 57"/>
                    <a:gd name="T29" fmla="*/ 21969 h 31"/>
                    <a:gd name="T30" fmla="*/ 58710 w 57"/>
                    <a:gd name="T31" fmla="*/ 27039 h 31"/>
                    <a:gd name="T32" fmla="*/ 67343 w 57"/>
                    <a:gd name="T33" fmla="*/ 28729 h 31"/>
                    <a:gd name="T34" fmla="*/ 74250 w 57"/>
                    <a:gd name="T35" fmla="*/ 30419 h 31"/>
                    <a:gd name="T36" fmla="*/ 79431 w 57"/>
                    <a:gd name="T37" fmla="*/ 32109 h 31"/>
                    <a:gd name="T38" fmla="*/ 86338 w 57"/>
                    <a:gd name="T39" fmla="*/ 33799 h 31"/>
                    <a:gd name="T40" fmla="*/ 91518 w 57"/>
                    <a:gd name="T41" fmla="*/ 37179 h 31"/>
                    <a:gd name="T42" fmla="*/ 98425 w 57"/>
                    <a:gd name="T43" fmla="*/ 38869 h 31"/>
                    <a:gd name="T44" fmla="*/ 96698 w 57"/>
                    <a:gd name="T45" fmla="*/ 49008 h 31"/>
                    <a:gd name="T46" fmla="*/ 94971 w 57"/>
                    <a:gd name="T47" fmla="*/ 52388 h 31"/>
                    <a:gd name="T48" fmla="*/ 89791 w 57"/>
                    <a:gd name="T49" fmla="*/ 52388 h 31"/>
                    <a:gd name="T50" fmla="*/ 86338 w 57"/>
                    <a:gd name="T51" fmla="*/ 52388 h 31"/>
                    <a:gd name="T52" fmla="*/ 79431 w 57"/>
                    <a:gd name="T53" fmla="*/ 50698 h 31"/>
                    <a:gd name="T54" fmla="*/ 75977 w 57"/>
                    <a:gd name="T55" fmla="*/ 49008 h 31"/>
                    <a:gd name="T56" fmla="*/ 70797 w 57"/>
                    <a:gd name="T57" fmla="*/ 49008 h 31"/>
                    <a:gd name="T58" fmla="*/ 67343 w 57"/>
                    <a:gd name="T59" fmla="*/ 47318 h 31"/>
                    <a:gd name="T60" fmla="*/ 60436 w 57"/>
                    <a:gd name="T61" fmla="*/ 47318 h 31"/>
                    <a:gd name="T62" fmla="*/ 55256 w 57"/>
                    <a:gd name="T63" fmla="*/ 43938 h 31"/>
                    <a:gd name="T64" fmla="*/ 50076 w 57"/>
                    <a:gd name="T65" fmla="*/ 42248 h 31"/>
                    <a:gd name="T66" fmla="*/ 44896 w 57"/>
                    <a:gd name="T67" fmla="*/ 38869 h 31"/>
                    <a:gd name="T68" fmla="*/ 39715 w 57"/>
                    <a:gd name="T69" fmla="*/ 38869 h 31"/>
                    <a:gd name="T70" fmla="*/ 34535 w 57"/>
                    <a:gd name="T71" fmla="*/ 37179 h 31"/>
                    <a:gd name="T72" fmla="*/ 29355 w 57"/>
                    <a:gd name="T73" fmla="*/ 33799 h 31"/>
                    <a:gd name="T74" fmla="*/ 27628 w 57"/>
                    <a:gd name="T75" fmla="*/ 32109 h 31"/>
                    <a:gd name="T76" fmla="*/ 22448 w 57"/>
                    <a:gd name="T77" fmla="*/ 30419 h 31"/>
                    <a:gd name="T78" fmla="*/ 17268 w 57"/>
                    <a:gd name="T79" fmla="*/ 27039 h 31"/>
                    <a:gd name="T80" fmla="*/ 15541 w 57"/>
                    <a:gd name="T81" fmla="*/ 21969 h 31"/>
                    <a:gd name="T82" fmla="*/ 12087 w 57"/>
                    <a:gd name="T83" fmla="*/ 18589 h 31"/>
                    <a:gd name="T84" fmla="*/ 10361 w 57"/>
                    <a:gd name="T85" fmla="*/ 11830 h 31"/>
                    <a:gd name="T86" fmla="*/ 6907 w 57"/>
                    <a:gd name="T87" fmla="*/ 10140 h 31"/>
                    <a:gd name="T88" fmla="*/ 1727 w 57"/>
                    <a:gd name="T89" fmla="*/ 10140 h 3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7"/>
                    <a:gd name="T136" fmla="*/ 0 h 31"/>
                    <a:gd name="T137" fmla="*/ 57 w 57"/>
                    <a:gd name="T138" fmla="*/ 31 h 3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7" h="31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3" y="9"/>
                      </a:lnTo>
                      <a:lnTo>
                        <a:pt x="26" y="9"/>
                      </a:lnTo>
                      <a:lnTo>
                        <a:pt x="29" y="11"/>
                      </a:lnTo>
                      <a:lnTo>
                        <a:pt x="30" y="12"/>
                      </a:lnTo>
                      <a:lnTo>
                        <a:pt x="32" y="13"/>
                      </a:lnTo>
                      <a:lnTo>
                        <a:pt x="33" y="14"/>
                      </a:lnTo>
                      <a:lnTo>
                        <a:pt x="34" y="16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3" y="18"/>
                      </a:lnTo>
                      <a:lnTo>
                        <a:pt x="44" y="18"/>
                      </a:lnTo>
                      <a:lnTo>
                        <a:pt x="46" y="19"/>
                      </a:lnTo>
                      <a:lnTo>
                        <a:pt x="47" y="19"/>
                      </a:lnTo>
                      <a:lnTo>
                        <a:pt x="50" y="20"/>
                      </a:lnTo>
                      <a:lnTo>
                        <a:pt x="51" y="22"/>
                      </a:lnTo>
                      <a:lnTo>
                        <a:pt x="53" y="22"/>
                      </a:lnTo>
                      <a:lnTo>
                        <a:pt x="56" y="23"/>
                      </a:lnTo>
                      <a:lnTo>
                        <a:pt x="57" y="23"/>
                      </a:lnTo>
                      <a:lnTo>
                        <a:pt x="56" y="28"/>
                      </a:lnTo>
                      <a:lnTo>
                        <a:pt x="56" y="29"/>
                      </a:lnTo>
                      <a:lnTo>
                        <a:pt x="55" y="30"/>
                      </a:lnTo>
                      <a:lnTo>
                        <a:pt x="55" y="31"/>
                      </a:lnTo>
                      <a:lnTo>
                        <a:pt x="53" y="31"/>
                      </a:lnTo>
                      <a:lnTo>
                        <a:pt x="52" y="31"/>
                      </a:lnTo>
                      <a:lnTo>
                        <a:pt x="51" y="31"/>
                      </a:lnTo>
                      <a:lnTo>
                        <a:pt x="50" y="31"/>
                      </a:lnTo>
                      <a:lnTo>
                        <a:pt x="49" y="31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4" y="29"/>
                      </a:lnTo>
                      <a:lnTo>
                        <a:pt x="43" y="29"/>
                      </a:lnTo>
                      <a:lnTo>
                        <a:pt x="41" y="29"/>
                      </a:lnTo>
                      <a:lnTo>
                        <a:pt x="40" y="28"/>
                      </a:lnTo>
                      <a:lnTo>
                        <a:pt x="39" y="28"/>
                      </a:lnTo>
                      <a:lnTo>
                        <a:pt x="36" y="28"/>
                      </a:lnTo>
                      <a:lnTo>
                        <a:pt x="35" y="28"/>
                      </a:lnTo>
                      <a:lnTo>
                        <a:pt x="33" y="26"/>
                      </a:lnTo>
                      <a:lnTo>
                        <a:pt x="32" y="26"/>
                      </a:lnTo>
                      <a:lnTo>
                        <a:pt x="30" y="25"/>
                      </a:lnTo>
                      <a:lnTo>
                        <a:pt x="29" y="25"/>
                      </a:lnTo>
                      <a:lnTo>
                        <a:pt x="28" y="24"/>
                      </a:lnTo>
                      <a:lnTo>
                        <a:pt x="26" y="23"/>
                      </a:lnTo>
                      <a:lnTo>
                        <a:pt x="24" y="23"/>
                      </a:lnTo>
                      <a:lnTo>
                        <a:pt x="23" y="23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8" y="20"/>
                      </a:lnTo>
                      <a:lnTo>
                        <a:pt x="17" y="20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3" y="18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9" y="13"/>
                      </a:lnTo>
                      <a:lnTo>
                        <a:pt x="9" y="12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2" name="Freeform 96"/>
                <p:cNvSpPr>
                  <a:spLocks noChangeAspect="1"/>
                </p:cNvSpPr>
                <p:nvPr/>
              </p:nvSpPr>
              <p:spPr bwMode="auto">
                <a:xfrm>
                  <a:off x="6989417" y="4236306"/>
                  <a:ext cx="14604" cy="17030"/>
                </a:xfrm>
                <a:custGeom>
                  <a:avLst/>
                  <a:gdLst>
                    <a:gd name="T0" fmla="*/ 0 w 7"/>
                    <a:gd name="T1" fmla="*/ 1984 h 8"/>
                    <a:gd name="T2" fmla="*/ 2041 w 7"/>
                    <a:gd name="T3" fmla="*/ 0 h 8"/>
                    <a:gd name="T4" fmla="*/ 4082 w 7"/>
                    <a:gd name="T5" fmla="*/ 0 h 8"/>
                    <a:gd name="T6" fmla="*/ 8164 w 7"/>
                    <a:gd name="T7" fmla="*/ 1984 h 8"/>
                    <a:gd name="T8" fmla="*/ 12246 w 7"/>
                    <a:gd name="T9" fmla="*/ 1984 h 8"/>
                    <a:gd name="T10" fmla="*/ 14287 w 7"/>
                    <a:gd name="T11" fmla="*/ 1984 h 8"/>
                    <a:gd name="T12" fmla="*/ 14287 w 7"/>
                    <a:gd name="T13" fmla="*/ 3969 h 8"/>
                    <a:gd name="T14" fmla="*/ 14287 w 7"/>
                    <a:gd name="T15" fmla="*/ 5953 h 8"/>
                    <a:gd name="T16" fmla="*/ 14287 w 7"/>
                    <a:gd name="T17" fmla="*/ 7938 h 8"/>
                    <a:gd name="T18" fmla="*/ 14287 w 7"/>
                    <a:gd name="T19" fmla="*/ 11906 h 8"/>
                    <a:gd name="T20" fmla="*/ 12246 w 7"/>
                    <a:gd name="T21" fmla="*/ 13891 h 8"/>
                    <a:gd name="T22" fmla="*/ 10205 w 7"/>
                    <a:gd name="T23" fmla="*/ 13891 h 8"/>
                    <a:gd name="T24" fmla="*/ 10205 w 7"/>
                    <a:gd name="T25" fmla="*/ 15875 h 8"/>
                    <a:gd name="T26" fmla="*/ 8164 w 7"/>
                    <a:gd name="T27" fmla="*/ 15875 h 8"/>
                    <a:gd name="T28" fmla="*/ 8164 w 7"/>
                    <a:gd name="T29" fmla="*/ 13891 h 8"/>
                    <a:gd name="T30" fmla="*/ 4082 w 7"/>
                    <a:gd name="T31" fmla="*/ 13891 h 8"/>
                    <a:gd name="T32" fmla="*/ 4082 w 7"/>
                    <a:gd name="T33" fmla="*/ 11906 h 8"/>
                    <a:gd name="T34" fmla="*/ 4082 w 7"/>
                    <a:gd name="T35" fmla="*/ 7938 h 8"/>
                    <a:gd name="T36" fmla="*/ 2041 w 7"/>
                    <a:gd name="T37" fmla="*/ 5953 h 8"/>
                    <a:gd name="T38" fmla="*/ 2041 w 7"/>
                    <a:gd name="T39" fmla="*/ 3969 h 8"/>
                    <a:gd name="T40" fmla="*/ 0 w 7"/>
                    <a:gd name="T41" fmla="*/ 1984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"/>
                    <a:gd name="T64" fmla="*/ 0 h 8"/>
                    <a:gd name="T65" fmla="*/ 7 w 7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" h="8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" name="Freeform 97"/>
                <p:cNvSpPr>
                  <a:spLocks noChangeAspect="1"/>
                </p:cNvSpPr>
                <p:nvPr/>
              </p:nvSpPr>
              <p:spPr bwMode="auto">
                <a:xfrm>
                  <a:off x="6887190" y="4174998"/>
                  <a:ext cx="11358" cy="6812"/>
                </a:xfrm>
                <a:custGeom>
                  <a:avLst/>
                  <a:gdLst>
                    <a:gd name="T0" fmla="*/ 0 w 8"/>
                    <a:gd name="T1" fmla="*/ 5715 h 5"/>
                    <a:gd name="T2" fmla="*/ 2778 w 8"/>
                    <a:gd name="T3" fmla="*/ 5715 h 5"/>
                    <a:gd name="T4" fmla="*/ 4167 w 8"/>
                    <a:gd name="T5" fmla="*/ 1905 h 5"/>
                    <a:gd name="T6" fmla="*/ 5556 w 8"/>
                    <a:gd name="T7" fmla="*/ 1905 h 5"/>
                    <a:gd name="T8" fmla="*/ 5556 w 8"/>
                    <a:gd name="T9" fmla="*/ 0 h 5"/>
                    <a:gd name="T10" fmla="*/ 6945 w 8"/>
                    <a:gd name="T11" fmla="*/ 0 h 5"/>
                    <a:gd name="T12" fmla="*/ 8334 w 8"/>
                    <a:gd name="T13" fmla="*/ 1905 h 5"/>
                    <a:gd name="T14" fmla="*/ 11112 w 8"/>
                    <a:gd name="T15" fmla="*/ 1905 h 5"/>
                    <a:gd name="T16" fmla="*/ 11112 w 8"/>
                    <a:gd name="T17" fmla="*/ 5715 h 5"/>
                    <a:gd name="T18" fmla="*/ 8334 w 8"/>
                    <a:gd name="T19" fmla="*/ 7620 h 5"/>
                    <a:gd name="T20" fmla="*/ 6945 w 8"/>
                    <a:gd name="T21" fmla="*/ 9525 h 5"/>
                    <a:gd name="T22" fmla="*/ 5556 w 8"/>
                    <a:gd name="T23" fmla="*/ 9525 h 5"/>
                    <a:gd name="T24" fmla="*/ 0 w 8"/>
                    <a:gd name="T25" fmla="*/ 5715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5"/>
                    <a:gd name="T41" fmla="*/ 8 w 8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5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" name="Freeform 98"/>
                <p:cNvSpPr>
                  <a:spLocks noChangeAspect="1"/>
                </p:cNvSpPr>
                <p:nvPr/>
              </p:nvSpPr>
              <p:spPr bwMode="auto">
                <a:xfrm>
                  <a:off x="6984550" y="4239712"/>
                  <a:ext cx="4867" cy="10218"/>
                </a:xfrm>
                <a:custGeom>
                  <a:avLst/>
                  <a:gdLst>
                    <a:gd name="T0" fmla="*/ 0 w 4"/>
                    <a:gd name="T1" fmla="*/ 2381 h 4"/>
                    <a:gd name="T2" fmla="*/ 0 w 4"/>
                    <a:gd name="T3" fmla="*/ 0 h 4"/>
                    <a:gd name="T4" fmla="*/ 2382 w 4"/>
                    <a:gd name="T5" fmla="*/ 0 h 4"/>
                    <a:gd name="T6" fmla="*/ 3572 w 4"/>
                    <a:gd name="T7" fmla="*/ 0 h 4"/>
                    <a:gd name="T8" fmla="*/ 4763 w 4"/>
                    <a:gd name="T9" fmla="*/ 4763 h 4"/>
                    <a:gd name="T10" fmla="*/ 4763 w 4"/>
                    <a:gd name="T11" fmla="*/ 9525 h 4"/>
                    <a:gd name="T12" fmla="*/ 3572 w 4"/>
                    <a:gd name="T13" fmla="*/ 9525 h 4"/>
                    <a:gd name="T14" fmla="*/ 2382 w 4"/>
                    <a:gd name="T15" fmla="*/ 9525 h 4"/>
                    <a:gd name="T16" fmla="*/ 2382 w 4"/>
                    <a:gd name="T17" fmla="*/ 4763 h 4"/>
                    <a:gd name="T18" fmla="*/ 0 w 4"/>
                    <a:gd name="T19" fmla="*/ 4763 h 4"/>
                    <a:gd name="T20" fmla="*/ 0 w 4"/>
                    <a:gd name="T21" fmla="*/ 2381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4"/>
                    <a:gd name="T35" fmla="*/ 4 w 4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5" name="Freeform 99"/>
                <p:cNvSpPr>
                  <a:spLocks noChangeAspect="1"/>
                </p:cNvSpPr>
                <p:nvPr/>
              </p:nvSpPr>
              <p:spPr bwMode="auto">
                <a:xfrm>
                  <a:off x="6908284" y="4181810"/>
                  <a:ext cx="4868" cy="11922"/>
                </a:xfrm>
                <a:custGeom>
                  <a:avLst/>
                  <a:gdLst>
                    <a:gd name="T0" fmla="*/ 0 w 3"/>
                    <a:gd name="T1" fmla="*/ 7408 h 6"/>
                    <a:gd name="T2" fmla="*/ 1588 w 3"/>
                    <a:gd name="T3" fmla="*/ 7408 h 6"/>
                    <a:gd name="T4" fmla="*/ 1588 w 3"/>
                    <a:gd name="T5" fmla="*/ 9260 h 6"/>
                    <a:gd name="T6" fmla="*/ 3175 w 3"/>
                    <a:gd name="T7" fmla="*/ 11112 h 6"/>
                    <a:gd name="T8" fmla="*/ 4763 w 3"/>
                    <a:gd name="T9" fmla="*/ 11112 h 6"/>
                    <a:gd name="T10" fmla="*/ 4763 w 3"/>
                    <a:gd name="T11" fmla="*/ 7408 h 6"/>
                    <a:gd name="T12" fmla="*/ 4763 w 3"/>
                    <a:gd name="T13" fmla="*/ 3704 h 6"/>
                    <a:gd name="T14" fmla="*/ 3175 w 3"/>
                    <a:gd name="T15" fmla="*/ 3704 h 6"/>
                    <a:gd name="T16" fmla="*/ 1588 w 3"/>
                    <a:gd name="T17" fmla="*/ 0 h 6"/>
                    <a:gd name="T18" fmla="*/ 1588 w 3"/>
                    <a:gd name="T19" fmla="*/ 1852 h 6"/>
                    <a:gd name="T20" fmla="*/ 0 w 3"/>
                    <a:gd name="T21" fmla="*/ 7408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6"/>
                    <a:gd name="T35" fmla="*/ 3 w 3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6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" name="Freeform 100"/>
                <p:cNvSpPr>
                  <a:spLocks noChangeAspect="1"/>
                </p:cNvSpPr>
                <p:nvPr/>
              </p:nvSpPr>
              <p:spPr bwMode="auto">
                <a:xfrm>
                  <a:off x="6939115" y="4180107"/>
                  <a:ext cx="6491" cy="1702"/>
                </a:xfrm>
                <a:custGeom>
                  <a:avLst/>
                  <a:gdLst>
                    <a:gd name="T0" fmla="*/ 0 w 3"/>
                    <a:gd name="T1" fmla="*/ 1588 h 2"/>
                    <a:gd name="T2" fmla="*/ 2117 w 3"/>
                    <a:gd name="T3" fmla="*/ 3175 h 2"/>
                    <a:gd name="T4" fmla="*/ 4233 w 3"/>
                    <a:gd name="T5" fmla="*/ 3175 h 2"/>
                    <a:gd name="T6" fmla="*/ 6350 w 3"/>
                    <a:gd name="T7" fmla="*/ 3175 h 2"/>
                    <a:gd name="T8" fmla="*/ 6350 w 3"/>
                    <a:gd name="T9" fmla="*/ 1588 h 2"/>
                    <a:gd name="T10" fmla="*/ 4233 w 3"/>
                    <a:gd name="T11" fmla="*/ 1588 h 2"/>
                    <a:gd name="T12" fmla="*/ 2117 w 3"/>
                    <a:gd name="T13" fmla="*/ 0 h 2"/>
                    <a:gd name="T14" fmla="*/ 0 w 3"/>
                    <a:gd name="T15" fmla="*/ 0 h 2"/>
                    <a:gd name="T16" fmla="*/ 0 w 3"/>
                    <a:gd name="T17" fmla="*/ 158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2"/>
                    <a:gd name="T29" fmla="*/ 3 w 3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7" name="Freeform 101"/>
                <p:cNvSpPr>
                  <a:spLocks noChangeAspect="1"/>
                </p:cNvSpPr>
                <p:nvPr/>
              </p:nvSpPr>
              <p:spPr bwMode="auto">
                <a:xfrm>
                  <a:off x="6903417" y="4181810"/>
                  <a:ext cx="6491" cy="3406"/>
                </a:xfrm>
                <a:custGeom>
                  <a:avLst/>
                  <a:gdLst>
                    <a:gd name="T0" fmla="*/ 0 w 4"/>
                    <a:gd name="T1" fmla="*/ 3175 h 1"/>
                    <a:gd name="T2" fmla="*/ 1588 w 4"/>
                    <a:gd name="T3" fmla="*/ 0 h 1"/>
                    <a:gd name="T4" fmla="*/ 4762 w 4"/>
                    <a:gd name="T5" fmla="*/ 0 h 1"/>
                    <a:gd name="T6" fmla="*/ 6350 w 4"/>
                    <a:gd name="T7" fmla="*/ 0 h 1"/>
                    <a:gd name="T8" fmla="*/ 4762 w 4"/>
                    <a:gd name="T9" fmla="*/ 3175 h 1"/>
                    <a:gd name="T10" fmla="*/ 1588 w 4"/>
                    <a:gd name="T11" fmla="*/ 3175 h 1"/>
                    <a:gd name="T12" fmla="*/ 0 w 4"/>
                    <a:gd name="T13" fmla="*/ 3175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1"/>
                    <a:gd name="T23" fmla="*/ 4 w 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8" name="Freeform 102"/>
                <p:cNvSpPr>
                  <a:spLocks noChangeAspect="1"/>
                </p:cNvSpPr>
                <p:nvPr/>
              </p:nvSpPr>
              <p:spPr bwMode="auto">
                <a:xfrm>
                  <a:off x="6913153" y="4190325"/>
                  <a:ext cx="4867" cy="3406"/>
                </a:xfrm>
                <a:custGeom>
                  <a:avLst/>
                  <a:gdLst>
                    <a:gd name="T0" fmla="*/ 0 w 1"/>
                    <a:gd name="T1" fmla="*/ 1588 h 2"/>
                    <a:gd name="T2" fmla="*/ 3175 w 1"/>
                    <a:gd name="T3" fmla="*/ 3175 h 2"/>
                    <a:gd name="T4" fmla="*/ 3175 w 1"/>
                    <a:gd name="T5" fmla="*/ 1588 h 2"/>
                    <a:gd name="T6" fmla="*/ 3175 w 1"/>
                    <a:gd name="T7" fmla="*/ 0 h 2"/>
                    <a:gd name="T8" fmla="*/ 0 w 1"/>
                    <a:gd name="T9" fmla="*/ 0 h 2"/>
                    <a:gd name="T10" fmla="*/ 0 w 1"/>
                    <a:gd name="T11" fmla="*/ 1588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2"/>
                    <a:gd name="T20" fmla="*/ 1 w 1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9" name="Freeform 103"/>
                <p:cNvSpPr>
                  <a:spLocks noChangeAspect="1"/>
                </p:cNvSpPr>
                <p:nvPr/>
              </p:nvSpPr>
              <p:spPr bwMode="auto">
                <a:xfrm>
                  <a:off x="6961833" y="4229494"/>
                  <a:ext cx="0" cy="3406"/>
                </a:xfrm>
                <a:custGeom>
                  <a:avLst/>
                  <a:gdLst>
                    <a:gd name="T0" fmla="*/ 0 w 1"/>
                    <a:gd name="T1" fmla="*/ 1588 h 2"/>
                    <a:gd name="T2" fmla="*/ 0 w 1"/>
                    <a:gd name="T3" fmla="*/ 3175 h 2"/>
                    <a:gd name="T4" fmla="*/ 0 w 1"/>
                    <a:gd name="T5" fmla="*/ 3175 h 2"/>
                    <a:gd name="T6" fmla="*/ 0 w 1"/>
                    <a:gd name="T7" fmla="*/ 1588 h 2"/>
                    <a:gd name="T8" fmla="*/ 0 w 1"/>
                    <a:gd name="T9" fmla="*/ 0 h 2"/>
                    <a:gd name="T10" fmla="*/ 0 w 1"/>
                    <a:gd name="T11" fmla="*/ 1588 h 2"/>
                    <a:gd name="T12" fmla="*/ 0 w 1"/>
                    <a:gd name="T13" fmla="*/ 1588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0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" name="Freeform 104"/>
                <p:cNvSpPr>
                  <a:spLocks noChangeAspect="1"/>
                </p:cNvSpPr>
                <p:nvPr/>
              </p:nvSpPr>
              <p:spPr bwMode="auto">
                <a:xfrm>
                  <a:off x="6523714" y="4290802"/>
                  <a:ext cx="533855" cy="625005"/>
                </a:xfrm>
                <a:custGeom>
                  <a:avLst/>
                  <a:gdLst>
                    <a:gd name="T0" fmla="*/ 36009 w 312"/>
                    <a:gd name="T1" fmla="*/ 289730 h 367"/>
                    <a:gd name="T2" fmla="*/ 90879 w 312"/>
                    <a:gd name="T3" fmla="*/ 221558 h 367"/>
                    <a:gd name="T4" fmla="*/ 104597 w 312"/>
                    <a:gd name="T5" fmla="*/ 161908 h 367"/>
                    <a:gd name="T6" fmla="*/ 154323 w 312"/>
                    <a:gd name="T7" fmla="*/ 134639 h 367"/>
                    <a:gd name="T8" fmla="*/ 144035 w 312"/>
                    <a:gd name="T9" fmla="*/ 103962 h 367"/>
                    <a:gd name="T10" fmla="*/ 174900 w 312"/>
                    <a:gd name="T11" fmla="*/ 64763 h 367"/>
                    <a:gd name="T12" fmla="*/ 229770 w 312"/>
                    <a:gd name="T13" fmla="*/ 3409 h 367"/>
                    <a:gd name="T14" fmla="*/ 318935 w 312"/>
                    <a:gd name="T15" fmla="*/ 44312 h 367"/>
                    <a:gd name="T16" fmla="*/ 372090 w 312"/>
                    <a:gd name="T17" fmla="*/ 37494 h 367"/>
                    <a:gd name="T18" fmla="*/ 394381 w 312"/>
                    <a:gd name="T19" fmla="*/ 76693 h 367"/>
                    <a:gd name="T20" fmla="*/ 365231 w 312"/>
                    <a:gd name="T21" fmla="*/ 114188 h 367"/>
                    <a:gd name="T22" fmla="*/ 320649 w 312"/>
                    <a:gd name="T23" fmla="*/ 117596 h 367"/>
                    <a:gd name="T24" fmla="*/ 289785 w 312"/>
                    <a:gd name="T25" fmla="*/ 144865 h 367"/>
                    <a:gd name="T26" fmla="*/ 325793 w 312"/>
                    <a:gd name="T27" fmla="*/ 148273 h 367"/>
                    <a:gd name="T28" fmla="*/ 354943 w 312"/>
                    <a:gd name="T29" fmla="*/ 156795 h 367"/>
                    <a:gd name="T30" fmla="*/ 397811 w 312"/>
                    <a:gd name="T31" fmla="*/ 127822 h 367"/>
                    <a:gd name="T32" fmla="*/ 457825 w 312"/>
                    <a:gd name="T33" fmla="*/ 155091 h 367"/>
                    <a:gd name="T34" fmla="*/ 488690 w 312"/>
                    <a:gd name="T35" fmla="*/ 172133 h 367"/>
                    <a:gd name="T36" fmla="*/ 534987 w 312"/>
                    <a:gd name="T37" fmla="*/ 180655 h 367"/>
                    <a:gd name="T38" fmla="*/ 485261 w 312"/>
                    <a:gd name="T39" fmla="*/ 230079 h 367"/>
                    <a:gd name="T40" fmla="*/ 457825 w 312"/>
                    <a:gd name="T41" fmla="*/ 245418 h 367"/>
                    <a:gd name="T42" fmla="*/ 452681 w 312"/>
                    <a:gd name="T43" fmla="*/ 255644 h 367"/>
                    <a:gd name="T44" fmla="*/ 466399 w 312"/>
                    <a:gd name="T45" fmla="*/ 250531 h 367"/>
                    <a:gd name="T46" fmla="*/ 497264 w 312"/>
                    <a:gd name="T47" fmla="*/ 242009 h 367"/>
                    <a:gd name="T48" fmla="*/ 514411 w 312"/>
                    <a:gd name="T49" fmla="*/ 221558 h 367"/>
                    <a:gd name="T50" fmla="*/ 516125 w 312"/>
                    <a:gd name="T51" fmla="*/ 240305 h 367"/>
                    <a:gd name="T52" fmla="*/ 516125 w 312"/>
                    <a:gd name="T53" fmla="*/ 269278 h 367"/>
                    <a:gd name="T54" fmla="*/ 517840 w 312"/>
                    <a:gd name="T55" fmla="*/ 284617 h 367"/>
                    <a:gd name="T56" fmla="*/ 502408 w 312"/>
                    <a:gd name="T57" fmla="*/ 270982 h 367"/>
                    <a:gd name="T58" fmla="*/ 492119 w 312"/>
                    <a:gd name="T59" fmla="*/ 284617 h 367"/>
                    <a:gd name="T60" fmla="*/ 481831 w 312"/>
                    <a:gd name="T61" fmla="*/ 272687 h 367"/>
                    <a:gd name="T62" fmla="*/ 462970 w 312"/>
                    <a:gd name="T63" fmla="*/ 282912 h 367"/>
                    <a:gd name="T64" fmla="*/ 457825 w 312"/>
                    <a:gd name="T65" fmla="*/ 299955 h 367"/>
                    <a:gd name="T66" fmla="*/ 454396 w 312"/>
                    <a:gd name="T67" fmla="*/ 308477 h 367"/>
                    <a:gd name="T68" fmla="*/ 468114 w 312"/>
                    <a:gd name="T69" fmla="*/ 316998 h 367"/>
                    <a:gd name="T70" fmla="*/ 492119 w 312"/>
                    <a:gd name="T71" fmla="*/ 320407 h 367"/>
                    <a:gd name="T72" fmla="*/ 476687 w 312"/>
                    <a:gd name="T73" fmla="*/ 332337 h 367"/>
                    <a:gd name="T74" fmla="*/ 476687 w 312"/>
                    <a:gd name="T75" fmla="*/ 340858 h 367"/>
                    <a:gd name="T76" fmla="*/ 476687 w 312"/>
                    <a:gd name="T77" fmla="*/ 368127 h 367"/>
                    <a:gd name="T78" fmla="*/ 481831 w 312"/>
                    <a:gd name="T79" fmla="*/ 412439 h 367"/>
                    <a:gd name="T80" fmla="*/ 492119 w 312"/>
                    <a:gd name="T81" fmla="*/ 439707 h 367"/>
                    <a:gd name="T82" fmla="*/ 459540 w 312"/>
                    <a:gd name="T83" fmla="*/ 436299 h 367"/>
                    <a:gd name="T84" fmla="*/ 457825 w 312"/>
                    <a:gd name="T85" fmla="*/ 463567 h 367"/>
                    <a:gd name="T86" fmla="*/ 437249 w 312"/>
                    <a:gd name="T87" fmla="*/ 436299 h 367"/>
                    <a:gd name="T88" fmla="*/ 425246 w 312"/>
                    <a:gd name="T89" fmla="*/ 434594 h 367"/>
                    <a:gd name="T90" fmla="*/ 420102 w 312"/>
                    <a:gd name="T91" fmla="*/ 460159 h 367"/>
                    <a:gd name="T92" fmla="*/ 384093 w 312"/>
                    <a:gd name="T93" fmla="*/ 492540 h 367"/>
                    <a:gd name="T94" fmla="*/ 390952 w 312"/>
                    <a:gd name="T95" fmla="*/ 504470 h 367"/>
                    <a:gd name="T96" fmla="*/ 370376 w 312"/>
                    <a:gd name="T97" fmla="*/ 547078 h 367"/>
                    <a:gd name="T98" fmla="*/ 372090 w 312"/>
                    <a:gd name="T99" fmla="*/ 570938 h 367"/>
                    <a:gd name="T100" fmla="*/ 358373 w 312"/>
                    <a:gd name="T101" fmla="*/ 586276 h 367"/>
                    <a:gd name="T102" fmla="*/ 358373 w 312"/>
                    <a:gd name="T103" fmla="*/ 603319 h 367"/>
                    <a:gd name="T104" fmla="*/ 344655 w 312"/>
                    <a:gd name="T105" fmla="*/ 622066 h 367"/>
                    <a:gd name="T106" fmla="*/ 264064 w 312"/>
                    <a:gd name="T107" fmla="*/ 611841 h 367"/>
                    <a:gd name="T108" fmla="*/ 209194 w 312"/>
                    <a:gd name="T109" fmla="*/ 581163 h 367"/>
                    <a:gd name="T110" fmla="*/ 135461 w 312"/>
                    <a:gd name="T111" fmla="*/ 582868 h 367"/>
                    <a:gd name="T112" fmla="*/ 106312 w 312"/>
                    <a:gd name="T113" fmla="*/ 470385 h 367"/>
                    <a:gd name="T114" fmla="*/ 63444 w 312"/>
                    <a:gd name="T115" fmla="*/ 448229 h 367"/>
                    <a:gd name="T116" fmla="*/ 53156 w 312"/>
                    <a:gd name="T117" fmla="*/ 390283 h 367"/>
                    <a:gd name="T118" fmla="*/ 13718 w 312"/>
                    <a:gd name="T119" fmla="*/ 361310 h 36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12"/>
                    <a:gd name="T181" fmla="*/ 0 h 367"/>
                    <a:gd name="T182" fmla="*/ 312 w 312"/>
                    <a:gd name="T183" fmla="*/ 367 h 36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12" h="367">
                      <a:moveTo>
                        <a:pt x="0" y="195"/>
                      </a:moveTo>
                      <a:lnTo>
                        <a:pt x="2" y="192"/>
                      </a:lnTo>
                      <a:lnTo>
                        <a:pt x="3" y="192"/>
                      </a:lnTo>
                      <a:lnTo>
                        <a:pt x="4" y="186"/>
                      </a:lnTo>
                      <a:lnTo>
                        <a:pt x="5" y="186"/>
                      </a:lnTo>
                      <a:lnTo>
                        <a:pt x="7" y="184"/>
                      </a:lnTo>
                      <a:lnTo>
                        <a:pt x="8" y="186"/>
                      </a:lnTo>
                      <a:lnTo>
                        <a:pt x="10" y="184"/>
                      </a:lnTo>
                      <a:lnTo>
                        <a:pt x="13" y="179"/>
                      </a:lnTo>
                      <a:lnTo>
                        <a:pt x="13" y="175"/>
                      </a:lnTo>
                      <a:lnTo>
                        <a:pt x="14" y="172"/>
                      </a:lnTo>
                      <a:lnTo>
                        <a:pt x="21" y="170"/>
                      </a:lnTo>
                      <a:lnTo>
                        <a:pt x="20" y="165"/>
                      </a:lnTo>
                      <a:lnTo>
                        <a:pt x="24" y="166"/>
                      </a:lnTo>
                      <a:lnTo>
                        <a:pt x="26" y="164"/>
                      </a:lnTo>
                      <a:lnTo>
                        <a:pt x="27" y="165"/>
                      </a:lnTo>
                      <a:lnTo>
                        <a:pt x="31" y="162"/>
                      </a:lnTo>
                      <a:lnTo>
                        <a:pt x="33" y="162"/>
                      </a:lnTo>
                      <a:lnTo>
                        <a:pt x="34" y="158"/>
                      </a:lnTo>
                      <a:lnTo>
                        <a:pt x="39" y="150"/>
                      </a:lnTo>
                      <a:lnTo>
                        <a:pt x="43" y="148"/>
                      </a:lnTo>
                      <a:lnTo>
                        <a:pt x="45" y="149"/>
                      </a:lnTo>
                      <a:lnTo>
                        <a:pt x="51" y="141"/>
                      </a:lnTo>
                      <a:lnTo>
                        <a:pt x="53" y="130"/>
                      </a:lnTo>
                      <a:lnTo>
                        <a:pt x="55" y="130"/>
                      </a:lnTo>
                      <a:lnTo>
                        <a:pt x="57" y="125"/>
                      </a:lnTo>
                      <a:lnTo>
                        <a:pt x="57" y="121"/>
                      </a:lnTo>
                      <a:lnTo>
                        <a:pt x="60" y="120"/>
                      </a:lnTo>
                      <a:lnTo>
                        <a:pt x="59" y="106"/>
                      </a:lnTo>
                      <a:lnTo>
                        <a:pt x="61" y="103"/>
                      </a:lnTo>
                      <a:lnTo>
                        <a:pt x="60" y="101"/>
                      </a:lnTo>
                      <a:lnTo>
                        <a:pt x="57" y="101"/>
                      </a:lnTo>
                      <a:lnTo>
                        <a:pt x="57" y="99"/>
                      </a:lnTo>
                      <a:lnTo>
                        <a:pt x="62" y="96"/>
                      </a:lnTo>
                      <a:lnTo>
                        <a:pt x="62" y="95"/>
                      </a:lnTo>
                      <a:lnTo>
                        <a:pt x="61" y="95"/>
                      </a:lnTo>
                      <a:lnTo>
                        <a:pt x="59" y="86"/>
                      </a:lnTo>
                      <a:lnTo>
                        <a:pt x="62" y="81"/>
                      </a:lnTo>
                      <a:lnTo>
                        <a:pt x="66" y="82"/>
                      </a:lnTo>
                      <a:lnTo>
                        <a:pt x="67" y="84"/>
                      </a:lnTo>
                      <a:lnTo>
                        <a:pt x="72" y="86"/>
                      </a:lnTo>
                      <a:lnTo>
                        <a:pt x="73" y="84"/>
                      </a:lnTo>
                      <a:lnTo>
                        <a:pt x="78" y="85"/>
                      </a:lnTo>
                      <a:lnTo>
                        <a:pt x="85" y="86"/>
                      </a:lnTo>
                      <a:lnTo>
                        <a:pt x="87" y="85"/>
                      </a:lnTo>
                      <a:lnTo>
                        <a:pt x="87" y="81"/>
                      </a:lnTo>
                      <a:lnTo>
                        <a:pt x="89" y="81"/>
                      </a:lnTo>
                      <a:lnTo>
                        <a:pt x="90" y="79"/>
                      </a:lnTo>
                      <a:lnTo>
                        <a:pt x="93" y="78"/>
                      </a:lnTo>
                      <a:lnTo>
                        <a:pt x="95" y="80"/>
                      </a:lnTo>
                      <a:lnTo>
                        <a:pt x="99" y="78"/>
                      </a:lnTo>
                      <a:lnTo>
                        <a:pt x="97" y="76"/>
                      </a:lnTo>
                      <a:lnTo>
                        <a:pt x="95" y="76"/>
                      </a:lnTo>
                      <a:lnTo>
                        <a:pt x="95" y="74"/>
                      </a:lnTo>
                      <a:lnTo>
                        <a:pt x="94" y="74"/>
                      </a:lnTo>
                      <a:lnTo>
                        <a:pt x="91" y="66"/>
                      </a:lnTo>
                      <a:lnTo>
                        <a:pt x="90" y="63"/>
                      </a:lnTo>
                      <a:lnTo>
                        <a:pt x="88" y="66"/>
                      </a:lnTo>
                      <a:lnTo>
                        <a:pt x="85" y="64"/>
                      </a:lnTo>
                      <a:lnTo>
                        <a:pt x="84" y="61"/>
                      </a:lnTo>
                      <a:lnTo>
                        <a:pt x="85" y="59"/>
                      </a:lnTo>
                      <a:lnTo>
                        <a:pt x="84" y="56"/>
                      </a:lnTo>
                      <a:lnTo>
                        <a:pt x="87" y="56"/>
                      </a:lnTo>
                      <a:lnTo>
                        <a:pt x="90" y="55"/>
                      </a:lnTo>
                      <a:lnTo>
                        <a:pt x="91" y="51"/>
                      </a:lnTo>
                      <a:lnTo>
                        <a:pt x="93" y="50"/>
                      </a:lnTo>
                      <a:lnTo>
                        <a:pt x="95" y="49"/>
                      </a:lnTo>
                      <a:lnTo>
                        <a:pt x="97" y="52"/>
                      </a:lnTo>
                      <a:lnTo>
                        <a:pt x="100" y="51"/>
                      </a:lnTo>
                      <a:lnTo>
                        <a:pt x="102" y="44"/>
                      </a:lnTo>
                      <a:lnTo>
                        <a:pt x="101" y="39"/>
                      </a:lnTo>
                      <a:lnTo>
                        <a:pt x="102" y="38"/>
                      </a:lnTo>
                      <a:lnTo>
                        <a:pt x="105" y="39"/>
                      </a:lnTo>
                      <a:lnTo>
                        <a:pt x="108" y="33"/>
                      </a:lnTo>
                      <a:lnTo>
                        <a:pt x="107" y="28"/>
                      </a:lnTo>
                      <a:lnTo>
                        <a:pt x="108" y="22"/>
                      </a:lnTo>
                      <a:lnTo>
                        <a:pt x="111" y="18"/>
                      </a:lnTo>
                      <a:lnTo>
                        <a:pt x="112" y="9"/>
                      </a:lnTo>
                      <a:lnTo>
                        <a:pt x="111" y="5"/>
                      </a:lnTo>
                      <a:lnTo>
                        <a:pt x="113" y="4"/>
                      </a:lnTo>
                      <a:lnTo>
                        <a:pt x="122" y="1"/>
                      </a:lnTo>
                      <a:lnTo>
                        <a:pt x="123" y="2"/>
                      </a:lnTo>
                      <a:lnTo>
                        <a:pt x="131" y="0"/>
                      </a:lnTo>
                      <a:lnTo>
                        <a:pt x="134" y="2"/>
                      </a:lnTo>
                      <a:lnTo>
                        <a:pt x="136" y="9"/>
                      </a:lnTo>
                      <a:lnTo>
                        <a:pt x="140" y="13"/>
                      </a:lnTo>
                      <a:lnTo>
                        <a:pt x="151" y="21"/>
                      </a:lnTo>
                      <a:lnTo>
                        <a:pt x="168" y="19"/>
                      </a:lnTo>
                      <a:lnTo>
                        <a:pt x="167" y="24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3" y="22"/>
                      </a:lnTo>
                      <a:lnTo>
                        <a:pt x="174" y="28"/>
                      </a:lnTo>
                      <a:lnTo>
                        <a:pt x="177" y="34"/>
                      </a:lnTo>
                      <a:lnTo>
                        <a:pt x="180" y="34"/>
                      </a:lnTo>
                      <a:lnTo>
                        <a:pt x="186" y="26"/>
                      </a:lnTo>
                      <a:lnTo>
                        <a:pt x="191" y="26"/>
                      </a:lnTo>
                      <a:lnTo>
                        <a:pt x="194" y="22"/>
                      </a:lnTo>
                      <a:lnTo>
                        <a:pt x="192" y="16"/>
                      </a:lnTo>
                      <a:lnTo>
                        <a:pt x="197" y="16"/>
                      </a:lnTo>
                      <a:lnTo>
                        <a:pt x="199" y="12"/>
                      </a:lnTo>
                      <a:lnTo>
                        <a:pt x="202" y="11"/>
                      </a:lnTo>
                      <a:lnTo>
                        <a:pt x="205" y="12"/>
                      </a:lnTo>
                      <a:lnTo>
                        <a:pt x="208" y="10"/>
                      </a:lnTo>
                      <a:lnTo>
                        <a:pt x="211" y="9"/>
                      </a:lnTo>
                      <a:lnTo>
                        <a:pt x="214" y="10"/>
                      </a:lnTo>
                      <a:lnTo>
                        <a:pt x="216" y="21"/>
                      </a:lnTo>
                      <a:lnTo>
                        <a:pt x="217" y="22"/>
                      </a:lnTo>
                      <a:lnTo>
                        <a:pt x="216" y="26"/>
                      </a:lnTo>
                      <a:lnTo>
                        <a:pt x="219" y="26"/>
                      </a:lnTo>
                      <a:lnTo>
                        <a:pt x="220" y="27"/>
                      </a:lnTo>
                      <a:lnTo>
                        <a:pt x="220" y="24"/>
                      </a:lnTo>
                      <a:lnTo>
                        <a:pt x="225" y="23"/>
                      </a:lnTo>
                      <a:lnTo>
                        <a:pt x="227" y="26"/>
                      </a:lnTo>
                      <a:lnTo>
                        <a:pt x="227" y="29"/>
                      </a:lnTo>
                      <a:lnTo>
                        <a:pt x="233" y="29"/>
                      </a:lnTo>
                      <a:lnTo>
                        <a:pt x="238" y="33"/>
                      </a:lnTo>
                      <a:lnTo>
                        <a:pt x="238" y="36"/>
                      </a:lnTo>
                      <a:lnTo>
                        <a:pt x="232" y="41"/>
                      </a:lnTo>
                      <a:lnTo>
                        <a:pt x="230" y="45"/>
                      </a:lnTo>
                      <a:lnTo>
                        <a:pt x="230" y="46"/>
                      </a:lnTo>
                      <a:lnTo>
                        <a:pt x="226" y="47"/>
                      </a:lnTo>
                      <a:lnTo>
                        <a:pt x="224" y="47"/>
                      </a:lnTo>
                      <a:lnTo>
                        <a:pt x="220" y="51"/>
                      </a:lnTo>
                      <a:lnTo>
                        <a:pt x="216" y="55"/>
                      </a:lnTo>
                      <a:lnTo>
                        <a:pt x="215" y="57"/>
                      </a:lnTo>
                      <a:lnTo>
                        <a:pt x="215" y="59"/>
                      </a:lnTo>
                      <a:lnTo>
                        <a:pt x="215" y="62"/>
                      </a:lnTo>
                      <a:lnTo>
                        <a:pt x="217" y="63"/>
                      </a:lnTo>
                      <a:lnTo>
                        <a:pt x="215" y="64"/>
                      </a:lnTo>
                      <a:lnTo>
                        <a:pt x="214" y="64"/>
                      </a:lnTo>
                      <a:lnTo>
                        <a:pt x="213" y="67"/>
                      </a:lnTo>
                      <a:lnTo>
                        <a:pt x="214" y="68"/>
                      </a:lnTo>
                      <a:lnTo>
                        <a:pt x="214" y="69"/>
                      </a:lnTo>
                      <a:lnTo>
                        <a:pt x="211" y="69"/>
                      </a:lnTo>
                      <a:lnTo>
                        <a:pt x="209" y="70"/>
                      </a:lnTo>
                      <a:lnTo>
                        <a:pt x="208" y="72"/>
                      </a:lnTo>
                      <a:lnTo>
                        <a:pt x="205" y="72"/>
                      </a:lnTo>
                      <a:lnTo>
                        <a:pt x="202" y="72"/>
                      </a:lnTo>
                      <a:lnTo>
                        <a:pt x="199" y="69"/>
                      </a:lnTo>
                      <a:lnTo>
                        <a:pt x="197" y="68"/>
                      </a:lnTo>
                      <a:lnTo>
                        <a:pt x="193" y="68"/>
                      </a:lnTo>
                      <a:lnTo>
                        <a:pt x="190" y="68"/>
                      </a:lnTo>
                      <a:lnTo>
                        <a:pt x="187" y="69"/>
                      </a:lnTo>
                      <a:lnTo>
                        <a:pt x="182" y="69"/>
                      </a:lnTo>
                      <a:lnTo>
                        <a:pt x="175" y="70"/>
                      </a:lnTo>
                      <a:lnTo>
                        <a:pt x="174" y="72"/>
                      </a:lnTo>
                      <a:lnTo>
                        <a:pt x="173" y="74"/>
                      </a:lnTo>
                      <a:lnTo>
                        <a:pt x="173" y="78"/>
                      </a:lnTo>
                      <a:lnTo>
                        <a:pt x="171" y="80"/>
                      </a:lnTo>
                      <a:lnTo>
                        <a:pt x="170" y="80"/>
                      </a:lnTo>
                      <a:lnTo>
                        <a:pt x="168" y="80"/>
                      </a:lnTo>
                      <a:lnTo>
                        <a:pt x="165" y="80"/>
                      </a:lnTo>
                      <a:lnTo>
                        <a:pt x="165" y="81"/>
                      </a:lnTo>
                      <a:lnTo>
                        <a:pt x="167" y="84"/>
                      </a:lnTo>
                      <a:lnTo>
                        <a:pt x="169" y="85"/>
                      </a:lnTo>
                      <a:lnTo>
                        <a:pt x="171" y="86"/>
                      </a:lnTo>
                      <a:lnTo>
                        <a:pt x="174" y="86"/>
                      </a:lnTo>
                      <a:lnTo>
                        <a:pt x="175" y="85"/>
                      </a:lnTo>
                      <a:lnTo>
                        <a:pt x="175" y="82"/>
                      </a:lnTo>
                      <a:lnTo>
                        <a:pt x="175" y="80"/>
                      </a:lnTo>
                      <a:lnTo>
                        <a:pt x="177" y="79"/>
                      </a:lnTo>
                      <a:lnTo>
                        <a:pt x="180" y="76"/>
                      </a:lnTo>
                      <a:lnTo>
                        <a:pt x="182" y="76"/>
                      </a:lnTo>
                      <a:lnTo>
                        <a:pt x="187" y="79"/>
                      </a:lnTo>
                      <a:lnTo>
                        <a:pt x="188" y="81"/>
                      </a:lnTo>
                      <a:lnTo>
                        <a:pt x="188" y="82"/>
                      </a:lnTo>
                      <a:lnTo>
                        <a:pt x="190" y="87"/>
                      </a:lnTo>
                      <a:lnTo>
                        <a:pt x="191" y="91"/>
                      </a:lnTo>
                      <a:lnTo>
                        <a:pt x="193" y="92"/>
                      </a:lnTo>
                      <a:lnTo>
                        <a:pt x="192" y="95"/>
                      </a:lnTo>
                      <a:lnTo>
                        <a:pt x="193" y="93"/>
                      </a:lnTo>
                      <a:lnTo>
                        <a:pt x="194" y="95"/>
                      </a:lnTo>
                      <a:lnTo>
                        <a:pt x="196" y="95"/>
                      </a:lnTo>
                      <a:lnTo>
                        <a:pt x="198" y="96"/>
                      </a:lnTo>
                      <a:lnTo>
                        <a:pt x="196" y="92"/>
                      </a:lnTo>
                      <a:lnTo>
                        <a:pt x="198" y="93"/>
                      </a:lnTo>
                      <a:lnTo>
                        <a:pt x="201" y="93"/>
                      </a:lnTo>
                      <a:lnTo>
                        <a:pt x="202" y="92"/>
                      </a:lnTo>
                      <a:lnTo>
                        <a:pt x="207" y="92"/>
                      </a:lnTo>
                      <a:lnTo>
                        <a:pt x="211" y="91"/>
                      </a:lnTo>
                      <a:lnTo>
                        <a:pt x="214" y="89"/>
                      </a:lnTo>
                      <a:lnTo>
                        <a:pt x="214" y="90"/>
                      </a:lnTo>
                      <a:lnTo>
                        <a:pt x="216" y="87"/>
                      </a:lnTo>
                      <a:lnTo>
                        <a:pt x="220" y="86"/>
                      </a:lnTo>
                      <a:lnTo>
                        <a:pt x="220" y="84"/>
                      </a:lnTo>
                      <a:lnTo>
                        <a:pt x="222" y="82"/>
                      </a:lnTo>
                      <a:lnTo>
                        <a:pt x="226" y="80"/>
                      </a:lnTo>
                      <a:lnTo>
                        <a:pt x="227" y="79"/>
                      </a:lnTo>
                      <a:lnTo>
                        <a:pt x="228" y="78"/>
                      </a:lnTo>
                      <a:lnTo>
                        <a:pt x="231" y="75"/>
                      </a:lnTo>
                      <a:lnTo>
                        <a:pt x="232" y="75"/>
                      </a:lnTo>
                      <a:lnTo>
                        <a:pt x="236" y="73"/>
                      </a:lnTo>
                      <a:lnTo>
                        <a:pt x="239" y="72"/>
                      </a:lnTo>
                      <a:lnTo>
                        <a:pt x="243" y="72"/>
                      </a:lnTo>
                      <a:lnTo>
                        <a:pt x="247" y="73"/>
                      </a:lnTo>
                      <a:lnTo>
                        <a:pt x="251" y="74"/>
                      </a:lnTo>
                      <a:lnTo>
                        <a:pt x="256" y="79"/>
                      </a:lnTo>
                      <a:lnTo>
                        <a:pt x="257" y="80"/>
                      </a:lnTo>
                      <a:lnTo>
                        <a:pt x="260" y="81"/>
                      </a:lnTo>
                      <a:lnTo>
                        <a:pt x="264" y="86"/>
                      </a:lnTo>
                      <a:lnTo>
                        <a:pt x="265" y="87"/>
                      </a:lnTo>
                      <a:lnTo>
                        <a:pt x="267" y="90"/>
                      </a:lnTo>
                      <a:lnTo>
                        <a:pt x="267" y="91"/>
                      </a:lnTo>
                      <a:lnTo>
                        <a:pt x="268" y="93"/>
                      </a:lnTo>
                      <a:lnTo>
                        <a:pt x="270" y="93"/>
                      </a:lnTo>
                      <a:lnTo>
                        <a:pt x="271" y="95"/>
                      </a:lnTo>
                      <a:lnTo>
                        <a:pt x="272" y="97"/>
                      </a:lnTo>
                      <a:lnTo>
                        <a:pt x="274" y="99"/>
                      </a:lnTo>
                      <a:lnTo>
                        <a:pt x="276" y="101"/>
                      </a:lnTo>
                      <a:lnTo>
                        <a:pt x="278" y="101"/>
                      </a:lnTo>
                      <a:lnTo>
                        <a:pt x="279" y="101"/>
                      </a:lnTo>
                      <a:lnTo>
                        <a:pt x="279" y="102"/>
                      </a:lnTo>
                      <a:lnTo>
                        <a:pt x="281" y="101"/>
                      </a:lnTo>
                      <a:lnTo>
                        <a:pt x="283" y="99"/>
                      </a:lnTo>
                      <a:lnTo>
                        <a:pt x="285" y="101"/>
                      </a:lnTo>
                      <a:lnTo>
                        <a:pt x="287" y="103"/>
                      </a:lnTo>
                      <a:lnTo>
                        <a:pt x="289" y="103"/>
                      </a:lnTo>
                      <a:lnTo>
                        <a:pt x="291" y="104"/>
                      </a:lnTo>
                      <a:lnTo>
                        <a:pt x="294" y="103"/>
                      </a:lnTo>
                      <a:lnTo>
                        <a:pt x="297" y="106"/>
                      </a:lnTo>
                      <a:lnTo>
                        <a:pt x="301" y="106"/>
                      </a:lnTo>
                      <a:lnTo>
                        <a:pt x="302" y="107"/>
                      </a:lnTo>
                      <a:lnTo>
                        <a:pt x="304" y="106"/>
                      </a:lnTo>
                      <a:lnTo>
                        <a:pt x="306" y="106"/>
                      </a:lnTo>
                      <a:lnTo>
                        <a:pt x="308" y="104"/>
                      </a:lnTo>
                      <a:lnTo>
                        <a:pt x="311" y="103"/>
                      </a:lnTo>
                      <a:lnTo>
                        <a:pt x="312" y="106"/>
                      </a:lnTo>
                      <a:lnTo>
                        <a:pt x="310" y="108"/>
                      </a:lnTo>
                      <a:lnTo>
                        <a:pt x="305" y="110"/>
                      </a:lnTo>
                      <a:lnTo>
                        <a:pt x="304" y="112"/>
                      </a:lnTo>
                      <a:lnTo>
                        <a:pt x="300" y="113"/>
                      </a:lnTo>
                      <a:lnTo>
                        <a:pt x="299" y="115"/>
                      </a:lnTo>
                      <a:lnTo>
                        <a:pt x="296" y="115"/>
                      </a:lnTo>
                      <a:lnTo>
                        <a:pt x="294" y="118"/>
                      </a:lnTo>
                      <a:lnTo>
                        <a:pt x="293" y="119"/>
                      </a:lnTo>
                      <a:lnTo>
                        <a:pt x="293" y="122"/>
                      </a:lnTo>
                      <a:lnTo>
                        <a:pt x="290" y="125"/>
                      </a:lnTo>
                      <a:lnTo>
                        <a:pt x="288" y="127"/>
                      </a:lnTo>
                      <a:lnTo>
                        <a:pt x="283" y="135"/>
                      </a:lnTo>
                      <a:lnTo>
                        <a:pt x="282" y="136"/>
                      </a:lnTo>
                      <a:lnTo>
                        <a:pt x="281" y="135"/>
                      </a:lnTo>
                      <a:lnTo>
                        <a:pt x="282" y="137"/>
                      </a:lnTo>
                      <a:lnTo>
                        <a:pt x="278" y="139"/>
                      </a:lnTo>
                      <a:lnTo>
                        <a:pt x="277" y="137"/>
                      </a:lnTo>
                      <a:lnTo>
                        <a:pt x="277" y="139"/>
                      </a:lnTo>
                      <a:lnTo>
                        <a:pt x="274" y="139"/>
                      </a:lnTo>
                      <a:lnTo>
                        <a:pt x="273" y="141"/>
                      </a:lnTo>
                      <a:lnTo>
                        <a:pt x="271" y="141"/>
                      </a:lnTo>
                      <a:lnTo>
                        <a:pt x="270" y="142"/>
                      </a:lnTo>
                      <a:lnTo>
                        <a:pt x="268" y="144"/>
                      </a:lnTo>
                      <a:lnTo>
                        <a:pt x="267" y="144"/>
                      </a:lnTo>
                      <a:lnTo>
                        <a:pt x="267" y="143"/>
                      </a:lnTo>
                      <a:lnTo>
                        <a:pt x="266" y="139"/>
                      </a:lnTo>
                      <a:lnTo>
                        <a:pt x="265" y="142"/>
                      </a:lnTo>
                      <a:lnTo>
                        <a:pt x="264" y="144"/>
                      </a:lnTo>
                      <a:lnTo>
                        <a:pt x="262" y="144"/>
                      </a:lnTo>
                      <a:lnTo>
                        <a:pt x="262" y="146"/>
                      </a:lnTo>
                      <a:lnTo>
                        <a:pt x="260" y="149"/>
                      </a:lnTo>
                      <a:lnTo>
                        <a:pt x="262" y="150"/>
                      </a:lnTo>
                      <a:lnTo>
                        <a:pt x="261" y="153"/>
                      </a:lnTo>
                      <a:lnTo>
                        <a:pt x="262" y="154"/>
                      </a:lnTo>
                      <a:lnTo>
                        <a:pt x="264" y="153"/>
                      </a:lnTo>
                      <a:lnTo>
                        <a:pt x="264" y="150"/>
                      </a:lnTo>
                      <a:lnTo>
                        <a:pt x="265" y="148"/>
                      </a:lnTo>
                      <a:lnTo>
                        <a:pt x="267" y="146"/>
                      </a:lnTo>
                      <a:lnTo>
                        <a:pt x="266" y="148"/>
                      </a:lnTo>
                      <a:lnTo>
                        <a:pt x="267" y="149"/>
                      </a:lnTo>
                      <a:lnTo>
                        <a:pt x="268" y="148"/>
                      </a:lnTo>
                      <a:lnTo>
                        <a:pt x="267" y="153"/>
                      </a:lnTo>
                      <a:lnTo>
                        <a:pt x="266" y="154"/>
                      </a:lnTo>
                      <a:lnTo>
                        <a:pt x="266" y="156"/>
                      </a:lnTo>
                      <a:lnTo>
                        <a:pt x="266" y="155"/>
                      </a:lnTo>
                      <a:lnTo>
                        <a:pt x="271" y="152"/>
                      </a:lnTo>
                      <a:lnTo>
                        <a:pt x="271" y="149"/>
                      </a:lnTo>
                      <a:lnTo>
                        <a:pt x="272" y="147"/>
                      </a:lnTo>
                      <a:lnTo>
                        <a:pt x="276" y="146"/>
                      </a:lnTo>
                      <a:lnTo>
                        <a:pt x="278" y="144"/>
                      </a:lnTo>
                      <a:lnTo>
                        <a:pt x="279" y="143"/>
                      </a:lnTo>
                      <a:lnTo>
                        <a:pt x="282" y="141"/>
                      </a:lnTo>
                      <a:lnTo>
                        <a:pt x="284" y="141"/>
                      </a:lnTo>
                      <a:lnTo>
                        <a:pt x="284" y="142"/>
                      </a:lnTo>
                      <a:lnTo>
                        <a:pt x="287" y="139"/>
                      </a:lnTo>
                      <a:lnTo>
                        <a:pt x="287" y="142"/>
                      </a:lnTo>
                      <a:lnTo>
                        <a:pt x="287" y="144"/>
                      </a:lnTo>
                      <a:lnTo>
                        <a:pt x="288" y="147"/>
                      </a:lnTo>
                      <a:lnTo>
                        <a:pt x="290" y="146"/>
                      </a:lnTo>
                      <a:lnTo>
                        <a:pt x="290" y="142"/>
                      </a:lnTo>
                      <a:lnTo>
                        <a:pt x="291" y="141"/>
                      </a:lnTo>
                      <a:lnTo>
                        <a:pt x="291" y="138"/>
                      </a:lnTo>
                      <a:lnTo>
                        <a:pt x="289" y="138"/>
                      </a:lnTo>
                      <a:lnTo>
                        <a:pt x="284" y="139"/>
                      </a:lnTo>
                      <a:lnTo>
                        <a:pt x="284" y="138"/>
                      </a:lnTo>
                      <a:lnTo>
                        <a:pt x="287" y="137"/>
                      </a:lnTo>
                      <a:lnTo>
                        <a:pt x="288" y="133"/>
                      </a:lnTo>
                      <a:lnTo>
                        <a:pt x="291" y="132"/>
                      </a:lnTo>
                      <a:lnTo>
                        <a:pt x="293" y="132"/>
                      </a:lnTo>
                      <a:lnTo>
                        <a:pt x="295" y="131"/>
                      </a:lnTo>
                      <a:lnTo>
                        <a:pt x="296" y="129"/>
                      </a:lnTo>
                      <a:lnTo>
                        <a:pt x="300" y="130"/>
                      </a:lnTo>
                      <a:lnTo>
                        <a:pt x="300" y="132"/>
                      </a:lnTo>
                      <a:lnTo>
                        <a:pt x="301" y="131"/>
                      </a:lnTo>
                      <a:lnTo>
                        <a:pt x="302" y="133"/>
                      </a:lnTo>
                      <a:lnTo>
                        <a:pt x="304" y="132"/>
                      </a:lnTo>
                      <a:lnTo>
                        <a:pt x="304" y="133"/>
                      </a:lnTo>
                      <a:lnTo>
                        <a:pt x="304" y="136"/>
                      </a:lnTo>
                      <a:lnTo>
                        <a:pt x="300" y="136"/>
                      </a:lnTo>
                      <a:lnTo>
                        <a:pt x="300" y="138"/>
                      </a:lnTo>
                      <a:lnTo>
                        <a:pt x="299" y="138"/>
                      </a:lnTo>
                      <a:lnTo>
                        <a:pt x="297" y="141"/>
                      </a:lnTo>
                      <a:lnTo>
                        <a:pt x="299" y="141"/>
                      </a:lnTo>
                      <a:lnTo>
                        <a:pt x="301" y="141"/>
                      </a:lnTo>
                      <a:lnTo>
                        <a:pt x="300" y="143"/>
                      </a:lnTo>
                      <a:lnTo>
                        <a:pt x="301" y="144"/>
                      </a:lnTo>
                      <a:lnTo>
                        <a:pt x="304" y="146"/>
                      </a:lnTo>
                      <a:lnTo>
                        <a:pt x="302" y="147"/>
                      </a:lnTo>
                      <a:lnTo>
                        <a:pt x="304" y="148"/>
                      </a:lnTo>
                      <a:lnTo>
                        <a:pt x="302" y="149"/>
                      </a:lnTo>
                      <a:lnTo>
                        <a:pt x="301" y="149"/>
                      </a:lnTo>
                      <a:lnTo>
                        <a:pt x="300" y="149"/>
                      </a:lnTo>
                      <a:lnTo>
                        <a:pt x="299" y="153"/>
                      </a:lnTo>
                      <a:lnTo>
                        <a:pt x="300" y="154"/>
                      </a:lnTo>
                      <a:lnTo>
                        <a:pt x="300" y="156"/>
                      </a:lnTo>
                      <a:lnTo>
                        <a:pt x="301" y="158"/>
                      </a:lnTo>
                      <a:lnTo>
                        <a:pt x="300" y="159"/>
                      </a:lnTo>
                      <a:lnTo>
                        <a:pt x="300" y="161"/>
                      </a:lnTo>
                      <a:lnTo>
                        <a:pt x="301" y="162"/>
                      </a:lnTo>
                      <a:lnTo>
                        <a:pt x="302" y="164"/>
                      </a:lnTo>
                      <a:lnTo>
                        <a:pt x="306" y="161"/>
                      </a:lnTo>
                      <a:lnTo>
                        <a:pt x="306" y="164"/>
                      </a:lnTo>
                      <a:lnTo>
                        <a:pt x="304" y="164"/>
                      </a:lnTo>
                      <a:lnTo>
                        <a:pt x="304" y="165"/>
                      </a:lnTo>
                      <a:lnTo>
                        <a:pt x="305" y="167"/>
                      </a:lnTo>
                      <a:lnTo>
                        <a:pt x="304" y="169"/>
                      </a:lnTo>
                      <a:lnTo>
                        <a:pt x="304" y="166"/>
                      </a:lnTo>
                      <a:lnTo>
                        <a:pt x="302" y="167"/>
                      </a:lnTo>
                      <a:lnTo>
                        <a:pt x="302" y="170"/>
                      </a:lnTo>
                      <a:lnTo>
                        <a:pt x="299" y="172"/>
                      </a:lnTo>
                      <a:lnTo>
                        <a:pt x="295" y="173"/>
                      </a:lnTo>
                      <a:lnTo>
                        <a:pt x="294" y="172"/>
                      </a:lnTo>
                      <a:lnTo>
                        <a:pt x="293" y="171"/>
                      </a:lnTo>
                      <a:lnTo>
                        <a:pt x="291" y="171"/>
                      </a:lnTo>
                      <a:lnTo>
                        <a:pt x="294" y="166"/>
                      </a:lnTo>
                      <a:lnTo>
                        <a:pt x="293" y="165"/>
                      </a:lnTo>
                      <a:lnTo>
                        <a:pt x="293" y="162"/>
                      </a:lnTo>
                      <a:lnTo>
                        <a:pt x="294" y="161"/>
                      </a:lnTo>
                      <a:lnTo>
                        <a:pt x="291" y="161"/>
                      </a:lnTo>
                      <a:lnTo>
                        <a:pt x="293" y="159"/>
                      </a:lnTo>
                      <a:lnTo>
                        <a:pt x="293" y="158"/>
                      </a:lnTo>
                      <a:lnTo>
                        <a:pt x="290" y="159"/>
                      </a:lnTo>
                      <a:lnTo>
                        <a:pt x="290" y="156"/>
                      </a:lnTo>
                      <a:lnTo>
                        <a:pt x="291" y="154"/>
                      </a:lnTo>
                      <a:lnTo>
                        <a:pt x="289" y="155"/>
                      </a:lnTo>
                      <a:lnTo>
                        <a:pt x="289" y="158"/>
                      </a:lnTo>
                      <a:lnTo>
                        <a:pt x="288" y="160"/>
                      </a:lnTo>
                      <a:lnTo>
                        <a:pt x="289" y="164"/>
                      </a:lnTo>
                      <a:lnTo>
                        <a:pt x="289" y="167"/>
                      </a:lnTo>
                      <a:lnTo>
                        <a:pt x="288" y="172"/>
                      </a:lnTo>
                      <a:lnTo>
                        <a:pt x="287" y="171"/>
                      </a:lnTo>
                      <a:lnTo>
                        <a:pt x="287" y="167"/>
                      </a:lnTo>
                      <a:lnTo>
                        <a:pt x="287" y="166"/>
                      </a:lnTo>
                      <a:lnTo>
                        <a:pt x="287" y="162"/>
                      </a:lnTo>
                      <a:lnTo>
                        <a:pt x="285" y="162"/>
                      </a:lnTo>
                      <a:lnTo>
                        <a:pt x="285" y="165"/>
                      </a:lnTo>
                      <a:lnTo>
                        <a:pt x="285" y="166"/>
                      </a:lnTo>
                      <a:lnTo>
                        <a:pt x="287" y="169"/>
                      </a:lnTo>
                      <a:lnTo>
                        <a:pt x="284" y="172"/>
                      </a:lnTo>
                      <a:lnTo>
                        <a:pt x="281" y="173"/>
                      </a:lnTo>
                      <a:lnTo>
                        <a:pt x="279" y="170"/>
                      </a:lnTo>
                      <a:lnTo>
                        <a:pt x="279" y="164"/>
                      </a:lnTo>
                      <a:lnTo>
                        <a:pt x="281" y="162"/>
                      </a:lnTo>
                      <a:lnTo>
                        <a:pt x="281" y="160"/>
                      </a:lnTo>
                      <a:lnTo>
                        <a:pt x="279" y="162"/>
                      </a:lnTo>
                      <a:lnTo>
                        <a:pt x="277" y="162"/>
                      </a:lnTo>
                      <a:lnTo>
                        <a:pt x="279" y="164"/>
                      </a:lnTo>
                      <a:lnTo>
                        <a:pt x="279" y="171"/>
                      </a:lnTo>
                      <a:lnTo>
                        <a:pt x="278" y="172"/>
                      </a:lnTo>
                      <a:lnTo>
                        <a:pt x="276" y="167"/>
                      </a:lnTo>
                      <a:lnTo>
                        <a:pt x="276" y="165"/>
                      </a:lnTo>
                      <a:lnTo>
                        <a:pt x="274" y="166"/>
                      </a:lnTo>
                      <a:lnTo>
                        <a:pt x="273" y="165"/>
                      </a:lnTo>
                      <a:lnTo>
                        <a:pt x="272" y="166"/>
                      </a:lnTo>
                      <a:lnTo>
                        <a:pt x="271" y="165"/>
                      </a:lnTo>
                      <a:lnTo>
                        <a:pt x="270" y="166"/>
                      </a:lnTo>
                      <a:lnTo>
                        <a:pt x="266" y="166"/>
                      </a:lnTo>
                      <a:lnTo>
                        <a:pt x="271" y="166"/>
                      </a:lnTo>
                      <a:lnTo>
                        <a:pt x="272" y="167"/>
                      </a:lnTo>
                      <a:lnTo>
                        <a:pt x="272" y="169"/>
                      </a:lnTo>
                      <a:lnTo>
                        <a:pt x="271" y="171"/>
                      </a:lnTo>
                      <a:lnTo>
                        <a:pt x="270" y="172"/>
                      </a:lnTo>
                      <a:lnTo>
                        <a:pt x="271" y="173"/>
                      </a:lnTo>
                      <a:lnTo>
                        <a:pt x="270" y="175"/>
                      </a:lnTo>
                      <a:lnTo>
                        <a:pt x="268" y="176"/>
                      </a:lnTo>
                      <a:lnTo>
                        <a:pt x="267" y="173"/>
                      </a:lnTo>
                      <a:lnTo>
                        <a:pt x="267" y="172"/>
                      </a:lnTo>
                      <a:lnTo>
                        <a:pt x="267" y="176"/>
                      </a:lnTo>
                      <a:lnTo>
                        <a:pt x="267" y="177"/>
                      </a:lnTo>
                      <a:lnTo>
                        <a:pt x="266" y="176"/>
                      </a:lnTo>
                      <a:lnTo>
                        <a:pt x="262" y="176"/>
                      </a:lnTo>
                      <a:lnTo>
                        <a:pt x="262" y="178"/>
                      </a:lnTo>
                      <a:lnTo>
                        <a:pt x="264" y="177"/>
                      </a:lnTo>
                      <a:lnTo>
                        <a:pt x="265" y="177"/>
                      </a:lnTo>
                      <a:lnTo>
                        <a:pt x="265" y="178"/>
                      </a:lnTo>
                      <a:lnTo>
                        <a:pt x="266" y="179"/>
                      </a:lnTo>
                      <a:lnTo>
                        <a:pt x="266" y="181"/>
                      </a:lnTo>
                      <a:lnTo>
                        <a:pt x="261" y="182"/>
                      </a:lnTo>
                      <a:lnTo>
                        <a:pt x="262" y="182"/>
                      </a:lnTo>
                      <a:lnTo>
                        <a:pt x="265" y="181"/>
                      </a:lnTo>
                      <a:lnTo>
                        <a:pt x="266" y="182"/>
                      </a:lnTo>
                      <a:lnTo>
                        <a:pt x="272" y="181"/>
                      </a:lnTo>
                      <a:lnTo>
                        <a:pt x="274" y="179"/>
                      </a:lnTo>
                      <a:lnTo>
                        <a:pt x="277" y="181"/>
                      </a:lnTo>
                      <a:lnTo>
                        <a:pt x="278" y="181"/>
                      </a:lnTo>
                      <a:lnTo>
                        <a:pt x="279" y="181"/>
                      </a:lnTo>
                      <a:lnTo>
                        <a:pt x="281" y="181"/>
                      </a:lnTo>
                      <a:lnTo>
                        <a:pt x="279" y="181"/>
                      </a:lnTo>
                      <a:lnTo>
                        <a:pt x="281" y="186"/>
                      </a:lnTo>
                      <a:lnTo>
                        <a:pt x="277" y="187"/>
                      </a:lnTo>
                      <a:lnTo>
                        <a:pt x="276" y="186"/>
                      </a:lnTo>
                      <a:lnTo>
                        <a:pt x="273" y="186"/>
                      </a:lnTo>
                      <a:lnTo>
                        <a:pt x="272" y="189"/>
                      </a:lnTo>
                      <a:lnTo>
                        <a:pt x="272" y="190"/>
                      </a:lnTo>
                      <a:lnTo>
                        <a:pt x="276" y="189"/>
                      </a:lnTo>
                      <a:lnTo>
                        <a:pt x="273" y="188"/>
                      </a:lnTo>
                      <a:lnTo>
                        <a:pt x="274" y="187"/>
                      </a:lnTo>
                      <a:lnTo>
                        <a:pt x="276" y="186"/>
                      </a:lnTo>
                      <a:lnTo>
                        <a:pt x="277" y="187"/>
                      </a:lnTo>
                      <a:lnTo>
                        <a:pt x="279" y="187"/>
                      </a:lnTo>
                      <a:lnTo>
                        <a:pt x="282" y="184"/>
                      </a:lnTo>
                      <a:lnTo>
                        <a:pt x="283" y="187"/>
                      </a:lnTo>
                      <a:lnTo>
                        <a:pt x="284" y="188"/>
                      </a:lnTo>
                      <a:lnTo>
                        <a:pt x="287" y="188"/>
                      </a:lnTo>
                      <a:lnTo>
                        <a:pt x="284" y="189"/>
                      </a:lnTo>
                      <a:lnTo>
                        <a:pt x="284" y="190"/>
                      </a:lnTo>
                      <a:lnTo>
                        <a:pt x="283" y="190"/>
                      </a:lnTo>
                      <a:lnTo>
                        <a:pt x="284" y="193"/>
                      </a:lnTo>
                      <a:lnTo>
                        <a:pt x="285" y="193"/>
                      </a:lnTo>
                      <a:lnTo>
                        <a:pt x="287" y="194"/>
                      </a:lnTo>
                      <a:lnTo>
                        <a:pt x="288" y="194"/>
                      </a:lnTo>
                      <a:lnTo>
                        <a:pt x="287" y="195"/>
                      </a:lnTo>
                      <a:lnTo>
                        <a:pt x="287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8" y="195"/>
                      </a:lnTo>
                      <a:lnTo>
                        <a:pt x="278" y="196"/>
                      </a:lnTo>
                      <a:lnTo>
                        <a:pt x="276" y="196"/>
                      </a:lnTo>
                      <a:lnTo>
                        <a:pt x="274" y="194"/>
                      </a:lnTo>
                      <a:lnTo>
                        <a:pt x="273" y="194"/>
                      </a:lnTo>
                      <a:lnTo>
                        <a:pt x="272" y="195"/>
                      </a:lnTo>
                      <a:lnTo>
                        <a:pt x="271" y="195"/>
                      </a:lnTo>
                      <a:lnTo>
                        <a:pt x="271" y="198"/>
                      </a:lnTo>
                      <a:lnTo>
                        <a:pt x="272" y="196"/>
                      </a:lnTo>
                      <a:lnTo>
                        <a:pt x="273" y="198"/>
                      </a:lnTo>
                      <a:lnTo>
                        <a:pt x="274" y="199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1" y="199"/>
                      </a:lnTo>
                      <a:lnTo>
                        <a:pt x="282" y="201"/>
                      </a:lnTo>
                      <a:lnTo>
                        <a:pt x="282" y="204"/>
                      </a:lnTo>
                      <a:lnTo>
                        <a:pt x="284" y="204"/>
                      </a:lnTo>
                      <a:lnTo>
                        <a:pt x="285" y="205"/>
                      </a:lnTo>
                      <a:lnTo>
                        <a:pt x="283" y="209"/>
                      </a:lnTo>
                      <a:lnTo>
                        <a:pt x="285" y="209"/>
                      </a:lnTo>
                      <a:lnTo>
                        <a:pt x="285" y="210"/>
                      </a:lnTo>
                      <a:lnTo>
                        <a:pt x="283" y="210"/>
                      </a:lnTo>
                      <a:lnTo>
                        <a:pt x="282" y="212"/>
                      </a:lnTo>
                      <a:lnTo>
                        <a:pt x="282" y="216"/>
                      </a:lnTo>
                      <a:lnTo>
                        <a:pt x="278" y="216"/>
                      </a:lnTo>
                      <a:lnTo>
                        <a:pt x="274" y="219"/>
                      </a:lnTo>
                      <a:lnTo>
                        <a:pt x="272" y="219"/>
                      </a:lnTo>
                      <a:lnTo>
                        <a:pt x="268" y="219"/>
                      </a:lnTo>
                      <a:lnTo>
                        <a:pt x="268" y="221"/>
                      </a:lnTo>
                      <a:lnTo>
                        <a:pt x="273" y="223"/>
                      </a:lnTo>
                      <a:lnTo>
                        <a:pt x="276" y="229"/>
                      </a:lnTo>
                      <a:lnTo>
                        <a:pt x="278" y="234"/>
                      </a:lnTo>
                      <a:lnTo>
                        <a:pt x="279" y="236"/>
                      </a:lnTo>
                      <a:lnTo>
                        <a:pt x="277" y="238"/>
                      </a:lnTo>
                      <a:lnTo>
                        <a:pt x="281" y="238"/>
                      </a:lnTo>
                      <a:lnTo>
                        <a:pt x="281" y="241"/>
                      </a:lnTo>
                      <a:lnTo>
                        <a:pt x="281" y="242"/>
                      </a:lnTo>
                      <a:lnTo>
                        <a:pt x="281" y="244"/>
                      </a:lnTo>
                      <a:lnTo>
                        <a:pt x="283" y="247"/>
                      </a:lnTo>
                      <a:lnTo>
                        <a:pt x="283" y="250"/>
                      </a:lnTo>
                      <a:lnTo>
                        <a:pt x="284" y="249"/>
                      </a:lnTo>
                      <a:lnTo>
                        <a:pt x="285" y="251"/>
                      </a:lnTo>
                      <a:lnTo>
                        <a:pt x="288" y="250"/>
                      </a:lnTo>
                      <a:lnTo>
                        <a:pt x="289" y="250"/>
                      </a:lnTo>
                      <a:lnTo>
                        <a:pt x="287" y="252"/>
                      </a:lnTo>
                      <a:lnTo>
                        <a:pt x="288" y="252"/>
                      </a:lnTo>
                      <a:lnTo>
                        <a:pt x="287" y="256"/>
                      </a:lnTo>
                      <a:lnTo>
                        <a:pt x="285" y="257"/>
                      </a:lnTo>
                      <a:lnTo>
                        <a:pt x="287" y="258"/>
                      </a:lnTo>
                      <a:lnTo>
                        <a:pt x="283" y="259"/>
                      </a:lnTo>
                      <a:lnTo>
                        <a:pt x="283" y="258"/>
                      </a:lnTo>
                      <a:lnTo>
                        <a:pt x="284" y="256"/>
                      </a:lnTo>
                      <a:lnTo>
                        <a:pt x="283" y="255"/>
                      </a:lnTo>
                      <a:lnTo>
                        <a:pt x="281" y="253"/>
                      </a:lnTo>
                      <a:lnTo>
                        <a:pt x="278" y="252"/>
                      </a:lnTo>
                      <a:lnTo>
                        <a:pt x="274" y="252"/>
                      </a:lnTo>
                      <a:lnTo>
                        <a:pt x="273" y="253"/>
                      </a:lnTo>
                      <a:lnTo>
                        <a:pt x="272" y="255"/>
                      </a:lnTo>
                      <a:lnTo>
                        <a:pt x="272" y="257"/>
                      </a:lnTo>
                      <a:lnTo>
                        <a:pt x="271" y="256"/>
                      </a:lnTo>
                      <a:lnTo>
                        <a:pt x="268" y="256"/>
                      </a:lnTo>
                      <a:lnTo>
                        <a:pt x="270" y="258"/>
                      </a:lnTo>
                      <a:lnTo>
                        <a:pt x="271" y="259"/>
                      </a:lnTo>
                      <a:lnTo>
                        <a:pt x="271" y="261"/>
                      </a:lnTo>
                      <a:lnTo>
                        <a:pt x="270" y="262"/>
                      </a:lnTo>
                      <a:lnTo>
                        <a:pt x="267" y="263"/>
                      </a:lnTo>
                      <a:lnTo>
                        <a:pt x="266" y="264"/>
                      </a:lnTo>
                      <a:lnTo>
                        <a:pt x="267" y="266"/>
                      </a:lnTo>
                      <a:lnTo>
                        <a:pt x="266" y="267"/>
                      </a:lnTo>
                      <a:lnTo>
                        <a:pt x="267" y="267"/>
                      </a:lnTo>
                      <a:lnTo>
                        <a:pt x="268" y="267"/>
                      </a:lnTo>
                      <a:lnTo>
                        <a:pt x="268" y="269"/>
                      </a:lnTo>
                      <a:lnTo>
                        <a:pt x="267" y="272"/>
                      </a:lnTo>
                      <a:lnTo>
                        <a:pt x="265" y="272"/>
                      </a:lnTo>
                      <a:lnTo>
                        <a:pt x="264" y="269"/>
                      </a:lnTo>
                      <a:lnTo>
                        <a:pt x="261" y="267"/>
                      </a:lnTo>
                      <a:lnTo>
                        <a:pt x="260" y="267"/>
                      </a:lnTo>
                      <a:lnTo>
                        <a:pt x="259" y="263"/>
                      </a:lnTo>
                      <a:lnTo>
                        <a:pt x="257" y="262"/>
                      </a:lnTo>
                      <a:lnTo>
                        <a:pt x="257" y="259"/>
                      </a:lnTo>
                      <a:lnTo>
                        <a:pt x="259" y="259"/>
                      </a:lnTo>
                      <a:lnTo>
                        <a:pt x="257" y="258"/>
                      </a:lnTo>
                      <a:lnTo>
                        <a:pt x="256" y="257"/>
                      </a:lnTo>
                      <a:lnTo>
                        <a:pt x="255" y="257"/>
                      </a:lnTo>
                      <a:lnTo>
                        <a:pt x="255" y="256"/>
                      </a:lnTo>
                      <a:lnTo>
                        <a:pt x="254" y="256"/>
                      </a:lnTo>
                      <a:lnTo>
                        <a:pt x="254" y="255"/>
                      </a:lnTo>
                      <a:lnTo>
                        <a:pt x="257" y="253"/>
                      </a:lnTo>
                      <a:lnTo>
                        <a:pt x="257" y="252"/>
                      </a:lnTo>
                      <a:lnTo>
                        <a:pt x="254" y="252"/>
                      </a:lnTo>
                      <a:lnTo>
                        <a:pt x="254" y="251"/>
                      </a:lnTo>
                      <a:lnTo>
                        <a:pt x="251" y="250"/>
                      </a:lnTo>
                      <a:lnTo>
                        <a:pt x="250" y="250"/>
                      </a:lnTo>
                      <a:lnTo>
                        <a:pt x="250" y="251"/>
                      </a:lnTo>
                      <a:lnTo>
                        <a:pt x="251" y="252"/>
                      </a:lnTo>
                      <a:lnTo>
                        <a:pt x="250" y="253"/>
                      </a:lnTo>
                      <a:lnTo>
                        <a:pt x="248" y="255"/>
                      </a:lnTo>
                      <a:lnTo>
                        <a:pt x="249" y="256"/>
                      </a:lnTo>
                      <a:lnTo>
                        <a:pt x="247" y="257"/>
                      </a:lnTo>
                      <a:lnTo>
                        <a:pt x="247" y="259"/>
                      </a:lnTo>
                      <a:lnTo>
                        <a:pt x="244" y="259"/>
                      </a:lnTo>
                      <a:lnTo>
                        <a:pt x="243" y="258"/>
                      </a:lnTo>
                      <a:lnTo>
                        <a:pt x="242" y="258"/>
                      </a:lnTo>
                      <a:lnTo>
                        <a:pt x="239" y="259"/>
                      </a:lnTo>
                      <a:lnTo>
                        <a:pt x="247" y="261"/>
                      </a:lnTo>
                      <a:lnTo>
                        <a:pt x="248" y="263"/>
                      </a:lnTo>
                      <a:lnTo>
                        <a:pt x="245" y="269"/>
                      </a:lnTo>
                      <a:lnTo>
                        <a:pt x="247" y="269"/>
                      </a:lnTo>
                      <a:lnTo>
                        <a:pt x="245" y="270"/>
                      </a:lnTo>
                      <a:lnTo>
                        <a:pt x="244" y="270"/>
                      </a:lnTo>
                      <a:lnTo>
                        <a:pt x="243" y="273"/>
                      </a:lnTo>
                      <a:lnTo>
                        <a:pt x="241" y="273"/>
                      </a:lnTo>
                      <a:lnTo>
                        <a:pt x="239" y="275"/>
                      </a:lnTo>
                      <a:lnTo>
                        <a:pt x="238" y="278"/>
                      </a:lnTo>
                      <a:lnTo>
                        <a:pt x="239" y="282"/>
                      </a:lnTo>
                      <a:lnTo>
                        <a:pt x="236" y="289"/>
                      </a:lnTo>
                      <a:lnTo>
                        <a:pt x="234" y="287"/>
                      </a:lnTo>
                      <a:lnTo>
                        <a:pt x="231" y="287"/>
                      </a:lnTo>
                      <a:lnTo>
                        <a:pt x="228" y="287"/>
                      </a:lnTo>
                      <a:lnTo>
                        <a:pt x="226" y="289"/>
                      </a:lnTo>
                      <a:lnTo>
                        <a:pt x="224" y="289"/>
                      </a:lnTo>
                      <a:lnTo>
                        <a:pt x="222" y="286"/>
                      </a:lnTo>
                      <a:lnTo>
                        <a:pt x="219" y="285"/>
                      </a:lnTo>
                      <a:lnTo>
                        <a:pt x="215" y="285"/>
                      </a:lnTo>
                      <a:lnTo>
                        <a:pt x="214" y="284"/>
                      </a:lnTo>
                      <a:lnTo>
                        <a:pt x="211" y="285"/>
                      </a:lnTo>
                      <a:lnTo>
                        <a:pt x="213" y="286"/>
                      </a:lnTo>
                      <a:lnTo>
                        <a:pt x="217" y="287"/>
                      </a:lnTo>
                      <a:lnTo>
                        <a:pt x="219" y="290"/>
                      </a:lnTo>
                      <a:lnTo>
                        <a:pt x="221" y="291"/>
                      </a:lnTo>
                      <a:lnTo>
                        <a:pt x="225" y="291"/>
                      </a:lnTo>
                      <a:lnTo>
                        <a:pt x="230" y="293"/>
                      </a:lnTo>
                      <a:lnTo>
                        <a:pt x="228" y="296"/>
                      </a:lnTo>
                      <a:lnTo>
                        <a:pt x="228" y="299"/>
                      </a:lnTo>
                      <a:lnTo>
                        <a:pt x="226" y="302"/>
                      </a:lnTo>
                      <a:lnTo>
                        <a:pt x="224" y="306"/>
                      </a:lnTo>
                      <a:lnTo>
                        <a:pt x="222" y="308"/>
                      </a:lnTo>
                      <a:lnTo>
                        <a:pt x="221" y="312"/>
                      </a:lnTo>
                      <a:lnTo>
                        <a:pt x="219" y="314"/>
                      </a:lnTo>
                      <a:lnTo>
                        <a:pt x="217" y="314"/>
                      </a:lnTo>
                      <a:lnTo>
                        <a:pt x="216" y="315"/>
                      </a:lnTo>
                      <a:lnTo>
                        <a:pt x="216" y="316"/>
                      </a:lnTo>
                      <a:lnTo>
                        <a:pt x="216" y="318"/>
                      </a:lnTo>
                      <a:lnTo>
                        <a:pt x="215" y="320"/>
                      </a:lnTo>
                      <a:lnTo>
                        <a:pt x="216" y="321"/>
                      </a:lnTo>
                      <a:lnTo>
                        <a:pt x="216" y="322"/>
                      </a:lnTo>
                      <a:lnTo>
                        <a:pt x="215" y="325"/>
                      </a:lnTo>
                      <a:lnTo>
                        <a:pt x="214" y="326"/>
                      </a:lnTo>
                      <a:lnTo>
                        <a:pt x="213" y="326"/>
                      </a:lnTo>
                      <a:lnTo>
                        <a:pt x="211" y="326"/>
                      </a:lnTo>
                      <a:lnTo>
                        <a:pt x="211" y="329"/>
                      </a:lnTo>
                      <a:lnTo>
                        <a:pt x="211" y="331"/>
                      </a:lnTo>
                      <a:lnTo>
                        <a:pt x="213" y="333"/>
                      </a:lnTo>
                      <a:lnTo>
                        <a:pt x="213" y="335"/>
                      </a:lnTo>
                      <a:lnTo>
                        <a:pt x="215" y="336"/>
                      </a:lnTo>
                      <a:lnTo>
                        <a:pt x="215" y="335"/>
                      </a:lnTo>
                      <a:lnTo>
                        <a:pt x="217" y="335"/>
                      </a:lnTo>
                      <a:lnTo>
                        <a:pt x="217" y="336"/>
                      </a:lnTo>
                      <a:lnTo>
                        <a:pt x="219" y="337"/>
                      </a:lnTo>
                      <a:lnTo>
                        <a:pt x="219" y="338"/>
                      </a:lnTo>
                      <a:lnTo>
                        <a:pt x="216" y="339"/>
                      </a:lnTo>
                      <a:lnTo>
                        <a:pt x="216" y="342"/>
                      </a:lnTo>
                      <a:lnTo>
                        <a:pt x="217" y="346"/>
                      </a:lnTo>
                      <a:lnTo>
                        <a:pt x="216" y="348"/>
                      </a:lnTo>
                      <a:lnTo>
                        <a:pt x="215" y="348"/>
                      </a:lnTo>
                      <a:lnTo>
                        <a:pt x="214" y="346"/>
                      </a:lnTo>
                      <a:lnTo>
                        <a:pt x="213" y="347"/>
                      </a:lnTo>
                      <a:lnTo>
                        <a:pt x="211" y="346"/>
                      </a:lnTo>
                      <a:lnTo>
                        <a:pt x="209" y="344"/>
                      </a:lnTo>
                      <a:lnTo>
                        <a:pt x="209" y="346"/>
                      </a:lnTo>
                      <a:lnTo>
                        <a:pt x="209" y="347"/>
                      </a:lnTo>
                      <a:lnTo>
                        <a:pt x="209" y="348"/>
                      </a:lnTo>
                      <a:lnTo>
                        <a:pt x="208" y="349"/>
                      </a:lnTo>
                      <a:lnTo>
                        <a:pt x="208" y="350"/>
                      </a:lnTo>
                      <a:lnTo>
                        <a:pt x="207" y="350"/>
                      </a:lnTo>
                      <a:lnTo>
                        <a:pt x="208" y="352"/>
                      </a:lnTo>
                      <a:lnTo>
                        <a:pt x="209" y="352"/>
                      </a:lnTo>
                      <a:lnTo>
                        <a:pt x="209" y="353"/>
                      </a:lnTo>
                      <a:lnTo>
                        <a:pt x="210" y="352"/>
                      </a:lnTo>
                      <a:lnTo>
                        <a:pt x="210" y="353"/>
                      </a:lnTo>
                      <a:lnTo>
                        <a:pt x="209" y="354"/>
                      </a:lnTo>
                      <a:lnTo>
                        <a:pt x="210" y="354"/>
                      </a:lnTo>
                      <a:lnTo>
                        <a:pt x="210" y="356"/>
                      </a:lnTo>
                      <a:lnTo>
                        <a:pt x="208" y="356"/>
                      </a:lnTo>
                      <a:lnTo>
                        <a:pt x="208" y="359"/>
                      </a:lnTo>
                      <a:lnTo>
                        <a:pt x="210" y="359"/>
                      </a:lnTo>
                      <a:lnTo>
                        <a:pt x="208" y="362"/>
                      </a:lnTo>
                      <a:lnTo>
                        <a:pt x="208" y="364"/>
                      </a:lnTo>
                      <a:lnTo>
                        <a:pt x="207" y="365"/>
                      </a:lnTo>
                      <a:lnTo>
                        <a:pt x="205" y="367"/>
                      </a:lnTo>
                      <a:lnTo>
                        <a:pt x="204" y="364"/>
                      </a:lnTo>
                      <a:lnTo>
                        <a:pt x="203" y="362"/>
                      </a:lnTo>
                      <a:lnTo>
                        <a:pt x="201" y="365"/>
                      </a:lnTo>
                      <a:lnTo>
                        <a:pt x="199" y="364"/>
                      </a:lnTo>
                      <a:lnTo>
                        <a:pt x="201" y="359"/>
                      </a:lnTo>
                      <a:lnTo>
                        <a:pt x="193" y="347"/>
                      </a:lnTo>
                      <a:lnTo>
                        <a:pt x="187" y="347"/>
                      </a:lnTo>
                      <a:lnTo>
                        <a:pt x="186" y="343"/>
                      </a:lnTo>
                      <a:lnTo>
                        <a:pt x="176" y="346"/>
                      </a:lnTo>
                      <a:lnTo>
                        <a:pt x="176" y="348"/>
                      </a:lnTo>
                      <a:lnTo>
                        <a:pt x="169" y="353"/>
                      </a:lnTo>
                      <a:lnTo>
                        <a:pt x="167" y="350"/>
                      </a:lnTo>
                      <a:lnTo>
                        <a:pt x="162" y="356"/>
                      </a:lnTo>
                      <a:lnTo>
                        <a:pt x="154" y="356"/>
                      </a:lnTo>
                      <a:lnTo>
                        <a:pt x="154" y="359"/>
                      </a:lnTo>
                      <a:lnTo>
                        <a:pt x="150" y="359"/>
                      </a:lnTo>
                      <a:lnTo>
                        <a:pt x="141" y="347"/>
                      </a:lnTo>
                      <a:lnTo>
                        <a:pt x="142" y="339"/>
                      </a:lnTo>
                      <a:lnTo>
                        <a:pt x="139" y="338"/>
                      </a:lnTo>
                      <a:lnTo>
                        <a:pt x="139" y="335"/>
                      </a:lnTo>
                      <a:lnTo>
                        <a:pt x="136" y="335"/>
                      </a:lnTo>
                      <a:lnTo>
                        <a:pt x="135" y="326"/>
                      </a:lnTo>
                      <a:lnTo>
                        <a:pt x="129" y="326"/>
                      </a:lnTo>
                      <a:lnTo>
                        <a:pt x="128" y="329"/>
                      </a:lnTo>
                      <a:lnTo>
                        <a:pt x="124" y="329"/>
                      </a:lnTo>
                      <a:lnTo>
                        <a:pt x="124" y="339"/>
                      </a:lnTo>
                      <a:lnTo>
                        <a:pt x="122" y="341"/>
                      </a:lnTo>
                      <a:lnTo>
                        <a:pt x="118" y="339"/>
                      </a:lnTo>
                      <a:lnTo>
                        <a:pt x="114" y="341"/>
                      </a:lnTo>
                      <a:lnTo>
                        <a:pt x="114" y="344"/>
                      </a:lnTo>
                      <a:lnTo>
                        <a:pt x="105" y="352"/>
                      </a:lnTo>
                      <a:lnTo>
                        <a:pt x="97" y="350"/>
                      </a:lnTo>
                      <a:lnTo>
                        <a:pt x="96" y="347"/>
                      </a:lnTo>
                      <a:lnTo>
                        <a:pt x="93" y="348"/>
                      </a:lnTo>
                      <a:lnTo>
                        <a:pt x="88" y="346"/>
                      </a:lnTo>
                      <a:lnTo>
                        <a:pt x="82" y="349"/>
                      </a:lnTo>
                      <a:lnTo>
                        <a:pt x="79" y="349"/>
                      </a:lnTo>
                      <a:lnTo>
                        <a:pt x="77" y="343"/>
                      </a:lnTo>
                      <a:lnTo>
                        <a:pt x="79" y="342"/>
                      </a:lnTo>
                      <a:lnTo>
                        <a:pt x="76" y="327"/>
                      </a:lnTo>
                      <a:lnTo>
                        <a:pt x="77" y="326"/>
                      </a:lnTo>
                      <a:lnTo>
                        <a:pt x="73" y="321"/>
                      </a:lnTo>
                      <a:lnTo>
                        <a:pt x="70" y="309"/>
                      </a:lnTo>
                      <a:lnTo>
                        <a:pt x="62" y="303"/>
                      </a:lnTo>
                      <a:lnTo>
                        <a:pt x="61" y="295"/>
                      </a:lnTo>
                      <a:lnTo>
                        <a:pt x="67" y="289"/>
                      </a:lnTo>
                      <a:lnTo>
                        <a:pt x="66" y="285"/>
                      </a:lnTo>
                      <a:lnTo>
                        <a:pt x="64" y="285"/>
                      </a:lnTo>
                      <a:lnTo>
                        <a:pt x="66" y="278"/>
                      </a:lnTo>
                      <a:lnTo>
                        <a:pt x="65" y="276"/>
                      </a:lnTo>
                      <a:lnTo>
                        <a:pt x="62" y="276"/>
                      </a:lnTo>
                      <a:lnTo>
                        <a:pt x="60" y="275"/>
                      </a:lnTo>
                      <a:lnTo>
                        <a:pt x="59" y="272"/>
                      </a:lnTo>
                      <a:lnTo>
                        <a:pt x="56" y="273"/>
                      </a:lnTo>
                      <a:lnTo>
                        <a:pt x="55" y="275"/>
                      </a:lnTo>
                      <a:lnTo>
                        <a:pt x="50" y="278"/>
                      </a:lnTo>
                      <a:lnTo>
                        <a:pt x="49" y="274"/>
                      </a:lnTo>
                      <a:lnTo>
                        <a:pt x="42" y="276"/>
                      </a:lnTo>
                      <a:lnTo>
                        <a:pt x="42" y="279"/>
                      </a:lnTo>
                      <a:lnTo>
                        <a:pt x="38" y="278"/>
                      </a:lnTo>
                      <a:lnTo>
                        <a:pt x="37" y="275"/>
                      </a:lnTo>
                      <a:lnTo>
                        <a:pt x="42" y="272"/>
                      </a:lnTo>
                      <a:lnTo>
                        <a:pt x="37" y="263"/>
                      </a:lnTo>
                      <a:lnTo>
                        <a:pt x="38" y="257"/>
                      </a:lnTo>
                      <a:lnTo>
                        <a:pt x="34" y="255"/>
                      </a:lnTo>
                      <a:lnTo>
                        <a:pt x="36" y="255"/>
                      </a:lnTo>
                      <a:lnTo>
                        <a:pt x="33" y="250"/>
                      </a:lnTo>
                      <a:lnTo>
                        <a:pt x="33" y="247"/>
                      </a:lnTo>
                      <a:lnTo>
                        <a:pt x="34" y="245"/>
                      </a:lnTo>
                      <a:lnTo>
                        <a:pt x="34" y="242"/>
                      </a:lnTo>
                      <a:lnTo>
                        <a:pt x="36" y="240"/>
                      </a:lnTo>
                      <a:lnTo>
                        <a:pt x="33" y="238"/>
                      </a:lnTo>
                      <a:lnTo>
                        <a:pt x="31" y="236"/>
                      </a:lnTo>
                      <a:lnTo>
                        <a:pt x="32" y="235"/>
                      </a:lnTo>
                      <a:lnTo>
                        <a:pt x="31" y="229"/>
                      </a:lnTo>
                      <a:lnTo>
                        <a:pt x="28" y="227"/>
                      </a:lnTo>
                      <a:lnTo>
                        <a:pt x="25" y="227"/>
                      </a:lnTo>
                      <a:lnTo>
                        <a:pt x="22" y="226"/>
                      </a:lnTo>
                      <a:lnTo>
                        <a:pt x="22" y="219"/>
                      </a:lnTo>
                      <a:lnTo>
                        <a:pt x="21" y="218"/>
                      </a:lnTo>
                      <a:lnTo>
                        <a:pt x="19" y="218"/>
                      </a:lnTo>
                      <a:lnTo>
                        <a:pt x="16" y="219"/>
                      </a:lnTo>
                      <a:lnTo>
                        <a:pt x="15" y="218"/>
                      </a:lnTo>
                      <a:lnTo>
                        <a:pt x="17" y="217"/>
                      </a:lnTo>
                      <a:lnTo>
                        <a:pt x="14" y="212"/>
                      </a:lnTo>
                      <a:lnTo>
                        <a:pt x="11" y="213"/>
                      </a:lnTo>
                      <a:lnTo>
                        <a:pt x="8" y="212"/>
                      </a:lnTo>
                      <a:lnTo>
                        <a:pt x="4" y="206"/>
                      </a:lnTo>
                      <a:lnTo>
                        <a:pt x="5" y="205"/>
                      </a:lnTo>
                      <a:lnTo>
                        <a:pt x="3" y="202"/>
                      </a:lnTo>
                      <a:lnTo>
                        <a:pt x="0" y="19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1" name="Freeform 105"/>
                <p:cNvSpPr>
                  <a:spLocks noChangeAspect="1"/>
                </p:cNvSpPr>
                <p:nvPr/>
              </p:nvSpPr>
              <p:spPr bwMode="auto">
                <a:xfrm>
                  <a:off x="6523714" y="4386171"/>
                  <a:ext cx="533855" cy="529636"/>
                </a:xfrm>
                <a:custGeom>
                  <a:avLst/>
                  <a:gdLst>
                    <a:gd name="T0" fmla="*/ 361802 w 312"/>
                    <a:gd name="T1" fmla="*/ 20525 h 310"/>
                    <a:gd name="T2" fmla="*/ 312076 w 312"/>
                    <a:gd name="T3" fmla="*/ 20525 h 310"/>
                    <a:gd name="T4" fmla="*/ 286355 w 312"/>
                    <a:gd name="T5" fmla="*/ 46181 h 310"/>
                    <a:gd name="T6" fmla="*/ 320649 w 312"/>
                    <a:gd name="T7" fmla="*/ 37629 h 310"/>
                    <a:gd name="T8" fmla="*/ 339511 w 312"/>
                    <a:gd name="T9" fmla="*/ 66706 h 310"/>
                    <a:gd name="T10" fmla="*/ 377234 w 312"/>
                    <a:gd name="T11" fmla="*/ 49602 h 310"/>
                    <a:gd name="T12" fmla="*/ 416673 w 312"/>
                    <a:gd name="T13" fmla="*/ 25656 h 310"/>
                    <a:gd name="T14" fmla="*/ 459540 w 312"/>
                    <a:gd name="T15" fmla="*/ 61575 h 310"/>
                    <a:gd name="T16" fmla="*/ 485261 w 312"/>
                    <a:gd name="T17" fmla="*/ 71837 h 310"/>
                    <a:gd name="T18" fmla="*/ 524699 w 312"/>
                    <a:gd name="T19" fmla="*/ 83810 h 310"/>
                    <a:gd name="T20" fmla="*/ 504122 w 312"/>
                    <a:gd name="T21" fmla="*/ 104335 h 310"/>
                    <a:gd name="T22" fmla="*/ 474972 w 312"/>
                    <a:gd name="T23" fmla="*/ 136832 h 310"/>
                    <a:gd name="T24" fmla="*/ 454396 w 312"/>
                    <a:gd name="T25" fmla="*/ 145384 h 310"/>
                    <a:gd name="T26" fmla="*/ 454396 w 312"/>
                    <a:gd name="T27" fmla="*/ 155647 h 310"/>
                    <a:gd name="T28" fmla="*/ 464684 w 312"/>
                    <a:gd name="T29" fmla="*/ 157357 h 310"/>
                    <a:gd name="T30" fmla="*/ 492119 w 312"/>
                    <a:gd name="T31" fmla="*/ 148805 h 310"/>
                    <a:gd name="T32" fmla="*/ 493834 w 312"/>
                    <a:gd name="T33" fmla="*/ 129991 h 310"/>
                    <a:gd name="T34" fmla="*/ 521269 w 312"/>
                    <a:gd name="T35" fmla="*/ 129991 h 310"/>
                    <a:gd name="T36" fmla="*/ 521269 w 312"/>
                    <a:gd name="T37" fmla="*/ 152226 h 310"/>
                    <a:gd name="T38" fmla="*/ 514411 w 312"/>
                    <a:gd name="T39" fmla="*/ 174461 h 310"/>
                    <a:gd name="T40" fmla="*/ 521269 w 312"/>
                    <a:gd name="T41" fmla="*/ 186434 h 310"/>
                    <a:gd name="T42" fmla="*/ 502408 w 312"/>
                    <a:gd name="T43" fmla="*/ 179592 h 310"/>
                    <a:gd name="T44" fmla="*/ 493834 w 312"/>
                    <a:gd name="T45" fmla="*/ 176172 h 310"/>
                    <a:gd name="T46" fmla="*/ 488690 w 312"/>
                    <a:gd name="T47" fmla="*/ 186434 h 310"/>
                    <a:gd name="T48" fmla="*/ 478402 w 312"/>
                    <a:gd name="T49" fmla="*/ 183013 h 310"/>
                    <a:gd name="T50" fmla="*/ 456111 w 312"/>
                    <a:gd name="T51" fmla="*/ 186434 h 310"/>
                    <a:gd name="T52" fmla="*/ 457825 w 312"/>
                    <a:gd name="T53" fmla="*/ 196696 h 310"/>
                    <a:gd name="T54" fmla="*/ 456111 w 312"/>
                    <a:gd name="T55" fmla="*/ 212090 h 310"/>
                    <a:gd name="T56" fmla="*/ 481831 w 312"/>
                    <a:gd name="T57" fmla="*/ 212090 h 310"/>
                    <a:gd name="T58" fmla="*/ 469828 w 312"/>
                    <a:gd name="T59" fmla="*/ 222352 h 310"/>
                    <a:gd name="T60" fmla="*/ 485261 w 312"/>
                    <a:gd name="T61" fmla="*/ 227484 h 310"/>
                    <a:gd name="T62" fmla="*/ 476687 w 312"/>
                    <a:gd name="T63" fmla="*/ 237746 h 310"/>
                    <a:gd name="T64" fmla="*/ 474972 w 312"/>
                    <a:gd name="T65" fmla="*/ 242877 h 310"/>
                    <a:gd name="T66" fmla="*/ 485261 w 312"/>
                    <a:gd name="T67" fmla="*/ 261692 h 310"/>
                    <a:gd name="T68" fmla="*/ 476687 w 312"/>
                    <a:gd name="T69" fmla="*/ 302741 h 310"/>
                    <a:gd name="T70" fmla="*/ 488690 w 312"/>
                    <a:gd name="T71" fmla="*/ 331818 h 310"/>
                    <a:gd name="T72" fmla="*/ 486975 w 312"/>
                    <a:gd name="T73" fmla="*/ 340370 h 310"/>
                    <a:gd name="T74" fmla="*/ 462970 w 312"/>
                    <a:gd name="T75" fmla="*/ 343791 h 310"/>
                    <a:gd name="T76" fmla="*/ 459540 w 312"/>
                    <a:gd name="T77" fmla="*/ 362605 h 310"/>
                    <a:gd name="T78" fmla="*/ 440678 w 312"/>
                    <a:gd name="T79" fmla="*/ 343791 h 310"/>
                    <a:gd name="T80" fmla="*/ 430390 w 312"/>
                    <a:gd name="T81" fmla="*/ 330108 h 310"/>
                    <a:gd name="T82" fmla="*/ 416673 w 312"/>
                    <a:gd name="T83" fmla="*/ 343791 h 310"/>
                    <a:gd name="T84" fmla="*/ 413243 w 312"/>
                    <a:gd name="T85" fmla="*/ 369447 h 310"/>
                    <a:gd name="T86" fmla="*/ 380664 w 312"/>
                    <a:gd name="T87" fmla="*/ 391682 h 310"/>
                    <a:gd name="T88" fmla="*/ 394381 w 312"/>
                    <a:gd name="T89" fmla="*/ 403655 h 310"/>
                    <a:gd name="T90" fmla="*/ 370376 w 312"/>
                    <a:gd name="T91" fmla="*/ 442994 h 310"/>
                    <a:gd name="T92" fmla="*/ 361802 w 312"/>
                    <a:gd name="T93" fmla="*/ 468651 h 310"/>
                    <a:gd name="T94" fmla="*/ 370376 w 312"/>
                    <a:gd name="T95" fmla="*/ 487465 h 310"/>
                    <a:gd name="T96" fmla="*/ 358373 w 312"/>
                    <a:gd name="T97" fmla="*/ 497727 h 310"/>
                    <a:gd name="T98" fmla="*/ 360087 w 312"/>
                    <a:gd name="T99" fmla="*/ 507990 h 310"/>
                    <a:gd name="T100" fmla="*/ 348084 w 312"/>
                    <a:gd name="T101" fmla="*/ 521673 h 310"/>
                    <a:gd name="T102" fmla="*/ 286355 w 312"/>
                    <a:gd name="T103" fmla="*/ 501148 h 310"/>
                    <a:gd name="T104" fmla="*/ 231485 w 312"/>
                    <a:gd name="T105" fmla="*/ 460098 h 310"/>
                    <a:gd name="T106" fmla="*/ 166326 w 312"/>
                    <a:gd name="T107" fmla="*/ 501148 h 310"/>
                    <a:gd name="T108" fmla="*/ 125173 w 312"/>
                    <a:gd name="T109" fmla="*/ 451546 h 310"/>
                    <a:gd name="T110" fmla="*/ 102882 w 312"/>
                    <a:gd name="T111" fmla="*/ 372868 h 310"/>
                    <a:gd name="T112" fmla="*/ 72017 w 312"/>
                    <a:gd name="T113" fmla="*/ 367737 h 310"/>
                    <a:gd name="T114" fmla="*/ 56585 w 312"/>
                    <a:gd name="T115" fmla="*/ 309583 h 310"/>
                    <a:gd name="T116" fmla="*/ 27435 w 312"/>
                    <a:gd name="T117" fmla="*/ 277085 h 3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2"/>
                    <a:gd name="T178" fmla="*/ 0 h 310"/>
                    <a:gd name="T179" fmla="*/ 312 w 312"/>
                    <a:gd name="T180" fmla="*/ 310 h 3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2" h="310">
                      <a:moveTo>
                        <a:pt x="215" y="0"/>
                      </a:moveTo>
                      <a:lnTo>
                        <a:pt x="215" y="2"/>
                      </a:lnTo>
                      <a:lnTo>
                        <a:pt x="215" y="5"/>
                      </a:lnTo>
                      <a:lnTo>
                        <a:pt x="217" y="6"/>
                      </a:lnTo>
                      <a:lnTo>
                        <a:pt x="215" y="7"/>
                      </a:lnTo>
                      <a:lnTo>
                        <a:pt x="214" y="7"/>
                      </a:lnTo>
                      <a:lnTo>
                        <a:pt x="213" y="10"/>
                      </a:lnTo>
                      <a:lnTo>
                        <a:pt x="214" y="11"/>
                      </a:lnTo>
                      <a:lnTo>
                        <a:pt x="214" y="12"/>
                      </a:lnTo>
                      <a:lnTo>
                        <a:pt x="211" y="12"/>
                      </a:lnTo>
                      <a:lnTo>
                        <a:pt x="209" y="13"/>
                      </a:lnTo>
                      <a:lnTo>
                        <a:pt x="208" y="15"/>
                      </a:lnTo>
                      <a:lnTo>
                        <a:pt x="205" y="15"/>
                      </a:lnTo>
                      <a:lnTo>
                        <a:pt x="202" y="15"/>
                      </a:lnTo>
                      <a:lnTo>
                        <a:pt x="199" y="12"/>
                      </a:lnTo>
                      <a:lnTo>
                        <a:pt x="197" y="11"/>
                      </a:lnTo>
                      <a:lnTo>
                        <a:pt x="193" y="11"/>
                      </a:lnTo>
                      <a:lnTo>
                        <a:pt x="190" y="11"/>
                      </a:lnTo>
                      <a:lnTo>
                        <a:pt x="187" y="12"/>
                      </a:lnTo>
                      <a:lnTo>
                        <a:pt x="182" y="12"/>
                      </a:lnTo>
                      <a:lnTo>
                        <a:pt x="175" y="13"/>
                      </a:lnTo>
                      <a:lnTo>
                        <a:pt x="174" y="15"/>
                      </a:lnTo>
                      <a:lnTo>
                        <a:pt x="173" y="17"/>
                      </a:lnTo>
                      <a:lnTo>
                        <a:pt x="173" y="21"/>
                      </a:lnTo>
                      <a:lnTo>
                        <a:pt x="171" y="23"/>
                      </a:lnTo>
                      <a:lnTo>
                        <a:pt x="170" y="23"/>
                      </a:lnTo>
                      <a:lnTo>
                        <a:pt x="168" y="23"/>
                      </a:lnTo>
                      <a:lnTo>
                        <a:pt x="165" y="23"/>
                      </a:lnTo>
                      <a:lnTo>
                        <a:pt x="165" y="24"/>
                      </a:lnTo>
                      <a:lnTo>
                        <a:pt x="167" y="27"/>
                      </a:lnTo>
                      <a:lnTo>
                        <a:pt x="169" y="28"/>
                      </a:lnTo>
                      <a:lnTo>
                        <a:pt x="171" y="29"/>
                      </a:lnTo>
                      <a:lnTo>
                        <a:pt x="174" y="29"/>
                      </a:lnTo>
                      <a:lnTo>
                        <a:pt x="175" y="28"/>
                      </a:lnTo>
                      <a:lnTo>
                        <a:pt x="175" y="25"/>
                      </a:lnTo>
                      <a:lnTo>
                        <a:pt x="175" y="23"/>
                      </a:lnTo>
                      <a:lnTo>
                        <a:pt x="177" y="22"/>
                      </a:lnTo>
                      <a:lnTo>
                        <a:pt x="180" y="19"/>
                      </a:lnTo>
                      <a:lnTo>
                        <a:pt x="182" y="19"/>
                      </a:lnTo>
                      <a:lnTo>
                        <a:pt x="187" y="22"/>
                      </a:lnTo>
                      <a:lnTo>
                        <a:pt x="188" y="24"/>
                      </a:lnTo>
                      <a:lnTo>
                        <a:pt x="188" y="25"/>
                      </a:lnTo>
                      <a:lnTo>
                        <a:pt x="190" y="30"/>
                      </a:lnTo>
                      <a:lnTo>
                        <a:pt x="191" y="34"/>
                      </a:lnTo>
                      <a:lnTo>
                        <a:pt x="193" y="35"/>
                      </a:lnTo>
                      <a:lnTo>
                        <a:pt x="192" y="38"/>
                      </a:lnTo>
                      <a:lnTo>
                        <a:pt x="193" y="36"/>
                      </a:lnTo>
                      <a:lnTo>
                        <a:pt x="194" y="38"/>
                      </a:lnTo>
                      <a:lnTo>
                        <a:pt x="196" y="38"/>
                      </a:lnTo>
                      <a:lnTo>
                        <a:pt x="198" y="39"/>
                      </a:lnTo>
                      <a:lnTo>
                        <a:pt x="196" y="35"/>
                      </a:lnTo>
                      <a:lnTo>
                        <a:pt x="198" y="36"/>
                      </a:lnTo>
                      <a:lnTo>
                        <a:pt x="201" y="36"/>
                      </a:lnTo>
                      <a:lnTo>
                        <a:pt x="202" y="35"/>
                      </a:lnTo>
                      <a:lnTo>
                        <a:pt x="207" y="35"/>
                      </a:lnTo>
                      <a:lnTo>
                        <a:pt x="211" y="34"/>
                      </a:lnTo>
                      <a:lnTo>
                        <a:pt x="214" y="32"/>
                      </a:lnTo>
                      <a:lnTo>
                        <a:pt x="214" y="33"/>
                      </a:lnTo>
                      <a:lnTo>
                        <a:pt x="216" y="30"/>
                      </a:lnTo>
                      <a:lnTo>
                        <a:pt x="220" y="29"/>
                      </a:lnTo>
                      <a:lnTo>
                        <a:pt x="220" y="27"/>
                      </a:lnTo>
                      <a:lnTo>
                        <a:pt x="222" y="25"/>
                      </a:lnTo>
                      <a:lnTo>
                        <a:pt x="226" y="23"/>
                      </a:lnTo>
                      <a:lnTo>
                        <a:pt x="227" y="22"/>
                      </a:lnTo>
                      <a:lnTo>
                        <a:pt x="228" y="21"/>
                      </a:lnTo>
                      <a:lnTo>
                        <a:pt x="231" y="18"/>
                      </a:lnTo>
                      <a:lnTo>
                        <a:pt x="232" y="18"/>
                      </a:lnTo>
                      <a:lnTo>
                        <a:pt x="236" y="16"/>
                      </a:lnTo>
                      <a:lnTo>
                        <a:pt x="239" y="15"/>
                      </a:lnTo>
                      <a:lnTo>
                        <a:pt x="243" y="15"/>
                      </a:lnTo>
                      <a:lnTo>
                        <a:pt x="247" y="16"/>
                      </a:lnTo>
                      <a:lnTo>
                        <a:pt x="251" y="17"/>
                      </a:lnTo>
                      <a:lnTo>
                        <a:pt x="256" y="22"/>
                      </a:lnTo>
                      <a:lnTo>
                        <a:pt x="257" y="23"/>
                      </a:lnTo>
                      <a:lnTo>
                        <a:pt x="260" y="24"/>
                      </a:lnTo>
                      <a:lnTo>
                        <a:pt x="264" y="29"/>
                      </a:lnTo>
                      <a:lnTo>
                        <a:pt x="265" y="30"/>
                      </a:lnTo>
                      <a:lnTo>
                        <a:pt x="267" y="33"/>
                      </a:lnTo>
                      <a:lnTo>
                        <a:pt x="267" y="34"/>
                      </a:lnTo>
                      <a:lnTo>
                        <a:pt x="268" y="36"/>
                      </a:lnTo>
                      <a:lnTo>
                        <a:pt x="270" y="36"/>
                      </a:lnTo>
                      <a:lnTo>
                        <a:pt x="271" y="38"/>
                      </a:lnTo>
                      <a:lnTo>
                        <a:pt x="272" y="40"/>
                      </a:lnTo>
                      <a:lnTo>
                        <a:pt x="274" y="42"/>
                      </a:lnTo>
                      <a:lnTo>
                        <a:pt x="276" y="44"/>
                      </a:lnTo>
                      <a:lnTo>
                        <a:pt x="278" y="44"/>
                      </a:lnTo>
                      <a:lnTo>
                        <a:pt x="279" y="44"/>
                      </a:lnTo>
                      <a:lnTo>
                        <a:pt x="279" y="45"/>
                      </a:lnTo>
                      <a:lnTo>
                        <a:pt x="281" y="44"/>
                      </a:lnTo>
                      <a:lnTo>
                        <a:pt x="283" y="42"/>
                      </a:lnTo>
                      <a:lnTo>
                        <a:pt x="285" y="44"/>
                      </a:lnTo>
                      <a:lnTo>
                        <a:pt x="287" y="46"/>
                      </a:lnTo>
                      <a:lnTo>
                        <a:pt x="289" y="46"/>
                      </a:lnTo>
                      <a:lnTo>
                        <a:pt x="291" y="47"/>
                      </a:lnTo>
                      <a:lnTo>
                        <a:pt x="294" y="46"/>
                      </a:lnTo>
                      <a:lnTo>
                        <a:pt x="297" y="49"/>
                      </a:lnTo>
                      <a:lnTo>
                        <a:pt x="301" y="49"/>
                      </a:lnTo>
                      <a:lnTo>
                        <a:pt x="302" y="50"/>
                      </a:lnTo>
                      <a:lnTo>
                        <a:pt x="304" y="49"/>
                      </a:lnTo>
                      <a:lnTo>
                        <a:pt x="306" y="49"/>
                      </a:lnTo>
                      <a:lnTo>
                        <a:pt x="308" y="47"/>
                      </a:lnTo>
                      <a:lnTo>
                        <a:pt x="311" y="46"/>
                      </a:lnTo>
                      <a:lnTo>
                        <a:pt x="312" y="49"/>
                      </a:lnTo>
                      <a:lnTo>
                        <a:pt x="310" y="51"/>
                      </a:lnTo>
                      <a:lnTo>
                        <a:pt x="305" y="53"/>
                      </a:lnTo>
                      <a:lnTo>
                        <a:pt x="304" y="55"/>
                      </a:lnTo>
                      <a:lnTo>
                        <a:pt x="300" y="56"/>
                      </a:lnTo>
                      <a:lnTo>
                        <a:pt x="299" y="58"/>
                      </a:lnTo>
                      <a:lnTo>
                        <a:pt x="296" y="58"/>
                      </a:lnTo>
                      <a:lnTo>
                        <a:pt x="294" y="61"/>
                      </a:lnTo>
                      <a:lnTo>
                        <a:pt x="293" y="62"/>
                      </a:lnTo>
                      <a:lnTo>
                        <a:pt x="293" y="65"/>
                      </a:lnTo>
                      <a:lnTo>
                        <a:pt x="290" y="68"/>
                      </a:lnTo>
                      <a:lnTo>
                        <a:pt x="288" y="70"/>
                      </a:lnTo>
                      <a:lnTo>
                        <a:pt x="283" y="78"/>
                      </a:lnTo>
                      <a:lnTo>
                        <a:pt x="282" y="79"/>
                      </a:lnTo>
                      <a:lnTo>
                        <a:pt x="281" y="78"/>
                      </a:lnTo>
                      <a:lnTo>
                        <a:pt x="282" y="80"/>
                      </a:lnTo>
                      <a:lnTo>
                        <a:pt x="278" y="82"/>
                      </a:lnTo>
                      <a:lnTo>
                        <a:pt x="277" y="80"/>
                      </a:lnTo>
                      <a:lnTo>
                        <a:pt x="277" y="82"/>
                      </a:lnTo>
                      <a:lnTo>
                        <a:pt x="274" y="82"/>
                      </a:lnTo>
                      <a:lnTo>
                        <a:pt x="273" y="84"/>
                      </a:lnTo>
                      <a:lnTo>
                        <a:pt x="271" y="84"/>
                      </a:lnTo>
                      <a:lnTo>
                        <a:pt x="270" y="85"/>
                      </a:lnTo>
                      <a:lnTo>
                        <a:pt x="268" y="87"/>
                      </a:lnTo>
                      <a:lnTo>
                        <a:pt x="267" y="87"/>
                      </a:lnTo>
                      <a:lnTo>
                        <a:pt x="267" y="86"/>
                      </a:lnTo>
                      <a:lnTo>
                        <a:pt x="266" y="82"/>
                      </a:lnTo>
                      <a:lnTo>
                        <a:pt x="265" y="85"/>
                      </a:lnTo>
                      <a:lnTo>
                        <a:pt x="264" y="87"/>
                      </a:lnTo>
                      <a:lnTo>
                        <a:pt x="262" y="87"/>
                      </a:lnTo>
                      <a:lnTo>
                        <a:pt x="262" y="89"/>
                      </a:lnTo>
                      <a:lnTo>
                        <a:pt x="260" y="92"/>
                      </a:lnTo>
                      <a:lnTo>
                        <a:pt x="262" y="93"/>
                      </a:lnTo>
                      <a:lnTo>
                        <a:pt x="261" y="96"/>
                      </a:lnTo>
                      <a:lnTo>
                        <a:pt x="262" y="97"/>
                      </a:lnTo>
                      <a:lnTo>
                        <a:pt x="264" y="96"/>
                      </a:lnTo>
                      <a:lnTo>
                        <a:pt x="264" y="93"/>
                      </a:lnTo>
                      <a:lnTo>
                        <a:pt x="265" y="91"/>
                      </a:lnTo>
                      <a:lnTo>
                        <a:pt x="267" y="89"/>
                      </a:lnTo>
                      <a:lnTo>
                        <a:pt x="266" y="91"/>
                      </a:lnTo>
                      <a:lnTo>
                        <a:pt x="267" y="92"/>
                      </a:lnTo>
                      <a:lnTo>
                        <a:pt x="268" y="91"/>
                      </a:lnTo>
                      <a:lnTo>
                        <a:pt x="267" y="96"/>
                      </a:lnTo>
                      <a:lnTo>
                        <a:pt x="266" y="97"/>
                      </a:lnTo>
                      <a:lnTo>
                        <a:pt x="266" y="99"/>
                      </a:lnTo>
                      <a:lnTo>
                        <a:pt x="266" y="98"/>
                      </a:lnTo>
                      <a:lnTo>
                        <a:pt x="271" y="95"/>
                      </a:lnTo>
                      <a:lnTo>
                        <a:pt x="271" y="92"/>
                      </a:lnTo>
                      <a:lnTo>
                        <a:pt x="272" y="90"/>
                      </a:lnTo>
                      <a:lnTo>
                        <a:pt x="276" y="89"/>
                      </a:lnTo>
                      <a:lnTo>
                        <a:pt x="278" y="87"/>
                      </a:lnTo>
                      <a:lnTo>
                        <a:pt x="279" y="86"/>
                      </a:lnTo>
                      <a:lnTo>
                        <a:pt x="282" y="84"/>
                      </a:lnTo>
                      <a:lnTo>
                        <a:pt x="284" y="84"/>
                      </a:lnTo>
                      <a:lnTo>
                        <a:pt x="284" y="85"/>
                      </a:lnTo>
                      <a:lnTo>
                        <a:pt x="287" y="82"/>
                      </a:lnTo>
                      <a:lnTo>
                        <a:pt x="287" y="85"/>
                      </a:lnTo>
                      <a:lnTo>
                        <a:pt x="287" y="87"/>
                      </a:lnTo>
                      <a:lnTo>
                        <a:pt x="288" y="90"/>
                      </a:lnTo>
                      <a:lnTo>
                        <a:pt x="290" y="89"/>
                      </a:lnTo>
                      <a:lnTo>
                        <a:pt x="290" y="85"/>
                      </a:lnTo>
                      <a:lnTo>
                        <a:pt x="291" y="84"/>
                      </a:lnTo>
                      <a:lnTo>
                        <a:pt x="291" y="81"/>
                      </a:lnTo>
                      <a:lnTo>
                        <a:pt x="289" y="81"/>
                      </a:lnTo>
                      <a:lnTo>
                        <a:pt x="284" y="82"/>
                      </a:lnTo>
                      <a:lnTo>
                        <a:pt x="284" y="81"/>
                      </a:lnTo>
                      <a:lnTo>
                        <a:pt x="287" y="80"/>
                      </a:lnTo>
                      <a:lnTo>
                        <a:pt x="288" y="76"/>
                      </a:lnTo>
                      <a:lnTo>
                        <a:pt x="291" y="75"/>
                      </a:lnTo>
                      <a:lnTo>
                        <a:pt x="293" y="75"/>
                      </a:lnTo>
                      <a:lnTo>
                        <a:pt x="295" y="74"/>
                      </a:lnTo>
                      <a:lnTo>
                        <a:pt x="296" y="72"/>
                      </a:lnTo>
                      <a:lnTo>
                        <a:pt x="300" y="73"/>
                      </a:lnTo>
                      <a:lnTo>
                        <a:pt x="300" y="75"/>
                      </a:lnTo>
                      <a:lnTo>
                        <a:pt x="301" y="74"/>
                      </a:lnTo>
                      <a:lnTo>
                        <a:pt x="302" y="76"/>
                      </a:lnTo>
                      <a:lnTo>
                        <a:pt x="304" y="75"/>
                      </a:lnTo>
                      <a:lnTo>
                        <a:pt x="304" y="76"/>
                      </a:lnTo>
                      <a:lnTo>
                        <a:pt x="304" y="79"/>
                      </a:lnTo>
                      <a:lnTo>
                        <a:pt x="300" y="79"/>
                      </a:lnTo>
                      <a:lnTo>
                        <a:pt x="300" y="81"/>
                      </a:lnTo>
                      <a:lnTo>
                        <a:pt x="299" y="81"/>
                      </a:lnTo>
                      <a:lnTo>
                        <a:pt x="297" y="84"/>
                      </a:lnTo>
                      <a:lnTo>
                        <a:pt x="299" y="84"/>
                      </a:lnTo>
                      <a:lnTo>
                        <a:pt x="301" y="84"/>
                      </a:lnTo>
                      <a:lnTo>
                        <a:pt x="300" y="86"/>
                      </a:lnTo>
                      <a:lnTo>
                        <a:pt x="301" y="87"/>
                      </a:lnTo>
                      <a:lnTo>
                        <a:pt x="304" y="89"/>
                      </a:lnTo>
                      <a:lnTo>
                        <a:pt x="302" y="90"/>
                      </a:lnTo>
                      <a:lnTo>
                        <a:pt x="304" y="91"/>
                      </a:lnTo>
                      <a:lnTo>
                        <a:pt x="302" y="92"/>
                      </a:lnTo>
                      <a:lnTo>
                        <a:pt x="301" y="92"/>
                      </a:lnTo>
                      <a:lnTo>
                        <a:pt x="300" y="92"/>
                      </a:lnTo>
                      <a:lnTo>
                        <a:pt x="299" y="96"/>
                      </a:lnTo>
                      <a:lnTo>
                        <a:pt x="300" y="97"/>
                      </a:lnTo>
                      <a:lnTo>
                        <a:pt x="300" y="99"/>
                      </a:lnTo>
                      <a:lnTo>
                        <a:pt x="301" y="101"/>
                      </a:lnTo>
                      <a:lnTo>
                        <a:pt x="300" y="102"/>
                      </a:lnTo>
                      <a:lnTo>
                        <a:pt x="300" y="104"/>
                      </a:lnTo>
                      <a:lnTo>
                        <a:pt x="301" y="105"/>
                      </a:lnTo>
                      <a:lnTo>
                        <a:pt x="302" y="107"/>
                      </a:lnTo>
                      <a:lnTo>
                        <a:pt x="306" y="104"/>
                      </a:lnTo>
                      <a:lnTo>
                        <a:pt x="306" y="107"/>
                      </a:lnTo>
                      <a:lnTo>
                        <a:pt x="304" y="107"/>
                      </a:lnTo>
                      <a:lnTo>
                        <a:pt x="304" y="108"/>
                      </a:lnTo>
                      <a:lnTo>
                        <a:pt x="305" y="110"/>
                      </a:lnTo>
                      <a:lnTo>
                        <a:pt x="304" y="112"/>
                      </a:lnTo>
                      <a:lnTo>
                        <a:pt x="304" y="109"/>
                      </a:lnTo>
                      <a:lnTo>
                        <a:pt x="302" y="110"/>
                      </a:lnTo>
                      <a:lnTo>
                        <a:pt x="302" y="113"/>
                      </a:lnTo>
                      <a:lnTo>
                        <a:pt x="299" y="115"/>
                      </a:lnTo>
                      <a:lnTo>
                        <a:pt x="295" y="116"/>
                      </a:lnTo>
                      <a:lnTo>
                        <a:pt x="294" y="115"/>
                      </a:lnTo>
                      <a:lnTo>
                        <a:pt x="293" y="114"/>
                      </a:lnTo>
                      <a:lnTo>
                        <a:pt x="291" y="114"/>
                      </a:lnTo>
                      <a:lnTo>
                        <a:pt x="294" y="109"/>
                      </a:lnTo>
                      <a:lnTo>
                        <a:pt x="293" y="108"/>
                      </a:lnTo>
                      <a:lnTo>
                        <a:pt x="293" y="105"/>
                      </a:lnTo>
                      <a:lnTo>
                        <a:pt x="294" y="104"/>
                      </a:lnTo>
                      <a:lnTo>
                        <a:pt x="291" y="104"/>
                      </a:lnTo>
                      <a:lnTo>
                        <a:pt x="293" y="102"/>
                      </a:lnTo>
                      <a:lnTo>
                        <a:pt x="293" y="101"/>
                      </a:lnTo>
                      <a:lnTo>
                        <a:pt x="290" y="102"/>
                      </a:lnTo>
                      <a:lnTo>
                        <a:pt x="290" y="99"/>
                      </a:lnTo>
                      <a:lnTo>
                        <a:pt x="291" y="97"/>
                      </a:lnTo>
                      <a:lnTo>
                        <a:pt x="289" y="98"/>
                      </a:lnTo>
                      <a:lnTo>
                        <a:pt x="289" y="101"/>
                      </a:lnTo>
                      <a:lnTo>
                        <a:pt x="288" y="103"/>
                      </a:lnTo>
                      <a:lnTo>
                        <a:pt x="289" y="107"/>
                      </a:lnTo>
                      <a:lnTo>
                        <a:pt x="289" y="110"/>
                      </a:lnTo>
                      <a:lnTo>
                        <a:pt x="288" y="115"/>
                      </a:lnTo>
                      <a:lnTo>
                        <a:pt x="287" y="114"/>
                      </a:lnTo>
                      <a:lnTo>
                        <a:pt x="287" y="110"/>
                      </a:lnTo>
                      <a:lnTo>
                        <a:pt x="287" y="109"/>
                      </a:lnTo>
                      <a:lnTo>
                        <a:pt x="287" y="105"/>
                      </a:lnTo>
                      <a:lnTo>
                        <a:pt x="285" y="105"/>
                      </a:lnTo>
                      <a:lnTo>
                        <a:pt x="285" y="108"/>
                      </a:lnTo>
                      <a:lnTo>
                        <a:pt x="285" y="109"/>
                      </a:lnTo>
                      <a:lnTo>
                        <a:pt x="287" y="112"/>
                      </a:lnTo>
                      <a:lnTo>
                        <a:pt x="284" y="115"/>
                      </a:lnTo>
                      <a:lnTo>
                        <a:pt x="281" y="116"/>
                      </a:lnTo>
                      <a:lnTo>
                        <a:pt x="279" y="113"/>
                      </a:lnTo>
                      <a:lnTo>
                        <a:pt x="279" y="107"/>
                      </a:lnTo>
                      <a:lnTo>
                        <a:pt x="281" y="105"/>
                      </a:lnTo>
                      <a:lnTo>
                        <a:pt x="281" y="103"/>
                      </a:lnTo>
                      <a:lnTo>
                        <a:pt x="279" y="105"/>
                      </a:lnTo>
                      <a:lnTo>
                        <a:pt x="277" y="105"/>
                      </a:lnTo>
                      <a:lnTo>
                        <a:pt x="279" y="107"/>
                      </a:lnTo>
                      <a:lnTo>
                        <a:pt x="279" y="114"/>
                      </a:lnTo>
                      <a:lnTo>
                        <a:pt x="278" y="115"/>
                      </a:lnTo>
                      <a:lnTo>
                        <a:pt x="276" y="110"/>
                      </a:lnTo>
                      <a:lnTo>
                        <a:pt x="276" y="108"/>
                      </a:lnTo>
                      <a:lnTo>
                        <a:pt x="274" y="109"/>
                      </a:lnTo>
                      <a:lnTo>
                        <a:pt x="273" y="108"/>
                      </a:lnTo>
                      <a:lnTo>
                        <a:pt x="272" y="109"/>
                      </a:lnTo>
                      <a:lnTo>
                        <a:pt x="271" y="108"/>
                      </a:lnTo>
                      <a:lnTo>
                        <a:pt x="270" y="109"/>
                      </a:lnTo>
                      <a:lnTo>
                        <a:pt x="266" y="109"/>
                      </a:lnTo>
                      <a:lnTo>
                        <a:pt x="271" y="109"/>
                      </a:lnTo>
                      <a:lnTo>
                        <a:pt x="272" y="110"/>
                      </a:lnTo>
                      <a:lnTo>
                        <a:pt x="272" y="112"/>
                      </a:lnTo>
                      <a:lnTo>
                        <a:pt x="271" y="114"/>
                      </a:lnTo>
                      <a:lnTo>
                        <a:pt x="270" y="115"/>
                      </a:lnTo>
                      <a:lnTo>
                        <a:pt x="271" y="116"/>
                      </a:lnTo>
                      <a:lnTo>
                        <a:pt x="270" y="118"/>
                      </a:lnTo>
                      <a:lnTo>
                        <a:pt x="268" y="119"/>
                      </a:lnTo>
                      <a:lnTo>
                        <a:pt x="267" y="116"/>
                      </a:lnTo>
                      <a:lnTo>
                        <a:pt x="267" y="115"/>
                      </a:lnTo>
                      <a:lnTo>
                        <a:pt x="267" y="119"/>
                      </a:lnTo>
                      <a:lnTo>
                        <a:pt x="267" y="120"/>
                      </a:lnTo>
                      <a:lnTo>
                        <a:pt x="266" y="119"/>
                      </a:lnTo>
                      <a:lnTo>
                        <a:pt x="262" y="119"/>
                      </a:lnTo>
                      <a:lnTo>
                        <a:pt x="262" y="121"/>
                      </a:lnTo>
                      <a:lnTo>
                        <a:pt x="264" y="120"/>
                      </a:lnTo>
                      <a:lnTo>
                        <a:pt x="265" y="120"/>
                      </a:lnTo>
                      <a:lnTo>
                        <a:pt x="265" y="121"/>
                      </a:lnTo>
                      <a:lnTo>
                        <a:pt x="266" y="122"/>
                      </a:lnTo>
                      <a:lnTo>
                        <a:pt x="266" y="124"/>
                      </a:lnTo>
                      <a:lnTo>
                        <a:pt x="261" y="125"/>
                      </a:lnTo>
                      <a:lnTo>
                        <a:pt x="262" y="125"/>
                      </a:lnTo>
                      <a:lnTo>
                        <a:pt x="265" y="124"/>
                      </a:lnTo>
                      <a:lnTo>
                        <a:pt x="266" y="125"/>
                      </a:lnTo>
                      <a:lnTo>
                        <a:pt x="272" y="124"/>
                      </a:lnTo>
                      <a:lnTo>
                        <a:pt x="274" y="122"/>
                      </a:lnTo>
                      <a:lnTo>
                        <a:pt x="277" y="124"/>
                      </a:lnTo>
                      <a:lnTo>
                        <a:pt x="278" y="124"/>
                      </a:lnTo>
                      <a:lnTo>
                        <a:pt x="279" y="124"/>
                      </a:lnTo>
                      <a:lnTo>
                        <a:pt x="281" y="124"/>
                      </a:lnTo>
                      <a:lnTo>
                        <a:pt x="279" y="124"/>
                      </a:lnTo>
                      <a:lnTo>
                        <a:pt x="281" y="129"/>
                      </a:lnTo>
                      <a:lnTo>
                        <a:pt x="277" y="130"/>
                      </a:lnTo>
                      <a:lnTo>
                        <a:pt x="276" y="129"/>
                      </a:lnTo>
                      <a:lnTo>
                        <a:pt x="273" y="129"/>
                      </a:lnTo>
                      <a:lnTo>
                        <a:pt x="272" y="132"/>
                      </a:lnTo>
                      <a:lnTo>
                        <a:pt x="272" y="133"/>
                      </a:lnTo>
                      <a:lnTo>
                        <a:pt x="276" y="132"/>
                      </a:lnTo>
                      <a:lnTo>
                        <a:pt x="273" y="131"/>
                      </a:lnTo>
                      <a:lnTo>
                        <a:pt x="274" y="130"/>
                      </a:lnTo>
                      <a:lnTo>
                        <a:pt x="276" y="129"/>
                      </a:lnTo>
                      <a:lnTo>
                        <a:pt x="277" y="130"/>
                      </a:lnTo>
                      <a:lnTo>
                        <a:pt x="279" y="130"/>
                      </a:lnTo>
                      <a:lnTo>
                        <a:pt x="282" y="127"/>
                      </a:lnTo>
                      <a:lnTo>
                        <a:pt x="283" y="130"/>
                      </a:lnTo>
                      <a:lnTo>
                        <a:pt x="284" y="131"/>
                      </a:lnTo>
                      <a:lnTo>
                        <a:pt x="287" y="131"/>
                      </a:lnTo>
                      <a:lnTo>
                        <a:pt x="284" y="132"/>
                      </a:lnTo>
                      <a:lnTo>
                        <a:pt x="284" y="133"/>
                      </a:lnTo>
                      <a:lnTo>
                        <a:pt x="283" y="133"/>
                      </a:lnTo>
                      <a:lnTo>
                        <a:pt x="284" y="136"/>
                      </a:lnTo>
                      <a:lnTo>
                        <a:pt x="285" y="136"/>
                      </a:lnTo>
                      <a:lnTo>
                        <a:pt x="287" y="137"/>
                      </a:lnTo>
                      <a:lnTo>
                        <a:pt x="288" y="137"/>
                      </a:lnTo>
                      <a:lnTo>
                        <a:pt x="287" y="138"/>
                      </a:lnTo>
                      <a:lnTo>
                        <a:pt x="287" y="141"/>
                      </a:lnTo>
                      <a:lnTo>
                        <a:pt x="282" y="141"/>
                      </a:lnTo>
                      <a:lnTo>
                        <a:pt x="281" y="139"/>
                      </a:lnTo>
                      <a:lnTo>
                        <a:pt x="278" y="138"/>
                      </a:lnTo>
                      <a:lnTo>
                        <a:pt x="278" y="139"/>
                      </a:lnTo>
                      <a:lnTo>
                        <a:pt x="276" y="139"/>
                      </a:lnTo>
                      <a:lnTo>
                        <a:pt x="274" y="137"/>
                      </a:lnTo>
                      <a:lnTo>
                        <a:pt x="273" y="137"/>
                      </a:lnTo>
                      <a:lnTo>
                        <a:pt x="272" y="138"/>
                      </a:lnTo>
                      <a:lnTo>
                        <a:pt x="271" y="138"/>
                      </a:lnTo>
                      <a:lnTo>
                        <a:pt x="271" y="141"/>
                      </a:lnTo>
                      <a:lnTo>
                        <a:pt x="272" y="139"/>
                      </a:lnTo>
                      <a:lnTo>
                        <a:pt x="273" y="141"/>
                      </a:lnTo>
                      <a:lnTo>
                        <a:pt x="274" y="142"/>
                      </a:lnTo>
                      <a:lnTo>
                        <a:pt x="277" y="142"/>
                      </a:lnTo>
                      <a:lnTo>
                        <a:pt x="278" y="143"/>
                      </a:lnTo>
                      <a:lnTo>
                        <a:pt x="281" y="142"/>
                      </a:lnTo>
                      <a:lnTo>
                        <a:pt x="282" y="144"/>
                      </a:lnTo>
                      <a:lnTo>
                        <a:pt x="282" y="147"/>
                      </a:lnTo>
                      <a:lnTo>
                        <a:pt x="284" y="147"/>
                      </a:lnTo>
                      <a:lnTo>
                        <a:pt x="285" y="148"/>
                      </a:lnTo>
                      <a:lnTo>
                        <a:pt x="283" y="152"/>
                      </a:lnTo>
                      <a:lnTo>
                        <a:pt x="285" y="152"/>
                      </a:lnTo>
                      <a:lnTo>
                        <a:pt x="285" y="153"/>
                      </a:lnTo>
                      <a:lnTo>
                        <a:pt x="283" y="153"/>
                      </a:lnTo>
                      <a:lnTo>
                        <a:pt x="282" y="155"/>
                      </a:lnTo>
                      <a:lnTo>
                        <a:pt x="282" y="159"/>
                      </a:lnTo>
                      <a:lnTo>
                        <a:pt x="278" y="159"/>
                      </a:lnTo>
                      <a:lnTo>
                        <a:pt x="274" y="162"/>
                      </a:lnTo>
                      <a:lnTo>
                        <a:pt x="272" y="162"/>
                      </a:lnTo>
                      <a:lnTo>
                        <a:pt x="268" y="162"/>
                      </a:lnTo>
                      <a:lnTo>
                        <a:pt x="268" y="164"/>
                      </a:lnTo>
                      <a:lnTo>
                        <a:pt x="273" y="166"/>
                      </a:lnTo>
                      <a:lnTo>
                        <a:pt x="276" y="172"/>
                      </a:lnTo>
                      <a:lnTo>
                        <a:pt x="278" y="177"/>
                      </a:lnTo>
                      <a:lnTo>
                        <a:pt x="279" y="179"/>
                      </a:lnTo>
                      <a:lnTo>
                        <a:pt x="277" y="181"/>
                      </a:lnTo>
                      <a:lnTo>
                        <a:pt x="281" y="181"/>
                      </a:lnTo>
                      <a:lnTo>
                        <a:pt x="281" y="184"/>
                      </a:lnTo>
                      <a:lnTo>
                        <a:pt x="281" y="185"/>
                      </a:lnTo>
                      <a:lnTo>
                        <a:pt x="281" y="187"/>
                      </a:lnTo>
                      <a:lnTo>
                        <a:pt x="283" y="190"/>
                      </a:lnTo>
                      <a:lnTo>
                        <a:pt x="283" y="193"/>
                      </a:lnTo>
                      <a:lnTo>
                        <a:pt x="284" y="192"/>
                      </a:lnTo>
                      <a:lnTo>
                        <a:pt x="285" y="194"/>
                      </a:lnTo>
                      <a:lnTo>
                        <a:pt x="288" y="193"/>
                      </a:lnTo>
                      <a:lnTo>
                        <a:pt x="289" y="193"/>
                      </a:lnTo>
                      <a:lnTo>
                        <a:pt x="287" y="195"/>
                      </a:lnTo>
                      <a:lnTo>
                        <a:pt x="288" y="195"/>
                      </a:lnTo>
                      <a:lnTo>
                        <a:pt x="287" y="199"/>
                      </a:lnTo>
                      <a:lnTo>
                        <a:pt x="285" y="200"/>
                      </a:lnTo>
                      <a:lnTo>
                        <a:pt x="287" y="201"/>
                      </a:lnTo>
                      <a:lnTo>
                        <a:pt x="283" y="202"/>
                      </a:lnTo>
                      <a:lnTo>
                        <a:pt x="283" y="201"/>
                      </a:lnTo>
                      <a:lnTo>
                        <a:pt x="284" y="199"/>
                      </a:lnTo>
                      <a:lnTo>
                        <a:pt x="283" y="198"/>
                      </a:lnTo>
                      <a:lnTo>
                        <a:pt x="281" y="196"/>
                      </a:lnTo>
                      <a:lnTo>
                        <a:pt x="278" y="195"/>
                      </a:lnTo>
                      <a:lnTo>
                        <a:pt x="274" y="195"/>
                      </a:lnTo>
                      <a:lnTo>
                        <a:pt x="273" y="196"/>
                      </a:lnTo>
                      <a:lnTo>
                        <a:pt x="272" y="198"/>
                      </a:lnTo>
                      <a:lnTo>
                        <a:pt x="272" y="200"/>
                      </a:lnTo>
                      <a:lnTo>
                        <a:pt x="271" y="199"/>
                      </a:lnTo>
                      <a:lnTo>
                        <a:pt x="268" y="199"/>
                      </a:lnTo>
                      <a:lnTo>
                        <a:pt x="270" y="201"/>
                      </a:lnTo>
                      <a:lnTo>
                        <a:pt x="271" y="202"/>
                      </a:lnTo>
                      <a:lnTo>
                        <a:pt x="271" y="204"/>
                      </a:lnTo>
                      <a:lnTo>
                        <a:pt x="270" y="205"/>
                      </a:lnTo>
                      <a:lnTo>
                        <a:pt x="267" y="206"/>
                      </a:lnTo>
                      <a:lnTo>
                        <a:pt x="266" y="207"/>
                      </a:lnTo>
                      <a:lnTo>
                        <a:pt x="267" y="209"/>
                      </a:lnTo>
                      <a:lnTo>
                        <a:pt x="266" y="210"/>
                      </a:lnTo>
                      <a:lnTo>
                        <a:pt x="267" y="210"/>
                      </a:lnTo>
                      <a:lnTo>
                        <a:pt x="268" y="210"/>
                      </a:lnTo>
                      <a:lnTo>
                        <a:pt x="268" y="212"/>
                      </a:lnTo>
                      <a:lnTo>
                        <a:pt x="267" y="215"/>
                      </a:lnTo>
                      <a:lnTo>
                        <a:pt x="265" y="215"/>
                      </a:lnTo>
                      <a:lnTo>
                        <a:pt x="264" y="212"/>
                      </a:lnTo>
                      <a:lnTo>
                        <a:pt x="261" y="210"/>
                      </a:lnTo>
                      <a:lnTo>
                        <a:pt x="260" y="210"/>
                      </a:lnTo>
                      <a:lnTo>
                        <a:pt x="259" y="206"/>
                      </a:lnTo>
                      <a:lnTo>
                        <a:pt x="257" y="205"/>
                      </a:lnTo>
                      <a:lnTo>
                        <a:pt x="257" y="202"/>
                      </a:lnTo>
                      <a:lnTo>
                        <a:pt x="259" y="202"/>
                      </a:lnTo>
                      <a:lnTo>
                        <a:pt x="257" y="201"/>
                      </a:lnTo>
                      <a:lnTo>
                        <a:pt x="256" y="200"/>
                      </a:lnTo>
                      <a:lnTo>
                        <a:pt x="255" y="200"/>
                      </a:lnTo>
                      <a:lnTo>
                        <a:pt x="255" y="199"/>
                      </a:lnTo>
                      <a:lnTo>
                        <a:pt x="254" y="199"/>
                      </a:lnTo>
                      <a:lnTo>
                        <a:pt x="254" y="198"/>
                      </a:lnTo>
                      <a:lnTo>
                        <a:pt x="257" y="196"/>
                      </a:lnTo>
                      <a:lnTo>
                        <a:pt x="257" y="195"/>
                      </a:lnTo>
                      <a:lnTo>
                        <a:pt x="254" y="195"/>
                      </a:lnTo>
                      <a:lnTo>
                        <a:pt x="254" y="194"/>
                      </a:lnTo>
                      <a:lnTo>
                        <a:pt x="251" y="193"/>
                      </a:lnTo>
                      <a:lnTo>
                        <a:pt x="250" y="193"/>
                      </a:lnTo>
                      <a:lnTo>
                        <a:pt x="250" y="194"/>
                      </a:lnTo>
                      <a:lnTo>
                        <a:pt x="251" y="195"/>
                      </a:lnTo>
                      <a:lnTo>
                        <a:pt x="250" y="196"/>
                      </a:lnTo>
                      <a:lnTo>
                        <a:pt x="248" y="198"/>
                      </a:lnTo>
                      <a:lnTo>
                        <a:pt x="249" y="199"/>
                      </a:lnTo>
                      <a:lnTo>
                        <a:pt x="247" y="200"/>
                      </a:lnTo>
                      <a:lnTo>
                        <a:pt x="247" y="202"/>
                      </a:lnTo>
                      <a:lnTo>
                        <a:pt x="244" y="202"/>
                      </a:lnTo>
                      <a:lnTo>
                        <a:pt x="243" y="201"/>
                      </a:lnTo>
                      <a:lnTo>
                        <a:pt x="242" y="201"/>
                      </a:lnTo>
                      <a:lnTo>
                        <a:pt x="239" y="202"/>
                      </a:lnTo>
                      <a:lnTo>
                        <a:pt x="247" y="204"/>
                      </a:lnTo>
                      <a:lnTo>
                        <a:pt x="248" y="206"/>
                      </a:lnTo>
                      <a:lnTo>
                        <a:pt x="245" y="212"/>
                      </a:lnTo>
                      <a:lnTo>
                        <a:pt x="247" y="212"/>
                      </a:lnTo>
                      <a:lnTo>
                        <a:pt x="245" y="213"/>
                      </a:lnTo>
                      <a:lnTo>
                        <a:pt x="244" y="213"/>
                      </a:lnTo>
                      <a:lnTo>
                        <a:pt x="243" y="216"/>
                      </a:lnTo>
                      <a:lnTo>
                        <a:pt x="241" y="216"/>
                      </a:lnTo>
                      <a:lnTo>
                        <a:pt x="239" y="218"/>
                      </a:lnTo>
                      <a:lnTo>
                        <a:pt x="238" y="221"/>
                      </a:lnTo>
                      <a:lnTo>
                        <a:pt x="239" y="225"/>
                      </a:lnTo>
                      <a:lnTo>
                        <a:pt x="236" y="232"/>
                      </a:lnTo>
                      <a:lnTo>
                        <a:pt x="234" y="230"/>
                      </a:lnTo>
                      <a:lnTo>
                        <a:pt x="231" y="230"/>
                      </a:lnTo>
                      <a:lnTo>
                        <a:pt x="228" y="230"/>
                      </a:lnTo>
                      <a:lnTo>
                        <a:pt x="226" y="232"/>
                      </a:lnTo>
                      <a:lnTo>
                        <a:pt x="224" y="232"/>
                      </a:lnTo>
                      <a:lnTo>
                        <a:pt x="222" y="229"/>
                      </a:lnTo>
                      <a:lnTo>
                        <a:pt x="219" y="228"/>
                      </a:lnTo>
                      <a:lnTo>
                        <a:pt x="215" y="228"/>
                      </a:lnTo>
                      <a:lnTo>
                        <a:pt x="214" y="227"/>
                      </a:lnTo>
                      <a:lnTo>
                        <a:pt x="211" y="228"/>
                      </a:lnTo>
                      <a:lnTo>
                        <a:pt x="213" y="229"/>
                      </a:lnTo>
                      <a:lnTo>
                        <a:pt x="217" y="230"/>
                      </a:lnTo>
                      <a:lnTo>
                        <a:pt x="219" y="233"/>
                      </a:lnTo>
                      <a:lnTo>
                        <a:pt x="221" y="234"/>
                      </a:lnTo>
                      <a:lnTo>
                        <a:pt x="225" y="234"/>
                      </a:lnTo>
                      <a:lnTo>
                        <a:pt x="230" y="236"/>
                      </a:lnTo>
                      <a:lnTo>
                        <a:pt x="228" y="239"/>
                      </a:lnTo>
                      <a:lnTo>
                        <a:pt x="228" y="242"/>
                      </a:lnTo>
                      <a:lnTo>
                        <a:pt x="226" y="245"/>
                      </a:lnTo>
                      <a:lnTo>
                        <a:pt x="224" y="249"/>
                      </a:lnTo>
                      <a:lnTo>
                        <a:pt x="222" y="251"/>
                      </a:lnTo>
                      <a:lnTo>
                        <a:pt x="221" y="255"/>
                      </a:lnTo>
                      <a:lnTo>
                        <a:pt x="219" y="257"/>
                      </a:lnTo>
                      <a:lnTo>
                        <a:pt x="217" y="257"/>
                      </a:lnTo>
                      <a:lnTo>
                        <a:pt x="216" y="258"/>
                      </a:lnTo>
                      <a:lnTo>
                        <a:pt x="216" y="259"/>
                      </a:lnTo>
                      <a:lnTo>
                        <a:pt x="216" y="261"/>
                      </a:lnTo>
                      <a:lnTo>
                        <a:pt x="215" y="263"/>
                      </a:lnTo>
                      <a:lnTo>
                        <a:pt x="216" y="264"/>
                      </a:lnTo>
                      <a:lnTo>
                        <a:pt x="216" y="265"/>
                      </a:lnTo>
                      <a:lnTo>
                        <a:pt x="215" y="268"/>
                      </a:lnTo>
                      <a:lnTo>
                        <a:pt x="214" y="269"/>
                      </a:lnTo>
                      <a:lnTo>
                        <a:pt x="213" y="269"/>
                      </a:lnTo>
                      <a:lnTo>
                        <a:pt x="211" y="269"/>
                      </a:lnTo>
                      <a:lnTo>
                        <a:pt x="211" y="272"/>
                      </a:lnTo>
                      <a:lnTo>
                        <a:pt x="211" y="274"/>
                      </a:lnTo>
                      <a:lnTo>
                        <a:pt x="213" y="276"/>
                      </a:lnTo>
                      <a:lnTo>
                        <a:pt x="213" y="278"/>
                      </a:lnTo>
                      <a:lnTo>
                        <a:pt x="215" y="279"/>
                      </a:lnTo>
                      <a:lnTo>
                        <a:pt x="215" y="278"/>
                      </a:lnTo>
                      <a:lnTo>
                        <a:pt x="217" y="278"/>
                      </a:lnTo>
                      <a:lnTo>
                        <a:pt x="217" y="279"/>
                      </a:lnTo>
                      <a:lnTo>
                        <a:pt x="219" y="280"/>
                      </a:lnTo>
                      <a:lnTo>
                        <a:pt x="219" y="281"/>
                      </a:lnTo>
                      <a:lnTo>
                        <a:pt x="216" y="282"/>
                      </a:lnTo>
                      <a:lnTo>
                        <a:pt x="216" y="285"/>
                      </a:lnTo>
                      <a:lnTo>
                        <a:pt x="217" y="289"/>
                      </a:lnTo>
                      <a:lnTo>
                        <a:pt x="216" y="291"/>
                      </a:lnTo>
                      <a:lnTo>
                        <a:pt x="215" y="291"/>
                      </a:lnTo>
                      <a:lnTo>
                        <a:pt x="214" y="289"/>
                      </a:lnTo>
                      <a:lnTo>
                        <a:pt x="213" y="290"/>
                      </a:lnTo>
                      <a:lnTo>
                        <a:pt x="211" y="289"/>
                      </a:lnTo>
                      <a:lnTo>
                        <a:pt x="209" y="287"/>
                      </a:lnTo>
                      <a:lnTo>
                        <a:pt x="209" y="289"/>
                      </a:lnTo>
                      <a:lnTo>
                        <a:pt x="209" y="290"/>
                      </a:lnTo>
                      <a:lnTo>
                        <a:pt x="209" y="291"/>
                      </a:lnTo>
                      <a:lnTo>
                        <a:pt x="208" y="292"/>
                      </a:lnTo>
                      <a:lnTo>
                        <a:pt x="208" y="293"/>
                      </a:lnTo>
                      <a:lnTo>
                        <a:pt x="207" y="293"/>
                      </a:lnTo>
                      <a:lnTo>
                        <a:pt x="208" y="295"/>
                      </a:lnTo>
                      <a:lnTo>
                        <a:pt x="209" y="295"/>
                      </a:lnTo>
                      <a:lnTo>
                        <a:pt x="209" y="296"/>
                      </a:lnTo>
                      <a:lnTo>
                        <a:pt x="210" y="295"/>
                      </a:lnTo>
                      <a:lnTo>
                        <a:pt x="210" y="296"/>
                      </a:lnTo>
                      <a:lnTo>
                        <a:pt x="209" y="297"/>
                      </a:lnTo>
                      <a:lnTo>
                        <a:pt x="210" y="297"/>
                      </a:lnTo>
                      <a:lnTo>
                        <a:pt x="210" y="299"/>
                      </a:lnTo>
                      <a:lnTo>
                        <a:pt x="208" y="299"/>
                      </a:lnTo>
                      <a:lnTo>
                        <a:pt x="208" y="302"/>
                      </a:lnTo>
                      <a:lnTo>
                        <a:pt x="210" y="302"/>
                      </a:lnTo>
                      <a:lnTo>
                        <a:pt x="208" y="305"/>
                      </a:lnTo>
                      <a:lnTo>
                        <a:pt x="208" y="307"/>
                      </a:lnTo>
                      <a:lnTo>
                        <a:pt x="207" y="308"/>
                      </a:lnTo>
                      <a:lnTo>
                        <a:pt x="205" y="310"/>
                      </a:lnTo>
                      <a:lnTo>
                        <a:pt x="204" y="307"/>
                      </a:lnTo>
                      <a:lnTo>
                        <a:pt x="203" y="305"/>
                      </a:lnTo>
                      <a:lnTo>
                        <a:pt x="201" y="308"/>
                      </a:lnTo>
                      <a:lnTo>
                        <a:pt x="199" y="307"/>
                      </a:lnTo>
                      <a:lnTo>
                        <a:pt x="201" y="302"/>
                      </a:lnTo>
                      <a:lnTo>
                        <a:pt x="193" y="290"/>
                      </a:lnTo>
                      <a:lnTo>
                        <a:pt x="187" y="290"/>
                      </a:lnTo>
                      <a:lnTo>
                        <a:pt x="186" y="286"/>
                      </a:lnTo>
                      <a:lnTo>
                        <a:pt x="176" y="289"/>
                      </a:lnTo>
                      <a:lnTo>
                        <a:pt x="176" y="291"/>
                      </a:lnTo>
                      <a:lnTo>
                        <a:pt x="169" y="296"/>
                      </a:lnTo>
                      <a:lnTo>
                        <a:pt x="167" y="293"/>
                      </a:lnTo>
                      <a:lnTo>
                        <a:pt x="162" y="299"/>
                      </a:lnTo>
                      <a:lnTo>
                        <a:pt x="154" y="299"/>
                      </a:lnTo>
                      <a:lnTo>
                        <a:pt x="154" y="302"/>
                      </a:lnTo>
                      <a:lnTo>
                        <a:pt x="150" y="302"/>
                      </a:lnTo>
                      <a:lnTo>
                        <a:pt x="141" y="290"/>
                      </a:lnTo>
                      <a:lnTo>
                        <a:pt x="142" y="282"/>
                      </a:lnTo>
                      <a:lnTo>
                        <a:pt x="139" y="281"/>
                      </a:lnTo>
                      <a:lnTo>
                        <a:pt x="139" y="278"/>
                      </a:lnTo>
                      <a:lnTo>
                        <a:pt x="136" y="278"/>
                      </a:lnTo>
                      <a:lnTo>
                        <a:pt x="135" y="269"/>
                      </a:lnTo>
                      <a:lnTo>
                        <a:pt x="129" y="269"/>
                      </a:lnTo>
                      <a:lnTo>
                        <a:pt x="128" y="272"/>
                      </a:lnTo>
                      <a:lnTo>
                        <a:pt x="124" y="272"/>
                      </a:lnTo>
                      <a:lnTo>
                        <a:pt x="124" y="282"/>
                      </a:lnTo>
                      <a:lnTo>
                        <a:pt x="122" y="284"/>
                      </a:lnTo>
                      <a:lnTo>
                        <a:pt x="118" y="282"/>
                      </a:lnTo>
                      <a:lnTo>
                        <a:pt x="114" y="284"/>
                      </a:lnTo>
                      <a:lnTo>
                        <a:pt x="114" y="287"/>
                      </a:lnTo>
                      <a:lnTo>
                        <a:pt x="105" y="295"/>
                      </a:lnTo>
                      <a:lnTo>
                        <a:pt x="97" y="293"/>
                      </a:lnTo>
                      <a:lnTo>
                        <a:pt x="96" y="290"/>
                      </a:lnTo>
                      <a:lnTo>
                        <a:pt x="93" y="291"/>
                      </a:lnTo>
                      <a:lnTo>
                        <a:pt x="88" y="289"/>
                      </a:lnTo>
                      <a:lnTo>
                        <a:pt x="82" y="292"/>
                      </a:lnTo>
                      <a:lnTo>
                        <a:pt x="79" y="292"/>
                      </a:lnTo>
                      <a:lnTo>
                        <a:pt x="77" y="286"/>
                      </a:lnTo>
                      <a:lnTo>
                        <a:pt x="79" y="285"/>
                      </a:lnTo>
                      <a:lnTo>
                        <a:pt x="76" y="270"/>
                      </a:lnTo>
                      <a:lnTo>
                        <a:pt x="77" y="269"/>
                      </a:lnTo>
                      <a:lnTo>
                        <a:pt x="73" y="264"/>
                      </a:lnTo>
                      <a:lnTo>
                        <a:pt x="70" y="252"/>
                      </a:lnTo>
                      <a:lnTo>
                        <a:pt x="62" y="246"/>
                      </a:lnTo>
                      <a:lnTo>
                        <a:pt x="61" y="238"/>
                      </a:lnTo>
                      <a:lnTo>
                        <a:pt x="67" y="232"/>
                      </a:lnTo>
                      <a:lnTo>
                        <a:pt x="66" y="228"/>
                      </a:lnTo>
                      <a:lnTo>
                        <a:pt x="64" y="228"/>
                      </a:lnTo>
                      <a:lnTo>
                        <a:pt x="66" y="221"/>
                      </a:lnTo>
                      <a:lnTo>
                        <a:pt x="65" y="219"/>
                      </a:lnTo>
                      <a:lnTo>
                        <a:pt x="62" y="219"/>
                      </a:lnTo>
                      <a:lnTo>
                        <a:pt x="60" y="218"/>
                      </a:lnTo>
                      <a:lnTo>
                        <a:pt x="59" y="215"/>
                      </a:lnTo>
                      <a:lnTo>
                        <a:pt x="56" y="216"/>
                      </a:lnTo>
                      <a:lnTo>
                        <a:pt x="55" y="218"/>
                      </a:lnTo>
                      <a:lnTo>
                        <a:pt x="50" y="221"/>
                      </a:lnTo>
                      <a:lnTo>
                        <a:pt x="49" y="217"/>
                      </a:lnTo>
                      <a:lnTo>
                        <a:pt x="42" y="219"/>
                      </a:lnTo>
                      <a:lnTo>
                        <a:pt x="42" y="222"/>
                      </a:lnTo>
                      <a:lnTo>
                        <a:pt x="38" y="221"/>
                      </a:lnTo>
                      <a:lnTo>
                        <a:pt x="37" y="218"/>
                      </a:lnTo>
                      <a:lnTo>
                        <a:pt x="42" y="215"/>
                      </a:lnTo>
                      <a:lnTo>
                        <a:pt x="37" y="206"/>
                      </a:lnTo>
                      <a:lnTo>
                        <a:pt x="38" y="200"/>
                      </a:lnTo>
                      <a:lnTo>
                        <a:pt x="34" y="198"/>
                      </a:lnTo>
                      <a:lnTo>
                        <a:pt x="36" y="198"/>
                      </a:lnTo>
                      <a:lnTo>
                        <a:pt x="33" y="193"/>
                      </a:lnTo>
                      <a:lnTo>
                        <a:pt x="33" y="190"/>
                      </a:lnTo>
                      <a:lnTo>
                        <a:pt x="34" y="188"/>
                      </a:lnTo>
                      <a:lnTo>
                        <a:pt x="34" y="185"/>
                      </a:lnTo>
                      <a:lnTo>
                        <a:pt x="36" y="183"/>
                      </a:lnTo>
                      <a:lnTo>
                        <a:pt x="33" y="181"/>
                      </a:lnTo>
                      <a:lnTo>
                        <a:pt x="31" y="179"/>
                      </a:lnTo>
                      <a:lnTo>
                        <a:pt x="32" y="178"/>
                      </a:lnTo>
                      <a:lnTo>
                        <a:pt x="31" y="172"/>
                      </a:lnTo>
                      <a:lnTo>
                        <a:pt x="28" y="170"/>
                      </a:lnTo>
                      <a:lnTo>
                        <a:pt x="25" y="170"/>
                      </a:lnTo>
                      <a:lnTo>
                        <a:pt x="22" y="169"/>
                      </a:lnTo>
                      <a:lnTo>
                        <a:pt x="22" y="162"/>
                      </a:lnTo>
                      <a:lnTo>
                        <a:pt x="21" y="161"/>
                      </a:lnTo>
                      <a:lnTo>
                        <a:pt x="19" y="161"/>
                      </a:lnTo>
                      <a:lnTo>
                        <a:pt x="16" y="162"/>
                      </a:lnTo>
                      <a:lnTo>
                        <a:pt x="15" y="161"/>
                      </a:lnTo>
                      <a:lnTo>
                        <a:pt x="17" y="160"/>
                      </a:lnTo>
                      <a:lnTo>
                        <a:pt x="14" y="155"/>
                      </a:lnTo>
                      <a:lnTo>
                        <a:pt x="11" y="156"/>
                      </a:lnTo>
                      <a:lnTo>
                        <a:pt x="8" y="155"/>
                      </a:lnTo>
                      <a:lnTo>
                        <a:pt x="4" y="149"/>
                      </a:lnTo>
                      <a:lnTo>
                        <a:pt x="5" y="148"/>
                      </a:lnTo>
                      <a:lnTo>
                        <a:pt x="3" y="145"/>
                      </a:lnTo>
                      <a:lnTo>
                        <a:pt x="0" y="138"/>
                      </a:lnTo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2" name="Freeform 106"/>
                <p:cNvSpPr>
                  <a:spLocks noChangeAspect="1"/>
                </p:cNvSpPr>
                <p:nvPr/>
              </p:nvSpPr>
              <p:spPr bwMode="auto">
                <a:xfrm>
                  <a:off x="6523714" y="4290802"/>
                  <a:ext cx="410533" cy="332087"/>
                </a:xfrm>
                <a:custGeom>
                  <a:avLst/>
                  <a:gdLst>
                    <a:gd name="T0" fmla="*/ 3455 w 238"/>
                    <a:gd name="T1" fmla="*/ 326683 h 195"/>
                    <a:gd name="T2" fmla="*/ 6910 w 238"/>
                    <a:gd name="T3" fmla="*/ 316474 h 195"/>
                    <a:gd name="T4" fmla="*/ 12093 w 238"/>
                    <a:gd name="T5" fmla="*/ 313071 h 195"/>
                    <a:gd name="T6" fmla="*/ 17276 w 238"/>
                    <a:gd name="T7" fmla="*/ 313071 h 195"/>
                    <a:gd name="T8" fmla="*/ 22458 w 238"/>
                    <a:gd name="T9" fmla="*/ 297758 h 195"/>
                    <a:gd name="T10" fmla="*/ 36279 w 238"/>
                    <a:gd name="T11" fmla="*/ 289250 h 195"/>
                    <a:gd name="T12" fmla="*/ 41462 w 238"/>
                    <a:gd name="T13" fmla="*/ 282444 h 195"/>
                    <a:gd name="T14" fmla="*/ 46644 w 238"/>
                    <a:gd name="T15" fmla="*/ 280743 h 195"/>
                    <a:gd name="T16" fmla="*/ 57010 w 238"/>
                    <a:gd name="T17" fmla="*/ 275638 h 195"/>
                    <a:gd name="T18" fmla="*/ 67375 w 238"/>
                    <a:gd name="T19" fmla="*/ 255221 h 195"/>
                    <a:gd name="T20" fmla="*/ 77741 w 238"/>
                    <a:gd name="T21" fmla="*/ 253519 h 195"/>
                    <a:gd name="T22" fmla="*/ 91561 w 238"/>
                    <a:gd name="T23" fmla="*/ 221191 h 195"/>
                    <a:gd name="T24" fmla="*/ 98472 w 238"/>
                    <a:gd name="T25" fmla="*/ 212684 h 195"/>
                    <a:gd name="T26" fmla="*/ 103654 w 238"/>
                    <a:gd name="T27" fmla="*/ 204177 h 195"/>
                    <a:gd name="T28" fmla="*/ 105382 w 238"/>
                    <a:gd name="T29" fmla="*/ 175252 h 195"/>
                    <a:gd name="T30" fmla="*/ 98472 w 238"/>
                    <a:gd name="T31" fmla="*/ 171849 h 195"/>
                    <a:gd name="T32" fmla="*/ 107109 w 238"/>
                    <a:gd name="T33" fmla="*/ 163341 h 195"/>
                    <a:gd name="T34" fmla="*/ 105382 w 238"/>
                    <a:gd name="T35" fmla="*/ 161640 h 195"/>
                    <a:gd name="T36" fmla="*/ 107109 w 238"/>
                    <a:gd name="T37" fmla="*/ 137819 h 195"/>
                    <a:gd name="T38" fmla="*/ 115747 w 238"/>
                    <a:gd name="T39" fmla="*/ 142924 h 195"/>
                    <a:gd name="T40" fmla="*/ 126113 w 238"/>
                    <a:gd name="T41" fmla="*/ 142924 h 195"/>
                    <a:gd name="T42" fmla="*/ 146844 w 238"/>
                    <a:gd name="T43" fmla="*/ 146327 h 195"/>
                    <a:gd name="T44" fmla="*/ 150299 w 238"/>
                    <a:gd name="T45" fmla="*/ 137819 h 195"/>
                    <a:gd name="T46" fmla="*/ 155481 w 238"/>
                    <a:gd name="T47" fmla="*/ 134416 h 195"/>
                    <a:gd name="T48" fmla="*/ 164119 w 238"/>
                    <a:gd name="T49" fmla="*/ 136118 h 195"/>
                    <a:gd name="T50" fmla="*/ 167574 w 238"/>
                    <a:gd name="T51" fmla="*/ 129312 h 195"/>
                    <a:gd name="T52" fmla="*/ 164119 w 238"/>
                    <a:gd name="T53" fmla="*/ 125909 h 195"/>
                    <a:gd name="T54" fmla="*/ 157209 w 238"/>
                    <a:gd name="T55" fmla="*/ 112297 h 195"/>
                    <a:gd name="T56" fmla="*/ 152026 w 238"/>
                    <a:gd name="T57" fmla="*/ 112297 h 195"/>
                    <a:gd name="T58" fmla="*/ 145116 w 238"/>
                    <a:gd name="T59" fmla="*/ 103790 h 195"/>
                    <a:gd name="T60" fmla="*/ 145116 w 238"/>
                    <a:gd name="T61" fmla="*/ 95282 h 195"/>
                    <a:gd name="T62" fmla="*/ 155481 w 238"/>
                    <a:gd name="T63" fmla="*/ 93581 h 195"/>
                    <a:gd name="T64" fmla="*/ 160664 w 238"/>
                    <a:gd name="T65" fmla="*/ 85074 h 195"/>
                    <a:gd name="T66" fmla="*/ 167574 w 238"/>
                    <a:gd name="T67" fmla="*/ 88477 h 195"/>
                    <a:gd name="T68" fmla="*/ 176212 w 238"/>
                    <a:gd name="T69" fmla="*/ 74865 h 195"/>
                    <a:gd name="T70" fmla="*/ 176212 w 238"/>
                    <a:gd name="T71" fmla="*/ 64656 h 195"/>
                    <a:gd name="T72" fmla="*/ 186578 w 238"/>
                    <a:gd name="T73" fmla="*/ 56149 h 195"/>
                    <a:gd name="T74" fmla="*/ 186578 w 238"/>
                    <a:gd name="T75" fmla="*/ 37432 h 195"/>
                    <a:gd name="T76" fmla="*/ 193488 w 238"/>
                    <a:gd name="T77" fmla="*/ 15313 h 195"/>
                    <a:gd name="T78" fmla="*/ 195216 w 238"/>
                    <a:gd name="T79" fmla="*/ 6806 h 195"/>
                    <a:gd name="T80" fmla="*/ 212491 w 238"/>
                    <a:gd name="T81" fmla="*/ 3403 h 195"/>
                    <a:gd name="T82" fmla="*/ 231495 w 238"/>
                    <a:gd name="T83" fmla="*/ 3403 h 195"/>
                    <a:gd name="T84" fmla="*/ 241860 w 238"/>
                    <a:gd name="T85" fmla="*/ 22119 h 195"/>
                    <a:gd name="T86" fmla="*/ 290232 w 238"/>
                    <a:gd name="T87" fmla="*/ 32328 h 195"/>
                    <a:gd name="T88" fmla="*/ 295415 w 238"/>
                    <a:gd name="T89" fmla="*/ 40835 h 195"/>
                    <a:gd name="T90" fmla="*/ 298870 w 238"/>
                    <a:gd name="T91" fmla="*/ 37432 h 195"/>
                    <a:gd name="T92" fmla="*/ 305780 w 238"/>
                    <a:gd name="T93" fmla="*/ 57850 h 195"/>
                    <a:gd name="T94" fmla="*/ 321328 w 238"/>
                    <a:gd name="T95" fmla="*/ 44238 h 195"/>
                    <a:gd name="T96" fmla="*/ 335149 w 238"/>
                    <a:gd name="T97" fmla="*/ 37432 h 195"/>
                    <a:gd name="T98" fmla="*/ 340332 w 238"/>
                    <a:gd name="T99" fmla="*/ 27224 h 195"/>
                    <a:gd name="T100" fmla="*/ 348969 w 238"/>
                    <a:gd name="T101" fmla="*/ 18716 h 195"/>
                    <a:gd name="T102" fmla="*/ 359335 w 238"/>
                    <a:gd name="T103" fmla="*/ 17015 h 195"/>
                    <a:gd name="T104" fmla="*/ 369700 w 238"/>
                    <a:gd name="T105" fmla="*/ 17015 h 195"/>
                    <a:gd name="T106" fmla="*/ 374883 w 238"/>
                    <a:gd name="T107" fmla="*/ 37432 h 195"/>
                    <a:gd name="T108" fmla="*/ 378338 w 238"/>
                    <a:gd name="T109" fmla="*/ 44238 h 195"/>
                    <a:gd name="T110" fmla="*/ 380066 w 238"/>
                    <a:gd name="T111" fmla="*/ 40835 h 195"/>
                    <a:gd name="T112" fmla="*/ 392159 w 238"/>
                    <a:gd name="T113" fmla="*/ 44238 h 195"/>
                    <a:gd name="T114" fmla="*/ 402524 w 238"/>
                    <a:gd name="T115" fmla="*/ 49343 h 195"/>
                    <a:gd name="T116" fmla="*/ 411162 w 238"/>
                    <a:gd name="T117" fmla="*/ 61253 h 195"/>
                    <a:gd name="T118" fmla="*/ 397341 w 238"/>
                    <a:gd name="T119" fmla="*/ 76566 h 195"/>
                    <a:gd name="T120" fmla="*/ 390431 w 238"/>
                    <a:gd name="T121" fmla="*/ 79969 h 195"/>
                    <a:gd name="T122" fmla="*/ 380066 w 238"/>
                    <a:gd name="T123" fmla="*/ 86775 h 195"/>
                    <a:gd name="T124" fmla="*/ 371428 w 238"/>
                    <a:gd name="T125" fmla="*/ 96984 h 1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8"/>
                    <a:gd name="T190" fmla="*/ 0 h 195"/>
                    <a:gd name="T191" fmla="*/ 238 w 238"/>
                    <a:gd name="T192" fmla="*/ 195 h 1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8" h="195">
                      <a:moveTo>
                        <a:pt x="0" y="195"/>
                      </a:moveTo>
                      <a:lnTo>
                        <a:pt x="2" y="192"/>
                      </a:lnTo>
                      <a:lnTo>
                        <a:pt x="3" y="192"/>
                      </a:lnTo>
                      <a:lnTo>
                        <a:pt x="4" y="186"/>
                      </a:lnTo>
                      <a:lnTo>
                        <a:pt x="5" y="186"/>
                      </a:lnTo>
                      <a:lnTo>
                        <a:pt x="7" y="184"/>
                      </a:lnTo>
                      <a:lnTo>
                        <a:pt x="8" y="186"/>
                      </a:lnTo>
                      <a:lnTo>
                        <a:pt x="10" y="184"/>
                      </a:lnTo>
                      <a:lnTo>
                        <a:pt x="13" y="179"/>
                      </a:lnTo>
                      <a:lnTo>
                        <a:pt x="13" y="175"/>
                      </a:lnTo>
                      <a:lnTo>
                        <a:pt x="14" y="172"/>
                      </a:lnTo>
                      <a:lnTo>
                        <a:pt x="21" y="170"/>
                      </a:lnTo>
                      <a:lnTo>
                        <a:pt x="20" y="165"/>
                      </a:lnTo>
                      <a:lnTo>
                        <a:pt x="24" y="166"/>
                      </a:lnTo>
                      <a:lnTo>
                        <a:pt x="26" y="164"/>
                      </a:lnTo>
                      <a:lnTo>
                        <a:pt x="27" y="165"/>
                      </a:lnTo>
                      <a:lnTo>
                        <a:pt x="31" y="162"/>
                      </a:lnTo>
                      <a:lnTo>
                        <a:pt x="33" y="162"/>
                      </a:lnTo>
                      <a:lnTo>
                        <a:pt x="34" y="158"/>
                      </a:lnTo>
                      <a:lnTo>
                        <a:pt x="39" y="150"/>
                      </a:lnTo>
                      <a:lnTo>
                        <a:pt x="43" y="148"/>
                      </a:lnTo>
                      <a:lnTo>
                        <a:pt x="45" y="149"/>
                      </a:lnTo>
                      <a:lnTo>
                        <a:pt x="51" y="141"/>
                      </a:lnTo>
                      <a:lnTo>
                        <a:pt x="53" y="130"/>
                      </a:lnTo>
                      <a:lnTo>
                        <a:pt x="55" y="130"/>
                      </a:lnTo>
                      <a:lnTo>
                        <a:pt x="57" y="125"/>
                      </a:lnTo>
                      <a:lnTo>
                        <a:pt x="57" y="121"/>
                      </a:lnTo>
                      <a:lnTo>
                        <a:pt x="60" y="120"/>
                      </a:lnTo>
                      <a:lnTo>
                        <a:pt x="59" y="106"/>
                      </a:lnTo>
                      <a:lnTo>
                        <a:pt x="61" y="103"/>
                      </a:lnTo>
                      <a:lnTo>
                        <a:pt x="60" y="101"/>
                      </a:lnTo>
                      <a:lnTo>
                        <a:pt x="57" y="101"/>
                      </a:lnTo>
                      <a:lnTo>
                        <a:pt x="57" y="99"/>
                      </a:lnTo>
                      <a:lnTo>
                        <a:pt x="62" y="96"/>
                      </a:lnTo>
                      <a:lnTo>
                        <a:pt x="62" y="95"/>
                      </a:lnTo>
                      <a:lnTo>
                        <a:pt x="61" y="95"/>
                      </a:lnTo>
                      <a:lnTo>
                        <a:pt x="59" y="86"/>
                      </a:lnTo>
                      <a:lnTo>
                        <a:pt x="62" y="81"/>
                      </a:lnTo>
                      <a:lnTo>
                        <a:pt x="66" y="82"/>
                      </a:lnTo>
                      <a:lnTo>
                        <a:pt x="67" y="84"/>
                      </a:lnTo>
                      <a:lnTo>
                        <a:pt x="72" y="86"/>
                      </a:lnTo>
                      <a:lnTo>
                        <a:pt x="73" y="84"/>
                      </a:lnTo>
                      <a:lnTo>
                        <a:pt x="78" y="85"/>
                      </a:lnTo>
                      <a:lnTo>
                        <a:pt x="85" y="86"/>
                      </a:lnTo>
                      <a:lnTo>
                        <a:pt x="87" y="85"/>
                      </a:lnTo>
                      <a:lnTo>
                        <a:pt x="87" y="81"/>
                      </a:lnTo>
                      <a:lnTo>
                        <a:pt x="89" y="81"/>
                      </a:lnTo>
                      <a:lnTo>
                        <a:pt x="90" y="79"/>
                      </a:lnTo>
                      <a:lnTo>
                        <a:pt x="93" y="78"/>
                      </a:lnTo>
                      <a:lnTo>
                        <a:pt x="95" y="80"/>
                      </a:lnTo>
                      <a:lnTo>
                        <a:pt x="99" y="78"/>
                      </a:lnTo>
                      <a:lnTo>
                        <a:pt x="97" y="76"/>
                      </a:lnTo>
                      <a:lnTo>
                        <a:pt x="95" y="76"/>
                      </a:lnTo>
                      <a:lnTo>
                        <a:pt x="95" y="74"/>
                      </a:lnTo>
                      <a:lnTo>
                        <a:pt x="94" y="74"/>
                      </a:lnTo>
                      <a:lnTo>
                        <a:pt x="91" y="66"/>
                      </a:lnTo>
                      <a:lnTo>
                        <a:pt x="90" y="63"/>
                      </a:lnTo>
                      <a:lnTo>
                        <a:pt x="88" y="66"/>
                      </a:lnTo>
                      <a:lnTo>
                        <a:pt x="85" y="64"/>
                      </a:lnTo>
                      <a:lnTo>
                        <a:pt x="84" y="61"/>
                      </a:lnTo>
                      <a:lnTo>
                        <a:pt x="85" y="59"/>
                      </a:lnTo>
                      <a:lnTo>
                        <a:pt x="84" y="56"/>
                      </a:lnTo>
                      <a:lnTo>
                        <a:pt x="87" y="56"/>
                      </a:lnTo>
                      <a:lnTo>
                        <a:pt x="90" y="55"/>
                      </a:lnTo>
                      <a:lnTo>
                        <a:pt x="91" y="51"/>
                      </a:lnTo>
                      <a:lnTo>
                        <a:pt x="93" y="50"/>
                      </a:lnTo>
                      <a:lnTo>
                        <a:pt x="95" y="49"/>
                      </a:lnTo>
                      <a:lnTo>
                        <a:pt x="97" y="52"/>
                      </a:lnTo>
                      <a:lnTo>
                        <a:pt x="100" y="51"/>
                      </a:lnTo>
                      <a:lnTo>
                        <a:pt x="102" y="44"/>
                      </a:lnTo>
                      <a:lnTo>
                        <a:pt x="101" y="39"/>
                      </a:lnTo>
                      <a:lnTo>
                        <a:pt x="102" y="38"/>
                      </a:lnTo>
                      <a:lnTo>
                        <a:pt x="105" y="39"/>
                      </a:lnTo>
                      <a:lnTo>
                        <a:pt x="108" y="33"/>
                      </a:lnTo>
                      <a:lnTo>
                        <a:pt x="107" y="28"/>
                      </a:lnTo>
                      <a:lnTo>
                        <a:pt x="108" y="22"/>
                      </a:lnTo>
                      <a:lnTo>
                        <a:pt x="111" y="18"/>
                      </a:lnTo>
                      <a:lnTo>
                        <a:pt x="112" y="9"/>
                      </a:lnTo>
                      <a:lnTo>
                        <a:pt x="111" y="5"/>
                      </a:lnTo>
                      <a:lnTo>
                        <a:pt x="113" y="4"/>
                      </a:lnTo>
                      <a:lnTo>
                        <a:pt x="122" y="1"/>
                      </a:lnTo>
                      <a:lnTo>
                        <a:pt x="123" y="2"/>
                      </a:lnTo>
                      <a:lnTo>
                        <a:pt x="131" y="0"/>
                      </a:lnTo>
                      <a:lnTo>
                        <a:pt x="134" y="2"/>
                      </a:lnTo>
                      <a:lnTo>
                        <a:pt x="136" y="9"/>
                      </a:lnTo>
                      <a:lnTo>
                        <a:pt x="140" y="13"/>
                      </a:lnTo>
                      <a:lnTo>
                        <a:pt x="151" y="21"/>
                      </a:lnTo>
                      <a:lnTo>
                        <a:pt x="168" y="19"/>
                      </a:lnTo>
                      <a:lnTo>
                        <a:pt x="167" y="24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3" y="22"/>
                      </a:lnTo>
                      <a:lnTo>
                        <a:pt x="174" y="28"/>
                      </a:lnTo>
                      <a:lnTo>
                        <a:pt x="177" y="34"/>
                      </a:lnTo>
                      <a:lnTo>
                        <a:pt x="180" y="34"/>
                      </a:lnTo>
                      <a:lnTo>
                        <a:pt x="186" y="26"/>
                      </a:lnTo>
                      <a:lnTo>
                        <a:pt x="191" y="26"/>
                      </a:lnTo>
                      <a:lnTo>
                        <a:pt x="194" y="22"/>
                      </a:lnTo>
                      <a:lnTo>
                        <a:pt x="192" y="16"/>
                      </a:lnTo>
                      <a:lnTo>
                        <a:pt x="197" y="16"/>
                      </a:lnTo>
                      <a:lnTo>
                        <a:pt x="199" y="12"/>
                      </a:lnTo>
                      <a:lnTo>
                        <a:pt x="202" y="11"/>
                      </a:lnTo>
                      <a:lnTo>
                        <a:pt x="205" y="12"/>
                      </a:lnTo>
                      <a:lnTo>
                        <a:pt x="208" y="10"/>
                      </a:lnTo>
                      <a:lnTo>
                        <a:pt x="211" y="9"/>
                      </a:lnTo>
                      <a:lnTo>
                        <a:pt x="214" y="10"/>
                      </a:lnTo>
                      <a:lnTo>
                        <a:pt x="216" y="21"/>
                      </a:lnTo>
                      <a:lnTo>
                        <a:pt x="217" y="22"/>
                      </a:lnTo>
                      <a:lnTo>
                        <a:pt x="216" y="26"/>
                      </a:lnTo>
                      <a:lnTo>
                        <a:pt x="219" y="26"/>
                      </a:lnTo>
                      <a:lnTo>
                        <a:pt x="220" y="27"/>
                      </a:lnTo>
                      <a:lnTo>
                        <a:pt x="220" y="24"/>
                      </a:lnTo>
                      <a:lnTo>
                        <a:pt x="225" y="23"/>
                      </a:lnTo>
                      <a:lnTo>
                        <a:pt x="227" y="26"/>
                      </a:lnTo>
                      <a:lnTo>
                        <a:pt x="227" y="29"/>
                      </a:lnTo>
                      <a:lnTo>
                        <a:pt x="233" y="29"/>
                      </a:lnTo>
                      <a:lnTo>
                        <a:pt x="238" y="33"/>
                      </a:lnTo>
                      <a:lnTo>
                        <a:pt x="238" y="36"/>
                      </a:lnTo>
                      <a:lnTo>
                        <a:pt x="232" y="41"/>
                      </a:lnTo>
                      <a:lnTo>
                        <a:pt x="230" y="45"/>
                      </a:lnTo>
                      <a:lnTo>
                        <a:pt x="230" y="46"/>
                      </a:lnTo>
                      <a:lnTo>
                        <a:pt x="226" y="47"/>
                      </a:lnTo>
                      <a:lnTo>
                        <a:pt x="224" y="47"/>
                      </a:lnTo>
                      <a:lnTo>
                        <a:pt x="220" y="51"/>
                      </a:lnTo>
                      <a:lnTo>
                        <a:pt x="216" y="55"/>
                      </a:lnTo>
                      <a:lnTo>
                        <a:pt x="215" y="57"/>
                      </a:lnTo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" name="Freeform 107"/>
                <p:cNvSpPr>
                  <a:spLocks noChangeAspect="1"/>
                </p:cNvSpPr>
                <p:nvPr/>
              </p:nvSpPr>
              <p:spPr bwMode="auto">
                <a:xfrm>
                  <a:off x="7029984" y="4423637"/>
                  <a:ext cx="55171" cy="35764"/>
                </a:xfrm>
                <a:custGeom>
                  <a:avLst/>
                  <a:gdLst>
                    <a:gd name="T0" fmla="*/ 0 w 33"/>
                    <a:gd name="T1" fmla="*/ 1838 h 19"/>
                    <a:gd name="T2" fmla="*/ 1732 w 33"/>
                    <a:gd name="T3" fmla="*/ 0 h 19"/>
                    <a:gd name="T4" fmla="*/ 3464 w 33"/>
                    <a:gd name="T5" fmla="*/ 3676 h 19"/>
                    <a:gd name="T6" fmla="*/ 8659 w 33"/>
                    <a:gd name="T7" fmla="*/ 3676 h 19"/>
                    <a:gd name="T8" fmla="*/ 10391 w 33"/>
                    <a:gd name="T9" fmla="*/ 3676 h 19"/>
                    <a:gd name="T10" fmla="*/ 13855 w 33"/>
                    <a:gd name="T11" fmla="*/ 5514 h 19"/>
                    <a:gd name="T12" fmla="*/ 17318 w 33"/>
                    <a:gd name="T13" fmla="*/ 3676 h 19"/>
                    <a:gd name="T14" fmla="*/ 20782 w 33"/>
                    <a:gd name="T15" fmla="*/ 1838 h 19"/>
                    <a:gd name="T16" fmla="*/ 22514 w 33"/>
                    <a:gd name="T17" fmla="*/ 3676 h 19"/>
                    <a:gd name="T18" fmla="*/ 27709 w 33"/>
                    <a:gd name="T19" fmla="*/ 9191 h 19"/>
                    <a:gd name="T20" fmla="*/ 31173 w 33"/>
                    <a:gd name="T21" fmla="*/ 9191 h 19"/>
                    <a:gd name="T22" fmla="*/ 32905 w 33"/>
                    <a:gd name="T23" fmla="*/ 11029 h 19"/>
                    <a:gd name="T24" fmla="*/ 34636 w 33"/>
                    <a:gd name="T25" fmla="*/ 12867 h 19"/>
                    <a:gd name="T26" fmla="*/ 38100 w 33"/>
                    <a:gd name="T27" fmla="*/ 11029 h 19"/>
                    <a:gd name="T28" fmla="*/ 39832 w 33"/>
                    <a:gd name="T29" fmla="*/ 12867 h 19"/>
                    <a:gd name="T30" fmla="*/ 41564 w 33"/>
                    <a:gd name="T31" fmla="*/ 12867 h 19"/>
                    <a:gd name="T32" fmla="*/ 41564 w 33"/>
                    <a:gd name="T33" fmla="*/ 14705 h 19"/>
                    <a:gd name="T34" fmla="*/ 43295 w 33"/>
                    <a:gd name="T35" fmla="*/ 18382 h 19"/>
                    <a:gd name="T36" fmla="*/ 46759 w 33"/>
                    <a:gd name="T37" fmla="*/ 14705 h 19"/>
                    <a:gd name="T38" fmla="*/ 50223 w 33"/>
                    <a:gd name="T39" fmla="*/ 18382 h 19"/>
                    <a:gd name="T40" fmla="*/ 53686 w 33"/>
                    <a:gd name="T41" fmla="*/ 22058 h 19"/>
                    <a:gd name="T42" fmla="*/ 53686 w 33"/>
                    <a:gd name="T43" fmla="*/ 23896 h 19"/>
                    <a:gd name="T44" fmla="*/ 51955 w 33"/>
                    <a:gd name="T45" fmla="*/ 25734 h 19"/>
                    <a:gd name="T46" fmla="*/ 51955 w 33"/>
                    <a:gd name="T47" fmla="*/ 31249 h 19"/>
                    <a:gd name="T48" fmla="*/ 53686 w 33"/>
                    <a:gd name="T49" fmla="*/ 34925 h 19"/>
                    <a:gd name="T50" fmla="*/ 50223 w 33"/>
                    <a:gd name="T51" fmla="*/ 34925 h 19"/>
                    <a:gd name="T52" fmla="*/ 46759 w 33"/>
                    <a:gd name="T53" fmla="*/ 34925 h 19"/>
                    <a:gd name="T54" fmla="*/ 41564 w 33"/>
                    <a:gd name="T55" fmla="*/ 33087 h 19"/>
                    <a:gd name="T56" fmla="*/ 34636 w 33"/>
                    <a:gd name="T57" fmla="*/ 31249 h 19"/>
                    <a:gd name="T58" fmla="*/ 32905 w 33"/>
                    <a:gd name="T59" fmla="*/ 29411 h 19"/>
                    <a:gd name="T60" fmla="*/ 27709 w 33"/>
                    <a:gd name="T61" fmla="*/ 31249 h 19"/>
                    <a:gd name="T62" fmla="*/ 24245 w 33"/>
                    <a:gd name="T63" fmla="*/ 29411 h 19"/>
                    <a:gd name="T64" fmla="*/ 20782 w 33"/>
                    <a:gd name="T65" fmla="*/ 29411 h 19"/>
                    <a:gd name="T66" fmla="*/ 13855 w 33"/>
                    <a:gd name="T67" fmla="*/ 31249 h 19"/>
                    <a:gd name="T68" fmla="*/ 12123 w 33"/>
                    <a:gd name="T69" fmla="*/ 25734 h 19"/>
                    <a:gd name="T70" fmla="*/ 10391 w 33"/>
                    <a:gd name="T71" fmla="*/ 23896 h 19"/>
                    <a:gd name="T72" fmla="*/ 8659 w 33"/>
                    <a:gd name="T73" fmla="*/ 22058 h 19"/>
                    <a:gd name="T74" fmla="*/ 8659 w 33"/>
                    <a:gd name="T75" fmla="*/ 18382 h 19"/>
                    <a:gd name="T76" fmla="*/ 8659 w 33"/>
                    <a:gd name="T77" fmla="*/ 12867 h 19"/>
                    <a:gd name="T78" fmla="*/ 5195 w 33"/>
                    <a:gd name="T79" fmla="*/ 11029 h 19"/>
                    <a:gd name="T80" fmla="*/ 3464 w 33"/>
                    <a:gd name="T81" fmla="*/ 9191 h 19"/>
                    <a:gd name="T82" fmla="*/ 1732 w 33"/>
                    <a:gd name="T83" fmla="*/ 5514 h 19"/>
                    <a:gd name="T84" fmla="*/ 0 w 33"/>
                    <a:gd name="T85" fmla="*/ 3676 h 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"/>
                    <a:gd name="T130" fmla="*/ 0 h 19"/>
                    <a:gd name="T131" fmla="*/ 33 w 33"/>
                    <a:gd name="T132" fmla="*/ 19 h 1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" h="19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2" y="6"/>
                      </a:lnTo>
                      <a:lnTo>
                        <a:pt x="23" y="6"/>
                      </a:lnTo>
                      <a:lnTo>
                        <a:pt x="23" y="7"/>
                      </a:lnTo>
                      <a:lnTo>
                        <a:pt x="24" y="8"/>
                      </a:lnTo>
                      <a:lnTo>
                        <a:pt x="24" y="7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1"/>
                      </a:lnTo>
                      <a:lnTo>
                        <a:pt x="31" y="12"/>
                      </a:lnTo>
                      <a:lnTo>
                        <a:pt x="33" y="12"/>
                      </a:lnTo>
                      <a:lnTo>
                        <a:pt x="31" y="13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7"/>
                      </a:lnTo>
                      <a:lnTo>
                        <a:pt x="30" y="18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9"/>
                      </a:lnTo>
                      <a:lnTo>
                        <a:pt x="28" y="19"/>
                      </a:lnTo>
                      <a:lnTo>
                        <a:pt x="27" y="19"/>
                      </a:lnTo>
                      <a:lnTo>
                        <a:pt x="25" y="18"/>
                      </a:lnTo>
                      <a:lnTo>
                        <a:pt x="24" y="18"/>
                      </a:lnTo>
                      <a:lnTo>
                        <a:pt x="23" y="17"/>
                      </a:lnTo>
                      <a:lnTo>
                        <a:pt x="20" y="17"/>
                      </a:lnTo>
                      <a:lnTo>
                        <a:pt x="19" y="17"/>
                      </a:lnTo>
                      <a:lnTo>
                        <a:pt x="19" y="16"/>
                      </a:lnTo>
                      <a:lnTo>
                        <a:pt x="17" y="16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4" y="16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7"/>
                      </a:lnTo>
                      <a:lnTo>
                        <a:pt x="8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3" y="11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" name="Freeform 108"/>
                <p:cNvSpPr>
                  <a:spLocks noChangeAspect="1"/>
                </p:cNvSpPr>
                <p:nvPr/>
              </p:nvSpPr>
              <p:spPr bwMode="auto">
                <a:xfrm>
                  <a:off x="6950473" y="4742100"/>
                  <a:ext cx="24340" cy="27248"/>
                </a:xfrm>
                <a:custGeom>
                  <a:avLst/>
                  <a:gdLst>
                    <a:gd name="T0" fmla="*/ 0 w 13"/>
                    <a:gd name="T1" fmla="*/ 12594 h 15"/>
                    <a:gd name="T2" fmla="*/ 0 w 13"/>
                    <a:gd name="T3" fmla="*/ 16192 h 15"/>
                    <a:gd name="T4" fmla="*/ 0 w 13"/>
                    <a:gd name="T5" fmla="*/ 17991 h 15"/>
                    <a:gd name="T6" fmla="*/ 1954 w 13"/>
                    <a:gd name="T7" fmla="*/ 17991 h 15"/>
                    <a:gd name="T8" fmla="*/ 1954 w 13"/>
                    <a:gd name="T9" fmla="*/ 21590 h 15"/>
                    <a:gd name="T10" fmla="*/ 3908 w 13"/>
                    <a:gd name="T11" fmla="*/ 21590 h 15"/>
                    <a:gd name="T12" fmla="*/ 3908 w 13"/>
                    <a:gd name="T13" fmla="*/ 25188 h 15"/>
                    <a:gd name="T14" fmla="*/ 1954 w 13"/>
                    <a:gd name="T15" fmla="*/ 25188 h 15"/>
                    <a:gd name="T16" fmla="*/ 3908 w 13"/>
                    <a:gd name="T17" fmla="*/ 25188 h 15"/>
                    <a:gd name="T18" fmla="*/ 3908 w 13"/>
                    <a:gd name="T19" fmla="*/ 26987 h 15"/>
                    <a:gd name="T20" fmla="*/ 7815 w 13"/>
                    <a:gd name="T21" fmla="*/ 26987 h 15"/>
                    <a:gd name="T22" fmla="*/ 9769 w 13"/>
                    <a:gd name="T23" fmla="*/ 26987 h 15"/>
                    <a:gd name="T24" fmla="*/ 11723 w 13"/>
                    <a:gd name="T25" fmla="*/ 25188 h 15"/>
                    <a:gd name="T26" fmla="*/ 13677 w 13"/>
                    <a:gd name="T27" fmla="*/ 25188 h 15"/>
                    <a:gd name="T28" fmla="*/ 13677 w 13"/>
                    <a:gd name="T29" fmla="*/ 23389 h 15"/>
                    <a:gd name="T30" fmla="*/ 13677 w 13"/>
                    <a:gd name="T31" fmla="*/ 25188 h 15"/>
                    <a:gd name="T32" fmla="*/ 11723 w 13"/>
                    <a:gd name="T33" fmla="*/ 23389 h 15"/>
                    <a:gd name="T34" fmla="*/ 13677 w 13"/>
                    <a:gd name="T35" fmla="*/ 23389 h 15"/>
                    <a:gd name="T36" fmla="*/ 15631 w 13"/>
                    <a:gd name="T37" fmla="*/ 23389 h 15"/>
                    <a:gd name="T38" fmla="*/ 19538 w 13"/>
                    <a:gd name="T39" fmla="*/ 25188 h 15"/>
                    <a:gd name="T40" fmla="*/ 19538 w 13"/>
                    <a:gd name="T41" fmla="*/ 23389 h 15"/>
                    <a:gd name="T42" fmla="*/ 19538 w 13"/>
                    <a:gd name="T43" fmla="*/ 21590 h 15"/>
                    <a:gd name="T44" fmla="*/ 15631 w 13"/>
                    <a:gd name="T45" fmla="*/ 23389 h 15"/>
                    <a:gd name="T46" fmla="*/ 15631 w 13"/>
                    <a:gd name="T47" fmla="*/ 21590 h 15"/>
                    <a:gd name="T48" fmla="*/ 15631 w 13"/>
                    <a:gd name="T49" fmla="*/ 17991 h 15"/>
                    <a:gd name="T50" fmla="*/ 19538 w 13"/>
                    <a:gd name="T51" fmla="*/ 21590 h 15"/>
                    <a:gd name="T52" fmla="*/ 19538 w 13"/>
                    <a:gd name="T53" fmla="*/ 17991 h 15"/>
                    <a:gd name="T54" fmla="*/ 21492 w 13"/>
                    <a:gd name="T55" fmla="*/ 17991 h 15"/>
                    <a:gd name="T56" fmla="*/ 21492 w 13"/>
                    <a:gd name="T57" fmla="*/ 21590 h 15"/>
                    <a:gd name="T58" fmla="*/ 23446 w 13"/>
                    <a:gd name="T59" fmla="*/ 21590 h 15"/>
                    <a:gd name="T60" fmla="*/ 25400 w 13"/>
                    <a:gd name="T61" fmla="*/ 21590 h 15"/>
                    <a:gd name="T62" fmla="*/ 23446 w 13"/>
                    <a:gd name="T63" fmla="*/ 21590 h 15"/>
                    <a:gd name="T64" fmla="*/ 23446 w 13"/>
                    <a:gd name="T65" fmla="*/ 17991 h 15"/>
                    <a:gd name="T66" fmla="*/ 23446 w 13"/>
                    <a:gd name="T67" fmla="*/ 16192 h 15"/>
                    <a:gd name="T68" fmla="*/ 19538 w 13"/>
                    <a:gd name="T69" fmla="*/ 14393 h 15"/>
                    <a:gd name="T70" fmla="*/ 19538 w 13"/>
                    <a:gd name="T71" fmla="*/ 12594 h 15"/>
                    <a:gd name="T72" fmla="*/ 19538 w 13"/>
                    <a:gd name="T73" fmla="*/ 10795 h 15"/>
                    <a:gd name="T74" fmla="*/ 15631 w 13"/>
                    <a:gd name="T75" fmla="*/ 7197 h 15"/>
                    <a:gd name="T76" fmla="*/ 19538 w 13"/>
                    <a:gd name="T77" fmla="*/ 5397 h 15"/>
                    <a:gd name="T78" fmla="*/ 19538 w 13"/>
                    <a:gd name="T79" fmla="*/ 3598 h 15"/>
                    <a:gd name="T80" fmla="*/ 21492 w 13"/>
                    <a:gd name="T81" fmla="*/ 3598 h 15"/>
                    <a:gd name="T82" fmla="*/ 21492 w 13"/>
                    <a:gd name="T83" fmla="*/ 1799 h 15"/>
                    <a:gd name="T84" fmla="*/ 19538 w 13"/>
                    <a:gd name="T85" fmla="*/ 1799 h 15"/>
                    <a:gd name="T86" fmla="*/ 15631 w 13"/>
                    <a:gd name="T87" fmla="*/ 0 h 15"/>
                    <a:gd name="T88" fmla="*/ 13677 w 13"/>
                    <a:gd name="T89" fmla="*/ 0 h 15"/>
                    <a:gd name="T90" fmla="*/ 11723 w 13"/>
                    <a:gd name="T91" fmla="*/ 0 h 15"/>
                    <a:gd name="T92" fmla="*/ 11723 w 13"/>
                    <a:gd name="T93" fmla="*/ 1799 h 15"/>
                    <a:gd name="T94" fmla="*/ 9769 w 13"/>
                    <a:gd name="T95" fmla="*/ 1799 h 15"/>
                    <a:gd name="T96" fmla="*/ 9769 w 13"/>
                    <a:gd name="T97" fmla="*/ 3598 h 15"/>
                    <a:gd name="T98" fmla="*/ 9769 w 13"/>
                    <a:gd name="T99" fmla="*/ 5397 h 15"/>
                    <a:gd name="T100" fmla="*/ 7815 w 13"/>
                    <a:gd name="T101" fmla="*/ 7197 h 15"/>
                    <a:gd name="T102" fmla="*/ 7815 w 13"/>
                    <a:gd name="T103" fmla="*/ 10795 h 15"/>
                    <a:gd name="T104" fmla="*/ 3908 w 13"/>
                    <a:gd name="T105" fmla="*/ 10795 h 15"/>
                    <a:gd name="T106" fmla="*/ 1954 w 13"/>
                    <a:gd name="T107" fmla="*/ 12594 h 15"/>
                    <a:gd name="T108" fmla="*/ 0 w 13"/>
                    <a:gd name="T109" fmla="*/ 12594 h 1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"/>
                    <a:gd name="T166" fmla="*/ 0 h 15"/>
                    <a:gd name="T167" fmla="*/ 13 w 13"/>
                    <a:gd name="T168" fmla="*/ 15 h 1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" h="15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6" y="14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2" y="9"/>
                      </a:lnTo>
                      <a:lnTo>
                        <a:pt x="10" y="8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" name="Freeform 109"/>
                <p:cNvSpPr>
                  <a:spLocks noChangeAspect="1"/>
                </p:cNvSpPr>
                <p:nvPr/>
              </p:nvSpPr>
              <p:spPr bwMode="auto">
                <a:xfrm>
                  <a:off x="7047833" y="4486649"/>
                  <a:ext cx="25963" cy="18733"/>
                </a:xfrm>
                <a:custGeom>
                  <a:avLst/>
                  <a:gdLst>
                    <a:gd name="T0" fmla="*/ 0 w 13"/>
                    <a:gd name="T1" fmla="*/ 11112 h 12"/>
                    <a:gd name="T2" fmla="*/ 0 w 13"/>
                    <a:gd name="T3" fmla="*/ 9525 h 12"/>
                    <a:gd name="T4" fmla="*/ 1954 w 13"/>
                    <a:gd name="T5" fmla="*/ 7938 h 12"/>
                    <a:gd name="T6" fmla="*/ 1954 w 13"/>
                    <a:gd name="T7" fmla="*/ 6350 h 12"/>
                    <a:gd name="T8" fmla="*/ 1954 w 13"/>
                    <a:gd name="T9" fmla="*/ 3175 h 12"/>
                    <a:gd name="T10" fmla="*/ 1954 w 13"/>
                    <a:gd name="T11" fmla="*/ 1588 h 12"/>
                    <a:gd name="T12" fmla="*/ 3908 w 13"/>
                    <a:gd name="T13" fmla="*/ 1588 h 12"/>
                    <a:gd name="T14" fmla="*/ 7815 w 13"/>
                    <a:gd name="T15" fmla="*/ 1588 h 12"/>
                    <a:gd name="T16" fmla="*/ 9769 w 13"/>
                    <a:gd name="T17" fmla="*/ 0 h 12"/>
                    <a:gd name="T18" fmla="*/ 11723 w 13"/>
                    <a:gd name="T19" fmla="*/ 0 h 12"/>
                    <a:gd name="T20" fmla="*/ 11723 w 13"/>
                    <a:gd name="T21" fmla="*/ 1588 h 12"/>
                    <a:gd name="T22" fmla="*/ 11723 w 13"/>
                    <a:gd name="T23" fmla="*/ 3175 h 12"/>
                    <a:gd name="T24" fmla="*/ 11723 w 13"/>
                    <a:gd name="T25" fmla="*/ 6350 h 12"/>
                    <a:gd name="T26" fmla="*/ 13677 w 13"/>
                    <a:gd name="T27" fmla="*/ 6350 h 12"/>
                    <a:gd name="T28" fmla="*/ 13677 w 13"/>
                    <a:gd name="T29" fmla="*/ 7938 h 12"/>
                    <a:gd name="T30" fmla="*/ 15631 w 13"/>
                    <a:gd name="T31" fmla="*/ 7938 h 12"/>
                    <a:gd name="T32" fmla="*/ 19538 w 13"/>
                    <a:gd name="T33" fmla="*/ 9525 h 12"/>
                    <a:gd name="T34" fmla="*/ 21492 w 13"/>
                    <a:gd name="T35" fmla="*/ 9525 h 12"/>
                    <a:gd name="T36" fmla="*/ 23446 w 13"/>
                    <a:gd name="T37" fmla="*/ 9525 h 12"/>
                    <a:gd name="T38" fmla="*/ 23446 w 13"/>
                    <a:gd name="T39" fmla="*/ 11112 h 12"/>
                    <a:gd name="T40" fmla="*/ 25400 w 13"/>
                    <a:gd name="T41" fmla="*/ 12700 h 12"/>
                    <a:gd name="T42" fmla="*/ 23446 w 13"/>
                    <a:gd name="T43" fmla="*/ 12700 h 12"/>
                    <a:gd name="T44" fmla="*/ 23446 w 13"/>
                    <a:gd name="T45" fmla="*/ 15875 h 12"/>
                    <a:gd name="T46" fmla="*/ 23446 w 13"/>
                    <a:gd name="T47" fmla="*/ 17463 h 12"/>
                    <a:gd name="T48" fmla="*/ 23446 w 13"/>
                    <a:gd name="T49" fmla="*/ 19050 h 12"/>
                    <a:gd name="T50" fmla="*/ 21492 w 13"/>
                    <a:gd name="T51" fmla="*/ 19050 h 12"/>
                    <a:gd name="T52" fmla="*/ 21492 w 13"/>
                    <a:gd name="T53" fmla="*/ 17463 h 12"/>
                    <a:gd name="T54" fmla="*/ 21492 w 13"/>
                    <a:gd name="T55" fmla="*/ 15875 h 12"/>
                    <a:gd name="T56" fmla="*/ 19538 w 13"/>
                    <a:gd name="T57" fmla="*/ 15875 h 12"/>
                    <a:gd name="T58" fmla="*/ 19538 w 13"/>
                    <a:gd name="T59" fmla="*/ 17463 h 12"/>
                    <a:gd name="T60" fmla="*/ 15631 w 13"/>
                    <a:gd name="T61" fmla="*/ 17463 h 12"/>
                    <a:gd name="T62" fmla="*/ 19538 w 13"/>
                    <a:gd name="T63" fmla="*/ 17463 h 12"/>
                    <a:gd name="T64" fmla="*/ 19538 w 13"/>
                    <a:gd name="T65" fmla="*/ 15875 h 12"/>
                    <a:gd name="T66" fmla="*/ 15631 w 13"/>
                    <a:gd name="T67" fmla="*/ 15875 h 12"/>
                    <a:gd name="T68" fmla="*/ 15631 w 13"/>
                    <a:gd name="T69" fmla="*/ 17463 h 12"/>
                    <a:gd name="T70" fmla="*/ 13677 w 13"/>
                    <a:gd name="T71" fmla="*/ 17463 h 12"/>
                    <a:gd name="T72" fmla="*/ 13677 w 13"/>
                    <a:gd name="T73" fmla="*/ 15875 h 12"/>
                    <a:gd name="T74" fmla="*/ 13677 w 13"/>
                    <a:gd name="T75" fmla="*/ 12700 h 12"/>
                    <a:gd name="T76" fmla="*/ 11723 w 13"/>
                    <a:gd name="T77" fmla="*/ 12700 h 12"/>
                    <a:gd name="T78" fmla="*/ 9769 w 13"/>
                    <a:gd name="T79" fmla="*/ 11112 h 12"/>
                    <a:gd name="T80" fmla="*/ 11723 w 13"/>
                    <a:gd name="T81" fmla="*/ 11112 h 12"/>
                    <a:gd name="T82" fmla="*/ 11723 w 13"/>
                    <a:gd name="T83" fmla="*/ 9525 h 12"/>
                    <a:gd name="T84" fmla="*/ 9769 w 13"/>
                    <a:gd name="T85" fmla="*/ 9525 h 12"/>
                    <a:gd name="T86" fmla="*/ 7815 w 13"/>
                    <a:gd name="T87" fmla="*/ 9525 h 12"/>
                    <a:gd name="T88" fmla="*/ 3908 w 13"/>
                    <a:gd name="T89" fmla="*/ 9525 h 12"/>
                    <a:gd name="T90" fmla="*/ 1954 w 13"/>
                    <a:gd name="T91" fmla="*/ 9525 h 12"/>
                    <a:gd name="T92" fmla="*/ 1954 w 13"/>
                    <a:gd name="T93" fmla="*/ 11112 h 12"/>
                    <a:gd name="T94" fmla="*/ 0 w 13"/>
                    <a:gd name="T95" fmla="*/ 11112 h 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"/>
                    <a:gd name="T145" fmla="*/ 0 h 12"/>
                    <a:gd name="T146" fmla="*/ 13 w 13"/>
                    <a:gd name="T147" fmla="*/ 12 h 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" h="12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1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1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6" name="Freeform 110"/>
                <p:cNvSpPr>
                  <a:spLocks noChangeAspect="1"/>
                </p:cNvSpPr>
                <p:nvPr/>
              </p:nvSpPr>
              <p:spPr bwMode="auto">
                <a:xfrm>
                  <a:off x="7044588" y="4396389"/>
                  <a:ext cx="22717" cy="18734"/>
                </a:xfrm>
                <a:custGeom>
                  <a:avLst/>
                  <a:gdLst>
                    <a:gd name="T0" fmla="*/ 0 w 12"/>
                    <a:gd name="T1" fmla="*/ 9525 h 10"/>
                    <a:gd name="T2" fmla="*/ 1852 w 12"/>
                    <a:gd name="T3" fmla="*/ 11430 h 10"/>
                    <a:gd name="T4" fmla="*/ 3704 w 12"/>
                    <a:gd name="T5" fmla="*/ 9525 h 10"/>
                    <a:gd name="T6" fmla="*/ 5556 w 12"/>
                    <a:gd name="T7" fmla="*/ 11430 h 10"/>
                    <a:gd name="T8" fmla="*/ 5556 w 12"/>
                    <a:gd name="T9" fmla="*/ 13335 h 10"/>
                    <a:gd name="T10" fmla="*/ 7408 w 12"/>
                    <a:gd name="T11" fmla="*/ 17145 h 10"/>
                    <a:gd name="T12" fmla="*/ 11113 w 12"/>
                    <a:gd name="T13" fmla="*/ 17145 h 10"/>
                    <a:gd name="T14" fmla="*/ 12965 w 12"/>
                    <a:gd name="T15" fmla="*/ 17145 h 10"/>
                    <a:gd name="T16" fmla="*/ 14817 w 12"/>
                    <a:gd name="T17" fmla="*/ 17145 h 10"/>
                    <a:gd name="T18" fmla="*/ 16669 w 12"/>
                    <a:gd name="T19" fmla="*/ 19050 h 10"/>
                    <a:gd name="T20" fmla="*/ 16669 w 12"/>
                    <a:gd name="T21" fmla="*/ 17145 h 10"/>
                    <a:gd name="T22" fmla="*/ 18521 w 12"/>
                    <a:gd name="T23" fmla="*/ 17145 h 10"/>
                    <a:gd name="T24" fmla="*/ 18521 w 12"/>
                    <a:gd name="T25" fmla="*/ 19050 h 10"/>
                    <a:gd name="T26" fmla="*/ 18521 w 12"/>
                    <a:gd name="T27" fmla="*/ 17145 h 10"/>
                    <a:gd name="T28" fmla="*/ 18521 w 12"/>
                    <a:gd name="T29" fmla="*/ 13335 h 10"/>
                    <a:gd name="T30" fmla="*/ 18521 w 12"/>
                    <a:gd name="T31" fmla="*/ 11430 h 10"/>
                    <a:gd name="T32" fmla="*/ 22225 w 12"/>
                    <a:gd name="T33" fmla="*/ 11430 h 10"/>
                    <a:gd name="T34" fmla="*/ 22225 w 12"/>
                    <a:gd name="T35" fmla="*/ 9525 h 10"/>
                    <a:gd name="T36" fmla="*/ 18521 w 12"/>
                    <a:gd name="T37" fmla="*/ 9525 h 10"/>
                    <a:gd name="T38" fmla="*/ 18521 w 12"/>
                    <a:gd name="T39" fmla="*/ 11430 h 10"/>
                    <a:gd name="T40" fmla="*/ 16669 w 12"/>
                    <a:gd name="T41" fmla="*/ 9525 h 10"/>
                    <a:gd name="T42" fmla="*/ 16669 w 12"/>
                    <a:gd name="T43" fmla="*/ 7620 h 10"/>
                    <a:gd name="T44" fmla="*/ 22225 w 12"/>
                    <a:gd name="T45" fmla="*/ 7620 h 10"/>
                    <a:gd name="T46" fmla="*/ 22225 w 12"/>
                    <a:gd name="T47" fmla="*/ 5715 h 10"/>
                    <a:gd name="T48" fmla="*/ 18521 w 12"/>
                    <a:gd name="T49" fmla="*/ 5715 h 10"/>
                    <a:gd name="T50" fmla="*/ 16669 w 12"/>
                    <a:gd name="T51" fmla="*/ 1905 h 10"/>
                    <a:gd name="T52" fmla="*/ 18521 w 12"/>
                    <a:gd name="T53" fmla="*/ 0 h 10"/>
                    <a:gd name="T54" fmla="*/ 16669 w 12"/>
                    <a:gd name="T55" fmla="*/ 0 h 10"/>
                    <a:gd name="T56" fmla="*/ 14817 w 12"/>
                    <a:gd name="T57" fmla="*/ 0 h 10"/>
                    <a:gd name="T58" fmla="*/ 12965 w 12"/>
                    <a:gd name="T59" fmla="*/ 0 h 10"/>
                    <a:gd name="T60" fmla="*/ 12965 w 12"/>
                    <a:gd name="T61" fmla="*/ 1905 h 10"/>
                    <a:gd name="T62" fmla="*/ 12965 w 12"/>
                    <a:gd name="T63" fmla="*/ 5715 h 10"/>
                    <a:gd name="T64" fmla="*/ 11113 w 12"/>
                    <a:gd name="T65" fmla="*/ 5715 h 10"/>
                    <a:gd name="T66" fmla="*/ 7408 w 12"/>
                    <a:gd name="T67" fmla="*/ 5715 h 10"/>
                    <a:gd name="T68" fmla="*/ 5556 w 12"/>
                    <a:gd name="T69" fmla="*/ 5715 h 10"/>
                    <a:gd name="T70" fmla="*/ 3704 w 12"/>
                    <a:gd name="T71" fmla="*/ 5715 h 10"/>
                    <a:gd name="T72" fmla="*/ 1852 w 12"/>
                    <a:gd name="T73" fmla="*/ 7620 h 10"/>
                    <a:gd name="T74" fmla="*/ 1852 w 12"/>
                    <a:gd name="T75" fmla="*/ 9525 h 10"/>
                    <a:gd name="T76" fmla="*/ 0 w 12"/>
                    <a:gd name="T77" fmla="*/ 9525 h 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"/>
                    <a:gd name="T118" fmla="*/ 0 h 10"/>
                    <a:gd name="T119" fmla="*/ 12 w 12"/>
                    <a:gd name="T120" fmla="*/ 10 h 1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" h="10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10" y="6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7" name="Freeform 111"/>
                <p:cNvSpPr>
                  <a:spLocks noChangeAspect="1"/>
                </p:cNvSpPr>
                <p:nvPr/>
              </p:nvSpPr>
              <p:spPr bwMode="auto">
                <a:xfrm>
                  <a:off x="7033230" y="4580314"/>
                  <a:ext cx="16227" cy="20436"/>
                </a:xfrm>
                <a:custGeom>
                  <a:avLst/>
                  <a:gdLst>
                    <a:gd name="T0" fmla="*/ 0 w 10"/>
                    <a:gd name="T1" fmla="*/ 8599 h 12"/>
                    <a:gd name="T2" fmla="*/ 3493 w 10"/>
                    <a:gd name="T3" fmla="*/ 8599 h 12"/>
                    <a:gd name="T4" fmla="*/ 3493 w 10"/>
                    <a:gd name="T5" fmla="*/ 6879 h 12"/>
                    <a:gd name="T6" fmla="*/ 6985 w 10"/>
                    <a:gd name="T7" fmla="*/ 3440 h 12"/>
                    <a:gd name="T8" fmla="*/ 8732 w 10"/>
                    <a:gd name="T9" fmla="*/ 1720 h 12"/>
                    <a:gd name="T10" fmla="*/ 8732 w 10"/>
                    <a:gd name="T11" fmla="*/ 0 h 12"/>
                    <a:gd name="T12" fmla="*/ 12224 w 10"/>
                    <a:gd name="T13" fmla="*/ 1720 h 12"/>
                    <a:gd name="T14" fmla="*/ 15717 w 10"/>
                    <a:gd name="T15" fmla="*/ 3440 h 12"/>
                    <a:gd name="T16" fmla="*/ 15717 w 10"/>
                    <a:gd name="T17" fmla="*/ 6879 h 12"/>
                    <a:gd name="T18" fmla="*/ 15717 w 10"/>
                    <a:gd name="T19" fmla="*/ 8599 h 12"/>
                    <a:gd name="T20" fmla="*/ 15717 w 10"/>
                    <a:gd name="T21" fmla="*/ 10319 h 12"/>
                    <a:gd name="T22" fmla="*/ 17463 w 10"/>
                    <a:gd name="T23" fmla="*/ 10319 h 12"/>
                    <a:gd name="T24" fmla="*/ 15717 w 10"/>
                    <a:gd name="T25" fmla="*/ 12038 h 12"/>
                    <a:gd name="T26" fmla="*/ 13970 w 10"/>
                    <a:gd name="T27" fmla="*/ 12038 h 12"/>
                    <a:gd name="T28" fmla="*/ 15717 w 10"/>
                    <a:gd name="T29" fmla="*/ 13758 h 12"/>
                    <a:gd name="T30" fmla="*/ 17463 w 10"/>
                    <a:gd name="T31" fmla="*/ 13758 h 12"/>
                    <a:gd name="T32" fmla="*/ 15717 w 10"/>
                    <a:gd name="T33" fmla="*/ 13758 h 12"/>
                    <a:gd name="T34" fmla="*/ 13970 w 10"/>
                    <a:gd name="T35" fmla="*/ 17198 h 12"/>
                    <a:gd name="T36" fmla="*/ 13970 w 10"/>
                    <a:gd name="T37" fmla="*/ 18917 h 12"/>
                    <a:gd name="T38" fmla="*/ 13970 w 10"/>
                    <a:gd name="T39" fmla="*/ 20637 h 12"/>
                    <a:gd name="T40" fmla="*/ 12224 w 10"/>
                    <a:gd name="T41" fmla="*/ 20637 h 12"/>
                    <a:gd name="T42" fmla="*/ 12224 w 10"/>
                    <a:gd name="T43" fmla="*/ 18917 h 12"/>
                    <a:gd name="T44" fmla="*/ 12224 w 10"/>
                    <a:gd name="T45" fmla="*/ 17198 h 12"/>
                    <a:gd name="T46" fmla="*/ 8732 w 10"/>
                    <a:gd name="T47" fmla="*/ 17198 h 12"/>
                    <a:gd name="T48" fmla="*/ 6985 w 10"/>
                    <a:gd name="T49" fmla="*/ 17198 h 12"/>
                    <a:gd name="T50" fmla="*/ 6985 w 10"/>
                    <a:gd name="T51" fmla="*/ 18917 h 12"/>
                    <a:gd name="T52" fmla="*/ 6985 w 10"/>
                    <a:gd name="T53" fmla="*/ 17198 h 12"/>
                    <a:gd name="T54" fmla="*/ 8732 w 10"/>
                    <a:gd name="T55" fmla="*/ 13758 h 12"/>
                    <a:gd name="T56" fmla="*/ 8732 w 10"/>
                    <a:gd name="T57" fmla="*/ 12038 h 12"/>
                    <a:gd name="T58" fmla="*/ 6985 w 10"/>
                    <a:gd name="T59" fmla="*/ 10319 h 12"/>
                    <a:gd name="T60" fmla="*/ 6985 w 10"/>
                    <a:gd name="T61" fmla="*/ 12038 h 12"/>
                    <a:gd name="T62" fmla="*/ 5239 w 10"/>
                    <a:gd name="T63" fmla="*/ 10319 h 12"/>
                    <a:gd name="T64" fmla="*/ 5239 w 10"/>
                    <a:gd name="T65" fmla="*/ 12038 h 12"/>
                    <a:gd name="T66" fmla="*/ 3493 w 10"/>
                    <a:gd name="T67" fmla="*/ 10319 h 12"/>
                    <a:gd name="T68" fmla="*/ 0 w 10"/>
                    <a:gd name="T69" fmla="*/ 8599 h 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"/>
                    <a:gd name="T106" fmla="*/ 0 h 12"/>
                    <a:gd name="T107" fmla="*/ 10 w 10"/>
                    <a:gd name="T108" fmla="*/ 12 h 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" h="12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2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8" name="Freeform 112"/>
                <p:cNvSpPr>
                  <a:spLocks noChangeAspect="1"/>
                </p:cNvSpPr>
                <p:nvPr/>
              </p:nvSpPr>
              <p:spPr bwMode="auto">
                <a:xfrm>
                  <a:off x="7017003" y="4442370"/>
                  <a:ext cx="12981" cy="17030"/>
                </a:xfrm>
                <a:custGeom>
                  <a:avLst/>
                  <a:gdLst>
                    <a:gd name="T0" fmla="*/ 0 w 6"/>
                    <a:gd name="T1" fmla="*/ 13970 h 10"/>
                    <a:gd name="T2" fmla="*/ 0 w 6"/>
                    <a:gd name="T3" fmla="*/ 15717 h 10"/>
                    <a:gd name="T4" fmla="*/ 0 w 6"/>
                    <a:gd name="T5" fmla="*/ 13970 h 10"/>
                    <a:gd name="T6" fmla="*/ 2117 w 6"/>
                    <a:gd name="T7" fmla="*/ 15717 h 10"/>
                    <a:gd name="T8" fmla="*/ 2117 w 6"/>
                    <a:gd name="T9" fmla="*/ 17463 h 10"/>
                    <a:gd name="T10" fmla="*/ 4233 w 6"/>
                    <a:gd name="T11" fmla="*/ 17463 h 10"/>
                    <a:gd name="T12" fmla="*/ 6350 w 6"/>
                    <a:gd name="T13" fmla="*/ 15717 h 10"/>
                    <a:gd name="T14" fmla="*/ 12700 w 6"/>
                    <a:gd name="T15" fmla="*/ 13970 h 10"/>
                    <a:gd name="T16" fmla="*/ 12700 w 6"/>
                    <a:gd name="T17" fmla="*/ 12224 h 10"/>
                    <a:gd name="T18" fmla="*/ 12700 w 6"/>
                    <a:gd name="T19" fmla="*/ 10478 h 10"/>
                    <a:gd name="T20" fmla="*/ 12700 w 6"/>
                    <a:gd name="T21" fmla="*/ 6985 h 10"/>
                    <a:gd name="T22" fmla="*/ 12700 w 6"/>
                    <a:gd name="T23" fmla="*/ 5239 h 10"/>
                    <a:gd name="T24" fmla="*/ 12700 w 6"/>
                    <a:gd name="T25" fmla="*/ 3493 h 10"/>
                    <a:gd name="T26" fmla="*/ 10583 w 6"/>
                    <a:gd name="T27" fmla="*/ 3493 h 10"/>
                    <a:gd name="T28" fmla="*/ 6350 w 6"/>
                    <a:gd name="T29" fmla="*/ 3493 h 10"/>
                    <a:gd name="T30" fmla="*/ 6350 w 6"/>
                    <a:gd name="T31" fmla="*/ 1746 h 10"/>
                    <a:gd name="T32" fmla="*/ 4233 w 6"/>
                    <a:gd name="T33" fmla="*/ 1746 h 10"/>
                    <a:gd name="T34" fmla="*/ 4233 w 6"/>
                    <a:gd name="T35" fmla="*/ 0 h 10"/>
                    <a:gd name="T36" fmla="*/ 2117 w 6"/>
                    <a:gd name="T37" fmla="*/ 1746 h 10"/>
                    <a:gd name="T38" fmla="*/ 0 w 6"/>
                    <a:gd name="T39" fmla="*/ 0 h 10"/>
                    <a:gd name="T40" fmla="*/ 0 w 6"/>
                    <a:gd name="T41" fmla="*/ 1746 h 10"/>
                    <a:gd name="T42" fmla="*/ 0 w 6"/>
                    <a:gd name="T43" fmla="*/ 3493 h 10"/>
                    <a:gd name="T44" fmla="*/ 0 w 6"/>
                    <a:gd name="T45" fmla="*/ 5239 h 10"/>
                    <a:gd name="T46" fmla="*/ 0 w 6"/>
                    <a:gd name="T47" fmla="*/ 6985 h 10"/>
                    <a:gd name="T48" fmla="*/ 0 w 6"/>
                    <a:gd name="T49" fmla="*/ 10478 h 10"/>
                    <a:gd name="T50" fmla="*/ 0 w 6"/>
                    <a:gd name="T51" fmla="*/ 12224 h 10"/>
                    <a:gd name="T52" fmla="*/ 0 w 6"/>
                    <a:gd name="T53" fmla="*/ 13970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"/>
                    <a:gd name="T82" fmla="*/ 0 h 10"/>
                    <a:gd name="T83" fmla="*/ 6 w 6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" h="10">
                      <a:moveTo>
                        <a:pt x="0" y="8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9" name="Freeform 113"/>
                <p:cNvSpPr>
                  <a:spLocks noChangeAspect="1"/>
                </p:cNvSpPr>
                <p:nvPr/>
              </p:nvSpPr>
              <p:spPr bwMode="auto">
                <a:xfrm>
                  <a:off x="7070550" y="4375953"/>
                  <a:ext cx="19472" cy="8516"/>
                </a:xfrm>
                <a:custGeom>
                  <a:avLst/>
                  <a:gdLst>
                    <a:gd name="T0" fmla="*/ 0 w 12"/>
                    <a:gd name="T1" fmla="*/ 1588 h 6"/>
                    <a:gd name="T2" fmla="*/ 1588 w 12"/>
                    <a:gd name="T3" fmla="*/ 1588 h 6"/>
                    <a:gd name="T4" fmla="*/ 1588 w 12"/>
                    <a:gd name="T5" fmla="*/ 3175 h 6"/>
                    <a:gd name="T6" fmla="*/ 1588 w 12"/>
                    <a:gd name="T7" fmla="*/ 4763 h 6"/>
                    <a:gd name="T8" fmla="*/ 3175 w 12"/>
                    <a:gd name="T9" fmla="*/ 4763 h 6"/>
                    <a:gd name="T10" fmla="*/ 1588 w 12"/>
                    <a:gd name="T11" fmla="*/ 7938 h 6"/>
                    <a:gd name="T12" fmla="*/ 3175 w 12"/>
                    <a:gd name="T13" fmla="*/ 7938 h 6"/>
                    <a:gd name="T14" fmla="*/ 6350 w 12"/>
                    <a:gd name="T15" fmla="*/ 9525 h 6"/>
                    <a:gd name="T16" fmla="*/ 6350 w 12"/>
                    <a:gd name="T17" fmla="*/ 7938 h 6"/>
                    <a:gd name="T18" fmla="*/ 6350 w 12"/>
                    <a:gd name="T19" fmla="*/ 9525 h 6"/>
                    <a:gd name="T20" fmla="*/ 7938 w 12"/>
                    <a:gd name="T21" fmla="*/ 7938 h 6"/>
                    <a:gd name="T22" fmla="*/ 6350 w 12"/>
                    <a:gd name="T23" fmla="*/ 7938 h 6"/>
                    <a:gd name="T24" fmla="*/ 7938 w 12"/>
                    <a:gd name="T25" fmla="*/ 7938 h 6"/>
                    <a:gd name="T26" fmla="*/ 9525 w 12"/>
                    <a:gd name="T27" fmla="*/ 7938 h 6"/>
                    <a:gd name="T28" fmla="*/ 9525 w 12"/>
                    <a:gd name="T29" fmla="*/ 4763 h 6"/>
                    <a:gd name="T30" fmla="*/ 11112 w 12"/>
                    <a:gd name="T31" fmla="*/ 4763 h 6"/>
                    <a:gd name="T32" fmla="*/ 11112 w 12"/>
                    <a:gd name="T33" fmla="*/ 7938 h 6"/>
                    <a:gd name="T34" fmla="*/ 12700 w 12"/>
                    <a:gd name="T35" fmla="*/ 4763 h 6"/>
                    <a:gd name="T36" fmla="*/ 12700 w 12"/>
                    <a:gd name="T37" fmla="*/ 7938 h 6"/>
                    <a:gd name="T38" fmla="*/ 12700 w 12"/>
                    <a:gd name="T39" fmla="*/ 4763 h 6"/>
                    <a:gd name="T40" fmla="*/ 15875 w 12"/>
                    <a:gd name="T41" fmla="*/ 7938 h 6"/>
                    <a:gd name="T42" fmla="*/ 15875 w 12"/>
                    <a:gd name="T43" fmla="*/ 4763 h 6"/>
                    <a:gd name="T44" fmla="*/ 17463 w 12"/>
                    <a:gd name="T45" fmla="*/ 7938 h 6"/>
                    <a:gd name="T46" fmla="*/ 19050 w 12"/>
                    <a:gd name="T47" fmla="*/ 7938 h 6"/>
                    <a:gd name="T48" fmla="*/ 17463 w 12"/>
                    <a:gd name="T49" fmla="*/ 4763 h 6"/>
                    <a:gd name="T50" fmla="*/ 19050 w 12"/>
                    <a:gd name="T51" fmla="*/ 4763 h 6"/>
                    <a:gd name="T52" fmla="*/ 19050 w 12"/>
                    <a:gd name="T53" fmla="*/ 3175 h 6"/>
                    <a:gd name="T54" fmla="*/ 19050 w 12"/>
                    <a:gd name="T55" fmla="*/ 1588 h 6"/>
                    <a:gd name="T56" fmla="*/ 17463 w 12"/>
                    <a:gd name="T57" fmla="*/ 1588 h 6"/>
                    <a:gd name="T58" fmla="*/ 15875 w 12"/>
                    <a:gd name="T59" fmla="*/ 1588 h 6"/>
                    <a:gd name="T60" fmla="*/ 12700 w 12"/>
                    <a:gd name="T61" fmla="*/ 1588 h 6"/>
                    <a:gd name="T62" fmla="*/ 11112 w 12"/>
                    <a:gd name="T63" fmla="*/ 1588 h 6"/>
                    <a:gd name="T64" fmla="*/ 11112 w 12"/>
                    <a:gd name="T65" fmla="*/ 0 h 6"/>
                    <a:gd name="T66" fmla="*/ 12700 w 12"/>
                    <a:gd name="T67" fmla="*/ 0 h 6"/>
                    <a:gd name="T68" fmla="*/ 11112 w 12"/>
                    <a:gd name="T69" fmla="*/ 0 h 6"/>
                    <a:gd name="T70" fmla="*/ 9525 w 12"/>
                    <a:gd name="T71" fmla="*/ 0 h 6"/>
                    <a:gd name="T72" fmla="*/ 9525 w 12"/>
                    <a:gd name="T73" fmla="*/ 1588 h 6"/>
                    <a:gd name="T74" fmla="*/ 11112 w 12"/>
                    <a:gd name="T75" fmla="*/ 1588 h 6"/>
                    <a:gd name="T76" fmla="*/ 9525 w 12"/>
                    <a:gd name="T77" fmla="*/ 1588 h 6"/>
                    <a:gd name="T78" fmla="*/ 7938 w 12"/>
                    <a:gd name="T79" fmla="*/ 1588 h 6"/>
                    <a:gd name="T80" fmla="*/ 6350 w 12"/>
                    <a:gd name="T81" fmla="*/ 1588 h 6"/>
                    <a:gd name="T82" fmla="*/ 3175 w 12"/>
                    <a:gd name="T83" fmla="*/ 1588 h 6"/>
                    <a:gd name="T84" fmla="*/ 1588 w 12"/>
                    <a:gd name="T85" fmla="*/ 1588 h 6"/>
                    <a:gd name="T86" fmla="*/ 1588 w 12"/>
                    <a:gd name="T87" fmla="*/ 0 h 6"/>
                    <a:gd name="T88" fmla="*/ 0 w 12"/>
                    <a:gd name="T89" fmla="*/ 1588 h 6"/>
                    <a:gd name="T90" fmla="*/ 1588 w 12"/>
                    <a:gd name="T91" fmla="*/ 1588 h 6"/>
                    <a:gd name="T92" fmla="*/ 0 w 12"/>
                    <a:gd name="T93" fmla="*/ 1588 h 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"/>
                    <a:gd name="T142" fmla="*/ 0 h 6"/>
                    <a:gd name="T143" fmla="*/ 12 w 12"/>
                    <a:gd name="T144" fmla="*/ 6 h 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" h="6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0" name="Freeform 114"/>
                <p:cNvSpPr>
                  <a:spLocks noChangeAspect="1"/>
                </p:cNvSpPr>
                <p:nvPr/>
              </p:nvSpPr>
              <p:spPr bwMode="auto">
                <a:xfrm>
                  <a:off x="7081910" y="4455995"/>
                  <a:ext cx="17849" cy="17030"/>
                </a:xfrm>
                <a:custGeom>
                  <a:avLst/>
                  <a:gdLst>
                    <a:gd name="T0" fmla="*/ 0 w 9"/>
                    <a:gd name="T1" fmla="*/ 3175 h 11"/>
                    <a:gd name="T2" fmla="*/ 3528 w 9"/>
                    <a:gd name="T3" fmla="*/ 3175 h 11"/>
                    <a:gd name="T4" fmla="*/ 3528 w 9"/>
                    <a:gd name="T5" fmla="*/ 6350 h 11"/>
                    <a:gd name="T6" fmla="*/ 5292 w 9"/>
                    <a:gd name="T7" fmla="*/ 6350 h 11"/>
                    <a:gd name="T8" fmla="*/ 7056 w 9"/>
                    <a:gd name="T9" fmla="*/ 6350 h 11"/>
                    <a:gd name="T10" fmla="*/ 8819 w 9"/>
                    <a:gd name="T11" fmla="*/ 7937 h 11"/>
                    <a:gd name="T12" fmla="*/ 8819 w 9"/>
                    <a:gd name="T13" fmla="*/ 9525 h 11"/>
                    <a:gd name="T14" fmla="*/ 8819 w 9"/>
                    <a:gd name="T15" fmla="*/ 11112 h 11"/>
                    <a:gd name="T16" fmla="*/ 7056 w 9"/>
                    <a:gd name="T17" fmla="*/ 11112 h 11"/>
                    <a:gd name="T18" fmla="*/ 7056 w 9"/>
                    <a:gd name="T19" fmla="*/ 14287 h 11"/>
                    <a:gd name="T20" fmla="*/ 8819 w 9"/>
                    <a:gd name="T21" fmla="*/ 14287 h 11"/>
                    <a:gd name="T22" fmla="*/ 8819 w 9"/>
                    <a:gd name="T23" fmla="*/ 15875 h 11"/>
                    <a:gd name="T24" fmla="*/ 10583 w 9"/>
                    <a:gd name="T25" fmla="*/ 15875 h 11"/>
                    <a:gd name="T26" fmla="*/ 10583 w 9"/>
                    <a:gd name="T27" fmla="*/ 17462 h 11"/>
                    <a:gd name="T28" fmla="*/ 14111 w 9"/>
                    <a:gd name="T29" fmla="*/ 17462 h 11"/>
                    <a:gd name="T30" fmla="*/ 14111 w 9"/>
                    <a:gd name="T31" fmla="*/ 15875 h 11"/>
                    <a:gd name="T32" fmla="*/ 14111 w 9"/>
                    <a:gd name="T33" fmla="*/ 14287 h 11"/>
                    <a:gd name="T34" fmla="*/ 10583 w 9"/>
                    <a:gd name="T35" fmla="*/ 14287 h 11"/>
                    <a:gd name="T36" fmla="*/ 10583 w 9"/>
                    <a:gd name="T37" fmla="*/ 11112 h 11"/>
                    <a:gd name="T38" fmla="*/ 14111 w 9"/>
                    <a:gd name="T39" fmla="*/ 11112 h 11"/>
                    <a:gd name="T40" fmla="*/ 14111 w 9"/>
                    <a:gd name="T41" fmla="*/ 9525 h 11"/>
                    <a:gd name="T42" fmla="*/ 15875 w 9"/>
                    <a:gd name="T43" fmla="*/ 9525 h 11"/>
                    <a:gd name="T44" fmla="*/ 15875 w 9"/>
                    <a:gd name="T45" fmla="*/ 7937 h 11"/>
                    <a:gd name="T46" fmla="*/ 15875 w 9"/>
                    <a:gd name="T47" fmla="*/ 6350 h 11"/>
                    <a:gd name="T48" fmla="*/ 14111 w 9"/>
                    <a:gd name="T49" fmla="*/ 6350 h 11"/>
                    <a:gd name="T50" fmla="*/ 10583 w 9"/>
                    <a:gd name="T51" fmla="*/ 6350 h 11"/>
                    <a:gd name="T52" fmla="*/ 10583 w 9"/>
                    <a:gd name="T53" fmla="*/ 3175 h 11"/>
                    <a:gd name="T54" fmla="*/ 15875 w 9"/>
                    <a:gd name="T55" fmla="*/ 3175 h 11"/>
                    <a:gd name="T56" fmla="*/ 14111 w 9"/>
                    <a:gd name="T57" fmla="*/ 3175 h 11"/>
                    <a:gd name="T58" fmla="*/ 14111 w 9"/>
                    <a:gd name="T59" fmla="*/ 1587 h 11"/>
                    <a:gd name="T60" fmla="*/ 14111 w 9"/>
                    <a:gd name="T61" fmla="*/ 0 h 11"/>
                    <a:gd name="T62" fmla="*/ 10583 w 9"/>
                    <a:gd name="T63" fmla="*/ 0 h 11"/>
                    <a:gd name="T64" fmla="*/ 8819 w 9"/>
                    <a:gd name="T65" fmla="*/ 1587 h 11"/>
                    <a:gd name="T66" fmla="*/ 7056 w 9"/>
                    <a:gd name="T67" fmla="*/ 1587 h 11"/>
                    <a:gd name="T68" fmla="*/ 7056 w 9"/>
                    <a:gd name="T69" fmla="*/ 0 h 11"/>
                    <a:gd name="T70" fmla="*/ 5292 w 9"/>
                    <a:gd name="T71" fmla="*/ 1587 h 11"/>
                    <a:gd name="T72" fmla="*/ 5292 w 9"/>
                    <a:gd name="T73" fmla="*/ 0 h 11"/>
                    <a:gd name="T74" fmla="*/ 3528 w 9"/>
                    <a:gd name="T75" fmla="*/ 0 h 11"/>
                    <a:gd name="T76" fmla="*/ 3528 w 9"/>
                    <a:gd name="T77" fmla="*/ 1587 h 11"/>
                    <a:gd name="T78" fmla="*/ 0 w 9"/>
                    <a:gd name="T79" fmla="*/ 3175 h 1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"/>
                    <a:gd name="T121" fmla="*/ 0 h 11"/>
                    <a:gd name="T122" fmla="*/ 9 w 9"/>
                    <a:gd name="T123" fmla="*/ 11 h 1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" h="11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1" name="Freeform 115"/>
                <p:cNvSpPr>
                  <a:spLocks noChangeAspect="1"/>
                </p:cNvSpPr>
                <p:nvPr/>
              </p:nvSpPr>
              <p:spPr bwMode="auto">
                <a:xfrm>
                  <a:off x="7072174" y="4473025"/>
                  <a:ext cx="12981" cy="13624"/>
                </a:xfrm>
                <a:custGeom>
                  <a:avLst/>
                  <a:gdLst>
                    <a:gd name="T0" fmla="*/ 0 w 9"/>
                    <a:gd name="T1" fmla="*/ 2117 h 6"/>
                    <a:gd name="T2" fmla="*/ 1587 w 9"/>
                    <a:gd name="T3" fmla="*/ 2117 h 6"/>
                    <a:gd name="T4" fmla="*/ 4762 w 9"/>
                    <a:gd name="T5" fmla="*/ 4233 h 6"/>
                    <a:gd name="T6" fmla="*/ 6350 w 9"/>
                    <a:gd name="T7" fmla="*/ 8467 h 6"/>
                    <a:gd name="T8" fmla="*/ 7937 w 9"/>
                    <a:gd name="T9" fmla="*/ 10583 h 6"/>
                    <a:gd name="T10" fmla="*/ 9525 w 9"/>
                    <a:gd name="T11" fmla="*/ 10583 h 6"/>
                    <a:gd name="T12" fmla="*/ 11112 w 9"/>
                    <a:gd name="T13" fmla="*/ 12700 h 6"/>
                    <a:gd name="T14" fmla="*/ 14287 w 9"/>
                    <a:gd name="T15" fmla="*/ 12700 h 6"/>
                    <a:gd name="T16" fmla="*/ 14287 w 9"/>
                    <a:gd name="T17" fmla="*/ 10583 h 6"/>
                    <a:gd name="T18" fmla="*/ 11112 w 9"/>
                    <a:gd name="T19" fmla="*/ 10583 h 6"/>
                    <a:gd name="T20" fmla="*/ 11112 w 9"/>
                    <a:gd name="T21" fmla="*/ 8467 h 6"/>
                    <a:gd name="T22" fmla="*/ 11112 w 9"/>
                    <a:gd name="T23" fmla="*/ 4233 h 6"/>
                    <a:gd name="T24" fmla="*/ 9525 w 9"/>
                    <a:gd name="T25" fmla="*/ 4233 h 6"/>
                    <a:gd name="T26" fmla="*/ 11112 w 9"/>
                    <a:gd name="T27" fmla="*/ 4233 h 6"/>
                    <a:gd name="T28" fmla="*/ 11112 w 9"/>
                    <a:gd name="T29" fmla="*/ 2117 h 6"/>
                    <a:gd name="T30" fmla="*/ 14287 w 9"/>
                    <a:gd name="T31" fmla="*/ 2117 h 6"/>
                    <a:gd name="T32" fmla="*/ 11112 w 9"/>
                    <a:gd name="T33" fmla="*/ 2117 h 6"/>
                    <a:gd name="T34" fmla="*/ 9525 w 9"/>
                    <a:gd name="T35" fmla="*/ 0 h 6"/>
                    <a:gd name="T36" fmla="*/ 7937 w 9"/>
                    <a:gd name="T37" fmla="*/ 0 h 6"/>
                    <a:gd name="T38" fmla="*/ 6350 w 9"/>
                    <a:gd name="T39" fmla="*/ 0 h 6"/>
                    <a:gd name="T40" fmla="*/ 4762 w 9"/>
                    <a:gd name="T41" fmla="*/ 0 h 6"/>
                    <a:gd name="T42" fmla="*/ 1587 w 9"/>
                    <a:gd name="T43" fmla="*/ 0 h 6"/>
                    <a:gd name="T44" fmla="*/ 0 w 9"/>
                    <a:gd name="T45" fmla="*/ 0 h 6"/>
                    <a:gd name="T46" fmla="*/ 0 w 9"/>
                    <a:gd name="T47" fmla="*/ 2117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"/>
                    <a:gd name="T73" fmla="*/ 0 h 6"/>
                    <a:gd name="T74" fmla="*/ 9 w 9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" h="6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2" name="Freeform 116"/>
                <p:cNvSpPr>
                  <a:spLocks noChangeAspect="1"/>
                </p:cNvSpPr>
                <p:nvPr/>
              </p:nvSpPr>
              <p:spPr bwMode="auto">
                <a:xfrm>
                  <a:off x="7073796" y="4404904"/>
                  <a:ext cx="16227" cy="10218"/>
                </a:xfrm>
                <a:custGeom>
                  <a:avLst/>
                  <a:gdLst>
                    <a:gd name="T0" fmla="*/ 0 w 10"/>
                    <a:gd name="T1" fmla="*/ 7938 h 6"/>
                    <a:gd name="T2" fmla="*/ 0 w 10"/>
                    <a:gd name="T3" fmla="*/ 4763 h 6"/>
                    <a:gd name="T4" fmla="*/ 3175 w 10"/>
                    <a:gd name="T5" fmla="*/ 4763 h 6"/>
                    <a:gd name="T6" fmla="*/ 4762 w 10"/>
                    <a:gd name="T7" fmla="*/ 4763 h 6"/>
                    <a:gd name="T8" fmla="*/ 4762 w 10"/>
                    <a:gd name="T9" fmla="*/ 3175 h 6"/>
                    <a:gd name="T10" fmla="*/ 4762 w 10"/>
                    <a:gd name="T11" fmla="*/ 1588 h 6"/>
                    <a:gd name="T12" fmla="*/ 6350 w 10"/>
                    <a:gd name="T13" fmla="*/ 1588 h 6"/>
                    <a:gd name="T14" fmla="*/ 9525 w 10"/>
                    <a:gd name="T15" fmla="*/ 1588 h 6"/>
                    <a:gd name="T16" fmla="*/ 12700 w 10"/>
                    <a:gd name="T17" fmla="*/ 0 h 6"/>
                    <a:gd name="T18" fmla="*/ 12700 w 10"/>
                    <a:gd name="T19" fmla="*/ 1588 h 6"/>
                    <a:gd name="T20" fmla="*/ 14288 w 10"/>
                    <a:gd name="T21" fmla="*/ 1588 h 6"/>
                    <a:gd name="T22" fmla="*/ 14288 w 10"/>
                    <a:gd name="T23" fmla="*/ 0 h 6"/>
                    <a:gd name="T24" fmla="*/ 15875 w 10"/>
                    <a:gd name="T25" fmla="*/ 0 h 6"/>
                    <a:gd name="T26" fmla="*/ 15875 w 10"/>
                    <a:gd name="T27" fmla="*/ 1588 h 6"/>
                    <a:gd name="T28" fmla="*/ 15875 w 10"/>
                    <a:gd name="T29" fmla="*/ 3175 h 6"/>
                    <a:gd name="T30" fmla="*/ 15875 w 10"/>
                    <a:gd name="T31" fmla="*/ 1588 h 6"/>
                    <a:gd name="T32" fmla="*/ 15875 w 10"/>
                    <a:gd name="T33" fmla="*/ 3175 h 6"/>
                    <a:gd name="T34" fmla="*/ 15875 w 10"/>
                    <a:gd name="T35" fmla="*/ 4763 h 6"/>
                    <a:gd name="T36" fmla="*/ 15875 w 10"/>
                    <a:gd name="T37" fmla="*/ 7938 h 6"/>
                    <a:gd name="T38" fmla="*/ 14288 w 10"/>
                    <a:gd name="T39" fmla="*/ 7938 h 6"/>
                    <a:gd name="T40" fmla="*/ 14288 w 10"/>
                    <a:gd name="T41" fmla="*/ 4763 h 6"/>
                    <a:gd name="T42" fmla="*/ 12700 w 10"/>
                    <a:gd name="T43" fmla="*/ 4763 h 6"/>
                    <a:gd name="T44" fmla="*/ 12700 w 10"/>
                    <a:gd name="T45" fmla="*/ 3175 h 6"/>
                    <a:gd name="T46" fmla="*/ 14288 w 10"/>
                    <a:gd name="T47" fmla="*/ 3175 h 6"/>
                    <a:gd name="T48" fmla="*/ 12700 w 10"/>
                    <a:gd name="T49" fmla="*/ 1588 h 6"/>
                    <a:gd name="T50" fmla="*/ 12700 w 10"/>
                    <a:gd name="T51" fmla="*/ 3175 h 6"/>
                    <a:gd name="T52" fmla="*/ 9525 w 10"/>
                    <a:gd name="T53" fmla="*/ 3175 h 6"/>
                    <a:gd name="T54" fmla="*/ 9525 w 10"/>
                    <a:gd name="T55" fmla="*/ 4763 h 6"/>
                    <a:gd name="T56" fmla="*/ 7938 w 10"/>
                    <a:gd name="T57" fmla="*/ 4763 h 6"/>
                    <a:gd name="T58" fmla="*/ 7938 w 10"/>
                    <a:gd name="T59" fmla="*/ 7938 h 6"/>
                    <a:gd name="T60" fmla="*/ 6350 w 10"/>
                    <a:gd name="T61" fmla="*/ 7938 h 6"/>
                    <a:gd name="T62" fmla="*/ 4762 w 10"/>
                    <a:gd name="T63" fmla="*/ 7938 h 6"/>
                    <a:gd name="T64" fmla="*/ 3175 w 10"/>
                    <a:gd name="T65" fmla="*/ 7938 h 6"/>
                    <a:gd name="T66" fmla="*/ 0 w 10"/>
                    <a:gd name="T67" fmla="*/ 9525 h 6"/>
                    <a:gd name="T68" fmla="*/ 0 w 10"/>
                    <a:gd name="T69" fmla="*/ 7938 h 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"/>
                    <a:gd name="T106" fmla="*/ 0 h 6"/>
                    <a:gd name="T107" fmla="*/ 10 w 10"/>
                    <a:gd name="T108" fmla="*/ 6 h 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" h="6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3" name="Freeform 117"/>
                <p:cNvSpPr>
                  <a:spLocks noChangeAspect="1"/>
                </p:cNvSpPr>
                <p:nvPr/>
              </p:nvSpPr>
              <p:spPr bwMode="auto">
                <a:xfrm>
                  <a:off x="7023494" y="4587126"/>
                  <a:ext cx="12981" cy="13624"/>
                </a:xfrm>
                <a:custGeom>
                  <a:avLst/>
                  <a:gdLst>
                    <a:gd name="T0" fmla="*/ 0 w 8"/>
                    <a:gd name="T1" fmla="*/ 4233 h 6"/>
                    <a:gd name="T2" fmla="*/ 0 w 8"/>
                    <a:gd name="T3" fmla="*/ 2117 h 6"/>
                    <a:gd name="T4" fmla="*/ 3175 w 8"/>
                    <a:gd name="T5" fmla="*/ 2117 h 6"/>
                    <a:gd name="T6" fmla="*/ 3175 w 8"/>
                    <a:gd name="T7" fmla="*/ 0 h 6"/>
                    <a:gd name="T8" fmla="*/ 4762 w 8"/>
                    <a:gd name="T9" fmla="*/ 2117 h 6"/>
                    <a:gd name="T10" fmla="*/ 6350 w 8"/>
                    <a:gd name="T11" fmla="*/ 2117 h 6"/>
                    <a:gd name="T12" fmla="*/ 7937 w 8"/>
                    <a:gd name="T13" fmla="*/ 2117 h 6"/>
                    <a:gd name="T14" fmla="*/ 9525 w 8"/>
                    <a:gd name="T15" fmla="*/ 0 h 6"/>
                    <a:gd name="T16" fmla="*/ 9525 w 8"/>
                    <a:gd name="T17" fmla="*/ 4233 h 6"/>
                    <a:gd name="T18" fmla="*/ 12700 w 8"/>
                    <a:gd name="T19" fmla="*/ 4233 h 6"/>
                    <a:gd name="T20" fmla="*/ 12700 w 8"/>
                    <a:gd name="T21" fmla="*/ 6350 h 6"/>
                    <a:gd name="T22" fmla="*/ 9525 w 8"/>
                    <a:gd name="T23" fmla="*/ 6350 h 6"/>
                    <a:gd name="T24" fmla="*/ 9525 w 8"/>
                    <a:gd name="T25" fmla="*/ 8467 h 6"/>
                    <a:gd name="T26" fmla="*/ 9525 w 8"/>
                    <a:gd name="T27" fmla="*/ 12700 h 6"/>
                    <a:gd name="T28" fmla="*/ 7937 w 8"/>
                    <a:gd name="T29" fmla="*/ 8467 h 6"/>
                    <a:gd name="T30" fmla="*/ 6350 w 8"/>
                    <a:gd name="T31" fmla="*/ 8467 h 6"/>
                    <a:gd name="T32" fmla="*/ 6350 w 8"/>
                    <a:gd name="T33" fmla="*/ 6350 h 6"/>
                    <a:gd name="T34" fmla="*/ 4762 w 8"/>
                    <a:gd name="T35" fmla="*/ 6350 h 6"/>
                    <a:gd name="T36" fmla="*/ 3175 w 8"/>
                    <a:gd name="T37" fmla="*/ 6350 h 6"/>
                    <a:gd name="T38" fmla="*/ 3175 w 8"/>
                    <a:gd name="T39" fmla="*/ 4233 h 6"/>
                    <a:gd name="T40" fmla="*/ 3175 w 8"/>
                    <a:gd name="T41" fmla="*/ 6350 h 6"/>
                    <a:gd name="T42" fmla="*/ 0 w 8"/>
                    <a:gd name="T43" fmla="*/ 6350 h 6"/>
                    <a:gd name="T44" fmla="*/ 0 w 8"/>
                    <a:gd name="T45" fmla="*/ 4233 h 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"/>
                    <a:gd name="T70" fmla="*/ 0 h 6"/>
                    <a:gd name="T71" fmla="*/ 8 w 8"/>
                    <a:gd name="T72" fmla="*/ 6 h 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" h="6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" name="Freeform 118"/>
                <p:cNvSpPr>
                  <a:spLocks noChangeAspect="1"/>
                </p:cNvSpPr>
                <p:nvPr/>
              </p:nvSpPr>
              <p:spPr bwMode="auto">
                <a:xfrm>
                  <a:off x="6940737" y="4777863"/>
                  <a:ext cx="14604" cy="6812"/>
                </a:xfrm>
                <a:custGeom>
                  <a:avLst/>
                  <a:gdLst>
                    <a:gd name="T0" fmla="*/ 0 w 8"/>
                    <a:gd name="T1" fmla="*/ 4762 h 4"/>
                    <a:gd name="T2" fmla="*/ 1786 w 8"/>
                    <a:gd name="T3" fmla="*/ 3175 h 4"/>
                    <a:gd name="T4" fmla="*/ 1786 w 8"/>
                    <a:gd name="T5" fmla="*/ 0 h 4"/>
                    <a:gd name="T6" fmla="*/ 3572 w 8"/>
                    <a:gd name="T7" fmla="*/ 0 h 4"/>
                    <a:gd name="T8" fmla="*/ 7144 w 8"/>
                    <a:gd name="T9" fmla="*/ 0 h 4"/>
                    <a:gd name="T10" fmla="*/ 8930 w 8"/>
                    <a:gd name="T11" fmla="*/ 0 h 4"/>
                    <a:gd name="T12" fmla="*/ 10716 w 8"/>
                    <a:gd name="T13" fmla="*/ 0 h 4"/>
                    <a:gd name="T14" fmla="*/ 12502 w 8"/>
                    <a:gd name="T15" fmla="*/ 0 h 4"/>
                    <a:gd name="T16" fmla="*/ 12502 w 8"/>
                    <a:gd name="T17" fmla="*/ 3175 h 4"/>
                    <a:gd name="T18" fmla="*/ 14288 w 8"/>
                    <a:gd name="T19" fmla="*/ 3175 h 4"/>
                    <a:gd name="T20" fmla="*/ 12502 w 8"/>
                    <a:gd name="T21" fmla="*/ 3175 h 4"/>
                    <a:gd name="T22" fmla="*/ 12502 w 8"/>
                    <a:gd name="T23" fmla="*/ 4762 h 4"/>
                    <a:gd name="T24" fmla="*/ 10716 w 8"/>
                    <a:gd name="T25" fmla="*/ 4762 h 4"/>
                    <a:gd name="T26" fmla="*/ 10716 w 8"/>
                    <a:gd name="T27" fmla="*/ 6350 h 4"/>
                    <a:gd name="T28" fmla="*/ 8930 w 8"/>
                    <a:gd name="T29" fmla="*/ 6350 h 4"/>
                    <a:gd name="T30" fmla="*/ 7144 w 8"/>
                    <a:gd name="T31" fmla="*/ 6350 h 4"/>
                    <a:gd name="T32" fmla="*/ 7144 w 8"/>
                    <a:gd name="T33" fmla="*/ 4762 h 4"/>
                    <a:gd name="T34" fmla="*/ 3572 w 8"/>
                    <a:gd name="T35" fmla="*/ 4762 h 4"/>
                    <a:gd name="T36" fmla="*/ 1786 w 8"/>
                    <a:gd name="T37" fmla="*/ 4762 h 4"/>
                    <a:gd name="T38" fmla="*/ 1786 w 8"/>
                    <a:gd name="T39" fmla="*/ 6350 h 4"/>
                    <a:gd name="T40" fmla="*/ 0 w 8"/>
                    <a:gd name="T41" fmla="*/ 4762 h 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4"/>
                    <a:gd name="T65" fmla="*/ 8 w 8"/>
                    <a:gd name="T66" fmla="*/ 4 h 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4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5" name="Freeform 119"/>
                <p:cNvSpPr>
                  <a:spLocks noChangeAspect="1"/>
                </p:cNvSpPr>
                <p:nvPr/>
              </p:nvSpPr>
              <p:spPr bwMode="auto">
                <a:xfrm>
                  <a:off x="7081910" y="4331674"/>
                  <a:ext cx="17849" cy="8516"/>
                </a:xfrm>
                <a:custGeom>
                  <a:avLst/>
                  <a:gdLst>
                    <a:gd name="T0" fmla="*/ 3528 w 9"/>
                    <a:gd name="T1" fmla="*/ 7620 h 5"/>
                    <a:gd name="T2" fmla="*/ 3528 w 9"/>
                    <a:gd name="T3" fmla="*/ 3810 h 5"/>
                    <a:gd name="T4" fmla="*/ 3528 w 9"/>
                    <a:gd name="T5" fmla="*/ 0 h 5"/>
                    <a:gd name="T6" fmla="*/ 0 w 9"/>
                    <a:gd name="T7" fmla="*/ 0 h 5"/>
                    <a:gd name="T8" fmla="*/ 3528 w 9"/>
                    <a:gd name="T9" fmla="*/ 0 h 5"/>
                    <a:gd name="T10" fmla="*/ 5292 w 9"/>
                    <a:gd name="T11" fmla="*/ 0 h 5"/>
                    <a:gd name="T12" fmla="*/ 5292 w 9"/>
                    <a:gd name="T13" fmla="*/ 3810 h 5"/>
                    <a:gd name="T14" fmla="*/ 7056 w 9"/>
                    <a:gd name="T15" fmla="*/ 3810 h 5"/>
                    <a:gd name="T16" fmla="*/ 7056 w 9"/>
                    <a:gd name="T17" fmla="*/ 5715 h 5"/>
                    <a:gd name="T18" fmla="*/ 8819 w 9"/>
                    <a:gd name="T19" fmla="*/ 5715 h 5"/>
                    <a:gd name="T20" fmla="*/ 10583 w 9"/>
                    <a:gd name="T21" fmla="*/ 5715 h 5"/>
                    <a:gd name="T22" fmla="*/ 10583 w 9"/>
                    <a:gd name="T23" fmla="*/ 3810 h 5"/>
                    <a:gd name="T24" fmla="*/ 14111 w 9"/>
                    <a:gd name="T25" fmla="*/ 3810 h 5"/>
                    <a:gd name="T26" fmla="*/ 14111 w 9"/>
                    <a:gd name="T27" fmla="*/ 5715 h 5"/>
                    <a:gd name="T28" fmla="*/ 14111 w 9"/>
                    <a:gd name="T29" fmla="*/ 3810 h 5"/>
                    <a:gd name="T30" fmla="*/ 15875 w 9"/>
                    <a:gd name="T31" fmla="*/ 3810 h 5"/>
                    <a:gd name="T32" fmla="*/ 15875 w 9"/>
                    <a:gd name="T33" fmla="*/ 5715 h 5"/>
                    <a:gd name="T34" fmla="*/ 15875 w 9"/>
                    <a:gd name="T35" fmla="*/ 7620 h 5"/>
                    <a:gd name="T36" fmla="*/ 14111 w 9"/>
                    <a:gd name="T37" fmla="*/ 5715 h 5"/>
                    <a:gd name="T38" fmla="*/ 14111 w 9"/>
                    <a:gd name="T39" fmla="*/ 7620 h 5"/>
                    <a:gd name="T40" fmla="*/ 10583 w 9"/>
                    <a:gd name="T41" fmla="*/ 7620 h 5"/>
                    <a:gd name="T42" fmla="*/ 10583 w 9"/>
                    <a:gd name="T43" fmla="*/ 5715 h 5"/>
                    <a:gd name="T44" fmla="*/ 10583 w 9"/>
                    <a:gd name="T45" fmla="*/ 7620 h 5"/>
                    <a:gd name="T46" fmla="*/ 8819 w 9"/>
                    <a:gd name="T47" fmla="*/ 7620 h 5"/>
                    <a:gd name="T48" fmla="*/ 7056 w 9"/>
                    <a:gd name="T49" fmla="*/ 7620 h 5"/>
                    <a:gd name="T50" fmla="*/ 7056 w 9"/>
                    <a:gd name="T51" fmla="*/ 9525 h 5"/>
                    <a:gd name="T52" fmla="*/ 5292 w 9"/>
                    <a:gd name="T53" fmla="*/ 7620 h 5"/>
                    <a:gd name="T54" fmla="*/ 5292 w 9"/>
                    <a:gd name="T55" fmla="*/ 9525 h 5"/>
                    <a:gd name="T56" fmla="*/ 3528 w 9"/>
                    <a:gd name="T57" fmla="*/ 7620 h 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"/>
                    <a:gd name="T88" fmla="*/ 0 h 5"/>
                    <a:gd name="T89" fmla="*/ 9 w 9"/>
                    <a:gd name="T90" fmla="*/ 5 h 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" h="5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6" name="Freeform 120"/>
                <p:cNvSpPr>
                  <a:spLocks noChangeAspect="1"/>
                </p:cNvSpPr>
                <p:nvPr/>
              </p:nvSpPr>
              <p:spPr bwMode="auto">
                <a:xfrm>
                  <a:off x="7031607" y="4459401"/>
                  <a:ext cx="6491" cy="8515"/>
                </a:xfrm>
                <a:custGeom>
                  <a:avLst/>
                  <a:gdLst>
                    <a:gd name="T0" fmla="*/ 0 w 5"/>
                    <a:gd name="T1" fmla="*/ 6804 h 7"/>
                    <a:gd name="T2" fmla="*/ 1270 w 5"/>
                    <a:gd name="T3" fmla="*/ 6804 h 7"/>
                    <a:gd name="T4" fmla="*/ 1270 w 5"/>
                    <a:gd name="T5" fmla="*/ 9525 h 7"/>
                    <a:gd name="T6" fmla="*/ 2540 w 5"/>
                    <a:gd name="T7" fmla="*/ 9525 h 7"/>
                    <a:gd name="T8" fmla="*/ 5080 w 5"/>
                    <a:gd name="T9" fmla="*/ 9525 h 7"/>
                    <a:gd name="T10" fmla="*/ 6350 w 5"/>
                    <a:gd name="T11" fmla="*/ 9525 h 7"/>
                    <a:gd name="T12" fmla="*/ 6350 w 5"/>
                    <a:gd name="T13" fmla="*/ 6804 h 7"/>
                    <a:gd name="T14" fmla="*/ 6350 w 5"/>
                    <a:gd name="T15" fmla="*/ 4082 h 7"/>
                    <a:gd name="T16" fmla="*/ 5080 w 5"/>
                    <a:gd name="T17" fmla="*/ 4082 h 7"/>
                    <a:gd name="T18" fmla="*/ 5080 w 5"/>
                    <a:gd name="T19" fmla="*/ 2721 h 7"/>
                    <a:gd name="T20" fmla="*/ 2540 w 5"/>
                    <a:gd name="T21" fmla="*/ 0 h 7"/>
                    <a:gd name="T22" fmla="*/ 2540 w 5"/>
                    <a:gd name="T23" fmla="*/ 2721 h 7"/>
                    <a:gd name="T24" fmla="*/ 1270 w 5"/>
                    <a:gd name="T25" fmla="*/ 2721 h 7"/>
                    <a:gd name="T26" fmla="*/ 1270 w 5"/>
                    <a:gd name="T27" fmla="*/ 4082 h 7"/>
                    <a:gd name="T28" fmla="*/ 0 w 5"/>
                    <a:gd name="T29" fmla="*/ 6804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"/>
                    <a:gd name="T46" fmla="*/ 0 h 7"/>
                    <a:gd name="T47" fmla="*/ 5 w 5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" h="7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7" name="Freeform 121"/>
                <p:cNvSpPr>
                  <a:spLocks noChangeAspect="1"/>
                </p:cNvSpPr>
                <p:nvPr/>
              </p:nvSpPr>
              <p:spPr bwMode="auto">
                <a:xfrm>
                  <a:off x="6948851" y="4794893"/>
                  <a:ext cx="12981" cy="10218"/>
                </a:xfrm>
                <a:custGeom>
                  <a:avLst/>
                  <a:gdLst>
                    <a:gd name="T0" fmla="*/ 0 w 8"/>
                    <a:gd name="T1" fmla="*/ 9525 h 5"/>
                    <a:gd name="T2" fmla="*/ 1786 w 8"/>
                    <a:gd name="T3" fmla="*/ 9525 h 5"/>
                    <a:gd name="T4" fmla="*/ 3572 w 8"/>
                    <a:gd name="T5" fmla="*/ 9525 h 5"/>
                    <a:gd name="T6" fmla="*/ 5358 w 8"/>
                    <a:gd name="T7" fmla="*/ 9525 h 5"/>
                    <a:gd name="T8" fmla="*/ 3572 w 8"/>
                    <a:gd name="T9" fmla="*/ 9525 h 5"/>
                    <a:gd name="T10" fmla="*/ 5358 w 8"/>
                    <a:gd name="T11" fmla="*/ 7620 h 5"/>
                    <a:gd name="T12" fmla="*/ 5358 w 8"/>
                    <a:gd name="T13" fmla="*/ 9525 h 5"/>
                    <a:gd name="T14" fmla="*/ 5358 w 8"/>
                    <a:gd name="T15" fmla="*/ 7620 h 5"/>
                    <a:gd name="T16" fmla="*/ 8929 w 8"/>
                    <a:gd name="T17" fmla="*/ 7620 h 5"/>
                    <a:gd name="T18" fmla="*/ 8929 w 8"/>
                    <a:gd name="T19" fmla="*/ 9525 h 5"/>
                    <a:gd name="T20" fmla="*/ 10715 w 8"/>
                    <a:gd name="T21" fmla="*/ 9525 h 5"/>
                    <a:gd name="T22" fmla="*/ 12501 w 8"/>
                    <a:gd name="T23" fmla="*/ 9525 h 5"/>
                    <a:gd name="T24" fmla="*/ 10715 w 8"/>
                    <a:gd name="T25" fmla="*/ 7620 h 5"/>
                    <a:gd name="T26" fmla="*/ 12501 w 8"/>
                    <a:gd name="T27" fmla="*/ 7620 h 5"/>
                    <a:gd name="T28" fmla="*/ 10715 w 8"/>
                    <a:gd name="T29" fmla="*/ 7620 h 5"/>
                    <a:gd name="T30" fmla="*/ 12501 w 8"/>
                    <a:gd name="T31" fmla="*/ 3810 h 5"/>
                    <a:gd name="T32" fmla="*/ 10715 w 8"/>
                    <a:gd name="T33" fmla="*/ 3810 h 5"/>
                    <a:gd name="T34" fmla="*/ 12501 w 8"/>
                    <a:gd name="T35" fmla="*/ 3810 h 5"/>
                    <a:gd name="T36" fmla="*/ 14287 w 8"/>
                    <a:gd name="T37" fmla="*/ 1905 h 5"/>
                    <a:gd name="T38" fmla="*/ 12501 w 8"/>
                    <a:gd name="T39" fmla="*/ 1905 h 5"/>
                    <a:gd name="T40" fmla="*/ 12501 w 8"/>
                    <a:gd name="T41" fmla="*/ 0 h 5"/>
                    <a:gd name="T42" fmla="*/ 12501 w 8"/>
                    <a:gd name="T43" fmla="*/ 1905 h 5"/>
                    <a:gd name="T44" fmla="*/ 10715 w 8"/>
                    <a:gd name="T45" fmla="*/ 1905 h 5"/>
                    <a:gd name="T46" fmla="*/ 8929 w 8"/>
                    <a:gd name="T47" fmla="*/ 1905 h 5"/>
                    <a:gd name="T48" fmla="*/ 8929 w 8"/>
                    <a:gd name="T49" fmla="*/ 3810 h 5"/>
                    <a:gd name="T50" fmla="*/ 5358 w 8"/>
                    <a:gd name="T51" fmla="*/ 3810 h 5"/>
                    <a:gd name="T52" fmla="*/ 3572 w 8"/>
                    <a:gd name="T53" fmla="*/ 3810 h 5"/>
                    <a:gd name="T54" fmla="*/ 1786 w 8"/>
                    <a:gd name="T55" fmla="*/ 7620 h 5"/>
                    <a:gd name="T56" fmla="*/ 0 w 8"/>
                    <a:gd name="T57" fmla="*/ 7620 h 5"/>
                    <a:gd name="T58" fmla="*/ 1786 w 8"/>
                    <a:gd name="T59" fmla="*/ 9525 h 5"/>
                    <a:gd name="T60" fmla="*/ 0 w 8"/>
                    <a:gd name="T61" fmla="*/ 9525 h 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"/>
                    <a:gd name="T94" fmla="*/ 0 h 5"/>
                    <a:gd name="T95" fmla="*/ 8 w 8"/>
                    <a:gd name="T96" fmla="*/ 5 h 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" h="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8" name="Freeform 122"/>
                <p:cNvSpPr>
                  <a:spLocks noChangeAspect="1"/>
                </p:cNvSpPr>
                <p:nvPr/>
              </p:nvSpPr>
              <p:spPr bwMode="auto">
                <a:xfrm>
                  <a:off x="7055947" y="4418528"/>
                  <a:ext cx="6491" cy="10218"/>
                </a:xfrm>
                <a:custGeom>
                  <a:avLst/>
                  <a:gdLst>
                    <a:gd name="T0" fmla="*/ 0 w 4"/>
                    <a:gd name="T1" fmla="*/ 7408 h 6"/>
                    <a:gd name="T2" fmla="*/ 0 w 4"/>
                    <a:gd name="T3" fmla="*/ 5556 h 6"/>
                    <a:gd name="T4" fmla="*/ 0 w 4"/>
                    <a:gd name="T5" fmla="*/ 1852 h 6"/>
                    <a:gd name="T6" fmla="*/ 1588 w 4"/>
                    <a:gd name="T7" fmla="*/ 1852 h 6"/>
                    <a:gd name="T8" fmla="*/ 1588 w 4"/>
                    <a:gd name="T9" fmla="*/ 0 h 6"/>
                    <a:gd name="T10" fmla="*/ 3175 w 4"/>
                    <a:gd name="T11" fmla="*/ 1852 h 6"/>
                    <a:gd name="T12" fmla="*/ 4762 w 4"/>
                    <a:gd name="T13" fmla="*/ 1852 h 6"/>
                    <a:gd name="T14" fmla="*/ 6350 w 4"/>
                    <a:gd name="T15" fmla="*/ 1852 h 6"/>
                    <a:gd name="T16" fmla="*/ 6350 w 4"/>
                    <a:gd name="T17" fmla="*/ 5556 h 6"/>
                    <a:gd name="T18" fmla="*/ 4762 w 4"/>
                    <a:gd name="T19" fmla="*/ 5556 h 6"/>
                    <a:gd name="T20" fmla="*/ 6350 w 4"/>
                    <a:gd name="T21" fmla="*/ 5556 h 6"/>
                    <a:gd name="T22" fmla="*/ 4762 w 4"/>
                    <a:gd name="T23" fmla="*/ 5556 h 6"/>
                    <a:gd name="T24" fmla="*/ 3175 w 4"/>
                    <a:gd name="T25" fmla="*/ 7408 h 6"/>
                    <a:gd name="T26" fmla="*/ 3175 w 4"/>
                    <a:gd name="T27" fmla="*/ 9260 h 6"/>
                    <a:gd name="T28" fmla="*/ 1588 w 4"/>
                    <a:gd name="T29" fmla="*/ 11112 h 6"/>
                    <a:gd name="T30" fmla="*/ 1588 w 4"/>
                    <a:gd name="T31" fmla="*/ 9260 h 6"/>
                    <a:gd name="T32" fmla="*/ 0 w 4"/>
                    <a:gd name="T33" fmla="*/ 7408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6"/>
                    <a:gd name="T53" fmla="*/ 4 w 4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6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9" name="Freeform 123"/>
                <p:cNvSpPr>
                  <a:spLocks noChangeAspect="1"/>
                </p:cNvSpPr>
                <p:nvPr/>
              </p:nvSpPr>
              <p:spPr bwMode="auto">
                <a:xfrm>
                  <a:off x="7038097" y="4483243"/>
                  <a:ext cx="8114" cy="8515"/>
                </a:xfrm>
                <a:custGeom>
                  <a:avLst/>
                  <a:gdLst>
                    <a:gd name="T0" fmla="*/ 0 w 5"/>
                    <a:gd name="T1" fmla="*/ 5292 h 6"/>
                    <a:gd name="T2" fmla="*/ 0 w 5"/>
                    <a:gd name="T3" fmla="*/ 3969 h 6"/>
                    <a:gd name="T4" fmla="*/ 0 w 5"/>
                    <a:gd name="T5" fmla="*/ 2646 h 6"/>
                    <a:gd name="T6" fmla="*/ 1905 w 5"/>
                    <a:gd name="T7" fmla="*/ 2646 h 6"/>
                    <a:gd name="T8" fmla="*/ 3810 w 5"/>
                    <a:gd name="T9" fmla="*/ 1323 h 6"/>
                    <a:gd name="T10" fmla="*/ 7620 w 5"/>
                    <a:gd name="T11" fmla="*/ 0 h 6"/>
                    <a:gd name="T12" fmla="*/ 9525 w 5"/>
                    <a:gd name="T13" fmla="*/ 1323 h 6"/>
                    <a:gd name="T14" fmla="*/ 7620 w 5"/>
                    <a:gd name="T15" fmla="*/ 2646 h 6"/>
                    <a:gd name="T16" fmla="*/ 7620 w 5"/>
                    <a:gd name="T17" fmla="*/ 3969 h 6"/>
                    <a:gd name="T18" fmla="*/ 3810 w 5"/>
                    <a:gd name="T19" fmla="*/ 5292 h 6"/>
                    <a:gd name="T20" fmla="*/ 3810 w 5"/>
                    <a:gd name="T21" fmla="*/ 7938 h 6"/>
                    <a:gd name="T22" fmla="*/ 1905 w 5"/>
                    <a:gd name="T23" fmla="*/ 5292 h 6"/>
                    <a:gd name="T24" fmla="*/ 0 w 5"/>
                    <a:gd name="T25" fmla="*/ 5292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6"/>
                    <a:gd name="T41" fmla="*/ 5 w 5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6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0" name="Freeform 124"/>
                <p:cNvSpPr>
                  <a:spLocks noChangeAspect="1"/>
                </p:cNvSpPr>
                <p:nvPr/>
              </p:nvSpPr>
              <p:spPr bwMode="auto">
                <a:xfrm>
                  <a:off x="7072174" y="4486649"/>
                  <a:ext cx="12981" cy="6812"/>
                </a:xfrm>
                <a:custGeom>
                  <a:avLst/>
                  <a:gdLst>
                    <a:gd name="T0" fmla="*/ 0 w 9"/>
                    <a:gd name="T1" fmla="*/ 1270 h 5"/>
                    <a:gd name="T2" fmla="*/ 0 w 9"/>
                    <a:gd name="T3" fmla="*/ 0 h 5"/>
                    <a:gd name="T4" fmla="*/ 4762 w 9"/>
                    <a:gd name="T5" fmla="*/ 0 h 5"/>
                    <a:gd name="T6" fmla="*/ 6350 w 9"/>
                    <a:gd name="T7" fmla="*/ 0 h 5"/>
                    <a:gd name="T8" fmla="*/ 6350 w 9"/>
                    <a:gd name="T9" fmla="*/ 1270 h 5"/>
                    <a:gd name="T10" fmla="*/ 4762 w 9"/>
                    <a:gd name="T11" fmla="*/ 1270 h 5"/>
                    <a:gd name="T12" fmla="*/ 6350 w 9"/>
                    <a:gd name="T13" fmla="*/ 2540 h 5"/>
                    <a:gd name="T14" fmla="*/ 7937 w 9"/>
                    <a:gd name="T15" fmla="*/ 2540 h 5"/>
                    <a:gd name="T16" fmla="*/ 9525 w 9"/>
                    <a:gd name="T17" fmla="*/ 2540 h 5"/>
                    <a:gd name="T18" fmla="*/ 11112 w 9"/>
                    <a:gd name="T19" fmla="*/ 2540 h 5"/>
                    <a:gd name="T20" fmla="*/ 11112 w 9"/>
                    <a:gd name="T21" fmla="*/ 5080 h 5"/>
                    <a:gd name="T22" fmla="*/ 14287 w 9"/>
                    <a:gd name="T23" fmla="*/ 5080 h 5"/>
                    <a:gd name="T24" fmla="*/ 9525 w 9"/>
                    <a:gd name="T25" fmla="*/ 5080 h 5"/>
                    <a:gd name="T26" fmla="*/ 9525 w 9"/>
                    <a:gd name="T27" fmla="*/ 6350 h 5"/>
                    <a:gd name="T28" fmla="*/ 9525 w 9"/>
                    <a:gd name="T29" fmla="*/ 5080 h 5"/>
                    <a:gd name="T30" fmla="*/ 7937 w 9"/>
                    <a:gd name="T31" fmla="*/ 5080 h 5"/>
                    <a:gd name="T32" fmla="*/ 6350 w 9"/>
                    <a:gd name="T33" fmla="*/ 5080 h 5"/>
                    <a:gd name="T34" fmla="*/ 4762 w 9"/>
                    <a:gd name="T35" fmla="*/ 2540 h 5"/>
                    <a:gd name="T36" fmla="*/ 1587 w 9"/>
                    <a:gd name="T37" fmla="*/ 2540 h 5"/>
                    <a:gd name="T38" fmla="*/ 1587 w 9"/>
                    <a:gd name="T39" fmla="*/ 1270 h 5"/>
                    <a:gd name="T40" fmla="*/ 0 w 9"/>
                    <a:gd name="T41" fmla="*/ 1270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5"/>
                    <a:gd name="T65" fmla="*/ 9 w 9"/>
                    <a:gd name="T66" fmla="*/ 5 h 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1" name="Freeform 125"/>
                <p:cNvSpPr>
                  <a:spLocks noChangeAspect="1"/>
                </p:cNvSpPr>
                <p:nvPr/>
              </p:nvSpPr>
              <p:spPr bwMode="auto">
                <a:xfrm>
                  <a:off x="6913153" y="4782972"/>
                  <a:ext cx="9736" cy="3406"/>
                </a:xfrm>
                <a:custGeom>
                  <a:avLst/>
                  <a:gdLst>
                    <a:gd name="T0" fmla="*/ 0 w 6"/>
                    <a:gd name="T1" fmla="*/ 0 h 2"/>
                    <a:gd name="T2" fmla="*/ 1588 w 6"/>
                    <a:gd name="T3" fmla="*/ 1588 h 2"/>
                    <a:gd name="T4" fmla="*/ 4763 w 6"/>
                    <a:gd name="T5" fmla="*/ 1588 h 2"/>
                    <a:gd name="T6" fmla="*/ 6350 w 6"/>
                    <a:gd name="T7" fmla="*/ 3175 h 2"/>
                    <a:gd name="T8" fmla="*/ 7938 w 6"/>
                    <a:gd name="T9" fmla="*/ 3175 h 2"/>
                    <a:gd name="T10" fmla="*/ 9525 w 6"/>
                    <a:gd name="T11" fmla="*/ 1588 h 2"/>
                    <a:gd name="T12" fmla="*/ 9525 w 6"/>
                    <a:gd name="T13" fmla="*/ 0 h 2"/>
                    <a:gd name="T14" fmla="*/ 7938 w 6"/>
                    <a:gd name="T15" fmla="*/ 0 h 2"/>
                    <a:gd name="T16" fmla="*/ 6350 w 6"/>
                    <a:gd name="T17" fmla="*/ 0 h 2"/>
                    <a:gd name="T18" fmla="*/ 4763 w 6"/>
                    <a:gd name="T19" fmla="*/ 0 h 2"/>
                    <a:gd name="T20" fmla="*/ 1588 w 6"/>
                    <a:gd name="T21" fmla="*/ 0 h 2"/>
                    <a:gd name="T22" fmla="*/ 0 w 6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"/>
                    <a:gd name="T37" fmla="*/ 0 h 2"/>
                    <a:gd name="T38" fmla="*/ 6 w 6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2" name="Freeform 126"/>
                <p:cNvSpPr>
                  <a:spLocks noChangeAspect="1"/>
                </p:cNvSpPr>
                <p:nvPr/>
              </p:nvSpPr>
              <p:spPr bwMode="auto">
                <a:xfrm>
                  <a:off x="7028361" y="4435558"/>
                  <a:ext cx="3245" cy="8515"/>
                </a:xfrm>
                <a:custGeom>
                  <a:avLst/>
                  <a:gdLst>
                    <a:gd name="T0" fmla="*/ 0 w 3"/>
                    <a:gd name="T1" fmla="*/ 3175 h 5"/>
                    <a:gd name="T2" fmla="*/ 0 w 3"/>
                    <a:gd name="T3" fmla="*/ 1588 h 5"/>
                    <a:gd name="T4" fmla="*/ 1058 w 3"/>
                    <a:gd name="T5" fmla="*/ 1588 h 5"/>
                    <a:gd name="T6" fmla="*/ 1058 w 3"/>
                    <a:gd name="T7" fmla="*/ 0 h 5"/>
                    <a:gd name="T8" fmla="*/ 2117 w 3"/>
                    <a:gd name="T9" fmla="*/ 0 h 5"/>
                    <a:gd name="T10" fmla="*/ 2117 w 3"/>
                    <a:gd name="T11" fmla="*/ 1588 h 5"/>
                    <a:gd name="T12" fmla="*/ 3175 w 3"/>
                    <a:gd name="T13" fmla="*/ 1588 h 5"/>
                    <a:gd name="T14" fmla="*/ 3175 w 3"/>
                    <a:gd name="T15" fmla="*/ 3175 h 5"/>
                    <a:gd name="T16" fmla="*/ 2117 w 3"/>
                    <a:gd name="T17" fmla="*/ 6350 h 5"/>
                    <a:gd name="T18" fmla="*/ 2117 w 3"/>
                    <a:gd name="T19" fmla="*/ 7938 h 5"/>
                    <a:gd name="T20" fmla="*/ 1058 w 3"/>
                    <a:gd name="T21" fmla="*/ 7938 h 5"/>
                    <a:gd name="T22" fmla="*/ 1058 w 3"/>
                    <a:gd name="T23" fmla="*/ 6350 h 5"/>
                    <a:gd name="T24" fmla="*/ 0 w 3"/>
                    <a:gd name="T25" fmla="*/ 6350 h 5"/>
                    <a:gd name="T26" fmla="*/ 0 w 3"/>
                    <a:gd name="T27" fmla="*/ 317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5"/>
                    <a:gd name="T44" fmla="*/ 3 w 3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5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3" name="Freeform 127"/>
                <p:cNvSpPr>
                  <a:spLocks noChangeAspect="1"/>
                </p:cNvSpPr>
                <p:nvPr/>
              </p:nvSpPr>
              <p:spPr bwMode="auto">
                <a:xfrm>
                  <a:off x="7085155" y="4444073"/>
                  <a:ext cx="8113" cy="8516"/>
                </a:xfrm>
                <a:custGeom>
                  <a:avLst/>
                  <a:gdLst>
                    <a:gd name="T0" fmla="*/ 0 w 3"/>
                    <a:gd name="T1" fmla="*/ 9525 h 5"/>
                    <a:gd name="T2" fmla="*/ 2117 w 3"/>
                    <a:gd name="T3" fmla="*/ 9525 h 5"/>
                    <a:gd name="T4" fmla="*/ 4233 w 3"/>
                    <a:gd name="T5" fmla="*/ 9525 h 5"/>
                    <a:gd name="T6" fmla="*/ 4233 w 3"/>
                    <a:gd name="T7" fmla="*/ 3810 h 5"/>
                    <a:gd name="T8" fmla="*/ 6350 w 3"/>
                    <a:gd name="T9" fmla="*/ 3810 h 5"/>
                    <a:gd name="T10" fmla="*/ 4233 w 3"/>
                    <a:gd name="T11" fmla="*/ 3810 h 5"/>
                    <a:gd name="T12" fmla="*/ 4233 w 3"/>
                    <a:gd name="T13" fmla="*/ 1905 h 5"/>
                    <a:gd name="T14" fmla="*/ 6350 w 3"/>
                    <a:gd name="T15" fmla="*/ 0 h 5"/>
                    <a:gd name="T16" fmla="*/ 4233 w 3"/>
                    <a:gd name="T17" fmla="*/ 0 h 5"/>
                    <a:gd name="T18" fmla="*/ 2117 w 3"/>
                    <a:gd name="T19" fmla="*/ 1905 h 5"/>
                    <a:gd name="T20" fmla="*/ 2117 w 3"/>
                    <a:gd name="T21" fmla="*/ 0 h 5"/>
                    <a:gd name="T22" fmla="*/ 2117 w 3"/>
                    <a:gd name="T23" fmla="*/ 1905 h 5"/>
                    <a:gd name="T24" fmla="*/ 2117 w 3"/>
                    <a:gd name="T25" fmla="*/ 3810 h 5"/>
                    <a:gd name="T26" fmla="*/ 2117 w 3"/>
                    <a:gd name="T27" fmla="*/ 5715 h 5"/>
                    <a:gd name="T28" fmla="*/ 0 w 3"/>
                    <a:gd name="T29" fmla="*/ 9525 h 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"/>
                    <a:gd name="T46" fmla="*/ 0 h 5"/>
                    <a:gd name="T47" fmla="*/ 3 w 3"/>
                    <a:gd name="T48" fmla="*/ 5 h 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" h="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" name="Freeform 128"/>
                <p:cNvSpPr>
                  <a:spLocks noChangeAspect="1"/>
                </p:cNvSpPr>
                <p:nvPr/>
              </p:nvSpPr>
              <p:spPr bwMode="auto">
                <a:xfrm>
                  <a:off x="7051078" y="4573502"/>
                  <a:ext cx="9736" cy="11922"/>
                </a:xfrm>
                <a:custGeom>
                  <a:avLst/>
                  <a:gdLst>
                    <a:gd name="T0" fmla="*/ 0 w 5"/>
                    <a:gd name="T1" fmla="*/ 9260 h 6"/>
                    <a:gd name="T2" fmla="*/ 0 w 5"/>
                    <a:gd name="T3" fmla="*/ 7408 h 6"/>
                    <a:gd name="T4" fmla="*/ 3810 w 5"/>
                    <a:gd name="T5" fmla="*/ 5556 h 6"/>
                    <a:gd name="T6" fmla="*/ 3810 w 5"/>
                    <a:gd name="T7" fmla="*/ 3704 h 6"/>
                    <a:gd name="T8" fmla="*/ 3810 w 5"/>
                    <a:gd name="T9" fmla="*/ 0 h 6"/>
                    <a:gd name="T10" fmla="*/ 5715 w 5"/>
                    <a:gd name="T11" fmla="*/ 3704 h 6"/>
                    <a:gd name="T12" fmla="*/ 5715 w 5"/>
                    <a:gd name="T13" fmla="*/ 5556 h 6"/>
                    <a:gd name="T14" fmla="*/ 5715 w 5"/>
                    <a:gd name="T15" fmla="*/ 7408 h 6"/>
                    <a:gd name="T16" fmla="*/ 7620 w 5"/>
                    <a:gd name="T17" fmla="*/ 7408 h 6"/>
                    <a:gd name="T18" fmla="*/ 7620 w 5"/>
                    <a:gd name="T19" fmla="*/ 5556 h 6"/>
                    <a:gd name="T20" fmla="*/ 9525 w 5"/>
                    <a:gd name="T21" fmla="*/ 5556 h 6"/>
                    <a:gd name="T22" fmla="*/ 9525 w 5"/>
                    <a:gd name="T23" fmla="*/ 7408 h 6"/>
                    <a:gd name="T24" fmla="*/ 7620 w 5"/>
                    <a:gd name="T25" fmla="*/ 7408 h 6"/>
                    <a:gd name="T26" fmla="*/ 7620 w 5"/>
                    <a:gd name="T27" fmla="*/ 9260 h 6"/>
                    <a:gd name="T28" fmla="*/ 5715 w 5"/>
                    <a:gd name="T29" fmla="*/ 9260 h 6"/>
                    <a:gd name="T30" fmla="*/ 5715 w 5"/>
                    <a:gd name="T31" fmla="*/ 7408 h 6"/>
                    <a:gd name="T32" fmla="*/ 5715 w 5"/>
                    <a:gd name="T33" fmla="*/ 9260 h 6"/>
                    <a:gd name="T34" fmla="*/ 3810 w 5"/>
                    <a:gd name="T35" fmla="*/ 9260 h 6"/>
                    <a:gd name="T36" fmla="*/ 0 w 5"/>
                    <a:gd name="T37" fmla="*/ 11112 h 6"/>
                    <a:gd name="T38" fmla="*/ 0 w 5"/>
                    <a:gd name="T39" fmla="*/ 9260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"/>
                    <a:gd name="T61" fmla="*/ 0 h 6"/>
                    <a:gd name="T62" fmla="*/ 5 w 5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" h="6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" name="Freeform 129"/>
                <p:cNvSpPr>
                  <a:spLocks noChangeAspect="1"/>
                </p:cNvSpPr>
                <p:nvPr/>
              </p:nvSpPr>
              <p:spPr bwMode="auto">
                <a:xfrm>
                  <a:off x="7070550" y="4406607"/>
                  <a:ext cx="6491" cy="6812"/>
                </a:xfrm>
                <a:custGeom>
                  <a:avLst/>
                  <a:gdLst>
                    <a:gd name="T0" fmla="*/ 0 w 5"/>
                    <a:gd name="T1" fmla="*/ 3175 h 4"/>
                    <a:gd name="T2" fmla="*/ 0 w 5"/>
                    <a:gd name="T3" fmla="*/ 1588 h 4"/>
                    <a:gd name="T4" fmla="*/ 1270 w 5"/>
                    <a:gd name="T5" fmla="*/ 1588 h 4"/>
                    <a:gd name="T6" fmla="*/ 1270 w 5"/>
                    <a:gd name="T7" fmla="*/ 0 h 4"/>
                    <a:gd name="T8" fmla="*/ 1270 w 5"/>
                    <a:gd name="T9" fmla="*/ 1588 h 4"/>
                    <a:gd name="T10" fmla="*/ 2540 w 5"/>
                    <a:gd name="T11" fmla="*/ 0 h 4"/>
                    <a:gd name="T12" fmla="*/ 2540 w 5"/>
                    <a:gd name="T13" fmla="*/ 1588 h 4"/>
                    <a:gd name="T14" fmla="*/ 2540 w 5"/>
                    <a:gd name="T15" fmla="*/ 0 h 4"/>
                    <a:gd name="T16" fmla="*/ 5080 w 5"/>
                    <a:gd name="T17" fmla="*/ 0 h 4"/>
                    <a:gd name="T18" fmla="*/ 5080 w 5"/>
                    <a:gd name="T19" fmla="*/ 1588 h 4"/>
                    <a:gd name="T20" fmla="*/ 6350 w 5"/>
                    <a:gd name="T21" fmla="*/ 1588 h 4"/>
                    <a:gd name="T22" fmla="*/ 5080 w 5"/>
                    <a:gd name="T23" fmla="*/ 3175 h 4"/>
                    <a:gd name="T24" fmla="*/ 1270 w 5"/>
                    <a:gd name="T25" fmla="*/ 3175 h 4"/>
                    <a:gd name="T26" fmla="*/ 1270 w 5"/>
                    <a:gd name="T27" fmla="*/ 6350 h 4"/>
                    <a:gd name="T28" fmla="*/ 0 w 5"/>
                    <a:gd name="T29" fmla="*/ 6350 h 4"/>
                    <a:gd name="T30" fmla="*/ 1270 w 5"/>
                    <a:gd name="T31" fmla="*/ 3175 h 4"/>
                    <a:gd name="T32" fmla="*/ 0 w 5"/>
                    <a:gd name="T33" fmla="*/ 3175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"/>
                    <a:gd name="T53" fmla="*/ 5 w 5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6" name="Freeform 130"/>
                <p:cNvSpPr>
                  <a:spLocks noChangeAspect="1"/>
                </p:cNvSpPr>
                <p:nvPr/>
              </p:nvSpPr>
              <p:spPr bwMode="auto">
                <a:xfrm>
                  <a:off x="6939115" y="4794893"/>
                  <a:ext cx="9736" cy="6812"/>
                </a:xfrm>
                <a:custGeom>
                  <a:avLst/>
                  <a:gdLst>
                    <a:gd name="T0" fmla="*/ 0 w 5"/>
                    <a:gd name="T1" fmla="*/ 6350 h 4"/>
                    <a:gd name="T2" fmla="*/ 1905 w 5"/>
                    <a:gd name="T3" fmla="*/ 3175 h 4"/>
                    <a:gd name="T4" fmla="*/ 1905 w 5"/>
                    <a:gd name="T5" fmla="*/ 1588 h 4"/>
                    <a:gd name="T6" fmla="*/ 1905 w 5"/>
                    <a:gd name="T7" fmla="*/ 0 h 4"/>
                    <a:gd name="T8" fmla="*/ 3810 w 5"/>
                    <a:gd name="T9" fmla="*/ 0 h 4"/>
                    <a:gd name="T10" fmla="*/ 5715 w 5"/>
                    <a:gd name="T11" fmla="*/ 1588 h 4"/>
                    <a:gd name="T12" fmla="*/ 9525 w 5"/>
                    <a:gd name="T13" fmla="*/ 1588 h 4"/>
                    <a:gd name="T14" fmla="*/ 9525 w 5"/>
                    <a:gd name="T15" fmla="*/ 3175 h 4"/>
                    <a:gd name="T16" fmla="*/ 5715 w 5"/>
                    <a:gd name="T17" fmla="*/ 6350 h 4"/>
                    <a:gd name="T18" fmla="*/ 5715 w 5"/>
                    <a:gd name="T19" fmla="*/ 3175 h 4"/>
                    <a:gd name="T20" fmla="*/ 3810 w 5"/>
                    <a:gd name="T21" fmla="*/ 3175 h 4"/>
                    <a:gd name="T22" fmla="*/ 1905 w 5"/>
                    <a:gd name="T23" fmla="*/ 3175 h 4"/>
                    <a:gd name="T24" fmla="*/ 1905 w 5"/>
                    <a:gd name="T25" fmla="*/ 6350 h 4"/>
                    <a:gd name="T26" fmla="*/ 0 w 5"/>
                    <a:gd name="T27" fmla="*/ 6350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4"/>
                    <a:gd name="T44" fmla="*/ 5 w 5"/>
                    <a:gd name="T45" fmla="*/ 4 h 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4">
                      <a:moveTo>
                        <a:pt x="0" y="4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7" name="Freeform 131"/>
                <p:cNvSpPr>
                  <a:spLocks noChangeAspect="1"/>
                </p:cNvSpPr>
                <p:nvPr/>
              </p:nvSpPr>
              <p:spPr bwMode="auto">
                <a:xfrm>
                  <a:off x="7078664" y="4464509"/>
                  <a:ext cx="6491" cy="6812"/>
                </a:xfrm>
                <a:custGeom>
                  <a:avLst/>
                  <a:gdLst>
                    <a:gd name="T0" fmla="*/ 0 w 5"/>
                    <a:gd name="T1" fmla="*/ 4762 h 4"/>
                    <a:gd name="T2" fmla="*/ 1587 w 5"/>
                    <a:gd name="T3" fmla="*/ 1588 h 4"/>
                    <a:gd name="T4" fmla="*/ 3175 w 5"/>
                    <a:gd name="T5" fmla="*/ 1588 h 4"/>
                    <a:gd name="T6" fmla="*/ 6350 w 5"/>
                    <a:gd name="T7" fmla="*/ 1588 h 4"/>
                    <a:gd name="T8" fmla="*/ 6350 w 5"/>
                    <a:gd name="T9" fmla="*/ 0 h 4"/>
                    <a:gd name="T10" fmla="*/ 7937 w 5"/>
                    <a:gd name="T11" fmla="*/ 1588 h 4"/>
                    <a:gd name="T12" fmla="*/ 6350 w 5"/>
                    <a:gd name="T13" fmla="*/ 1588 h 4"/>
                    <a:gd name="T14" fmla="*/ 6350 w 5"/>
                    <a:gd name="T15" fmla="*/ 4762 h 4"/>
                    <a:gd name="T16" fmla="*/ 7937 w 5"/>
                    <a:gd name="T17" fmla="*/ 4762 h 4"/>
                    <a:gd name="T18" fmla="*/ 6350 w 5"/>
                    <a:gd name="T19" fmla="*/ 4762 h 4"/>
                    <a:gd name="T20" fmla="*/ 1587 w 5"/>
                    <a:gd name="T21" fmla="*/ 6350 h 4"/>
                    <a:gd name="T22" fmla="*/ 0 w 5"/>
                    <a:gd name="T23" fmla="*/ 4762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4"/>
                    <a:gd name="T38" fmla="*/ 5 w 5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4">
                      <a:moveTo>
                        <a:pt x="0" y="3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8" name="Freeform 132"/>
                <p:cNvSpPr>
                  <a:spLocks noChangeAspect="1"/>
                </p:cNvSpPr>
                <p:nvPr/>
              </p:nvSpPr>
              <p:spPr bwMode="auto">
                <a:xfrm>
                  <a:off x="6898548" y="4777863"/>
                  <a:ext cx="8114" cy="5110"/>
                </a:xfrm>
                <a:custGeom>
                  <a:avLst/>
                  <a:gdLst>
                    <a:gd name="T0" fmla="*/ 0 w 3"/>
                    <a:gd name="T1" fmla="*/ 0 h 4"/>
                    <a:gd name="T2" fmla="*/ 2646 w 3"/>
                    <a:gd name="T3" fmla="*/ 0 h 4"/>
                    <a:gd name="T4" fmla="*/ 5292 w 3"/>
                    <a:gd name="T5" fmla="*/ 0 h 4"/>
                    <a:gd name="T6" fmla="*/ 7938 w 3"/>
                    <a:gd name="T7" fmla="*/ 1588 h 4"/>
                    <a:gd name="T8" fmla="*/ 7938 w 3"/>
                    <a:gd name="T9" fmla="*/ 4762 h 4"/>
                    <a:gd name="T10" fmla="*/ 7938 w 3"/>
                    <a:gd name="T11" fmla="*/ 6350 h 4"/>
                    <a:gd name="T12" fmla="*/ 5292 w 3"/>
                    <a:gd name="T13" fmla="*/ 6350 h 4"/>
                    <a:gd name="T14" fmla="*/ 5292 w 3"/>
                    <a:gd name="T15" fmla="*/ 4762 h 4"/>
                    <a:gd name="T16" fmla="*/ 2646 w 3"/>
                    <a:gd name="T17" fmla="*/ 4762 h 4"/>
                    <a:gd name="T18" fmla="*/ 2646 w 3"/>
                    <a:gd name="T19" fmla="*/ 1588 h 4"/>
                    <a:gd name="T20" fmla="*/ 0 w 3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4"/>
                    <a:gd name="T35" fmla="*/ 3 w 3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9" name="Freeform 133"/>
                <p:cNvSpPr>
                  <a:spLocks noChangeAspect="1"/>
                </p:cNvSpPr>
                <p:nvPr/>
              </p:nvSpPr>
              <p:spPr bwMode="auto">
                <a:xfrm>
                  <a:off x="7023494" y="4580314"/>
                  <a:ext cx="8113" cy="6812"/>
                </a:xfrm>
                <a:custGeom>
                  <a:avLst/>
                  <a:gdLst>
                    <a:gd name="T0" fmla="*/ 0 w 4"/>
                    <a:gd name="T1" fmla="*/ 3969 h 4"/>
                    <a:gd name="T2" fmla="*/ 3969 w 4"/>
                    <a:gd name="T3" fmla="*/ 7937 h 4"/>
                    <a:gd name="T4" fmla="*/ 7938 w 4"/>
                    <a:gd name="T5" fmla="*/ 3969 h 4"/>
                    <a:gd name="T6" fmla="*/ 5953 w 4"/>
                    <a:gd name="T7" fmla="*/ 1984 h 4"/>
                    <a:gd name="T8" fmla="*/ 3969 w 4"/>
                    <a:gd name="T9" fmla="*/ 0 h 4"/>
                    <a:gd name="T10" fmla="*/ 0 w 4"/>
                    <a:gd name="T11" fmla="*/ 0 h 4"/>
                    <a:gd name="T12" fmla="*/ 0 w 4"/>
                    <a:gd name="T13" fmla="*/ 1984 h 4"/>
                    <a:gd name="T14" fmla="*/ 0 w 4"/>
                    <a:gd name="T15" fmla="*/ 3969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4"/>
                    <a:gd name="T26" fmla="*/ 4 w 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4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0" name="Freeform 134"/>
                <p:cNvSpPr>
                  <a:spLocks noChangeAspect="1"/>
                </p:cNvSpPr>
                <p:nvPr/>
              </p:nvSpPr>
              <p:spPr bwMode="auto">
                <a:xfrm>
                  <a:off x="7023494" y="4593938"/>
                  <a:ext cx="8113" cy="6812"/>
                </a:xfrm>
                <a:custGeom>
                  <a:avLst/>
                  <a:gdLst>
                    <a:gd name="T0" fmla="*/ 0 w 4"/>
                    <a:gd name="T1" fmla="*/ 4762 h 4"/>
                    <a:gd name="T2" fmla="*/ 3969 w 4"/>
                    <a:gd name="T3" fmla="*/ 3175 h 4"/>
                    <a:gd name="T4" fmla="*/ 5953 w 4"/>
                    <a:gd name="T5" fmla="*/ 3175 h 4"/>
                    <a:gd name="T6" fmla="*/ 5953 w 4"/>
                    <a:gd name="T7" fmla="*/ 0 h 4"/>
                    <a:gd name="T8" fmla="*/ 7938 w 4"/>
                    <a:gd name="T9" fmla="*/ 3175 h 4"/>
                    <a:gd name="T10" fmla="*/ 7938 w 4"/>
                    <a:gd name="T11" fmla="*/ 4762 h 4"/>
                    <a:gd name="T12" fmla="*/ 7938 w 4"/>
                    <a:gd name="T13" fmla="*/ 6350 h 4"/>
                    <a:gd name="T14" fmla="*/ 5953 w 4"/>
                    <a:gd name="T15" fmla="*/ 6350 h 4"/>
                    <a:gd name="T16" fmla="*/ 3969 w 4"/>
                    <a:gd name="T17" fmla="*/ 4762 h 4"/>
                    <a:gd name="T18" fmla="*/ 5953 w 4"/>
                    <a:gd name="T19" fmla="*/ 4762 h 4"/>
                    <a:gd name="T20" fmla="*/ 3969 w 4"/>
                    <a:gd name="T21" fmla="*/ 4762 h 4"/>
                    <a:gd name="T22" fmla="*/ 0 w 4"/>
                    <a:gd name="T23" fmla="*/ 4762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"/>
                    <a:gd name="T37" fmla="*/ 0 h 4"/>
                    <a:gd name="T38" fmla="*/ 4 w 4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" h="4">
                      <a:moveTo>
                        <a:pt x="0" y="3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1" name="Freeform 135"/>
                <p:cNvSpPr>
                  <a:spLocks noChangeAspect="1"/>
                </p:cNvSpPr>
                <p:nvPr/>
              </p:nvSpPr>
              <p:spPr bwMode="auto">
                <a:xfrm>
                  <a:off x="7038097" y="4420231"/>
                  <a:ext cx="6491" cy="5110"/>
                </a:xfrm>
                <a:custGeom>
                  <a:avLst/>
                  <a:gdLst>
                    <a:gd name="T0" fmla="*/ 0 w 4"/>
                    <a:gd name="T1" fmla="*/ 4762 h 4"/>
                    <a:gd name="T2" fmla="*/ 1984 w 4"/>
                    <a:gd name="T3" fmla="*/ 6350 h 4"/>
                    <a:gd name="T4" fmla="*/ 0 w 4"/>
                    <a:gd name="T5" fmla="*/ 6350 h 4"/>
                    <a:gd name="T6" fmla="*/ 1984 w 4"/>
                    <a:gd name="T7" fmla="*/ 6350 h 4"/>
                    <a:gd name="T8" fmla="*/ 3969 w 4"/>
                    <a:gd name="T9" fmla="*/ 6350 h 4"/>
                    <a:gd name="T10" fmla="*/ 3969 w 4"/>
                    <a:gd name="T11" fmla="*/ 4762 h 4"/>
                    <a:gd name="T12" fmla="*/ 3969 w 4"/>
                    <a:gd name="T13" fmla="*/ 3175 h 4"/>
                    <a:gd name="T14" fmla="*/ 7937 w 4"/>
                    <a:gd name="T15" fmla="*/ 3175 h 4"/>
                    <a:gd name="T16" fmla="*/ 3969 w 4"/>
                    <a:gd name="T17" fmla="*/ 3175 h 4"/>
                    <a:gd name="T18" fmla="*/ 3969 w 4"/>
                    <a:gd name="T19" fmla="*/ 0 h 4"/>
                    <a:gd name="T20" fmla="*/ 1984 w 4"/>
                    <a:gd name="T21" fmla="*/ 0 h 4"/>
                    <a:gd name="T22" fmla="*/ 1984 w 4"/>
                    <a:gd name="T23" fmla="*/ 3175 h 4"/>
                    <a:gd name="T24" fmla="*/ 0 w 4"/>
                    <a:gd name="T25" fmla="*/ 0 h 4"/>
                    <a:gd name="T26" fmla="*/ 0 w 4"/>
                    <a:gd name="T27" fmla="*/ 3175 h 4"/>
                    <a:gd name="T28" fmla="*/ 0 w 4"/>
                    <a:gd name="T29" fmla="*/ 4762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"/>
                    <a:gd name="T46" fmla="*/ 0 h 4"/>
                    <a:gd name="T47" fmla="*/ 4 w 4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" h="4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2" name="Freeform 136"/>
                <p:cNvSpPr>
                  <a:spLocks noChangeAspect="1"/>
                </p:cNvSpPr>
                <p:nvPr/>
              </p:nvSpPr>
              <p:spPr bwMode="auto">
                <a:xfrm>
                  <a:off x="7021871" y="4571799"/>
                  <a:ext cx="8114" cy="8515"/>
                </a:xfrm>
                <a:custGeom>
                  <a:avLst/>
                  <a:gdLst>
                    <a:gd name="T0" fmla="*/ 0 w 4"/>
                    <a:gd name="T1" fmla="*/ 6350 h 5"/>
                    <a:gd name="T2" fmla="*/ 1984 w 4"/>
                    <a:gd name="T3" fmla="*/ 4763 h 5"/>
                    <a:gd name="T4" fmla="*/ 0 w 4"/>
                    <a:gd name="T5" fmla="*/ 0 h 5"/>
                    <a:gd name="T6" fmla="*/ 1984 w 4"/>
                    <a:gd name="T7" fmla="*/ 0 h 5"/>
                    <a:gd name="T8" fmla="*/ 5953 w 4"/>
                    <a:gd name="T9" fmla="*/ 0 h 5"/>
                    <a:gd name="T10" fmla="*/ 7937 w 4"/>
                    <a:gd name="T11" fmla="*/ 0 h 5"/>
                    <a:gd name="T12" fmla="*/ 5953 w 4"/>
                    <a:gd name="T13" fmla="*/ 1588 h 5"/>
                    <a:gd name="T14" fmla="*/ 1984 w 4"/>
                    <a:gd name="T15" fmla="*/ 6350 h 5"/>
                    <a:gd name="T16" fmla="*/ 1984 w 4"/>
                    <a:gd name="T17" fmla="*/ 7938 h 5"/>
                    <a:gd name="T18" fmla="*/ 0 w 4"/>
                    <a:gd name="T19" fmla="*/ 6350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5"/>
                    <a:gd name="T32" fmla="*/ 4 w 4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5">
                      <a:moveTo>
                        <a:pt x="0" y="4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3" name="Freeform 137"/>
                <p:cNvSpPr>
                  <a:spLocks noChangeAspect="1"/>
                </p:cNvSpPr>
                <p:nvPr/>
              </p:nvSpPr>
              <p:spPr bwMode="auto">
                <a:xfrm>
                  <a:off x="6960209" y="4776160"/>
                  <a:ext cx="3245" cy="5108"/>
                </a:xfrm>
                <a:custGeom>
                  <a:avLst/>
                  <a:gdLst>
                    <a:gd name="T0" fmla="*/ 0 w 4"/>
                    <a:gd name="T1" fmla="*/ 1588 h 4"/>
                    <a:gd name="T2" fmla="*/ 0 w 4"/>
                    <a:gd name="T3" fmla="*/ 3175 h 4"/>
                    <a:gd name="T4" fmla="*/ 1191 w 4"/>
                    <a:gd name="T5" fmla="*/ 3175 h 4"/>
                    <a:gd name="T6" fmla="*/ 1191 w 4"/>
                    <a:gd name="T7" fmla="*/ 6350 h 4"/>
                    <a:gd name="T8" fmla="*/ 2382 w 4"/>
                    <a:gd name="T9" fmla="*/ 3175 h 4"/>
                    <a:gd name="T10" fmla="*/ 3572 w 4"/>
                    <a:gd name="T11" fmla="*/ 1588 h 4"/>
                    <a:gd name="T12" fmla="*/ 4763 w 4"/>
                    <a:gd name="T13" fmla="*/ 1588 h 4"/>
                    <a:gd name="T14" fmla="*/ 4763 w 4"/>
                    <a:gd name="T15" fmla="*/ 0 h 4"/>
                    <a:gd name="T16" fmla="*/ 3572 w 4"/>
                    <a:gd name="T17" fmla="*/ 1588 h 4"/>
                    <a:gd name="T18" fmla="*/ 2382 w 4"/>
                    <a:gd name="T19" fmla="*/ 0 h 4"/>
                    <a:gd name="T20" fmla="*/ 2382 w 4"/>
                    <a:gd name="T21" fmla="*/ 1588 h 4"/>
                    <a:gd name="T22" fmla="*/ 2382 w 4"/>
                    <a:gd name="T23" fmla="*/ 0 h 4"/>
                    <a:gd name="T24" fmla="*/ 1191 w 4"/>
                    <a:gd name="T25" fmla="*/ 0 h 4"/>
                    <a:gd name="T26" fmla="*/ 1191 w 4"/>
                    <a:gd name="T27" fmla="*/ 1588 h 4"/>
                    <a:gd name="T28" fmla="*/ 0 w 4"/>
                    <a:gd name="T29" fmla="*/ 1588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"/>
                    <a:gd name="T46" fmla="*/ 0 h 4"/>
                    <a:gd name="T47" fmla="*/ 4 w 4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" h="4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4" name="Freeform 138"/>
                <p:cNvSpPr>
                  <a:spLocks noChangeAspect="1"/>
                </p:cNvSpPr>
                <p:nvPr/>
              </p:nvSpPr>
              <p:spPr bwMode="auto">
                <a:xfrm>
                  <a:off x="6948851" y="4856201"/>
                  <a:ext cx="11358" cy="8516"/>
                </a:xfrm>
                <a:custGeom>
                  <a:avLst/>
                  <a:gdLst>
                    <a:gd name="T0" fmla="*/ 0 w 5"/>
                    <a:gd name="T1" fmla="*/ 5953 h 4"/>
                    <a:gd name="T2" fmla="*/ 2222 w 5"/>
                    <a:gd name="T3" fmla="*/ 7937 h 4"/>
                    <a:gd name="T4" fmla="*/ 2222 w 5"/>
                    <a:gd name="T5" fmla="*/ 5953 h 4"/>
                    <a:gd name="T6" fmla="*/ 4445 w 5"/>
                    <a:gd name="T7" fmla="*/ 5953 h 4"/>
                    <a:gd name="T8" fmla="*/ 6667 w 5"/>
                    <a:gd name="T9" fmla="*/ 7937 h 4"/>
                    <a:gd name="T10" fmla="*/ 11112 w 5"/>
                    <a:gd name="T11" fmla="*/ 7937 h 4"/>
                    <a:gd name="T12" fmla="*/ 6667 w 5"/>
                    <a:gd name="T13" fmla="*/ 5953 h 4"/>
                    <a:gd name="T14" fmla="*/ 4445 w 5"/>
                    <a:gd name="T15" fmla="*/ 3969 h 4"/>
                    <a:gd name="T16" fmla="*/ 2222 w 5"/>
                    <a:gd name="T17" fmla="*/ 0 h 4"/>
                    <a:gd name="T18" fmla="*/ 2222 w 5"/>
                    <a:gd name="T19" fmla="*/ 3969 h 4"/>
                    <a:gd name="T20" fmla="*/ 0 w 5"/>
                    <a:gd name="T21" fmla="*/ 3969 h 4"/>
                    <a:gd name="T22" fmla="*/ 0 w 5"/>
                    <a:gd name="T23" fmla="*/ 5953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4"/>
                    <a:gd name="T38" fmla="*/ 5 w 5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4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5" name="Freeform 139"/>
                <p:cNvSpPr>
                  <a:spLocks noChangeAspect="1"/>
                </p:cNvSpPr>
                <p:nvPr/>
              </p:nvSpPr>
              <p:spPr bwMode="auto">
                <a:xfrm>
                  <a:off x="7072174" y="4495163"/>
                  <a:ext cx="8113" cy="6812"/>
                </a:xfrm>
                <a:custGeom>
                  <a:avLst/>
                  <a:gdLst>
                    <a:gd name="T0" fmla="*/ 0 w 6"/>
                    <a:gd name="T1" fmla="*/ 1588 h 4"/>
                    <a:gd name="T2" fmla="*/ 1323 w 6"/>
                    <a:gd name="T3" fmla="*/ 1588 h 4"/>
                    <a:gd name="T4" fmla="*/ 3969 w 6"/>
                    <a:gd name="T5" fmla="*/ 3175 h 4"/>
                    <a:gd name="T6" fmla="*/ 5291 w 6"/>
                    <a:gd name="T7" fmla="*/ 3175 h 4"/>
                    <a:gd name="T8" fmla="*/ 6614 w 6"/>
                    <a:gd name="T9" fmla="*/ 3175 h 4"/>
                    <a:gd name="T10" fmla="*/ 7937 w 6"/>
                    <a:gd name="T11" fmla="*/ 6350 h 4"/>
                    <a:gd name="T12" fmla="*/ 7937 w 6"/>
                    <a:gd name="T13" fmla="*/ 3175 h 4"/>
                    <a:gd name="T14" fmla="*/ 6614 w 6"/>
                    <a:gd name="T15" fmla="*/ 3175 h 4"/>
                    <a:gd name="T16" fmla="*/ 5291 w 6"/>
                    <a:gd name="T17" fmla="*/ 1588 h 4"/>
                    <a:gd name="T18" fmla="*/ 3969 w 6"/>
                    <a:gd name="T19" fmla="*/ 1588 h 4"/>
                    <a:gd name="T20" fmla="*/ 3969 w 6"/>
                    <a:gd name="T21" fmla="*/ 0 h 4"/>
                    <a:gd name="T22" fmla="*/ 1323 w 6"/>
                    <a:gd name="T23" fmla="*/ 0 h 4"/>
                    <a:gd name="T24" fmla="*/ 0 w 6"/>
                    <a:gd name="T25" fmla="*/ 0 h 4"/>
                    <a:gd name="T26" fmla="*/ 0 w 6"/>
                    <a:gd name="T27" fmla="*/ 1588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4"/>
                    <a:gd name="T44" fmla="*/ 6 w 6"/>
                    <a:gd name="T45" fmla="*/ 4 h 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6" name="Freeform 140"/>
                <p:cNvSpPr>
                  <a:spLocks noChangeAspect="1"/>
                </p:cNvSpPr>
                <p:nvPr/>
              </p:nvSpPr>
              <p:spPr bwMode="auto">
                <a:xfrm>
                  <a:off x="7041343" y="4687604"/>
                  <a:ext cx="6491" cy="3406"/>
                </a:xfrm>
                <a:custGeom>
                  <a:avLst/>
                  <a:gdLst>
                    <a:gd name="T0" fmla="*/ 0 w 4"/>
                    <a:gd name="T1" fmla="*/ 1058 h 3"/>
                    <a:gd name="T2" fmla="*/ 3175 w 4"/>
                    <a:gd name="T3" fmla="*/ 1058 h 3"/>
                    <a:gd name="T4" fmla="*/ 4762 w 4"/>
                    <a:gd name="T5" fmla="*/ 0 h 3"/>
                    <a:gd name="T6" fmla="*/ 4762 w 4"/>
                    <a:gd name="T7" fmla="*/ 1058 h 3"/>
                    <a:gd name="T8" fmla="*/ 6350 w 4"/>
                    <a:gd name="T9" fmla="*/ 1058 h 3"/>
                    <a:gd name="T10" fmla="*/ 6350 w 4"/>
                    <a:gd name="T11" fmla="*/ 2117 h 3"/>
                    <a:gd name="T12" fmla="*/ 6350 w 4"/>
                    <a:gd name="T13" fmla="*/ 3175 h 3"/>
                    <a:gd name="T14" fmla="*/ 4762 w 4"/>
                    <a:gd name="T15" fmla="*/ 3175 h 3"/>
                    <a:gd name="T16" fmla="*/ 3175 w 4"/>
                    <a:gd name="T17" fmla="*/ 3175 h 3"/>
                    <a:gd name="T18" fmla="*/ 3175 w 4"/>
                    <a:gd name="T19" fmla="*/ 2117 h 3"/>
                    <a:gd name="T20" fmla="*/ 4762 w 4"/>
                    <a:gd name="T21" fmla="*/ 2117 h 3"/>
                    <a:gd name="T22" fmla="*/ 3175 w 4"/>
                    <a:gd name="T23" fmla="*/ 2117 h 3"/>
                    <a:gd name="T24" fmla="*/ 4762 w 4"/>
                    <a:gd name="T25" fmla="*/ 1058 h 3"/>
                    <a:gd name="T26" fmla="*/ 3175 w 4"/>
                    <a:gd name="T27" fmla="*/ 2117 h 3"/>
                    <a:gd name="T28" fmla="*/ 0 w 4"/>
                    <a:gd name="T29" fmla="*/ 1058 h 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"/>
                    <a:gd name="T46" fmla="*/ 0 h 3"/>
                    <a:gd name="T47" fmla="*/ 4 w 4"/>
                    <a:gd name="T48" fmla="*/ 3 h 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" h="3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" name="Freeform 141"/>
                <p:cNvSpPr>
                  <a:spLocks noChangeAspect="1"/>
                </p:cNvSpPr>
                <p:nvPr/>
              </p:nvSpPr>
              <p:spPr bwMode="auto">
                <a:xfrm>
                  <a:off x="7007267" y="4687604"/>
                  <a:ext cx="4867" cy="3406"/>
                </a:xfrm>
                <a:custGeom>
                  <a:avLst/>
                  <a:gdLst>
                    <a:gd name="T0" fmla="*/ 0 w 2"/>
                    <a:gd name="T1" fmla="*/ 2117 h 3"/>
                    <a:gd name="T2" fmla="*/ 0 w 2"/>
                    <a:gd name="T3" fmla="*/ 1058 h 3"/>
                    <a:gd name="T4" fmla="*/ 2382 w 2"/>
                    <a:gd name="T5" fmla="*/ 1058 h 3"/>
                    <a:gd name="T6" fmla="*/ 0 w 2"/>
                    <a:gd name="T7" fmla="*/ 0 h 3"/>
                    <a:gd name="T8" fmla="*/ 2382 w 2"/>
                    <a:gd name="T9" fmla="*/ 0 h 3"/>
                    <a:gd name="T10" fmla="*/ 4763 w 2"/>
                    <a:gd name="T11" fmla="*/ 1058 h 3"/>
                    <a:gd name="T12" fmla="*/ 4763 w 2"/>
                    <a:gd name="T13" fmla="*/ 2117 h 3"/>
                    <a:gd name="T14" fmla="*/ 4763 w 2"/>
                    <a:gd name="T15" fmla="*/ 3175 h 3"/>
                    <a:gd name="T16" fmla="*/ 2382 w 2"/>
                    <a:gd name="T17" fmla="*/ 3175 h 3"/>
                    <a:gd name="T18" fmla="*/ 2382 w 2"/>
                    <a:gd name="T19" fmla="*/ 2117 h 3"/>
                    <a:gd name="T20" fmla="*/ 0 w 2"/>
                    <a:gd name="T21" fmla="*/ 2117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3"/>
                    <a:gd name="T35" fmla="*/ 2 w 2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3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8" name="Freeform 142"/>
                <p:cNvSpPr>
                  <a:spLocks noChangeAspect="1"/>
                </p:cNvSpPr>
                <p:nvPr/>
              </p:nvSpPr>
              <p:spPr bwMode="auto">
                <a:xfrm>
                  <a:off x="7127344" y="4331674"/>
                  <a:ext cx="1622" cy="3406"/>
                </a:xfrm>
                <a:custGeom>
                  <a:avLst/>
                  <a:gdLst>
                    <a:gd name="T0" fmla="*/ 0 w 2"/>
                    <a:gd name="T1" fmla="*/ 1058 h 3"/>
                    <a:gd name="T2" fmla="*/ 0 w 2"/>
                    <a:gd name="T3" fmla="*/ 3175 h 3"/>
                    <a:gd name="T4" fmla="*/ 794 w 2"/>
                    <a:gd name="T5" fmla="*/ 1058 h 3"/>
                    <a:gd name="T6" fmla="*/ 794 w 2"/>
                    <a:gd name="T7" fmla="*/ 3175 h 3"/>
                    <a:gd name="T8" fmla="*/ 1588 w 2"/>
                    <a:gd name="T9" fmla="*/ 3175 h 3"/>
                    <a:gd name="T10" fmla="*/ 1588 w 2"/>
                    <a:gd name="T11" fmla="*/ 1058 h 3"/>
                    <a:gd name="T12" fmla="*/ 1588 w 2"/>
                    <a:gd name="T13" fmla="*/ 0 h 3"/>
                    <a:gd name="T14" fmla="*/ 1588 w 2"/>
                    <a:gd name="T15" fmla="*/ 1058 h 3"/>
                    <a:gd name="T16" fmla="*/ 1588 w 2"/>
                    <a:gd name="T17" fmla="*/ 0 h 3"/>
                    <a:gd name="T18" fmla="*/ 794 w 2"/>
                    <a:gd name="T19" fmla="*/ 0 h 3"/>
                    <a:gd name="T20" fmla="*/ 794 w 2"/>
                    <a:gd name="T21" fmla="*/ 1058 h 3"/>
                    <a:gd name="T22" fmla="*/ 0 w 2"/>
                    <a:gd name="T23" fmla="*/ 1058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3"/>
                    <a:gd name="T38" fmla="*/ 2 w 2"/>
                    <a:gd name="T39" fmla="*/ 3 h 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9" name="Freeform 143"/>
                <p:cNvSpPr>
                  <a:spLocks noChangeAspect="1"/>
                </p:cNvSpPr>
                <p:nvPr/>
              </p:nvSpPr>
              <p:spPr bwMode="auto">
                <a:xfrm>
                  <a:off x="6948851" y="4786378"/>
                  <a:ext cx="11358" cy="8515"/>
                </a:xfrm>
                <a:custGeom>
                  <a:avLst/>
                  <a:gdLst>
                    <a:gd name="T0" fmla="*/ 0 w 5"/>
                    <a:gd name="T1" fmla="*/ 9525 h 4"/>
                    <a:gd name="T2" fmla="*/ 2222 w 5"/>
                    <a:gd name="T3" fmla="*/ 9525 h 4"/>
                    <a:gd name="T4" fmla="*/ 4445 w 5"/>
                    <a:gd name="T5" fmla="*/ 9525 h 4"/>
                    <a:gd name="T6" fmla="*/ 4445 w 5"/>
                    <a:gd name="T7" fmla="*/ 7144 h 4"/>
                    <a:gd name="T8" fmla="*/ 6667 w 5"/>
                    <a:gd name="T9" fmla="*/ 7144 h 4"/>
                    <a:gd name="T10" fmla="*/ 6667 w 5"/>
                    <a:gd name="T11" fmla="*/ 4763 h 4"/>
                    <a:gd name="T12" fmla="*/ 11112 w 5"/>
                    <a:gd name="T13" fmla="*/ 0 h 4"/>
                    <a:gd name="T14" fmla="*/ 6667 w 5"/>
                    <a:gd name="T15" fmla="*/ 0 h 4"/>
                    <a:gd name="T16" fmla="*/ 4445 w 5"/>
                    <a:gd name="T17" fmla="*/ 4763 h 4"/>
                    <a:gd name="T18" fmla="*/ 4445 w 5"/>
                    <a:gd name="T19" fmla="*/ 7144 h 4"/>
                    <a:gd name="T20" fmla="*/ 2222 w 5"/>
                    <a:gd name="T21" fmla="*/ 7144 h 4"/>
                    <a:gd name="T22" fmla="*/ 2222 w 5"/>
                    <a:gd name="T23" fmla="*/ 9525 h 4"/>
                    <a:gd name="T24" fmla="*/ 0 w 5"/>
                    <a:gd name="T25" fmla="*/ 9525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4"/>
                    <a:gd name="T41" fmla="*/ 5 w 5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" name="Freeform 144"/>
                <p:cNvSpPr>
                  <a:spLocks noChangeAspect="1"/>
                </p:cNvSpPr>
                <p:nvPr/>
              </p:nvSpPr>
              <p:spPr bwMode="auto">
                <a:xfrm>
                  <a:off x="7057569" y="4454291"/>
                  <a:ext cx="4868" cy="5110"/>
                </a:xfrm>
                <a:custGeom>
                  <a:avLst/>
                  <a:gdLst>
                    <a:gd name="T0" fmla="*/ 0 w 3"/>
                    <a:gd name="T1" fmla="*/ 2382 h 2"/>
                    <a:gd name="T2" fmla="*/ 1588 w 3"/>
                    <a:gd name="T3" fmla="*/ 0 h 2"/>
                    <a:gd name="T4" fmla="*/ 3175 w 3"/>
                    <a:gd name="T5" fmla="*/ 0 h 2"/>
                    <a:gd name="T6" fmla="*/ 4763 w 3"/>
                    <a:gd name="T7" fmla="*/ 0 h 2"/>
                    <a:gd name="T8" fmla="*/ 4763 w 3"/>
                    <a:gd name="T9" fmla="*/ 2382 h 2"/>
                    <a:gd name="T10" fmla="*/ 4763 w 3"/>
                    <a:gd name="T11" fmla="*/ 4763 h 2"/>
                    <a:gd name="T12" fmla="*/ 3175 w 3"/>
                    <a:gd name="T13" fmla="*/ 2382 h 2"/>
                    <a:gd name="T14" fmla="*/ 1588 w 3"/>
                    <a:gd name="T15" fmla="*/ 2382 h 2"/>
                    <a:gd name="T16" fmla="*/ 0 w 3"/>
                    <a:gd name="T17" fmla="*/ 238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2"/>
                    <a:gd name="T29" fmla="*/ 3 w 3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1" name="Freeform 145"/>
                <p:cNvSpPr>
                  <a:spLocks noChangeAspect="1"/>
                </p:cNvSpPr>
                <p:nvPr/>
              </p:nvSpPr>
              <p:spPr bwMode="auto">
                <a:xfrm>
                  <a:off x="7036475" y="4646731"/>
                  <a:ext cx="8113" cy="6812"/>
                </a:xfrm>
                <a:custGeom>
                  <a:avLst/>
                  <a:gdLst>
                    <a:gd name="T0" fmla="*/ 0 w 5"/>
                    <a:gd name="T1" fmla="*/ 4233 h 3"/>
                    <a:gd name="T2" fmla="*/ 1905 w 5"/>
                    <a:gd name="T3" fmla="*/ 4233 h 3"/>
                    <a:gd name="T4" fmla="*/ 1905 w 5"/>
                    <a:gd name="T5" fmla="*/ 6350 h 3"/>
                    <a:gd name="T6" fmla="*/ 3810 w 5"/>
                    <a:gd name="T7" fmla="*/ 6350 h 3"/>
                    <a:gd name="T8" fmla="*/ 1905 w 5"/>
                    <a:gd name="T9" fmla="*/ 4233 h 3"/>
                    <a:gd name="T10" fmla="*/ 3810 w 5"/>
                    <a:gd name="T11" fmla="*/ 4233 h 3"/>
                    <a:gd name="T12" fmla="*/ 3810 w 5"/>
                    <a:gd name="T13" fmla="*/ 2117 h 3"/>
                    <a:gd name="T14" fmla="*/ 5715 w 5"/>
                    <a:gd name="T15" fmla="*/ 2117 h 3"/>
                    <a:gd name="T16" fmla="*/ 5715 w 5"/>
                    <a:gd name="T17" fmla="*/ 0 h 3"/>
                    <a:gd name="T18" fmla="*/ 9525 w 5"/>
                    <a:gd name="T19" fmla="*/ 0 h 3"/>
                    <a:gd name="T20" fmla="*/ 5715 w 5"/>
                    <a:gd name="T21" fmla="*/ 0 h 3"/>
                    <a:gd name="T22" fmla="*/ 5715 w 5"/>
                    <a:gd name="T23" fmla="*/ 2117 h 3"/>
                    <a:gd name="T24" fmla="*/ 1905 w 5"/>
                    <a:gd name="T25" fmla="*/ 2117 h 3"/>
                    <a:gd name="T26" fmla="*/ 0 w 5"/>
                    <a:gd name="T27" fmla="*/ 4233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3"/>
                    <a:gd name="T44" fmla="*/ 5 w 5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3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2" name="Freeform 146"/>
                <p:cNvSpPr>
                  <a:spLocks noChangeAspect="1"/>
                </p:cNvSpPr>
                <p:nvPr/>
              </p:nvSpPr>
              <p:spPr bwMode="auto">
                <a:xfrm>
                  <a:off x="7101382" y="4340190"/>
                  <a:ext cx="4867" cy="6812"/>
                </a:xfrm>
                <a:custGeom>
                  <a:avLst/>
                  <a:gdLst>
                    <a:gd name="T0" fmla="*/ 0 w 4"/>
                    <a:gd name="T1" fmla="*/ 5953 h 4"/>
                    <a:gd name="T2" fmla="*/ 1191 w 4"/>
                    <a:gd name="T3" fmla="*/ 5953 h 4"/>
                    <a:gd name="T4" fmla="*/ 2381 w 4"/>
                    <a:gd name="T5" fmla="*/ 7938 h 4"/>
                    <a:gd name="T6" fmla="*/ 2381 w 4"/>
                    <a:gd name="T7" fmla="*/ 5953 h 4"/>
                    <a:gd name="T8" fmla="*/ 1191 w 4"/>
                    <a:gd name="T9" fmla="*/ 5953 h 4"/>
                    <a:gd name="T10" fmla="*/ 2381 w 4"/>
                    <a:gd name="T11" fmla="*/ 5953 h 4"/>
                    <a:gd name="T12" fmla="*/ 4762 w 4"/>
                    <a:gd name="T13" fmla="*/ 1985 h 4"/>
                    <a:gd name="T14" fmla="*/ 2381 w 4"/>
                    <a:gd name="T15" fmla="*/ 1985 h 4"/>
                    <a:gd name="T16" fmla="*/ 2381 w 4"/>
                    <a:gd name="T17" fmla="*/ 0 h 4"/>
                    <a:gd name="T18" fmla="*/ 1191 w 4"/>
                    <a:gd name="T19" fmla="*/ 0 h 4"/>
                    <a:gd name="T20" fmla="*/ 1191 w 4"/>
                    <a:gd name="T21" fmla="*/ 1985 h 4"/>
                    <a:gd name="T22" fmla="*/ 0 w 4"/>
                    <a:gd name="T23" fmla="*/ 1985 h 4"/>
                    <a:gd name="T24" fmla="*/ 1191 w 4"/>
                    <a:gd name="T25" fmla="*/ 5953 h 4"/>
                    <a:gd name="T26" fmla="*/ 0 w 4"/>
                    <a:gd name="T27" fmla="*/ 5953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4"/>
                    <a:gd name="T44" fmla="*/ 4 w 4"/>
                    <a:gd name="T45" fmla="*/ 4 h 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4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3" name="Freeform 147"/>
                <p:cNvSpPr>
                  <a:spLocks noChangeAspect="1"/>
                </p:cNvSpPr>
                <p:nvPr/>
              </p:nvSpPr>
              <p:spPr bwMode="auto">
                <a:xfrm>
                  <a:off x="6953719" y="4721664"/>
                  <a:ext cx="6491" cy="3406"/>
                </a:xfrm>
                <a:custGeom>
                  <a:avLst/>
                  <a:gdLst>
                    <a:gd name="T0" fmla="*/ 0 w 3"/>
                    <a:gd name="T1" fmla="*/ 0 h 3"/>
                    <a:gd name="T2" fmla="*/ 2117 w 3"/>
                    <a:gd name="T3" fmla="*/ 0 h 3"/>
                    <a:gd name="T4" fmla="*/ 6350 w 3"/>
                    <a:gd name="T5" fmla="*/ 3175 h 3"/>
                    <a:gd name="T6" fmla="*/ 6350 w 3"/>
                    <a:gd name="T7" fmla="*/ 4763 h 3"/>
                    <a:gd name="T8" fmla="*/ 2117 w 3"/>
                    <a:gd name="T9" fmla="*/ 4763 h 3"/>
                    <a:gd name="T10" fmla="*/ 2117 w 3"/>
                    <a:gd name="T11" fmla="*/ 3175 h 3"/>
                    <a:gd name="T12" fmla="*/ 0 w 3"/>
                    <a:gd name="T13" fmla="*/ 3175 h 3"/>
                    <a:gd name="T14" fmla="*/ 0 w 3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4" name="Freeform 148"/>
                <p:cNvSpPr>
                  <a:spLocks noChangeAspect="1"/>
                </p:cNvSpPr>
                <p:nvPr/>
              </p:nvSpPr>
              <p:spPr bwMode="auto">
                <a:xfrm>
                  <a:off x="7072174" y="4539441"/>
                  <a:ext cx="4867" cy="5110"/>
                </a:xfrm>
                <a:custGeom>
                  <a:avLst/>
                  <a:gdLst>
                    <a:gd name="T0" fmla="*/ 0 w 4"/>
                    <a:gd name="T1" fmla="*/ 4762 h 3"/>
                    <a:gd name="T2" fmla="*/ 1191 w 4"/>
                    <a:gd name="T3" fmla="*/ 4762 h 3"/>
                    <a:gd name="T4" fmla="*/ 1191 w 4"/>
                    <a:gd name="T5" fmla="*/ 3175 h 3"/>
                    <a:gd name="T6" fmla="*/ 1191 w 4"/>
                    <a:gd name="T7" fmla="*/ 1587 h 3"/>
                    <a:gd name="T8" fmla="*/ 3571 w 4"/>
                    <a:gd name="T9" fmla="*/ 1587 h 3"/>
                    <a:gd name="T10" fmla="*/ 3571 w 4"/>
                    <a:gd name="T11" fmla="*/ 0 h 3"/>
                    <a:gd name="T12" fmla="*/ 4762 w 4"/>
                    <a:gd name="T13" fmla="*/ 0 h 3"/>
                    <a:gd name="T14" fmla="*/ 4762 w 4"/>
                    <a:gd name="T15" fmla="*/ 1587 h 3"/>
                    <a:gd name="T16" fmla="*/ 3571 w 4"/>
                    <a:gd name="T17" fmla="*/ 1587 h 3"/>
                    <a:gd name="T18" fmla="*/ 3571 w 4"/>
                    <a:gd name="T19" fmla="*/ 3175 h 3"/>
                    <a:gd name="T20" fmla="*/ 1191 w 4"/>
                    <a:gd name="T21" fmla="*/ 3175 h 3"/>
                    <a:gd name="T22" fmla="*/ 1191 w 4"/>
                    <a:gd name="T23" fmla="*/ 4762 h 3"/>
                    <a:gd name="T24" fmla="*/ 0 w 4"/>
                    <a:gd name="T25" fmla="*/ 4762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3"/>
                    <a:gd name="T41" fmla="*/ 4 w 4"/>
                    <a:gd name="T42" fmla="*/ 3 h 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" name="Freeform 149"/>
                <p:cNvSpPr>
                  <a:spLocks noChangeAspect="1"/>
                </p:cNvSpPr>
                <p:nvPr/>
              </p:nvSpPr>
              <p:spPr bwMode="auto">
                <a:xfrm>
                  <a:off x="7028361" y="4658652"/>
                  <a:ext cx="3245" cy="3406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1588 h 2"/>
                    <a:gd name="T4" fmla="*/ 1058 w 3"/>
                    <a:gd name="T5" fmla="*/ 1588 h 2"/>
                    <a:gd name="T6" fmla="*/ 2117 w 3"/>
                    <a:gd name="T7" fmla="*/ 3175 h 2"/>
                    <a:gd name="T8" fmla="*/ 3175 w 3"/>
                    <a:gd name="T9" fmla="*/ 1588 h 2"/>
                    <a:gd name="T10" fmla="*/ 3175 w 3"/>
                    <a:gd name="T11" fmla="*/ 0 h 2"/>
                    <a:gd name="T12" fmla="*/ 2117 w 3"/>
                    <a:gd name="T13" fmla="*/ 0 h 2"/>
                    <a:gd name="T14" fmla="*/ 2117 w 3"/>
                    <a:gd name="T15" fmla="*/ 1588 h 2"/>
                    <a:gd name="T16" fmla="*/ 1058 w 3"/>
                    <a:gd name="T17" fmla="*/ 1588 h 2"/>
                    <a:gd name="T18" fmla="*/ 1058 w 3"/>
                    <a:gd name="T19" fmla="*/ 0 h 2"/>
                    <a:gd name="T20" fmla="*/ 0 w 3"/>
                    <a:gd name="T21" fmla="*/ 0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"/>
                    <a:gd name="T35" fmla="*/ 3 w 3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" name="Freeform 150"/>
                <p:cNvSpPr>
                  <a:spLocks noChangeAspect="1"/>
                </p:cNvSpPr>
                <p:nvPr/>
              </p:nvSpPr>
              <p:spPr bwMode="auto">
                <a:xfrm>
                  <a:off x="7041343" y="4459401"/>
                  <a:ext cx="4868" cy="1702"/>
                </a:xfrm>
                <a:custGeom>
                  <a:avLst/>
                  <a:gdLst>
                    <a:gd name="T0" fmla="*/ 0 w 3"/>
                    <a:gd name="T1" fmla="*/ 1058 h 3"/>
                    <a:gd name="T2" fmla="*/ 0 w 3"/>
                    <a:gd name="T3" fmla="*/ 3175 h 3"/>
                    <a:gd name="T4" fmla="*/ 3175 w 3"/>
                    <a:gd name="T5" fmla="*/ 3175 h 3"/>
                    <a:gd name="T6" fmla="*/ 4763 w 3"/>
                    <a:gd name="T7" fmla="*/ 3175 h 3"/>
                    <a:gd name="T8" fmla="*/ 4763 w 3"/>
                    <a:gd name="T9" fmla="*/ 1058 h 3"/>
                    <a:gd name="T10" fmla="*/ 4763 w 3"/>
                    <a:gd name="T11" fmla="*/ 0 h 3"/>
                    <a:gd name="T12" fmla="*/ 3175 w 3"/>
                    <a:gd name="T13" fmla="*/ 0 h 3"/>
                    <a:gd name="T14" fmla="*/ 3175 w 3"/>
                    <a:gd name="T15" fmla="*/ 1058 h 3"/>
                    <a:gd name="T16" fmla="*/ 0 w 3"/>
                    <a:gd name="T17" fmla="*/ 1058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" name="Freeform 151"/>
                <p:cNvSpPr>
                  <a:spLocks noChangeAspect="1"/>
                </p:cNvSpPr>
                <p:nvPr/>
              </p:nvSpPr>
              <p:spPr bwMode="auto">
                <a:xfrm>
                  <a:off x="7029984" y="4398092"/>
                  <a:ext cx="1622" cy="8515"/>
                </a:xfrm>
                <a:custGeom>
                  <a:avLst/>
                  <a:gdLst>
                    <a:gd name="T0" fmla="*/ 0 w 2"/>
                    <a:gd name="T1" fmla="*/ 7937 h 4"/>
                    <a:gd name="T2" fmla="*/ 794 w 2"/>
                    <a:gd name="T3" fmla="*/ 7937 h 4"/>
                    <a:gd name="T4" fmla="*/ 794 w 2"/>
                    <a:gd name="T5" fmla="*/ 3969 h 4"/>
                    <a:gd name="T6" fmla="*/ 1588 w 2"/>
                    <a:gd name="T7" fmla="*/ 3969 h 4"/>
                    <a:gd name="T8" fmla="*/ 1588 w 2"/>
                    <a:gd name="T9" fmla="*/ 0 h 4"/>
                    <a:gd name="T10" fmla="*/ 794 w 2"/>
                    <a:gd name="T11" fmla="*/ 0 h 4"/>
                    <a:gd name="T12" fmla="*/ 794 w 2"/>
                    <a:gd name="T13" fmla="*/ 3969 h 4"/>
                    <a:gd name="T14" fmla="*/ 794 w 2"/>
                    <a:gd name="T15" fmla="*/ 0 h 4"/>
                    <a:gd name="T16" fmla="*/ 0 w 2"/>
                    <a:gd name="T17" fmla="*/ 0 h 4"/>
                    <a:gd name="T18" fmla="*/ 0 w 2"/>
                    <a:gd name="T19" fmla="*/ 3969 h 4"/>
                    <a:gd name="T20" fmla="*/ 794 w 2"/>
                    <a:gd name="T21" fmla="*/ 3969 h 4"/>
                    <a:gd name="T22" fmla="*/ 0 w 2"/>
                    <a:gd name="T23" fmla="*/ 3969 h 4"/>
                    <a:gd name="T24" fmla="*/ 794 w 2"/>
                    <a:gd name="T25" fmla="*/ 5953 h 4"/>
                    <a:gd name="T26" fmla="*/ 0 w 2"/>
                    <a:gd name="T27" fmla="*/ 5953 h 4"/>
                    <a:gd name="T28" fmla="*/ 0 w 2"/>
                    <a:gd name="T29" fmla="*/ 7937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"/>
                    <a:gd name="T46" fmla="*/ 0 h 4"/>
                    <a:gd name="T47" fmla="*/ 2 w 2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" name="Freeform 152"/>
                <p:cNvSpPr>
                  <a:spLocks noChangeAspect="1"/>
                </p:cNvSpPr>
                <p:nvPr/>
              </p:nvSpPr>
              <p:spPr bwMode="auto">
                <a:xfrm>
                  <a:off x="7130589" y="4329972"/>
                  <a:ext cx="8113" cy="5108"/>
                </a:xfrm>
                <a:custGeom>
                  <a:avLst/>
                  <a:gdLst>
                    <a:gd name="T0" fmla="*/ 0 w 3"/>
                    <a:gd name="T1" fmla="*/ 1191 h 4"/>
                    <a:gd name="T2" fmla="*/ 0 w 3"/>
                    <a:gd name="T3" fmla="*/ 0 h 4"/>
                    <a:gd name="T4" fmla="*/ 5292 w 3"/>
                    <a:gd name="T5" fmla="*/ 0 h 4"/>
                    <a:gd name="T6" fmla="*/ 5292 w 3"/>
                    <a:gd name="T7" fmla="*/ 1191 h 4"/>
                    <a:gd name="T8" fmla="*/ 7938 w 3"/>
                    <a:gd name="T9" fmla="*/ 1191 h 4"/>
                    <a:gd name="T10" fmla="*/ 7938 w 3"/>
                    <a:gd name="T11" fmla="*/ 2381 h 4"/>
                    <a:gd name="T12" fmla="*/ 7938 w 3"/>
                    <a:gd name="T13" fmla="*/ 4762 h 4"/>
                    <a:gd name="T14" fmla="*/ 5292 w 3"/>
                    <a:gd name="T15" fmla="*/ 2381 h 4"/>
                    <a:gd name="T16" fmla="*/ 0 w 3"/>
                    <a:gd name="T17" fmla="*/ 2381 h 4"/>
                    <a:gd name="T18" fmla="*/ 0 w 3"/>
                    <a:gd name="T19" fmla="*/ 1191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"/>
                    <a:gd name="T31" fmla="*/ 0 h 4"/>
                    <a:gd name="T32" fmla="*/ 3 w 3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" name="Freeform 153"/>
                <p:cNvSpPr>
                  <a:spLocks noChangeAspect="1"/>
                </p:cNvSpPr>
                <p:nvPr/>
              </p:nvSpPr>
              <p:spPr bwMode="auto">
                <a:xfrm>
                  <a:off x="7044588" y="4491757"/>
                  <a:ext cx="1623" cy="5110"/>
                </a:xfrm>
                <a:custGeom>
                  <a:avLst/>
                  <a:gdLst>
                    <a:gd name="T0" fmla="*/ 0 w 1"/>
                    <a:gd name="T1" fmla="*/ 1587 h 3"/>
                    <a:gd name="T2" fmla="*/ 0 w 1"/>
                    <a:gd name="T3" fmla="*/ 4762 h 3"/>
                    <a:gd name="T4" fmla="*/ 0 w 1"/>
                    <a:gd name="T5" fmla="*/ 3175 h 3"/>
                    <a:gd name="T6" fmla="*/ 1588 w 1"/>
                    <a:gd name="T7" fmla="*/ 3175 h 3"/>
                    <a:gd name="T8" fmla="*/ 1588 w 1"/>
                    <a:gd name="T9" fmla="*/ 1587 h 3"/>
                    <a:gd name="T10" fmla="*/ 1588 w 1"/>
                    <a:gd name="T11" fmla="*/ 0 h 3"/>
                    <a:gd name="T12" fmla="*/ 0 w 1"/>
                    <a:gd name="T13" fmla="*/ 0 h 3"/>
                    <a:gd name="T14" fmla="*/ 0 w 1"/>
                    <a:gd name="T15" fmla="*/ 1587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3"/>
                    <a:gd name="T26" fmla="*/ 1 w 1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" name="Freeform 154"/>
                <p:cNvSpPr>
                  <a:spLocks noChangeAspect="1"/>
                </p:cNvSpPr>
                <p:nvPr/>
              </p:nvSpPr>
              <p:spPr bwMode="auto">
                <a:xfrm>
                  <a:off x="7044588" y="4696118"/>
                  <a:ext cx="4868" cy="3406"/>
                </a:xfrm>
                <a:custGeom>
                  <a:avLst/>
                  <a:gdLst>
                    <a:gd name="T0" fmla="*/ 0 w 3"/>
                    <a:gd name="T1" fmla="*/ 3175 h 2"/>
                    <a:gd name="T2" fmla="*/ 0 w 3"/>
                    <a:gd name="T3" fmla="*/ 1588 h 2"/>
                    <a:gd name="T4" fmla="*/ 1588 w 3"/>
                    <a:gd name="T5" fmla="*/ 0 h 2"/>
                    <a:gd name="T6" fmla="*/ 3175 w 3"/>
                    <a:gd name="T7" fmla="*/ 0 h 2"/>
                    <a:gd name="T8" fmla="*/ 4763 w 3"/>
                    <a:gd name="T9" fmla="*/ 0 h 2"/>
                    <a:gd name="T10" fmla="*/ 3175 w 3"/>
                    <a:gd name="T11" fmla="*/ 0 h 2"/>
                    <a:gd name="T12" fmla="*/ 1588 w 3"/>
                    <a:gd name="T13" fmla="*/ 1588 h 2"/>
                    <a:gd name="T14" fmla="*/ 1588 w 3"/>
                    <a:gd name="T15" fmla="*/ 3175 h 2"/>
                    <a:gd name="T16" fmla="*/ 1588 w 3"/>
                    <a:gd name="T17" fmla="*/ 1588 h 2"/>
                    <a:gd name="T18" fmla="*/ 1588 w 3"/>
                    <a:gd name="T19" fmla="*/ 3175 h 2"/>
                    <a:gd name="T20" fmla="*/ 0 w 3"/>
                    <a:gd name="T21" fmla="*/ 3175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"/>
                    <a:gd name="T35" fmla="*/ 3 w 3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" name="Freeform 155"/>
                <p:cNvSpPr>
                  <a:spLocks noChangeAspect="1"/>
                </p:cNvSpPr>
                <p:nvPr/>
              </p:nvSpPr>
              <p:spPr bwMode="auto">
                <a:xfrm>
                  <a:off x="7033230" y="4639919"/>
                  <a:ext cx="4867" cy="6812"/>
                </a:xfrm>
                <a:custGeom>
                  <a:avLst/>
                  <a:gdLst>
                    <a:gd name="T0" fmla="*/ 0 w 3"/>
                    <a:gd name="T1" fmla="*/ 6350 h 5"/>
                    <a:gd name="T2" fmla="*/ 3175 w 3"/>
                    <a:gd name="T3" fmla="*/ 5080 h 5"/>
                    <a:gd name="T4" fmla="*/ 4763 w 3"/>
                    <a:gd name="T5" fmla="*/ 5080 h 5"/>
                    <a:gd name="T6" fmla="*/ 4763 w 3"/>
                    <a:gd name="T7" fmla="*/ 2540 h 5"/>
                    <a:gd name="T8" fmla="*/ 4763 w 3"/>
                    <a:gd name="T9" fmla="*/ 1270 h 5"/>
                    <a:gd name="T10" fmla="*/ 4763 w 3"/>
                    <a:gd name="T11" fmla="*/ 0 h 5"/>
                    <a:gd name="T12" fmla="*/ 3175 w 3"/>
                    <a:gd name="T13" fmla="*/ 1270 h 5"/>
                    <a:gd name="T14" fmla="*/ 3175 w 3"/>
                    <a:gd name="T15" fmla="*/ 2540 h 5"/>
                    <a:gd name="T16" fmla="*/ 3175 w 3"/>
                    <a:gd name="T17" fmla="*/ 5080 h 5"/>
                    <a:gd name="T18" fmla="*/ 0 w 3"/>
                    <a:gd name="T19" fmla="*/ 6350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"/>
                    <a:gd name="T31" fmla="*/ 0 h 5"/>
                    <a:gd name="T32" fmla="*/ 3 w 3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" name="Freeform 156"/>
                <p:cNvSpPr>
                  <a:spLocks noChangeAspect="1"/>
                </p:cNvSpPr>
                <p:nvPr/>
              </p:nvSpPr>
              <p:spPr bwMode="auto">
                <a:xfrm>
                  <a:off x="7013758" y="4706336"/>
                  <a:ext cx="3245" cy="5110"/>
                </a:xfrm>
                <a:custGeom>
                  <a:avLst/>
                  <a:gdLst>
                    <a:gd name="T0" fmla="*/ 0 w 3"/>
                    <a:gd name="T1" fmla="*/ 6350 h 4"/>
                    <a:gd name="T2" fmla="*/ 2117 w 3"/>
                    <a:gd name="T3" fmla="*/ 3175 h 4"/>
                    <a:gd name="T4" fmla="*/ 2117 w 3"/>
                    <a:gd name="T5" fmla="*/ 1588 h 4"/>
                    <a:gd name="T6" fmla="*/ 3175 w 3"/>
                    <a:gd name="T7" fmla="*/ 0 h 4"/>
                    <a:gd name="T8" fmla="*/ 2117 w 3"/>
                    <a:gd name="T9" fmla="*/ 0 h 4"/>
                    <a:gd name="T10" fmla="*/ 2117 w 3"/>
                    <a:gd name="T11" fmla="*/ 1588 h 4"/>
                    <a:gd name="T12" fmla="*/ 2117 w 3"/>
                    <a:gd name="T13" fmla="*/ 3175 h 4"/>
                    <a:gd name="T14" fmla="*/ 0 w 3"/>
                    <a:gd name="T15" fmla="*/ 635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" name="Freeform 157"/>
                <p:cNvSpPr>
                  <a:spLocks noChangeAspect="1"/>
                </p:cNvSpPr>
                <p:nvPr/>
              </p:nvSpPr>
              <p:spPr bwMode="auto">
                <a:xfrm>
                  <a:off x="7036475" y="4357220"/>
                  <a:ext cx="4867" cy="3406"/>
                </a:xfrm>
                <a:custGeom>
                  <a:avLst/>
                  <a:gdLst>
                    <a:gd name="T0" fmla="*/ 0 w 3"/>
                    <a:gd name="T1" fmla="*/ 1588 h 2"/>
                    <a:gd name="T2" fmla="*/ 2117 w 3"/>
                    <a:gd name="T3" fmla="*/ 1588 h 2"/>
                    <a:gd name="T4" fmla="*/ 2117 w 3"/>
                    <a:gd name="T5" fmla="*/ 0 h 2"/>
                    <a:gd name="T6" fmla="*/ 4233 w 3"/>
                    <a:gd name="T7" fmla="*/ 0 h 2"/>
                    <a:gd name="T8" fmla="*/ 6350 w 3"/>
                    <a:gd name="T9" fmla="*/ 0 h 2"/>
                    <a:gd name="T10" fmla="*/ 6350 w 3"/>
                    <a:gd name="T11" fmla="*/ 1588 h 2"/>
                    <a:gd name="T12" fmla="*/ 4233 w 3"/>
                    <a:gd name="T13" fmla="*/ 1588 h 2"/>
                    <a:gd name="T14" fmla="*/ 4233 w 3"/>
                    <a:gd name="T15" fmla="*/ 3175 h 2"/>
                    <a:gd name="T16" fmla="*/ 2117 w 3"/>
                    <a:gd name="T17" fmla="*/ 3175 h 2"/>
                    <a:gd name="T18" fmla="*/ 2117 w 3"/>
                    <a:gd name="T19" fmla="*/ 1588 h 2"/>
                    <a:gd name="T20" fmla="*/ 0 w 3"/>
                    <a:gd name="T21" fmla="*/ 1588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"/>
                    <a:gd name="T35" fmla="*/ 3 w 3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" name="Freeform 158"/>
                <p:cNvSpPr>
                  <a:spLocks noChangeAspect="1"/>
                </p:cNvSpPr>
                <p:nvPr/>
              </p:nvSpPr>
              <p:spPr bwMode="auto">
                <a:xfrm>
                  <a:off x="7057569" y="4455995"/>
                  <a:ext cx="3245" cy="3406"/>
                </a:xfrm>
                <a:custGeom>
                  <a:avLst/>
                  <a:gdLst>
                    <a:gd name="T0" fmla="*/ 0 w 2"/>
                    <a:gd name="T1" fmla="*/ 1588 h 2"/>
                    <a:gd name="T2" fmla="*/ 0 w 2"/>
                    <a:gd name="T3" fmla="*/ 3175 h 2"/>
                    <a:gd name="T4" fmla="*/ 1588 w 2"/>
                    <a:gd name="T5" fmla="*/ 3175 h 2"/>
                    <a:gd name="T6" fmla="*/ 3175 w 2"/>
                    <a:gd name="T7" fmla="*/ 1588 h 2"/>
                    <a:gd name="T8" fmla="*/ 1588 w 2"/>
                    <a:gd name="T9" fmla="*/ 0 h 2"/>
                    <a:gd name="T10" fmla="*/ 0 w 2"/>
                    <a:gd name="T11" fmla="*/ 1588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" name="Freeform 159"/>
                <p:cNvSpPr>
                  <a:spLocks noChangeAspect="1"/>
                </p:cNvSpPr>
                <p:nvPr/>
              </p:nvSpPr>
              <p:spPr bwMode="auto">
                <a:xfrm>
                  <a:off x="6953719" y="4736990"/>
                  <a:ext cx="1623" cy="6812"/>
                </a:xfrm>
                <a:custGeom>
                  <a:avLst/>
                  <a:gdLst>
                    <a:gd name="T0" fmla="*/ 0 w 1"/>
                    <a:gd name="T1" fmla="*/ 4762 h 4"/>
                    <a:gd name="T2" fmla="*/ 0 w 1"/>
                    <a:gd name="T3" fmla="*/ 1588 h 4"/>
                    <a:gd name="T4" fmla="*/ 0 w 1"/>
                    <a:gd name="T5" fmla="*/ 0 h 4"/>
                    <a:gd name="T6" fmla="*/ 1588 w 1"/>
                    <a:gd name="T7" fmla="*/ 1588 h 4"/>
                    <a:gd name="T8" fmla="*/ 1588 w 1"/>
                    <a:gd name="T9" fmla="*/ 0 h 4"/>
                    <a:gd name="T10" fmla="*/ 1588 w 1"/>
                    <a:gd name="T11" fmla="*/ 1588 h 4"/>
                    <a:gd name="T12" fmla="*/ 1588 w 1"/>
                    <a:gd name="T13" fmla="*/ 4762 h 4"/>
                    <a:gd name="T14" fmla="*/ 0 w 1"/>
                    <a:gd name="T15" fmla="*/ 6350 h 4"/>
                    <a:gd name="T16" fmla="*/ 0 w 1"/>
                    <a:gd name="T17" fmla="*/ 476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4"/>
                    <a:gd name="T29" fmla="*/ 1 w 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4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" name="Freeform 160"/>
                <p:cNvSpPr>
                  <a:spLocks noChangeAspect="1"/>
                </p:cNvSpPr>
                <p:nvPr/>
              </p:nvSpPr>
              <p:spPr bwMode="auto">
                <a:xfrm>
                  <a:off x="6940737" y="4776160"/>
                  <a:ext cx="8114" cy="1702"/>
                </a:xfrm>
                <a:custGeom>
                  <a:avLst/>
                  <a:gdLst>
                    <a:gd name="T0" fmla="*/ 0 w 4"/>
                    <a:gd name="T1" fmla="*/ 3175 h 2"/>
                    <a:gd name="T2" fmla="*/ 1985 w 4"/>
                    <a:gd name="T3" fmla="*/ 3175 h 2"/>
                    <a:gd name="T4" fmla="*/ 3969 w 4"/>
                    <a:gd name="T5" fmla="*/ 1588 h 2"/>
                    <a:gd name="T6" fmla="*/ 7938 w 4"/>
                    <a:gd name="T7" fmla="*/ 0 h 2"/>
                    <a:gd name="T8" fmla="*/ 3969 w 4"/>
                    <a:gd name="T9" fmla="*/ 0 h 2"/>
                    <a:gd name="T10" fmla="*/ 1985 w 4"/>
                    <a:gd name="T11" fmla="*/ 1588 h 2"/>
                    <a:gd name="T12" fmla="*/ 0 w 4"/>
                    <a:gd name="T13" fmla="*/ 1588 h 2"/>
                    <a:gd name="T14" fmla="*/ 0 w 4"/>
                    <a:gd name="T15" fmla="*/ 3175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2"/>
                    <a:gd name="T26" fmla="*/ 4 w 4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" name="Freeform 161"/>
                <p:cNvSpPr>
                  <a:spLocks noChangeAspect="1"/>
                </p:cNvSpPr>
                <p:nvPr/>
              </p:nvSpPr>
              <p:spPr bwMode="auto">
                <a:xfrm>
                  <a:off x="7138702" y="4462807"/>
                  <a:ext cx="1623" cy="3406"/>
                </a:xfrm>
                <a:custGeom>
                  <a:avLst/>
                  <a:gdLst>
                    <a:gd name="T0" fmla="*/ 0 w 1"/>
                    <a:gd name="T1" fmla="*/ 2117 h 3"/>
                    <a:gd name="T2" fmla="*/ 0 w 1"/>
                    <a:gd name="T3" fmla="*/ 0 h 3"/>
                    <a:gd name="T4" fmla="*/ 1587 w 1"/>
                    <a:gd name="T5" fmla="*/ 2117 h 3"/>
                    <a:gd name="T6" fmla="*/ 0 w 1"/>
                    <a:gd name="T7" fmla="*/ 2117 h 3"/>
                    <a:gd name="T8" fmla="*/ 0 w 1"/>
                    <a:gd name="T9" fmla="*/ 3175 h 3"/>
                    <a:gd name="T10" fmla="*/ 0 w 1"/>
                    <a:gd name="T11" fmla="*/ 211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" name="Freeform 162"/>
                <p:cNvSpPr>
                  <a:spLocks noChangeAspect="1"/>
                </p:cNvSpPr>
                <p:nvPr/>
              </p:nvSpPr>
              <p:spPr bwMode="auto">
                <a:xfrm>
                  <a:off x="7012135" y="4626295"/>
                  <a:ext cx="4868" cy="1702"/>
                </a:xfrm>
                <a:custGeom>
                  <a:avLst/>
                  <a:gdLst>
                    <a:gd name="T0" fmla="*/ 0 w 3"/>
                    <a:gd name="T1" fmla="*/ 0 h 1"/>
                    <a:gd name="T2" fmla="*/ 1587 w 3"/>
                    <a:gd name="T3" fmla="*/ 0 h 1"/>
                    <a:gd name="T4" fmla="*/ 1587 w 3"/>
                    <a:gd name="T5" fmla="*/ 1587 h 1"/>
                    <a:gd name="T6" fmla="*/ 4762 w 3"/>
                    <a:gd name="T7" fmla="*/ 1587 h 1"/>
                    <a:gd name="T8" fmla="*/ 4762 w 3"/>
                    <a:gd name="T9" fmla="*/ 0 h 1"/>
                    <a:gd name="T10" fmla="*/ 1587 w 3"/>
                    <a:gd name="T11" fmla="*/ 0 h 1"/>
                    <a:gd name="T12" fmla="*/ 0 w 3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1"/>
                    <a:gd name="T23" fmla="*/ 3 w 3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" name="Freeform 163"/>
                <p:cNvSpPr>
                  <a:spLocks noChangeAspect="1"/>
                </p:cNvSpPr>
                <p:nvPr/>
              </p:nvSpPr>
              <p:spPr bwMode="auto">
                <a:xfrm>
                  <a:off x="6880699" y="4912401"/>
                  <a:ext cx="1622" cy="5108"/>
                </a:xfrm>
                <a:custGeom>
                  <a:avLst/>
                  <a:gdLst>
                    <a:gd name="T0" fmla="*/ 0 w 1"/>
                    <a:gd name="T1" fmla="*/ 3175 h 4"/>
                    <a:gd name="T2" fmla="*/ 0 w 1"/>
                    <a:gd name="T3" fmla="*/ 1588 h 4"/>
                    <a:gd name="T4" fmla="*/ 0 w 1"/>
                    <a:gd name="T5" fmla="*/ 0 h 4"/>
                    <a:gd name="T6" fmla="*/ 1588 w 1"/>
                    <a:gd name="T7" fmla="*/ 0 h 4"/>
                    <a:gd name="T8" fmla="*/ 1588 w 1"/>
                    <a:gd name="T9" fmla="*/ 1588 h 4"/>
                    <a:gd name="T10" fmla="*/ 1588 w 1"/>
                    <a:gd name="T11" fmla="*/ 3175 h 4"/>
                    <a:gd name="T12" fmla="*/ 1588 w 1"/>
                    <a:gd name="T13" fmla="*/ 6350 h 4"/>
                    <a:gd name="T14" fmla="*/ 0 w 1"/>
                    <a:gd name="T15" fmla="*/ 6350 h 4"/>
                    <a:gd name="T16" fmla="*/ 0 w 1"/>
                    <a:gd name="T17" fmla="*/ 3175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4"/>
                    <a:gd name="T29" fmla="*/ 1 w 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" name="Freeform 164"/>
                <p:cNvSpPr>
                  <a:spLocks noChangeAspect="1"/>
                </p:cNvSpPr>
                <p:nvPr/>
              </p:nvSpPr>
              <p:spPr bwMode="auto">
                <a:xfrm>
                  <a:off x="7013758" y="4442370"/>
                  <a:ext cx="3245" cy="3406"/>
                </a:xfrm>
                <a:custGeom>
                  <a:avLst/>
                  <a:gdLst>
                    <a:gd name="T0" fmla="*/ 0 w 3"/>
                    <a:gd name="T1" fmla="*/ 0 h 2"/>
                    <a:gd name="T2" fmla="*/ 2117 w 3"/>
                    <a:gd name="T3" fmla="*/ 0 h 2"/>
                    <a:gd name="T4" fmla="*/ 3175 w 3"/>
                    <a:gd name="T5" fmla="*/ 1588 h 2"/>
                    <a:gd name="T6" fmla="*/ 3175 w 3"/>
                    <a:gd name="T7" fmla="*/ 3175 h 2"/>
                    <a:gd name="T8" fmla="*/ 2117 w 3"/>
                    <a:gd name="T9" fmla="*/ 3175 h 2"/>
                    <a:gd name="T10" fmla="*/ 0 w 3"/>
                    <a:gd name="T11" fmla="*/ 1588 h 2"/>
                    <a:gd name="T12" fmla="*/ 2117 w 3"/>
                    <a:gd name="T13" fmla="*/ 1588 h 2"/>
                    <a:gd name="T14" fmla="*/ 0 w 3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2"/>
                    <a:gd name="T26" fmla="*/ 3 w 3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" name="Freeform 165"/>
                <p:cNvSpPr>
                  <a:spLocks noChangeAspect="1"/>
                </p:cNvSpPr>
                <p:nvPr/>
              </p:nvSpPr>
              <p:spPr bwMode="auto">
                <a:xfrm>
                  <a:off x="7091646" y="4379359"/>
                  <a:ext cx="8113" cy="5110"/>
                </a:xfrm>
                <a:custGeom>
                  <a:avLst/>
                  <a:gdLst>
                    <a:gd name="T0" fmla="*/ 0 w 4"/>
                    <a:gd name="T1" fmla="*/ 1587 h 3"/>
                    <a:gd name="T2" fmla="*/ 1984 w 4"/>
                    <a:gd name="T3" fmla="*/ 1587 h 3"/>
                    <a:gd name="T4" fmla="*/ 5953 w 4"/>
                    <a:gd name="T5" fmla="*/ 4762 h 3"/>
                    <a:gd name="T6" fmla="*/ 7937 w 4"/>
                    <a:gd name="T7" fmla="*/ 1587 h 3"/>
                    <a:gd name="T8" fmla="*/ 5953 w 4"/>
                    <a:gd name="T9" fmla="*/ 1587 h 3"/>
                    <a:gd name="T10" fmla="*/ 5953 w 4"/>
                    <a:gd name="T11" fmla="*/ 0 h 3"/>
                    <a:gd name="T12" fmla="*/ 1984 w 4"/>
                    <a:gd name="T13" fmla="*/ 0 h 3"/>
                    <a:gd name="T14" fmla="*/ 1984 w 4"/>
                    <a:gd name="T15" fmla="*/ 1587 h 3"/>
                    <a:gd name="T16" fmla="*/ 0 w 4"/>
                    <a:gd name="T17" fmla="*/ 1587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3"/>
                    <a:gd name="T29" fmla="*/ 4 w 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3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" name="Freeform 166"/>
                <p:cNvSpPr>
                  <a:spLocks noChangeAspect="1"/>
                </p:cNvSpPr>
                <p:nvPr/>
              </p:nvSpPr>
              <p:spPr bwMode="auto">
                <a:xfrm>
                  <a:off x="7114363" y="4309536"/>
                  <a:ext cx="4867" cy="1702"/>
                </a:xfrm>
                <a:custGeom>
                  <a:avLst/>
                  <a:gdLst>
                    <a:gd name="T0" fmla="*/ 0 w 4"/>
                    <a:gd name="T1" fmla="*/ 0 h 1"/>
                    <a:gd name="T2" fmla="*/ 2381 w 4"/>
                    <a:gd name="T3" fmla="*/ 0 h 1"/>
                    <a:gd name="T4" fmla="*/ 3571 w 4"/>
                    <a:gd name="T5" fmla="*/ 0 h 1"/>
                    <a:gd name="T6" fmla="*/ 4762 w 4"/>
                    <a:gd name="T7" fmla="*/ 0 h 1"/>
                    <a:gd name="T8" fmla="*/ 3571 w 4"/>
                    <a:gd name="T9" fmla="*/ 0 h 1"/>
                    <a:gd name="T10" fmla="*/ 3571 w 4"/>
                    <a:gd name="T11" fmla="*/ 1587 h 1"/>
                    <a:gd name="T12" fmla="*/ 2381 w 4"/>
                    <a:gd name="T13" fmla="*/ 1587 h 1"/>
                    <a:gd name="T14" fmla="*/ 2381 w 4"/>
                    <a:gd name="T15" fmla="*/ 0 h 1"/>
                    <a:gd name="T16" fmla="*/ 0 w 4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"/>
                    <a:gd name="T29" fmla="*/ 4 w 4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" name="Freeform 167"/>
                <p:cNvSpPr>
                  <a:spLocks noChangeAspect="1"/>
                </p:cNvSpPr>
                <p:nvPr/>
              </p:nvSpPr>
              <p:spPr bwMode="auto">
                <a:xfrm>
                  <a:off x="7044588" y="4578611"/>
                  <a:ext cx="3245" cy="5108"/>
                </a:xfrm>
                <a:custGeom>
                  <a:avLst/>
                  <a:gdLst>
                    <a:gd name="T0" fmla="*/ 0 w 2"/>
                    <a:gd name="T1" fmla="*/ 2382 h 2"/>
                    <a:gd name="T2" fmla="*/ 1588 w 2"/>
                    <a:gd name="T3" fmla="*/ 2382 h 2"/>
                    <a:gd name="T4" fmla="*/ 3175 w 2"/>
                    <a:gd name="T5" fmla="*/ 4763 h 2"/>
                    <a:gd name="T6" fmla="*/ 3175 w 2"/>
                    <a:gd name="T7" fmla="*/ 2382 h 2"/>
                    <a:gd name="T8" fmla="*/ 1588 w 2"/>
                    <a:gd name="T9" fmla="*/ 2382 h 2"/>
                    <a:gd name="T10" fmla="*/ 1588 w 2"/>
                    <a:gd name="T11" fmla="*/ 0 h 2"/>
                    <a:gd name="T12" fmla="*/ 0 w 2"/>
                    <a:gd name="T13" fmla="*/ 238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" name="Freeform 168"/>
                <p:cNvSpPr>
                  <a:spLocks noChangeAspect="1"/>
                </p:cNvSpPr>
                <p:nvPr/>
              </p:nvSpPr>
              <p:spPr bwMode="auto">
                <a:xfrm>
                  <a:off x="7119230" y="4413419"/>
                  <a:ext cx="1623" cy="3406"/>
                </a:xfrm>
                <a:custGeom>
                  <a:avLst/>
                  <a:gdLst>
                    <a:gd name="T0" fmla="*/ 0 w 2"/>
                    <a:gd name="T1" fmla="*/ 0 h 2"/>
                    <a:gd name="T2" fmla="*/ 1588 w 2"/>
                    <a:gd name="T3" fmla="*/ 1588 h 2"/>
                    <a:gd name="T4" fmla="*/ 1588 w 2"/>
                    <a:gd name="T5" fmla="*/ 3175 h 2"/>
                    <a:gd name="T6" fmla="*/ 3175 w 2"/>
                    <a:gd name="T7" fmla="*/ 3175 h 2"/>
                    <a:gd name="T8" fmla="*/ 3175 w 2"/>
                    <a:gd name="T9" fmla="*/ 1588 h 2"/>
                    <a:gd name="T10" fmla="*/ 1588 w 2"/>
                    <a:gd name="T11" fmla="*/ 0 h 2"/>
                    <a:gd name="T12" fmla="*/ 0 w 2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" name="Freeform 169"/>
                <p:cNvSpPr>
                  <a:spLocks noChangeAspect="1"/>
                </p:cNvSpPr>
                <p:nvPr/>
              </p:nvSpPr>
              <p:spPr bwMode="auto">
                <a:xfrm>
                  <a:off x="7073796" y="4367438"/>
                  <a:ext cx="3245" cy="5108"/>
                </a:xfrm>
                <a:custGeom>
                  <a:avLst/>
                  <a:gdLst>
                    <a:gd name="T0" fmla="*/ 0 w 3"/>
                    <a:gd name="T1" fmla="*/ 2381 h 2"/>
                    <a:gd name="T2" fmla="*/ 0 w 3"/>
                    <a:gd name="T3" fmla="*/ 0 h 2"/>
                    <a:gd name="T4" fmla="*/ 2117 w 3"/>
                    <a:gd name="T5" fmla="*/ 2381 h 2"/>
                    <a:gd name="T6" fmla="*/ 2117 w 3"/>
                    <a:gd name="T7" fmla="*/ 0 h 2"/>
                    <a:gd name="T8" fmla="*/ 2117 w 3"/>
                    <a:gd name="T9" fmla="*/ 2381 h 2"/>
                    <a:gd name="T10" fmla="*/ 2117 w 3"/>
                    <a:gd name="T11" fmla="*/ 0 h 2"/>
                    <a:gd name="T12" fmla="*/ 3175 w 3"/>
                    <a:gd name="T13" fmla="*/ 0 h 2"/>
                    <a:gd name="T14" fmla="*/ 3175 w 3"/>
                    <a:gd name="T15" fmla="*/ 2381 h 2"/>
                    <a:gd name="T16" fmla="*/ 3175 w 3"/>
                    <a:gd name="T17" fmla="*/ 4762 h 2"/>
                    <a:gd name="T18" fmla="*/ 2117 w 3"/>
                    <a:gd name="T19" fmla="*/ 2381 h 2"/>
                    <a:gd name="T20" fmla="*/ 0 w 3"/>
                    <a:gd name="T21" fmla="*/ 2381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"/>
                    <a:gd name="T35" fmla="*/ 3 w 3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6" name="Freeform 170"/>
                <p:cNvSpPr>
                  <a:spLocks noChangeAspect="1"/>
                </p:cNvSpPr>
                <p:nvPr/>
              </p:nvSpPr>
              <p:spPr bwMode="auto">
                <a:xfrm>
                  <a:off x="7046211" y="4452589"/>
                  <a:ext cx="3245" cy="3406"/>
                </a:xfrm>
                <a:custGeom>
                  <a:avLst/>
                  <a:gdLst>
                    <a:gd name="T0" fmla="*/ 1588 w 2"/>
                    <a:gd name="T1" fmla="*/ 3175 h 2"/>
                    <a:gd name="T2" fmla="*/ 1588 w 2"/>
                    <a:gd name="T3" fmla="*/ 1588 h 2"/>
                    <a:gd name="T4" fmla="*/ 0 w 2"/>
                    <a:gd name="T5" fmla="*/ 1588 h 2"/>
                    <a:gd name="T6" fmla="*/ 0 w 2"/>
                    <a:gd name="T7" fmla="*/ 0 h 2"/>
                    <a:gd name="T8" fmla="*/ 1588 w 2"/>
                    <a:gd name="T9" fmla="*/ 0 h 2"/>
                    <a:gd name="T10" fmla="*/ 3175 w 2"/>
                    <a:gd name="T11" fmla="*/ 1588 h 2"/>
                    <a:gd name="T12" fmla="*/ 1588 w 2"/>
                    <a:gd name="T13" fmla="*/ 3175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1" y="2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7" name="Freeform 171"/>
                <p:cNvSpPr>
                  <a:spLocks noChangeAspect="1"/>
                </p:cNvSpPr>
                <p:nvPr/>
              </p:nvSpPr>
              <p:spPr bwMode="auto">
                <a:xfrm>
                  <a:off x="7013758" y="4694416"/>
                  <a:ext cx="3245" cy="3406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1588 h 2"/>
                    <a:gd name="T4" fmla="*/ 3175 w 2"/>
                    <a:gd name="T5" fmla="*/ 1588 h 2"/>
                    <a:gd name="T6" fmla="*/ 3175 w 2"/>
                    <a:gd name="T7" fmla="*/ 3175 h 2"/>
                    <a:gd name="T8" fmla="*/ 3175 w 2"/>
                    <a:gd name="T9" fmla="*/ 1588 h 2"/>
                    <a:gd name="T10" fmla="*/ 3175 w 2"/>
                    <a:gd name="T11" fmla="*/ 0 h 2"/>
                    <a:gd name="T12" fmla="*/ 0 w 2"/>
                    <a:gd name="T13" fmla="*/ 0 h 2"/>
                    <a:gd name="T14" fmla="*/ 0 w 2"/>
                    <a:gd name="T15" fmla="*/ 1588 h 2"/>
                    <a:gd name="T16" fmla="*/ 0 w 2"/>
                    <a:gd name="T17" fmla="*/ 0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2"/>
                    <a:gd name="T29" fmla="*/ 2 w 2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8" name="Freeform 172"/>
                <p:cNvSpPr>
                  <a:spLocks noChangeAspect="1"/>
                </p:cNvSpPr>
                <p:nvPr/>
              </p:nvSpPr>
              <p:spPr bwMode="auto">
                <a:xfrm>
                  <a:off x="7070550" y="4455995"/>
                  <a:ext cx="3245" cy="3406"/>
                </a:xfrm>
                <a:custGeom>
                  <a:avLst/>
                  <a:gdLst>
                    <a:gd name="T0" fmla="*/ 0 w 2"/>
                    <a:gd name="T1" fmla="*/ 0 h 1"/>
                    <a:gd name="T2" fmla="*/ 1588 w 2"/>
                    <a:gd name="T3" fmla="*/ 0 h 1"/>
                    <a:gd name="T4" fmla="*/ 1588 w 2"/>
                    <a:gd name="T5" fmla="*/ 3175 h 1"/>
                    <a:gd name="T6" fmla="*/ 3175 w 2"/>
                    <a:gd name="T7" fmla="*/ 3175 h 1"/>
                    <a:gd name="T8" fmla="*/ 1588 w 2"/>
                    <a:gd name="T9" fmla="*/ 3175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9" name="Rectangl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7057569" y="4415122"/>
                  <a:ext cx="3245" cy="1702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0" name="Freeform 174"/>
                <p:cNvSpPr>
                  <a:spLocks noChangeAspect="1"/>
                </p:cNvSpPr>
                <p:nvPr/>
              </p:nvSpPr>
              <p:spPr bwMode="auto">
                <a:xfrm>
                  <a:off x="6955342" y="4805111"/>
                  <a:ext cx="4867" cy="1704"/>
                </a:xfrm>
                <a:custGeom>
                  <a:avLst/>
                  <a:gdLst>
                    <a:gd name="T0" fmla="*/ 0 w 2"/>
                    <a:gd name="T1" fmla="*/ 1587 h 2"/>
                    <a:gd name="T2" fmla="*/ 4762 w 2"/>
                    <a:gd name="T3" fmla="*/ 1587 h 2"/>
                    <a:gd name="T4" fmla="*/ 4762 w 2"/>
                    <a:gd name="T5" fmla="*/ 0 h 2"/>
                    <a:gd name="T6" fmla="*/ 4762 w 2"/>
                    <a:gd name="T7" fmla="*/ 794 h 2"/>
                    <a:gd name="T8" fmla="*/ 0 w 2"/>
                    <a:gd name="T9" fmla="*/ 794 h 2"/>
                    <a:gd name="T10" fmla="*/ 0 w 2"/>
                    <a:gd name="T11" fmla="*/ 1587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1" name="Freeform 175"/>
                <p:cNvSpPr>
                  <a:spLocks noChangeAspect="1"/>
                </p:cNvSpPr>
                <p:nvPr/>
              </p:nvSpPr>
              <p:spPr bwMode="auto">
                <a:xfrm>
                  <a:off x="7002399" y="4525817"/>
                  <a:ext cx="3245" cy="5110"/>
                </a:xfrm>
                <a:custGeom>
                  <a:avLst/>
                  <a:gdLst>
                    <a:gd name="T0" fmla="*/ 0 w 3"/>
                    <a:gd name="T1" fmla="*/ 1587 h 3"/>
                    <a:gd name="T2" fmla="*/ 1058 w 3"/>
                    <a:gd name="T3" fmla="*/ 1587 h 3"/>
                    <a:gd name="T4" fmla="*/ 3175 w 3"/>
                    <a:gd name="T5" fmla="*/ 0 h 3"/>
                    <a:gd name="T6" fmla="*/ 3175 w 3"/>
                    <a:gd name="T7" fmla="*/ 1587 h 3"/>
                    <a:gd name="T8" fmla="*/ 1058 w 3"/>
                    <a:gd name="T9" fmla="*/ 4762 h 3"/>
                    <a:gd name="T10" fmla="*/ 0 w 3"/>
                    <a:gd name="T11" fmla="*/ 158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3"/>
                    <a:gd name="T20" fmla="*/ 3 w 3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3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2" name="Freeform 176"/>
                <p:cNvSpPr>
                  <a:spLocks noChangeAspect="1"/>
                </p:cNvSpPr>
                <p:nvPr/>
              </p:nvSpPr>
              <p:spPr bwMode="auto">
                <a:xfrm>
                  <a:off x="7099758" y="4410013"/>
                  <a:ext cx="1623" cy="3406"/>
                </a:xfrm>
                <a:custGeom>
                  <a:avLst/>
                  <a:gdLst>
                    <a:gd name="T0" fmla="*/ 0 w 2"/>
                    <a:gd name="T1" fmla="*/ 0 h 2"/>
                    <a:gd name="T2" fmla="*/ 794 w 2"/>
                    <a:gd name="T3" fmla="*/ 3175 h 2"/>
                    <a:gd name="T4" fmla="*/ 1588 w 2"/>
                    <a:gd name="T5" fmla="*/ 3175 h 2"/>
                    <a:gd name="T6" fmla="*/ 1588 w 2"/>
                    <a:gd name="T7" fmla="*/ 0 h 2"/>
                    <a:gd name="T8" fmla="*/ 794 w 2"/>
                    <a:gd name="T9" fmla="*/ 0 h 2"/>
                    <a:gd name="T10" fmla="*/ 0 w 2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3" name="Freeform 177"/>
                <p:cNvSpPr>
                  <a:spLocks noChangeAspect="1"/>
                </p:cNvSpPr>
                <p:nvPr/>
              </p:nvSpPr>
              <p:spPr bwMode="auto">
                <a:xfrm>
                  <a:off x="6935870" y="4827250"/>
                  <a:ext cx="1622" cy="5108"/>
                </a:xfrm>
                <a:custGeom>
                  <a:avLst/>
                  <a:gdLst>
                    <a:gd name="T0" fmla="*/ 0 w 2"/>
                    <a:gd name="T1" fmla="*/ 3175 h 3"/>
                    <a:gd name="T2" fmla="*/ 1587 w 2"/>
                    <a:gd name="T3" fmla="*/ 0 h 3"/>
                    <a:gd name="T4" fmla="*/ 1587 w 2"/>
                    <a:gd name="T5" fmla="*/ 3175 h 3"/>
                    <a:gd name="T6" fmla="*/ 1587 w 2"/>
                    <a:gd name="T7" fmla="*/ 4763 h 3"/>
                    <a:gd name="T8" fmla="*/ 0 w 2"/>
                    <a:gd name="T9" fmla="*/ 4763 h 3"/>
                    <a:gd name="T10" fmla="*/ 0 w 2"/>
                    <a:gd name="T11" fmla="*/ 3175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3"/>
                    <a:gd name="T20" fmla="*/ 2 w 2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3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4" name="Rectangle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6961833" y="4798299"/>
                  <a:ext cx="1622" cy="1704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" name="Rectangl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7051078" y="4455995"/>
                  <a:ext cx="4868" cy="3406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6" name="Freeform 180"/>
                <p:cNvSpPr>
                  <a:spLocks noChangeAspect="1"/>
                </p:cNvSpPr>
                <p:nvPr/>
              </p:nvSpPr>
              <p:spPr bwMode="auto">
                <a:xfrm>
                  <a:off x="7125721" y="4413419"/>
                  <a:ext cx="1623" cy="340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588 h 2"/>
                    <a:gd name="T4" fmla="*/ 1587 w 1"/>
                    <a:gd name="T5" fmla="*/ 1588 h 2"/>
                    <a:gd name="T6" fmla="*/ 1587 w 1"/>
                    <a:gd name="T7" fmla="*/ 3175 h 2"/>
                    <a:gd name="T8" fmla="*/ 1587 w 1"/>
                    <a:gd name="T9" fmla="*/ 1588 h 2"/>
                    <a:gd name="T10" fmla="*/ 1587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7" name="Freeform 181"/>
                <p:cNvSpPr>
                  <a:spLocks noChangeAspect="1"/>
                </p:cNvSpPr>
                <p:nvPr/>
              </p:nvSpPr>
              <p:spPr bwMode="auto">
                <a:xfrm>
                  <a:off x="6963455" y="4832359"/>
                  <a:ext cx="6491" cy="1704"/>
                </a:xfrm>
                <a:custGeom>
                  <a:avLst/>
                  <a:gdLst>
                    <a:gd name="T0" fmla="*/ 0 w 3"/>
                    <a:gd name="T1" fmla="*/ 4762 h 1"/>
                    <a:gd name="T2" fmla="*/ 4233 w 3"/>
                    <a:gd name="T3" fmla="*/ 4762 h 1"/>
                    <a:gd name="T4" fmla="*/ 6350 w 3"/>
                    <a:gd name="T5" fmla="*/ 0 h 1"/>
                    <a:gd name="T6" fmla="*/ 4233 w 3"/>
                    <a:gd name="T7" fmla="*/ 0 h 1"/>
                    <a:gd name="T8" fmla="*/ 4233 w 3"/>
                    <a:gd name="T9" fmla="*/ 4762 h 1"/>
                    <a:gd name="T10" fmla="*/ 0 w 3"/>
                    <a:gd name="T11" fmla="*/ 4762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1"/>
                    <a:gd name="T20" fmla="*/ 3 w 3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8" name="Freeform 182"/>
                <p:cNvSpPr>
                  <a:spLocks noChangeAspect="1"/>
                </p:cNvSpPr>
                <p:nvPr/>
              </p:nvSpPr>
              <p:spPr bwMode="auto">
                <a:xfrm>
                  <a:off x="7021871" y="4570096"/>
                  <a:ext cx="1623" cy="1704"/>
                </a:xfrm>
                <a:custGeom>
                  <a:avLst/>
                  <a:gdLst>
                    <a:gd name="T0" fmla="*/ 0 w 1"/>
                    <a:gd name="T1" fmla="*/ 1587 h 1"/>
                    <a:gd name="T2" fmla="*/ 1587 w 1"/>
                    <a:gd name="T3" fmla="*/ 0 h 1"/>
                    <a:gd name="T4" fmla="*/ 1587 w 1"/>
                    <a:gd name="T5" fmla="*/ 1587 h 1"/>
                    <a:gd name="T6" fmla="*/ 0 w 1"/>
                    <a:gd name="T7" fmla="*/ 1587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9" name="Freeform 183"/>
                <p:cNvSpPr>
                  <a:spLocks noChangeAspect="1"/>
                </p:cNvSpPr>
                <p:nvPr/>
              </p:nvSpPr>
              <p:spPr bwMode="auto">
                <a:xfrm>
                  <a:off x="7002399" y="4755724"/>
                  <a:ext cx="1623" cy="5108"/>
                </a:xfrm>
                <a:custGeom>
                  <a:avLst/>
                  <a:gdLst>
                    <a:gd name="T0" fmla="*/ 0 w 1"/>
                    <a:gd name="T1" fmla="*/ 3175 h 3"/>
                    <a:gd name="T2" fmla="*/ 0 w 1"/>
                    <a:gd name="T3" fmla="*/ 4763 h 3"/>
                    <a:gd name="T4" fmla="*/ 0 w 1"/>
                    <a:gd name="T5" fmla="*/ 3175 h 3"/>
                    <a:gd name="T6" fmla="*/ 1587 w 1"/>
                    <a:gd name="T7" fmla="*/ 1588 h 3"/>
                    <a:gd name="T8" fmla="*/ 1587 w 1"/>
                    <a:gd name="T9" fmla="*/ 0 h 3"/>
                    <a:gd name="T10" fmla="*/ 1587 w 1"/>
                    <a:gd name="T11" fmla="*/ 1588 h 3"/>
                    <a:gd name="T12" fmla="*/ 0 w 1"/>
                    <a:gd name="T13" fmla="*/ 1588 h 3"/>
                    <a:gd name="T14" fmla="*/ 0 w 1"/>
                    <a:gd name="T15" fmla="*/ 3175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3"/>
                    <a:gd name="T26" fmla="*/ 1 w 1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0" name="Freeform 184"/>
                <p:cNvSpPr>
                  <a:spLocks noChangeAspect="1"/>
                </p:cNvSpPr>
                <p:nvPr/>
              </p:nvSpPr>
              <p:spPr bwMode="auto">
                <a:xfrm>
                  <a:off x="6978059" y="4757426"/>
                  <a:ext cx="3245" cy="1704"/>
                </a:xfrm>
                <a:custGeom>
                  <a:avLst/>
                  <a:gdLst>
                    <a:gd name="T0" fmla="*/ 0 w 2"/>
                    <a:gd name="T1" fmla="*/ 1587 h 1"/>
                    <a:gd name="T2" fmla="*/ 1588 w 2"/>
                    <a:gd name="T3" fmla="*/ 1587 h 1"/>
                    <a:gd name="T4" fmla="*/ 3175 w 2"/>
                    <a:gd name="T5" fmla="*/ 0 h 1"/>
                    <a:gd name="T6" fmla="*/ 3175 w 2"/>
                    <a:gd name="T7" fmla="*/ 1587 h 1"/>
                    <a:gd name="T8" fmla="*/ 1588 w 2"/>
                    <a:gd name="T9" fmla="*/ 1587 h 1"/>
                    <a:gd name="T10" fmla="*/ 0 w 2"/>
                    <a:gd name="T11" fmla="*/ 158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1" name="Freeform 185"/>
                <p:cNvSpPr>
                  <a:spLocks noChangeAspect="1"/>
                </p:cNvSpPr>
                <p:nvPr/>
              </p:nvSpPr>
              <p:spPr bwMode="auto">
                <a:xfrm>
                  <a:off x="7036475" y="4350408"/>
                  <a:ext cx="1622" cy="340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3175 h 2"/>
                    <a:gd name="T4" fmla="*/ 1588 w 1"/>
                    <a:gd name="T5" fmla="*/ 3175 h 2"/>
                    <a:gd name="T6" fmla="*/ 1588 w 1"/>
                    <a:gd name="T7" fmla="*/ 0 h 2"/>
                    <a:gd name="T8" fmla="*/ 0 w 1"/>
                    <a:gd name="T9" fmla="*/ 0 h 2"/>
                    <a:gd name="T10" fmla="*/ 1588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2" name="Freeform 186"/>
                <p:cNvSpPr>
                  <a:spLocks noChangeAspect="1"/>
                </p:cNvSpPr>
                <p:nvPr/>
              </p:nvSpPr>
              <p:spPr bwMode="auto">
                <a:xfrm>
                  <a:off x="6948851" y="4806814"/>
                  <a:ext cx="1622" cy="6812"/>
                </a:xfrm>
                <a:custGeom>
                  <a:avLst/>
                  <a:gdLst>
                    <a:gd name="T0" fmla="*/ 0 w 2"/>
                    <a:gd name="T1" fmla="*/ 4233 h 3"/>
                    <a:gd name="T2" fmla="*/ 794 w 2"/>
                    <a:gd name="T3" fmla="*/ 4233 h 3"/>
                    <a:gd name="T4" fmla="*/ 794 w 2"/>
                    <a:gd name="T5" fmla="*/ 0 h 3"/>
                    <a:gd name="T6" fmla="*/ 1587 w 2"/>
                    <a:gd name="T7" fmla="*/ 4233 h 3"/>
                    <a:gd name="T8" fmla="*/ 794 w 2"/>
                    <a:gd name="T9" fmla="*/ 4233 h 3"/>
                    <a:gd name="T10" fmla="*/ 0 w 2"/>
                    <a:gd name="T11" fmla="*/ 6350 h 3"/>
                    <a:gd name="T12" fmla="*/ 0 w 2"/>
                    <a:gd name="T13" fmla="*/ 423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3"/>
                    <a:gd name="T23" fmla="*/ 2 w 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3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3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7047833" y="4459401"/>
                  <a:ext cx="1623" cy="1702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4" name="Freeform 188"/>
                <p:cNvSpPr>
                  <a:spLocks noChangeAspect="1"/>
                </p:cNvSpPr>
                <p:nvPr/>
              </p:nvSpPr>
              <p:spPr bwMode="auto">
                <a:xfrm>
                  <a:off x="7062438" y="4367438"/>
                  <a:ext cx="4867" cy="5108"/>
                </a:xfrm>
                <a:custGeom>
                  <a:avLst/>
                  <a:gdLst>
                    <a:gd name="T0" fmla="*/ 0 w 2"/>
                    <a:gd name="T1" fmla="*/ 2381 h 2"/>
                    <a:gd name="T2" fmla="*/ 4762 w 2"/>
                    <a:gd name="T3" fmla="*/ 4762 h 2"/>
                    <a:gd name="T4" fmla="*/ 4762 w 2"/>
                    <a:gd name="T5" fmla="*/ 2381 h 2"/>
                    <a:gd name="T6" fmla="*/ 4762 w 2"/>
                    <a:gd name="T7" fmla="*/ 0 h 2"/>
                    <a:gd name="T8" fmla="*/ 0 w 2"/>
                    <a:gd name="T9" fmla="*/ 238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" name="Freeform 189"/>
                <p:cNvSpPr>
                  <a:spLocks noChangeAspect="1"/>
                </p:cNvSpPr>
                <p:nvPr/>
              </p:nvSpPr>
              <p:spPr bwMode="auto">
                <a:xfrm>
                  <a:off x="7078664" y="4459401"/>
                  <a:ext cx="1622" cy="1702"/>
                </a:xfrm>
                <a:custGeom>
                  <a:avLst/>
                  <a:gdLst>
                    <a:gd name="T0" fmla="*/ 0 w 1"/>
                    <a:gd name="T1" fmla="*/ 1058 h 3"/>
                    <a:gd name="T2" fmla="*/ 1587 w 1"/>
                    <a:gd name="T3" fmla="*/ 0 h 3"/>
                    <a:gd name="T4" fmla="*/ 1587 w 1"/>
                    <a:gd name="T5" fmla="*/ 1058 h 3"/>
                    <a:gd name="T6" fmla="*/ 0 w 1"/>
                    <a:gd name="T7" fmla="*/ 3175 h 3"/>
                    <a:gd name="T8" fmla="*/ 0 w 1"/>
                    <a:gd name="T9" fmla="*/ 1058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3"/>
                    <a:gd name="T17" fmla="*/ 1 w 1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6" name="Freeform 190"/>
                <p:cNvSpPr>
                  <a:spLocks noChangeAspect="1"/>
                </p:cNvSpPr>
                <p:nvPr/>
              </p:nvSpPr>
              <p:spPr bwMode="auto">
                <a:xfrm>
                  <a:off x="7075419" y="4435558"/>
                  <a:ext cx="3245" cy="1702"/>
                </a:xfrm>
                <a:custGeom>
                  <a:avLst/>
                  <a:gdLst>
                    <a:gd name="T0" fmla="*/ 0 w 2"/>
                    <a:gd name="T1" fmla="*/ 1588 h 1"/>
                    <a:gd name="T2" fmla="*/ 1588 w 2"/>
                    <a:gd name="T3" fmla="*/ 1588 h 1"/>
                    <a:gd name="T4" fmla="*/ 1588 w 2"/>
                    <a:gd name="T5" fmla="*/ 0 h 1"/>
                    <a:gd name="T6" fmla="*/ 3175 w 2"/>
                    <a:gd name="T7" fmla="*/ 0 h 1"/>
                    <a:gd name="T8" fmla="*/ 1588 w 2"/>
                    <a:gd name="T9" fmla="*/ 0 h 1"/>
                    <a:gd name="T10" fmla="*/ 0 w 2"/>
                    <a:gd name="T11" fmla="*/ 1588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7" name="Freeform 191"/>
                <p:cNvSpPr>
                  <a:spLocks noChangeAspect="1"/>
                </p:cNvSpPr>
                <p:nvPr/>
              </p:nvSpPr>
              <p:spPr bwMode="auto">
                <a:xfrm>
                  <a:off x="6887190" y="4883449"/>
                  <a:ext cx="4867" cy="1704"/>
                </a:xfrm>
                <a:custGeom>
                  <a:avLst/>
                  <a:gdLst>
                    <a:gd name="T0" fmla="*/ 0 w 3"/>
                    <a:gd name="T1" fmla="*/ 0 h 1"/>
                    <a:gd name="T2" fmla="*/ 3175 w 3"/>
                    <a:gd name="T3" fmla="*/ 3175 h 1"/>
                    <a:gd name="T4" fmla="*/ 4762 w 3"/>
                    <a:gd name="T5" fmla="*/ 3175 h 1"/>
                    <a:gd name="T6" fmla="*/ 4762 w 3"/>
                    <a:gd name="T7" fmla="*/ 0 h 1"/>
                    <a:gd name="T8" fmla="*/ 3175 w 3"/>
                    <a:gd name="T9" fmla="*/ 0 h 1"/>
                    <a:gd name="T10" fmla="*/ 0 w 3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1"/>
                    <a:gd name="T20" fmla="*/ 3 w 3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8" name="Freeform 192"/>
                <p:cNvSpPr>
                  <a:spLocks noChangeAspect="1"/>
                </p:cNvSpPr>
                <p:nvPr/>
              </p:nvSpPr>
              <p:spPr bwMode="auto">
                <a:xfrm>
                  <a:off x="6630809" y="1056790"/>
                  <a:ext cx="535479" cy="807226"/>
                </a:xfrm>
                <a:custGeom>
                  <a:avLst/>
                  <a:gdLst>
                    <a:gd name="T0" fmla="*/ 53314 w 312"/>
                    <a:gd name="T1" fmla="*/ 18715 h 474"/>
                    <a:gd name="T2" fmla="*/ 67072 w 312"/>
                    <a:gd name="T3" fmla="*/ 35729 h 474"/>
                    <a:gd name="T4" fmla="*/ 103187 w 312"/>
                    <a:gd name="T5" fmla="*/ 0 h 474"/>
                    <a:gd name="T6" fmla="*/ 165100 w 312"/>
                    <a:gd name="T7" fmla="*/ 28923 h 474"/>
                    <a:gd name="T8" fmla="*/ 154781 w 312"/>
                    <a:gd name="T9" fmla="*/ 49340 h 474"/>
                    <a:gd name="T10" fmla="*/ 235611 w 312"/>
                    <a:gd name="T11" fmla="*/ 165033 h 474"/>
                    <a:gd name="T12" fmla="*/ 282046 w 312"/>
                    <a:gd name="T13" fmla="*/ 141214 h 474"/>
                    <a:gd name="T14" fmla="*/ 352557 w 312"/>
                    <a:gd name="T15" fmla="*/ 149721 h 474"/>
                    <a:gd name="T16" fmla="*/ 386953 w 312"/>
                    <a:gd name="T17" fmla="*/ 136110 h 474"/>
                    <a:gd name="T18" fmla="*/ 419629 w 312"/>
                    <a:gd name="T19" fmla="*/ 98680 h 474"/>
                    <a:gd name="T20" fmla="*/ 445426 w 312"/>
                    <a:gd name="T21" fmla="*/ 86770 h 474"/>
                    <a:gd name="T22" fmla="*/ 510778 w 312"/>
                    <a:gd name="T23" fmla="*/ 149721 h 474"/>
                    <a:gd name="T24" fmla="*/ 536575 w 312"/>
                    <a:gd name="T25" fmla="*/ 171839 h 474"/>
                    <a:gd name="T26" fmla="*/ 526256 w 312"/>
                    <a:gd name="T27" fmla="*/ 183748 h 474"/>
                    <a:gd name="T28" fmla="*/ 507339 w 312"/>
                    <a:gd name="T29" fmla="*/ 205866 h 474"/>
                    <a:gd name="T30" fmla="*/ 510778 w 312"/>
                    <a:gd name="T31" fmla="*/ 217776 h 474"/>
                    <a:gd name="T32" fmla="*/ 488421 w 312"/>
                    <a:gd name="T33" fmla="*/ 256907 h 474"/>
                    <a:gd name="T34" fmla="*/ 481542 w 312"/>
                    <a:gd name="T35" fmla="*/ 280726 h 474"/>
                    <a:gd name="T36" fmla="*/ 472943 w 312"/>
                    <a:gd name="T37" fmla="*/ 296039 h 474"/>
                    <a:gd name="T38" fmla="*/ 467783 w 312"/>
                    <a:gd name="T39" fmla="*/ 301143 h 474"/>
                    <a:gd name="T40" fmla="*/ 459184 w 312"/>
                    <a:gd name="T41" fmla="*/ 326663 h 474"/>
                    <a:gd name="T42" fmla="*/ 462624 w 312"/>
                    <a:gd name="T43" fmla="*/ 347080 h 474"/>
                    <a:gd name="T44" fmla="*/ 467783 w 312"/>
                    <a:gd name="T45" fmla="*/ 369198 h 474"/>
                    <a:gd name="T46" fmla="*/ 476382 w 312"/>
                    <a:gd name="T47" fmla="*/ 398121 h 474"/>
                    <a:gd name="T48" fmla="*/ 441986 w 312"/>
                    <a:gd name="T49" fmla="*/ 442357 h 474"/>
                    <a:gd name="T50" fmla="*/ 417909 w 312"/>
                    <a:gd name="T51" fmla="*/ 598883 h 474"/>
                    <a:gd name="T52" fmla="*/ 313002 w 312"/>
                    <a:gd name="T53" fmla="*/ 626105 h 474"/>
                    <a:gd name="T54" fmla="*/ 270007 w 312"/>
                    <a:gd name="T55" fmla="*/ 665236 h 474"/>
                    <a:gd name="T56" fmla="*/ 197776 w 312"/>
                    <a:gd name="T57" fmla="*/ 738395 h 474"/>
                    <a:gd name="T58" fmla="*/ 251090 w 312"/>
                    <a:gd name="T59" fmla="*/ 777527 h 474"/>
                    <a:gd name="T60" fmla="*/ 251090 w 312"/>
                    <a:gd name="T61" fmla="*/ 794540 h 474"/>
                    <a:gd name="T62" fmla="*/ 261408 w 312"/>
                    <a:gd name="T63" fmla="*/ 806450 h 4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2"/>
                    <a:gd name="T97" fmla="*/ 0 h 474"/>
                    <a:gd name="T98" fmla="*/ 312 w 312"/>
                    <a:gd name="T99" fmla="*/ 474 h 4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2" h="474">
                      <a:moveTo>
                        <a:pt x="0" y="0"/>
                      </a:moveTo>
                      <a:lnTo>
                        <a:pt x="31" y="11"/>
                      </a:lnTo>
                      <a:lnTo>
                        <a:pt x="33" y="17"/>
                      </a:lnTo>
                      <a:lnTo>
                        <a:pt x="39" y="21"/>
                      </a:lnTo>
                      <a:lnTo>
                        <a:pt x="49" y="17"/>
                      </a:lnTo>
                      <a:lnTo>
                        <a:pt x="60" y="0"/>
                      </a:lnTo>
                      <a:lnTo>
                        <a:pt x="84" y="18"/>
                      </a:lnTo>
                      <a:lnTo>
                        <a:pt x="96" y="17"/>
                      </a:lnTo>
                      <a:lnTo>
                        <a:pt x="96" y="26"/>
                      </a:lnTo>
                      <a:lnTo>
                        <a:pt x="90" y="29"/>
                      </a:lnTo>
                      <a:lnTo>
                        <a:pt x="117" y="92"/>
                      </a:lnTo>
                      <a:lnTo>
                        <a:pt x="137" y="97"/>
                      </a:lnTo>
                      <a:lnTo>
                        <a:pt x="159" y="89"/>
                      </a:lnTo>
                      <a:lnTo>
                        <a:pt x="164" y="83"/>
                      </a:lnTo>
                      <a:lnTo>
                        <a:pt x="191" y="83"/>
                      </a:lnTo>
                      <a:lnTo>
                        <a:pt x="205" y="88"/>
                      </a:lnTo>
                      <a:lnTo>
                        <a:pt x="206" y="79"/>
                      </a:lnTo>
                      <a:lnTo>
                        <a:pt x="225" y="80"/>
                      </a:lnTo>
                      <a:lnTo>
                        <a:pt x="233" y="73"/>
                      </a:lnTo>
                      <a:lnTo>
                        <a:pt x="244" y="58"/>
                      </a:lnTo>
                      <a:lnTo>
                        <a:pt x="243" y="52"/>
                      </a:lnTo>
                      <a:lnTo>
                        <a:pt x="259" y="51"/>
                      </a:lnTo>
                      <a:lnTo>
                        <a:pt x="295" y="83"/>
                      </a:lnTo>
                      <a:lnTo>
                        <a:pt x="297" y="88"/>
                      </a:lnTo>
                      <a:lnTo>
                        <a:pt x="309" y="95"/>
                      </a:lnTo>
                      <a:lnTo>
                        <a:pt x="312" y="101"/>
                      </a:lnTo>
                      <a:lnTo>
                        <a:pt x="308" y="109"/>
                      </a:lnTo>
                      <a:lnTo>
                        <a:pt x="306" y="108"/>
                      </a:lnTo>
                      <a:lnTo>
                        <a:pt x="300" y="120"/>
                      </a:lnTo>
                      <a:lnTo>
                        <a:pt x="295" y="121"/>
                      </a:lnTo>
                      <a:lnTo>
                        <a:pt x="300" y="124"/>
                      </a:lnTo>
                      <a:lnTo>
                        <a:pt x="297" y="128"/>
                      </a:lnTo>
                      <a:lnTo>
                        <a:pt x="301" y="136"/>
                      </a:lnTo>
                      <a:lnTo>
                        <a:pt x="284" y="151"/>
                      </a:lnTo>
                      <a:lnTo>
                        <a:pt x="286" y="155"/>
                      </a:lnTo>
                      <a:lnTo>
                        <a:pt x="280" y="165"/>
                      </a:lnTo>
                      <a:lnTo>
                        <a:pt x="282" y="169"/>
                      </a:lnTo>
                      <a:lnTo>
                        <a:pt x="275" y="174"/>
                      </a:lnTo>
                      <a:lnTo>
                        <a:pt x="278" y="175"/>
                      </a:lnTo>
                      <a:lnTo>
                        <a:pt x="272" y="177"/>
                      </a:lnTo>
                      <a:lnTo>
                        <a:pt x="272" y="191"/>
                      </a:lnTo>
                      <a:lnTo>
                        <a:pt x="267" y="192"/>
                      </a:lnTo>
                      <a:lnTo>
                        <a:pt x="272" y="197"/>
                      </a:lnTo>
                      <a:lnTo>
                        <a:pt x="269" y="204"/>
                      </a:lnTo>
                      <a:lnTo>
                        <a:pt x="273" y="206"/>
                      </a:lnTo>
                      <a:lnTo>
                        <a:pt x="272" y="217"/>
                      </a:lnTo>
                      <a:lnTo>
                        <a:pt x="267" y="217"/>
                      </a:lnTo>
                      <a:lnTo>
                        <a:pt x="277" y="234"/>
                      </a:lnTo>
                      <a:lnTo>
                        <a:pt x="273" y="261"/>
                      </a:lnTo>
                      <a:lnTo>
                        <a:pt x="257" y="260"/>
                      </a:lnTo>
                      <a:lnTo>
                        <a:pt x="240" y="315"/>
                      </a:lnTo>
                      <a:lnTo>
                        <a:pt x="243" y="352"/>
                      </a:lnTo>
                      <a:lnTo>
                        <a:pt x="223" y="318"/>
                      </a:lnTo>
                      <a:lnTo>
                        <a:pt x="182" y="368"/>
                      </a:lnTo>
                      <a:lnTo>
                        <a:pt x="166" y="375"/>
                      </a:lnTo>
                      <a:lnTo>
                        <a:pt x="157" y="391"/>
                      </a:lnTo>
                      <a:lnTo>
                        <a:pt x="125" y="414"/>
                      </a:lnTo>
                      <a:lnTo>
                        <a:pt x="115" y="434"/>
                      </a:lnTo>
                      <a:lnTo>
                        <a:pt x="126" y="446"/>
                      </a:lnTo>
                      <a:lnTo>
                        <a:pt x="146" y="457"/>
                      </a:lnTo>
                      <a:lnTo>
                        <a:pt x="142" y="462"/>
                      </a:lnTo>
                      <a:lnTo>
                        <a:pt x="146" y="467"/>
                      </a:lnTo>
                      <a:lnTo>
                        <a:pt x="152" y="466"/>
                      </a:lnTo>
                      <a:lnTo>
                        <a:pt x="152" y="474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9" name="Freeform 193"/>
                <p:cNvSpPr>
                  <a:spLocks noChangeAspect="1"/>
                </p:cNvSpPr>
                <p:nvPr/>
              </p:nvSpPr>
              <p:spPr bwMode="auto">
                <a:xfrm>
                  <a:off x="3979379" y="2339155"/>
                  <a:ext cx="1711908" cy="378068"/>
                </a:xfrm>
                <a:custGeom>
                  <a:avLst/>
                  <a:gdLst>
                    <a:gd name="T0" fmla="*/ 36043 w 998"/>
                    <a:gd name="T1" fmla="*/ 139600 h 221"/>
                    <a:gd name="T2" fmla="*/ 120144 w 998"/>
                    <a:gd name="T3" fmla="*/ 161731 h 221"/>
                    <a:gd name="T4" fmla="*/ 207678 w 998"/>
                    <a:gd name="T5" fmla="*/ 173648 h 221"/>
                    <a:gd name="T6" fmla="*/ 320957 w 998"/>
                    <a:gd name="T7" fmla="*/ 175351 h 221"/>
                    <a:gd name="T8" fmla="*/ 360433 w 998"/>
                    <a:gd name="T9" fmla="*/ 173648 h 221"/>
                    <a:gd name="T10" fmla="*/ 427370 w 998"/>
                    <a:gd name="T11" fmla="*/ 183863 h 221"/>
                    <a:gd name="T12" fmla="*/ 556096 w 998"/>
                    <a:gd name="T13" fmla="*/ 258770 h 221"/>
                    <a:gd name="T14" fmla="*/ 612735 w 998"/>
                    <a:gd name="T15" fmla="*/ 272390 h 221"/>
                    <a:gd name="T16" fmla="*/ 662509 w 998"/>
                    <a:gd name="T17" fmla="*/ 294521 h 221"/>
                    <a:gd name="T18" fmla="*/ 765490 w 998"/>
                    <a:gd name="T19" fmla="*/ 333677 h 221"/>
                    <a:gd name="T20" fmla="*/ 794668 w 998"/>
                    <a:gd name="T21" fmla="*/ 330272 h 221"/>
                    <a:gd name="T22" fmla="*/ 841009 w 998"/>
                    <a:gd name="T23" fmla="*/ 359214 h 221"/>
                    <a:gd name="T24" fmla="*/ 889067 w 998"/>
                    <a:gd name="T25" fmla="*/ 364321 h 221"/>
                    <a:gd name="T26" fmla="*/ 926827 w 998"/>
                    <a:gd name="T27" fmla="*/ 350701 h 221"/>
                    <a:gd name="T28" fmla="*/ 962870 w 998"/>
                    <a:gd name="T29" fmla="*/ 333677 h 221"/>
                    <a:gd name="T30" fmla="*/ 1016077 w 998"/>
                    <a:gd name="T31" fmla="*/ 309843 h 221"/>
                    <a:gd name="T32" fmla="*/ 1131072 w 998"/>
                    <a:gd name="T33" fmla="*/ 268985 h 221"/>
                    <a:gd name="T34" fmla="*/ 1168832 w 998"/>
                    <a:gd name="T35" fmla="*/ 257068 h 221"/>
                    <a:gd name="T36" fmla="*/ 1192860 w 998"/>
                    <a:gd name="T37" fmla="*/ 246853 h 221"/>
                    <a:gd name="T38" fmla="*/ 1239202 w 998"/>
                    <a:gd name="T39" fmla="*/ 257068 h 221"/>
                    <a:gd name="T40" fmla="*/ 1278678 w 998"/>
                    <a:gd name="T41" fmla="*/ 248555 h 221"/>
                    <a:gd name="T42" fmla="*/ 1311288 w 998"/>
                    <a:gd name="T43" fmla="*/ 250258 h 221"/>
                    <a:gd name="T44" fmla="*/ 1345615 w 998"/>
                    <a:gd name="T45" fmla="*/ 260472 h 221"/>
                    <a:gd name="T46" fmla="*/ 1367928 w 998"/>
                    <a:gd name="T47" fmla="*/ 251960 h 221"/>
                    <a:gd name="T48" fmla="*/ 1407404 w 998"/>
                    <a:gd name="T49" fmla="*/ 253663 h 221"/>
                    <a:gd name="T50" fmla="*/ 1464043 w 998"/>
                    <a:gd name="T51" fmla="*/ 226424 h 221"/>
                    <a:gd name="T52" fmla="*/ 1500086 w 998"/>
                    <a:gd name="T53" fmla="*/ 223019 h 221"/>
                    <a:gd name="T54" fmla="*/ 1534413 w 998"/>
                    <a:gd name="T55" fmla="*/ 199185 h 221"/>
                    <a:gd name="T56" fmla="*/ 1555009 w 998"/>
                    <a:gd name="T57" fmla="*/ 180458 h 221"/>
                    <a:gd name="T58" fmla="*/ 1563591 w 998"/>
                    <a:gd name="T59" fmla="*/ 160029 h 221"/>
                    <a:gd name="T60" fmla="*/ 1594485 w 998"/>
                    <a:gd name="T61" fmla="*/ 124278 h 221"/>
                    <a:gd name="T62" fmla="*/ 1621947 w 998"/>
                    <a:gd name="T63" fmla="*/ 107253 h 221"/>
                    <a:gd name="T64" fmla="*/ 1649408 w 998"/>
                    <a:gd name="T65" fmla="*/ 95336 h 221"/>
                    <a:gd name="T66" fmla="*/ 1668288 w 998"/>
                    <a:gd name="T67" fmla="*/ 90229 h 221"/>
                    <a:gd name="T68" fmla="*/ 1683735 w 998"/>
                    <a:gd name="T69" fmla="*/ 62990 h 221"/>
                    <a:gd name="T70" fmla="*/ 1712913 w 998"/>
                    <a:gd name="T71" fmla="*/ 47668 h 221"/>
                    <a:gd name="T72" fmla="*/ 1694033 w 998"/>
                    <a:gd name="T73" fmla="*/ 17024 h 221"/>
                    <a:gd name="T74" fmla="*/ 1673437 w 998"/>
                    <a:gd name="T75" fmla="*/ 10215 h 2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98"/>
                    <a:gd name="T115" fmla="*/ 0 h 221"/>
                    <a:gd name="T116" fmla="*/ 998 w 998"/>
                    <a:gd name="T117" fmla="*/ 221 h 2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98" h="221">
                      <a:moveTo>
                        <a:pt x="0" y="76"/>
                      </a:moveTo>
                      <a:lnTo>
                        <a:pt x="21" y="82"/>
                      </a:lnTo>
                      <a:lnTo>
                        <a:pt x="54" y="89"/>
                      </a:lnTo>
                      <a:lnTo>
                        <a:pt x="70" y="95"/>
                      </a:lnTo>
                      <a:lnTo>
                        <a:pt x="76" y="95"/>
                      </a:lnTo>
                      <a:lnTo>
                        <a:pt x="121" y="102"/>
                      </a:lnTo>
                      <a:lnTo>
                        <a:pt x="153" y="108"/>
                      </a:lnTo>
                      <a:lnTo>
                        <a:pt x="187" y="103"/>
                      </a:lnTo>
                      <a:lnTo>
                        <a:pt x="207" y="107"/>
                      </a:lnTo>
                      <a:lnTo>
                        <a:pt x="210" y="102"/>
                      </a:lnTo>
                      <a:lnTo>
                        <a:pt x="243" y="107"/>
                      </a:lnTo>
                      <a:lnTo>
                        <a:pt x="249" y="108"/>
                      </a:lnTo>
                      <a:lnTo>
                        <a:pt x="310" y="128"/>
                      </a:lnTo>
                      <a:lnTo>
                        <a:pt x="324" y="152"/>
                      </a:lnTo>
                      <a:lnTo>
                        <a:pt x="349" y="160"/>
                      </a:lnTo>
                      <a:lnTo>
                        <a:pt x="357" y="160"/>
                      </a:lnTo>
                      <a:lnTo>
                        <a:pt x="370" y="163"/>
                      </a:lnTo>
                      <a:lnTo>
                        <a:pt x="386" y="173"/>
                      </a:lnTo>
                      <a:lnTo>
                        <a:pt x="409" y="185"/>
                      </a:lnTo>
                      <a:lnTo>
                        <a:pt x="446" y="196"/>
                      </a:lnTo>
                      <a:lnTo>
                        <a:pt x="457" y="196"/>
                      </a:lnTo>
                      <a:lnTo>
                        <a:pt x="463" y="194"/>
                      </a:lnTo>
                      <a:lnTo>
                        <a:pt x="492" y="191"/>
                      </a:lnTo>
                      <a:lnTo>
                        <a:pt x="490" y="211"/>
                      </a:lnTo>
                      <a:lnTo>
                        <a:pt x="503" y="213"/>
                      </a:lnTo>
                      <a:lnTo>
                        <a:pt x="518" y="214"/>
                      </a:lnTo>
                      <a:lnTo>
                        <a:pt x="524" y="221"/>
                      </a:lnTo>
                      <a:lnTo>
                        <a:pt x="540" y="206"/>
                      </a:lnTo>
                      <a:lnTo>
                        <a:pt x="544" y="206"/>
                      </a:lnTo>
                      <a:lnTo>
                        <a:pt x="561" y="196"/>
                      </a:lnTo>
                      <a:lnTo>
                        <a:pt x="578" y="187"/>
                      </a:lnTo>
                      <a:lnTo>
                        <a:pt x="592" y="182"/>
                      </a:lnTo>
                      <a:lnTo>
                        <a:pt x="638" y="163"/>
                      </a:lnTo>
                      <a:lnTo>
                        <a:pt x="659" y="158"/>
                      </a:lnTo>
                      <a:lnTo>
                        <a:pt x="678" y="154"/>
                      </a:lnTo>
                      <a:lnTo>
                        <a:pt x="681" y="151"/>
                      </a:lnTo>
                      <a:lnTo>
                        <a:pt x="692" y="146"/>
                      </a:lnTo>
                      <a:lnTo>
                        <a:pt x="695" y="145"/>
                      </a:lnTo>
                      <a:lnTo>
                        <a:pt x="698" y="148"/>
                      </a:lnTo>
                      <a:lnTo>
                        <a:pt x="722" y="151"/>
                      </a:lnTo>
                      <a:lnTo>
                        <a:pt x="730" y="148"/>
                      </a:lnTo>
                      <a:lnTo>
                        <a:pt x="745" y="146"/>
                      </a:lnTo>
                      <a:lnTo>
                        <a:pt x="749" y="148"/>
                      </a:lnTo>
                      <a:lnTo>
                        <a:pt x="764" y="147"/>
                      </a:lnTo>
                      <a:lnTo>
                        <a:pt x="781" y="152"/>
                      </a:lnTo>
                      <a:lnTo>
                        <a:pt x="784" y="153"/>
                      </a:lnTo>
                      <a:lnTo>
                        <a:pt x="794" y="147"/>
                      </a:lnTo>
                      <a:lnTo>
                        <a:pt x="797" y="148"/>
                      </a:lnTo>
                      <a:lnTo>
                        <a:pt x="813" y="149"/>
                      </a:lnTo>
                      <a:lnTo>
                        <a:pt x="820" y="149"/>
                      </a:lnTo>
                      <a:lnTo>
                        <a:pt x="834" y="146"/>
                      </a:lnTo>
                      <a:lnTo>
                        <a:pt x="853" y="133"/>
                      </a:lnTo>
                      <a:lnTo>
                        <a:pt x="861" y="131"/>
                      </a:lnTo>
                      <a:lnTo>
                        <a:pt x="874" y="131"/>
                      </a:lnTo>
                      <a:lnTo>
                        <a:pt x="892" y="119"/>
                      </a:lnTo>
                      <a:lnTo>
                        <a:pt x="894" y="117"/>
                      </a:lnTo>
                      <a:lnTo>
                        <a:pt x="894" y="112"/>
                      </a:lnTo>
                      <a:lnTo>
                        <a:pt x="906" y="106"/>
                      </a:lnTo>
                      <a:lnTo>
                        <a:pt x="911" y="97"/>
                      </a:lnTo>
                      <a:lnTo>
                        <a:pt x="911" y="94"/>
                      </a:lnTo>
                      <a:lnTo>
                        <a:pt x="918" y="88"/>
                      </a:lnTo>
                      <a:lnTo>
                        <a:pt x="929" y="73"/>
                      </a:lnTo>
                      <a:lnTo>
                        <a:pt x="934" y="68"/>
                      </a:lnTo>
                      <a:lnTo>
                        <a:pt x="945" y="63"/>
                      </a:lnTo>
                      <a:lnTo>
                        <a:pt x="956" y="60"/>
                      </a:lnTo>
                      <a:lnTo>
                        <a:pt x="961" y="56"/>
                      </a:lnTo>
                      <a:lnTo>
                        <a:pt x="967" y="56"/>
                      </a:lnTo>
                      <a:lnTo>
                        <a:pt x="972" y="53"/>
                      </a:lnTo>
                      <a:lnTo>
                        <a:pt x="979" y="43"/>
                      </a:lnTo>
                      <a:lnTo>
                        <a:pt x="981" y="37"/>
                      </a:lnTo>
                      <a:lnTo>
                        <a:pt x="995" y="33"/>
                      </a:lnTo>
                      <a:lnTo>
                        <a:pt x="998" y="28"/>
                      </a:lnTo>
                      <a:lnTo>
                        <a:pt x="998" y="25"/>
                      </a:lnTo>
                      <a:lnTo>
                        <a:pt x="987" y="10"/>
                      </a:lnTo>
                      <a:lnTo>
                        <a:pt x="985" y="8"/>
                      </a:lnTo>
                      <a:lnTo>
                        <a:pt x="975" y="6"/>
                      </a:lnTo>
                      <a:lnTo>
                        <a:pt x="969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0" name="Freeform 194"/>
                <p:cNvSpPr>
                  <a:spLocks noChangeAspect="1"/>
                </p:cNvSpPr>
                <p:nvPr/>
              </p:nvSpPr>
              <p:spPr bwMode="auto">
                <a:xfrm>
                  <a:off x="6778471" y="1930433"/>
                  <a:ext cx="1126128" cy="791899"/>
                </a:xfrm>
                <a:custGeom>
                  <a:avLst/>
                  <a:gdLst>
                    <a:gd name="T0" fmla="*/ 108093 w 656"/>
                    <a:gd name="T1" fmla="*/ 322670 h 464"/>
                    <a:gd name="T2" fmla="*/ 212754 w 656"/>
                    <a:gd name="T3" fmla="*/ 418276 h 464"/>
                    <a:gd name="T4" fmla="*/ 274521 w 656"/>
                    <a:gd name="T5" fmla="*/ 428519 h 464"/>
                    <a:gd name="T6" fmla="*/ 329426 w 656"/>
                    <a:gd name="T7" fmla="*/ 464372 h 464"/>
                    <a:gd name="T8" fmla="*/ 356878 w 656"/>
                    <a:gd name="T9" fmla="*/ 505345 h 464"/>
                    <a:gd name="T10" fmla="*/ 404919 w 656"/>
                    <a:gd name="T11" fmla="*/ 513882 h 464"/>
                    <a:gd name="T12" fmla="*/ 458108 w 656"/>
                    <a:gd name="T13" fmla="*/ 582172 h 464"/>
                    <a:gd name="T14" fmla="*/ 470118 w 656"/>
                    <a:gd name="T15" fmla="*/ 638511 h 464"/>
                    <a:gd name="T16" fmla="*/ 506149 w 656"/>
                    <a:gd name="T17" fmla="*/ 718751 h 464"/>
                    <a:gd name="T18" fmla="*/ 533601 w 656"/>
                    <a:gd name="T19" fmla="*/ 763140 h 464"/>
                    <a:gd name="T20" fmla="*/ 543896 w 656"/>
                    <a:gd name="T21" fmla="*/ 788749 h 464"/>
                    <a:gd name="T22" fmla="*/ 566201 w 656"/>
                    <a:gd name="T23" fmla="*/ 785334 h 464"/>
                    <a:gd name="T24" fmla="*/ 576495 w 656"/>
                    <a:gd name="T25" fmla="*/ 771676 h 464"/>
                    <a:gd name="T26" fmla="*/ 585074 w 656"/>
                    <a:gd name="T27" fmla="*/ 752896 h 464"/>
                    <a:gd name="T28" fmla="*/ 607379 w 656"/>
                    <a:gd name="T29" fmla="*/ 717044 h 464"/>
                    <a:gd name="T30" fmla="*/ 617673 w 656"/>
                    <a:gd name="T31" fmla="*/ 694850 h 464"/>
                    <a:gd name="T32" fmla="*/ 622821 w 656"/>
                    <a:gd name="T33" fmla="*/ 665827 h 464"/>
                    <a:gd name="T34" fmla="*/ 634831 w 656"/>
                    <a:gd name="T35" fmla="*/ 648754 h 464"/>
                    <a:gd name="T36" fmla="*/ 646841 w 656"/>
                    <a:gd name="T37" fmla="*/ 641925 h 464"/>
                    <a:gd name="T38" fmla="*/ 665715 w 656"/>
                    <a:gd name="T39" fmla="*/ 635096 h 464"/>
                    <a:gd name="T40" fmla="*/ 679441 w 656"/>
                    <a:gd name="T41" fmla="*/ 652169 h 464"/>
                    <a:gd name="T42" fmla="*/ 689735 w 656"/>
                    <a:gd name="T43" fmla="*/ 664119 h 464"/>
                    <a:gd name="T44" fmla="*/ 700030 w 656"/>
                    <a:gd name="T45" fmla="*/ 670948 h 464"/>
                    <a:gd name="T46" fmla="*/ 715472 w 656"/>
                    <a:gd name="T47" fmla="*/ 674363 h 464"/>
                    <a:gd name="T48" fmla="*/ 741208 w 656"/>
                    <a:gd name="T49" fmla="*/ 679485 h 464"/>
                    <a:gd name="T50" fmla="*/ 770376 w 656"/>
                    <a:gd name="T51" fmla="*/ 677777 h 464"/>
                    <a:gd name="T52" fmla="*/ 787533 w 656"/>
                    <a:gd name="T53" fmla="*/ 670948 h 464"/>
                    <a:gd name="T54" fmla="*/ 802975 w 656"/>
                    <a:gd name="T55" fmla="*/ 677777 h 464"/>
                    <a:gd name="T56" fmla="*/ 818417 w 656"/>
                    <a:gd name="T57" fmla="*/ 664119 h 464"/>
                    <a:gd name="T58" fmla="*/ 823564 w 656"/>
                    <a:gd name="T59" fmla="*/ 641925 h 464"/>
                    <a:gd name="T60" fmla="*/ 794396 w 656"/>
                    <a:gd name="T61" fmla="*/ 614609 h 464"/>
                    <a:gd name="T62" fmla="*/ 799544 w 656"/>
                    <a:gd name="T63" fmla="*/ 580464 h 464"/>
                    <a:gd name="T64" fmla="*/ 852732 w 656"/>
                    <a:gd name="T65" fmla="*/ 570221 h 464"/>
                    <a:gd name="T66" fmla="*/ 890479 w 656"/>
                    <a:gd name="T67" fmla="*/ 563392 h 464"/>
                    <a:gd name="T68" fmla="*/ 909352 w 656"/>
                    <a:gd name="T69" fmla="*/ 537783 h 464"/>
                    <a:gd name="T70" fmla="*/ 911068 w 656"/>
                    <a:gd name="T71" fmla="*/ 519003 h 464"/>
                    <a:gd name="T72" fmla="*/ 926510 w 656"/>
                    <a:gd name="T73" fmla="*/ 501931 h 464"/>
                    <a:gd name="T74" fmla="*/ 945383 w 656"/>
                    <a:gd name="T75" fmla="*/ 501931 h 464"/>
                    <a:gd name="T76" fmla="*/ 967688 w 656"/>
                    <a:gd name="T77" fmla="*/ 489980 h 464"/>
                    <a:gd name="T78" fmla="*/ 969404 w 656"/>
                    <a:gd name="T79" fmla="*/ 457543 h 464"/>
                    <a:gd name="T80" fmla="*/ 971120 w 656"/>
                    <a:gd name="T81" fmla="*/ 411447 h 464"/>
                    <a:gd name="T82" fmla="*/ 996856 w 656"/>
                    <a:gd name="T83" fmla="*/ 404618 h 464"/>
                    <a:gd name="T84" fmla="*/ 1017445 w 656"/>
                    <a:gd name="T85" fmla="*/ 409739 h 464"/>
                    <a:gd name="T86" fmla="*/ 1044897 w 656"/>
                    <a:gd name="T87" fmla="*/ 457543 h 464"/>
                    <a:gd name="T88" fmla="*/ 1063771 w 656"/>
                    <a:gd name="T89" fmla="*/ 466079 h 464"/>
                    <a:gd name="T90" fmla="*/ 1067202 w 656"/>
                    <a:gd name="T91" fmla="*/ 445592 h 464"/>
                    <a:gd name="T92" fmla="*/ 1051760 w 656"/>
                    <a:gd name="T93" fmla="*/ 421690 h 464"/>
                    <a:gd name="T94" fmla="*/ 1086076 w 656"/>
                    <a:gd name="T95" fmla="*/ 404618 h 464"/>
                    <a:gd name="T96" fmla="*/ 1116959 w 656"/>
                    <a:gd name="T97" fmla="*/ 389253 h 464"/>
                    <a:gd name="T98" fmla="*/ 1120391 w 656"/>
                    <a:gd name="T99" fmla="*/ 351693 h 464"/>
                    <a:gd name="T100" fmla="*/ 1113528 w 656"/>
                    <a:gd name="T101" fmla="*/ 314134 h 464"/>
                    <a:gd name="T102" fmla="*/ 1017445 w 656"/>
                    <a:gd name="T103" fmla="*/ 281696 h 464"/>
                    <a:gd name="T104" fmla="*/ 940236 w 656"/>
                    <a:gd name="T105" fmla="*/ 264623 h 464"/>
                    <a:gd name="T106" fmla="*/ 826996 w 656"/>
                    <a:gd name="T107" fmla="*/ 312426 h 464"/>
                    <a:gd name="T108" fmla="*/ 749787 w 656"/>
                    <a:gd name="T109" fmla="*/ 232186 h 464"/>
                    <a:gd name="T110" fmla="*/ 700030 w 656"/>
                    <a:gd name="T111" fmla="*/ 268038 h 464"/>
                    <a:gd name="T112" fmla="*/ 617673 w 656"/>
                    <a:gd name="T113" fmla="*/ 206577 h 464"/>
                    <a:gd name="T114" fmla="*/ 499286 w 656"/>
                    <a:gd name="T115" fmla="*/ 141702 h 464"/>
                    <a:gd name="T116" fmla="*/ 399772 w 656"/>
                    <a:gd name="T117" fmla="*/ 114386 h 464"/>
                    <a:gd name="T118" fmla="*/ 310552 w 656"/>
                    <a:gd name="T119" fmla="*/ 117800 h 464"/>
                    <a:gd name="T120" fmla="*/ 250501 w 656"/>
                    <a:gd name="T121" fmla="*/ 58046 h 464"/>
                    <a:gd name="T122" fmla="*/ 195597 w 656"/>
                    <a:gd name="T123" fmla="*/ 11951 h 464"/>
                    <a:gd name="T124" fmla="*/ 0 w 656"/>
                    <a:gd name="T125" fmla="*/ 68290 h 4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56"/>
                    <a:gd name="T190" fmla="*/ 0 h 464"/>
                    <a:gd name="T191" fmla="*/ 656 w 656"/>
                    <a:gd name="T192" fmla="*/ 464 h 46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56" h="464">
                      <a:moveTo>
                        <a:pt x="0" y="67"/>
                      </a:moveTo>
                      <a:lnTo>
                        <a:pt x="15" y="64"/>
                      </a:lnTo>
                      <a:lnTo>
                        <a:pt x="21" y="83"/>
                      </a:lnTo>
                      <a:lnTo>
                        <a:pt x="27" y="84"/>
                      </a:lnTo>
                      <a:lnTo>
                        <a:pt x="37" y="102"/>
                      </a:lnTo>
                      <a:lnTo>
                        <a:pt x="27" y="135"/>
                      </a:lnTo>
                      <a:lnTo>
                        <a:pt x="36" y="163"/>
                      </a:lnTo>
                      <a:lnTo>
                        <a:pt x="48" y="172"/>
                      </a:lnTo>
                      <a:lnTo>
                        <a:pt x="48" y="187"/>
                      </a:lnTo>
                      <a:lnTo>
                        <a:pt x="51" y="190"/>
                      </a:lnTo>
                      <a:lnTo>
                        <a:pt x="63" y="189"/>
                      </a:lnTo>
                      <a:lnTo>
                        <a:pt x="95" y="163"/>
                      </a:lnTo>
                      <a:lnTo>
                        <a:pt x="102" y="161"/>
                      </a:lnTo>
                      <a:lnTo>
                        <a:pt x="105" y="175"/>
                      </a:lnTo>
                      <a:lnTo>
                        <a:pt x="120" y="192"/>
                      </a:lnTo>
                      <a:lnTo>
                        <a:pt x="119" y="201"/>
                      </a:lnTo>
                      <a:lnTo>
                        <a:pt x="129" y="212"/>
                      </a:lnTo>
                      <a:lnTo>
                        <a:pt x="137" y="235"/>
                      </a:lnTo>
                      <a:lnTo>
                        <a:pt x="136" y="240"/>
                      </a:lnTo>
                      <a:lnTo>
                        <a:pt x="130" y="239"/>
                      </a:lnTo>
                      <a:lnTo>
                        <a:pt x="130" y="244"/>
                      </a:lnTo>
                      <a:lnTo>
                        <a:pt x="124" y="245"/>
                      </a:lnTo>
                      <a:lnTo>
                        <a:pt x="124" y="250"/>
                      </a:lnTo>
                      <a:lnTo>
                        <a:pt x="133" y="256"/>
                      </a:lnTo>
                      <a:lnTo>
                        <a:pt x="135" y="251"/>
                      </a:lnTo>
                      <a:lnTo>
                        <a:pt x="143" y="258"/>
                      </a:lnTo>
                      <a:lnTo>
                        <a:pt x="151" y="257"/>
                      </a:lnTo>
                      <a:lnTo>
                        <a:pt x="151" y="256"/>
                      </a:lnTo>
                      <a:lnTo>
                        <a:pt x="153" y="251"/>
                      </a:lnTo>
                      <a:lnTo>
                        <a:pt x="153" y="249"/>
                      </a:lnTo>
                      <a:lnTo>
                        <a:pt x="156" y="247"/>
                      </a:lnTo>
                      <a:lnTo>
                        <a:pt x="159" y="247"/>
                      </a:lnTo>
                      <a:lnTo>
                        <a:pt x="160" y="251"/>
                      </a:lnTo>
                      <a:lnTo>
                        <a:pt x="159" y="254"/>
                      </a:lnTo>
                      <a:lnTo>
                        <a:pt x="162" y="255"/>
                      </a:lnTo>
                      <a:lnTo>
                        <a:pt x="165" y="258"/>
                      </a:lnTo>
                      <a:lnTo>
                        <a:pt x="168" y="260"/>
                      </a:lnTo>
                      <a:lnTo>
                        <a:pt x="170" y="262"/>
                      </a:lnTo>
                      <a:lnTo>
                        <a:pt x="173" y="263"/>
                      </a:lnTo>
                      <a:lnTo>
                        <a:pt x="176" y="262"/>
                      </a:lnTo>
                      <a:lnTo>
                        <a:pt x="182" y="267"/>
                      </a:lnTo>
                      <a:lnTo>
                        <a:pt x="189" y="267"/>
                      </a:lnTo>
                      <a:lnTo>
                        <a:pt x="192" y="268"/>
                      </a:lnTo>
                      <a:lnTo>
                        <a:pt x="192" y="272"/>
                      </a:lnTo>
                      <a:lnTo>
                        <a:pt x="200" y="278"/>
                      </a:lnTo>
                      <a:lnTo>
                        <a:pt x="200" y="281"/>
                      </a:lnTo>
                      <a:lnTo>
                        <a:pt x="198" y="284"/>
                      </a:lnTo>
                      <a:lnTo>
                        <a:pt x="197" y="286"/>
                      </a:lnTo>
                      <a:lnTo>
                        <a:pt x="203" y="289"/>
                      </a:lnTo>
                      <a:lnTo>
                        <a:pt x="204" y="291"/>
                      </a:lnTo>
                      <a:lnTo>
                        <a:pt x="199" y="295"/>
                      </a:lnTo>
                      <a:lnTo>
                        <a:pt x="199" y="296"/>
                      </a:lnTo>
                      <a:lnTo>
                        <a:pt x="202" y="296"/>
                      </a:lnTo>
                      <a:lnTo>
                        <a:pt x="206" y="300"/>
                      </a:lnTo>
                      <a:lnTo>
                        <a:pt x="208" y="296"/>
                      </a:lnTo>
                      <a:lnTo>
                        <a:pt x="213" y="295"/>
                      </a:lnTo>
                      <a:lnTo>
                        <a:pt x="219" y="284"/>
                      </a:lnTo>
                      <a:lnTo>
                        <a:pt x="221" y="278"/>
                      </a:lnTo>
                      <a:lnTo>
                        <a:pt x="226" y="273"/>
                      </a:lnTo>
                      <a:lnTo>
                        <a:pt x="231" y="270"/>
                      </a:lnTo>
                      <a:lnTo>
                        <a:pt x="232" y="270"/>
                      </a:lnTo>
                      <a:lnTo>
                        <a:pt x="231" y="279"/>
                      </a:lnTo>
                      <a:lnTo>
                        <a:pt x="233" y="286"/>
                      </a:lnTo>
                      <a:lnTo>
                        <a:pt x="232" y="296"/>
                      </a:lnTo>
                      <a:lnTo>
                        <a:pt x="233" y="300"/>
                      </a:lnTo>
                      <a:lnTo>
                        <a:pt x="236" y="301"/>
                      </a:lnTo>
                      <a:lnTo>
                        <a:pt x="238" y="298"/>
                      </a:lnTo>
                      <a:lnTo>
                        <a:pt x="240" y="300"/>
                      </a:lnTo>
                      <a:lnTo>
                        <a:pt x="243" y="302"/>
                      </a:lnTo>
                      <a:lnTo>
                        <a:pt x="243" y="309"/>
                      </a:lnTo>
                      <a:lnTo>
                        <a:pt x="244" y="310"/>
                      </a:lnTo>
                      <a:lnTo>
                        <a:pt x="246" y="314"/>
                      </a:lnTo>
                      <a:lnTo>
                        <a:pt x="251" y="314"/>
                      </a:lnTo>
                      <a:lnTo>
                        <a:pt x="253" y="325"/>
                      </a:lnTo>
                      <a:lnTo>
                        <a:pt x="259" y="330"/>
                      </a:lnTo>
                      <a:lnTo>
                        <a:pt x="261" y="341"/>
                      </a:lnTo>
                      <a:lnTo>
                        <a:pt x="267" y="341"/>
                      </a:lnTo>
                      <a:lnTo>
                        <a:pt x="272" y="354"/>
                      </a:lnTo>
                      <a:lnTo>
                        <a:pt x="274" y="350"/>
                      </a:lnTo>
                      <a:lnTo>
                        <a:pt x="278" y="352"/>
                      </a:lnTo>
                      <a:lnTo>
                        <a:pt x="280" y="350"/>
                      </a:lnTo>
                      <a:lnTo>
                        <a:pt x="283" y="353"/>
                      </a:lnTo>
                      <a:lnTo>
                        <a:pt x="283" y="355"/>
                      </a:lnTo>
                      <a:lnTo>
                        <a:pt x="279" y="357"/>
                      </a:lnTo>
                      <a:lnTo>
                        <a:pt x="272" y="371"/>
                      </a:lnTo>
                      <a:lnTo>
                        <a:pt x="273" y="372"/>
                      </a:lnTo>
                      <a:lnTo>
                        <a:pt x="274" y="372"/>
                      </a:lnTo>
                      <a:lnTo>
                        <a:pt x="274" y="374"/>
                      </a:lnTo>
                      <a:lnTo>
                        <a:pt x="273" y="375"/>
                      </a:lnTo>
                      <a:lnTo>
                        <a:pt x="274" y="384"/>
                      </a:lnTo>
                      <a:lnTo>
                        <a:pt x="277" y="388"/>
                      </a:lnTo>
                      <a:lnTo>
                        <a:pt x="277" y="398"/>
                      </a:lnTo>
                      <a:lnTo>
                        <a:pt x="282" y="397"/>
                      </a:lnTo>
                      <a:lnTo>
                        <a:pt x="284" y="397"/>
                      </a:lnTo>
                      <a:lnTo>
                        <a:pt x="286" y="400"/>
                      </a:lnTo>
                      <a:lnTo>
                        <a:pt x="286" y="406"/>
                      </a:lnTo>
                      <a:lnTo>
                        <a:pt x="293" y="414"/>
                      </a:lnTo>
                      <a:lnTo>
                        <a:pt x="293" y="416"/>
                      </a:lnTo>
                      <a:lnTo>
                        <a:pt x="295" y="421"/>
                      </a:lnTo>
                      <a:lnTo>
                        <a:pt x="300" y="424"/>
                      </a:lnTo>
                      <a:lnTo>
                        <a:pt x="301" y="426"/>
                      </a:lnTo>
                      <a:lnTo>
                        <a:pt x="303" y="430"/>
                      </a:lnTo>
                      <a:lnTo>
                        <a:pt x="303" y="432"/>
                      </a:lnTo>
                      <a:lnTo>
                        <a:pt x="305" y="430"/>
                      </a:lnTo>
                      <a:lnTo>
                        <a:pt x="309" y="433"/>
                      </a:lnTo>
                      <a:lnTo>
                        <a:pt x="309" y="438"/>
                      </a:lnTo>
                      <a:lnTo>
                        <a:pt x="313" y="439"/>
                      </a:lnTo>
                      <a:lnTo>
                        <a:pt x="313" y="441"/>
                      </a:lnTo>
                      <a:lnTo>
                        <a:pt x="309" y="445"/>
                      </a:lnTo>
                      <a:lnTo>
                        <a:pt x="311" y="447"/>
                      </a:lnTo>
                      <a:lnTo>
                        <a:pt x="307" y="456"/>
                      </a:lnTo>
                      <a:lnTo>
                        <a:pt x="305" y="460"/>
                      </a:lnTo>
                      <a:lnTo>
                        <a:pt x="302" y="462"/>
                      </a:lnTo>
                      <a:lnTo>
                        <a:pt x="302" y="464"/>
                      </a:lnTo>
                      <a:lnTo>
                        <a:pt x="303" y="464"/>
                      </a:lnTo>
                      <a:lnTo>
                        <a:pt x="306" y="462"/>
                      </a:lnTo>
                      <a:lnTo>
                        <a:pt x="309" y="461"/>
                      </a:lnTo>
                      <a:lnTo>
                        <a:pt x="313" y="464"/>
                      </a:lnTo>
                      <a:lnTo>
                        <a:pt x="316" y="463"/>
                      </a:lnTo>
                      <a:lnTo>
                        <a:pt x="316" y="462"/>
                      </a:lnTo>
                      <a:lnTo>
                        <a:pt x="317" y="462"/>
                      </a:lnTo>
                      <a:lnTo>
                        <a:pt x="318" y="462"/>
                      </a:lnTo>
                      <a:lnTo>
                        <a:pt x="319" y="464"/>
                      </a:lnTo>
                      <a:lnTo>
                        <a:pt x="320" y="464"/>
                      </a:lnTo>
                      <a:lnTo>
                        <a:pt x="323" y="462"/>
                      </a:lnTo>
                      <a:lnTo>
                        <a:pt x="324" y="461"/>
                      </a:lnTo>
                      <a:lnTo>
                        <a:pt x="325" y="461"/>
                      </a:lnTo>
                      <a:lnTo>
                        <a:pt x="325" y="460"/>
                      </a:lnTo>
                      <a:lnTo>
                        <a:pt x="326" y="461"/>
                      </a:lnTo>
                      <a:lnTo>
                        <a:pt x="328" y="462"/>
                      </a:lnTo>
                      <a:lnTo>
                        <a:pt x="329" y="461"/>
                      </a:lnTo>
                      <a:lnTo>
                        <a:pt x="330" y="460"/>
                      </a:lnTo>
                      <a:lnTo>
                        <a:pt x="331" y="460"/>
                      </a:lnTo>
                      <a:lnTo>
                        <a:pt x="333" y="460"/>
                      </a:lnTo>
                      <a:lnTo>
                        <a:pt x="334" y="458"/>
                      </a:lnTo>
                      <a:lnTo>
                        <a:pt x="333" y="458"/>
                      </a:lnTo>
                      <a:lnTo>
                        <a:pt x="330" y="458"/>
                      </a:lnTo>
                      <a:lnTo>
                        <a:pt x="331" y="457"/>
                      </a:lnTo>
                      <a:lnTo>
                        <a:pt x="331" y="456"/>
                      </a:lnTo>
                      <a:lnTo>
                        <a:pt x="334" y="456"/>
                      </a:lnTo>
                      <a:lnTo>
                        <a:pt x="335" y="456"/>
                      </a:lnTo>
                      <a:lnTo>
                        <a:pt x="335" y="454"/>
                      </a:lnTo>
                      <a:lnTo>
                        <a:pt x="336" y="452"/>
                      </a:lnTo>
                      <a:lnTo>
                        <a:pt x="336" y="451"/>
                      </a:lnTo>
                      <a:lnTo>
                        <a:pt x="335" y="450"/>
                      </a:lnTo>
                      <a:lnTo>
                        <a:pt x="337" y="450"/>
                      </a:lnTo>
                      <a:lnTo>
                        <a:pt x="337" y="449"/>
                      </a:lnTo>
                      <a:lnTo>
                        <a:pt x="337" y="447"/>
                      </a:lnTo>
                      <a:lnTo>
                        <a:pt x="339" y="446"/>
                      </a:lnTo>
                      <a:lnTo>
                        <a:pt x="340" y="445"/>
                      </a:lnTo>
                      <a:lnTo>
                        <a:pt x="339" y="444"/>
                      </a:lnTo>
                      <a:lnTo>
                        <a:pt x="337" y="443"/>
                      </a:lnTo>
                      <a:lnTo>
                        <a:pt x="337" y="441"/>
                      </a:lnTo>
                      <a:lnTo>
                        <a:pt x="341" y="441"/>
                      </a:lnTo>
                      <a:lnTo>
                        <a:pt x="342" y="439"/>
                      </a:lnTo>
                      <a:lnTo>
                        <a:pt x="343" y="438"/>
                      </a:lnTo>
                      <a:lnTo>
                        <a:pt x="346" y="435"/>
                      </a:lnTo>
                      <a:lnTo>
                        <a:pt x="348" y="433"/>
                      </a:lnTo>
                      <a:lnTo>
                        <a:pt x="348" y="432"/>
                      </a:lnTo>
                      <a:lnTo>
                        <a:pt x="349" y="430"/>
                      </a:lnTo>
                      <a:lnTo>
                        <a:pt x="349" y="427"/>
                      </a:lnTo>
                      <a:lnTo>
                        <a:pt x="352" y="426"/>
                      </a:lnTo>
                      <a:lnTo>
                        <a:pt x="353" y="423"/>
                      </a:lnTo>
                      <a:lnTo>
                        <a:pt x="352" y="422"/>
                      </a:lnTo>
                      <a:lnTo>
                        <a:pt x="354" y="420"/>
                      </a:lnTo>
                      <a:lnTo>
                        <a:pt x="354" y="418"/>
                      </a:lnTo>
                      <a:lnTo>
                        <a:pt x="357" y="417"/>
                      </a:lnTo>
                      <a:lnTo>
                        <a:pt x="357" y="415"/>
                      </a:lnTo>
                      <a:lnTo>
                        <a:pt x="359" y="414"/>
                      </a:lnTo>
                      <a:lnTo>
                        <a:pt x="360" y="412"/>
                      </a:lnTo>
                      <a:lnTo>
                        <a:pt x="362" y="414"/>
                      </a:lnTo>
                      <a:lnTo>
                        <a:pt x="360" y="415"/>
                      </a:lnTo>
                      <a:lnTo>
                        <a:pt x="362" y="415"/>
                      </a:lnTo>
                      <a:lnTo>
                        <a:pt x="363" y="414"/>
                      </a:lnTo>
                      <a:lnTo>
                        <a:pt x="360" y="410"/>
                      </a:lnTo>
                      <a:lnTo>
                        <a:pt x="360" y="407"/>
                      </a:lnTo>
                      <a:lnTo>
                        <a:pt x="362" y="405"/>
                      </a:lnTo>
                      <a:lnTo>
                        <a:pt x="362" y="403"/>
                      </a:lnTo>
                      <a:lnTo>
                        <a:pt x="363" y="403"/>
                      </a:lnTo>
                      <a:lnTo>
                        <a:pt x="363" y="401"/>
                      </a:lnTo>
                      <a:lnTo>
                        <a:pt x="363" y="400"/>
                      </a:lnTo>
                      <a:lnTo>
                        <a:pt x="363" y="398"/>
                      </a:lnTo>
                      <a:lnTo>
                        <a:pt x="364" y="397"/>
                      </a:lnTo>
                      <a:lnTo>
                        <a:pt x="364" y="395"/>
                      </a:lnTo>
                      <a:lnTo>
                        <a:pt x="364" y="394"/>
                      </a:lnTo>
                      <a:lnTo>
                        <a:pt x="362" y="390"/>
                      </a:lnTo>
                      <a:lnTo>
                        <a:pt x="363" y="390"/>
                      </a:lnTo>
                      <a:lnTo>
                        <a:pt x="364" y="389"/>
                      </a:lnTo>
                      <a:lnTo>
                        <a:pt x="365" y="387"/>
                      </a:lnTo>
                      <a:lnTo>
                        <a:pt x="365" y="386"/>
                      </a:lnTo>
                      <a:lnTo>
                        <a:pt x="368" y="386"/>
                      </a:lnTo>
                      <a:lnTo>
                        <a:pt x="370" y="384"/>
                      </a:lnTo>
                      <a:lnTo>
                        <a:pt x="370" y="383"/>
                      </a:lnTo>
                      <a:lnTo>
                        <a:pt x="371" y="382"/>
                      </a:lnTo>
                      <a:lnTo>
                        <a:pt x="373" y="382"/>
                      </a:lnTo>
                      <a:lnTo>
                        <a:pt x="373" y="381"/>
                      </a:lnTo>
                      <a:lnTo>
                        <a:pt x="371" y="380"/>
                      </a:lnTo>
                      <a:lnTo>
                        <a:pt x="370" y="380"/>
                      </a:lnTo>
                      <a:lnTo>
                        <a:pt x="369" y="378"/>
                      </a:lnTo>
                      <a:lnTo>
                        <a:pt x="369" y="377"/>
                      </a:lnTo>
                      <a:lnTo>
                        <a:pt x="370" y="377"/>
                      </a:lnTo>
                      <a:lnTo>
                        <a:pt x="371" y="377"/>
                      </a:lnTo>
                      <a:lnTo>
                        <a:pt x="374" y="378"/>
                      </a:lnTo>
                      <a:lnTo>
                        <a:pt x="375" y="380"/>
                      </a:lnTo>
                      <a:lnTo>
                        <a:pt x="375" y="381"/>
                      </a:lnTo>
                      <a:lnTo>
                        <a:pt x="376" y="381"/>
                      </a:lnTo>
                      <a:lnTo>
                        <a:pt x="377" y="378"/>
                      </a:lnTo>
                      <a:lnTo>
                        <a:pt x="377" y="377"/>
                      </a:lnTo>
                      <a:lnTo>
                        <a:pt x="377" y="376"/>
                      </a:lnTo>
                      <a:lnTo>
                        <a:pt x="379" y="378"/>
                      </a:lnTo>
                      <a:lnTo>
                        <a:pt x="380" y="378"/>
                      </a:lnTo>
                      <a:lnTo>
                        <a:pt x="380" y="376"/>
                      </a:lnTo>
                      <a:lnTo>
                        <a:pt x="381" y="372"/>
                      </a:lnTo>
                      <a:lnTo>
                        <a:pt x="381" y="371"/>
                      </a:lnTo>
                      <a:lnTo>
                        <a:pt x="385" y="370"/>
                      </a:lnTo>
                      <a:lnTo>
                        <a:pt x="386" y="370"/>
                      </a:lnTo>
                      <a:lnTo>
                        <a:pt x="386" y="371"/>
                      </a:lnTo>
                      <a:lnTo>
                        <a:pt x="385" y="372"/>
                      </a:lnTo>
                      <a:lnTo>
                        <a:pt x="386" y="374"/>
                      </a:lnTo>
                      <a:lnTo>
                        <a:pt x="388" y="372"/>
                      </a:lnTo>
                      <a:lnTo>
                        <a:pt x="388" y="374"/>
                      </a:lnTo>
                      <a:lnTo>
                        <a:pt x="390" y="374"/>
                      </a:lnTo>
                      <a:lnTo>
                        <a:pt x="391" y="375"/>
                      </a:lnTo>
                      <a:lnTo>
                        <a:pt x="393" y="375"/>
                      </a:lnTo>
                      <a:lnTo>
                        <a:pt x="394" y="378"/>
                      </a:lnTo>
                      <a:lnTo>
                        <a:pt x="396" y="378"/>
                      </a:lnTo>
                      <a:lnTo>
                        <a:pt x="396" y="380"/>
                      </a:lnTo>
                      <a:lnTo>
                        <a:pt x="394" y="380"/>
                      </a:lnTo>
                      <a:lnTo>
                        <a:pt x="393" y="381"/>
                      </a:lnTo>
                      <a:lnTo>
                        <a:pt x="394" y="382"/>
                      </a:lnTo>
                      <a:lnTo>
                        <a:pt x="396" y="382"/>
                      </a:lnTo>
                      <a:lnTo>
                        <a:pt x="397" y="383"/>
                      </a:lnTo>
                      <a:lnTo>
                        <a:pt x="398" y="383"/>
                      </a:lnTo>
                      <a:lnTo>
                        <a:pt x="398" y="386"/>
                      </a:lnTo>
                      <a:lnTo>
                        <a:pt x="399" y="384"/>
                      </a:lnTo>
                      <a:lnTo>
                        <a:pt x="400" y="386"/>
                      </a:lnTo>
                      <a:lnTo>
                        <a:pt x="400" y="387"/>
                      </a:lnTo>
                      <a:lnTo>
                        <a:pt x="403" y="387"/>
                      </a:lnTo>
                      <a:lnTo>
                        <a:pt x="404" y="387"/>
                      </a:lnTo>
                      <a:lnTo>
                        <a:pt x="404" y="388"/>
                      </a:lnTo>
                      <a:lnTo>
                        <a:pt x="402" y="388"/>
                      </a:lnTo>
                      <a:lnTo>
                        <a:pt x="402" y="389"/>
                      </a:lnTo>
                      <a:lnTo>
                        <a:pt x="400" y="389"/>
                      </a:lnTo>
                      <a:lnTo>
                        <a:pt x="400" y="392"/>
                      </a:lnTo>
                      <a:lnTo>
                        <a:pt x="399" y="390"/>
                      </a:lnTo>
                      <a:lnTo>
                        <a:pt x="399" y="392"/>
                      </a:lnTo>
                      <a:lnTo>
                        <a:pt x="399" y="393"/>
                      </a:lnTo>
                      <a:lnTo>
                        <a:pt x="402" y="392"/>
                      </a:lnTo>
                      <a:lnTo>
                        <a:pt x="403" y="393"/>
                      </a:lnTo>
                      <a:lnTo>
                        <a:pt x="404" y="392"/>
                      </a:lnTo>
                      <a:lnTo>
                        <a:pt x="405" y="393"/>
                      </a:lnTo>
                      <a:lnTo>
                        <a:pt x="406" y="392"/>
                      </a:lnTo>
                      <a:lnTo>
                        <a:pt x="408" y="393"/>
                      </a:lnTo>
                      <a:lnTo>
                        <a:pt x="409" y="393"/>
                      </a:lnTo>
                      <a:lnTo>
                        <a:pt x="409" y="394"/>
                      </a:lnTo>
                      <a:lnTo>
                        <a:pt x="411" y="393"/>
                      </a:lnTo>
                      <a:lnTo>
                        <a:pt x="413" y="393"/>
                      </a:lnTo>
                      <a:lnTo>
                        <a:pt x="413" y="394"/>
                      </a:lnTo>
                      <a:lnTo>
                        <a:pt x="410" y="395"/>
                      </a:lnTo>
                      <a:lnTo>
                        <a:pt x="411" y="397"/>
                      </a:lnTo>
                      <a:lnTo>
                        <a:pt x="414" y="395"/>
                      </a:lnTo>
                      <a:lnTo>
                        <a:pt x="416" y="397"/>
                      </a:lnTo>
                      <a:lnTo>
                        <a:pt x="417" y="397"/>
                      </a:lnTo>
                      <a:lnTo>
                        <a:pt x="417" y="395"/>
                      </a:lnTo>
                      <a:lnTo>
                        <a:pt x="420" y="395"/>
                      </a:lnTo>
                      <a:lnTo>
                        <a:pt x="421" y="397"/>
                      </a:lnTo>
                      <a:lnTo>
                        <a:pt x="422" y="397"/>
                      </a:lnTo>
                      <a:lnTo>
                        <a:pt x="425" y="397"/>
                      </a:lnTo>
                      <a:lnTo>
                        <a:pt x="426" y="394"/>
                      </a:lnTo>
                      <a:lnTo>
                        <a:pt x="426" y="395"/>
                      </a:lnTo>
                      <a:lnTo>
                        <a:pt x="428" y="394"/>
                      </a:lnTo>
                      <a:lnTo>
                        <a:pt x="430" y="394"/>
                      </a:lnTo>
                      <a:lnTo>
                        <a:pt x="431" y="394"/>
                      </a:lnTo>
                      <a:lnTo>
                        <a:pt x="431" y="397"/>
                      </a:lnTo>
                      <a:lnTo>
                        <a:pt x="432" y="398"/>
                      </a:lnTo>
                      <a:lnTo>
                        <a:pt x="433" y="398"/>
                      </a:lnTo>
                      <a:lnTo>
                        <a:pt x="436" y="398"/>
                      </a:lnTo>
                      <a:lnTo>
                        <a:pt x="438" y="399"/>
                      </a:lnTo>
                      <a:lnTo>
                        <a:pt x="439" y="399"/>
                      </a:lnTo>
                      <a:lnTo>
                        <a:pt x="438" y="398"/>
                      </a:lnTo>
                      <a:lnTo>
                        <a:pt x="439" y="398"/>
                      </a:lnTo>
                      <a:lnTo>
                        <a:pt x="444" y="397"/>
                      </a:lnTo>
                      <a:lnTo>
                        <a:pt x="445" y="397"/>
                      </a:lnTo>
                      <a:lnTo>
                        <a:pt x="448" y="397"/>
                      </a:lnTo>
                      <a:lnTo>
                        <a:pt x="448" y="398"/>
                      </a:lnTo>
                      <a:lnTo>
                        <a:pt x="449" y="397"/>
                      </a:lnTo>
                      <a:lnTo>
                        <a:pt x="450" y="398"/>
                      </a:lnTo>
                      <a:lnTo>
                        <a:pt x="451" y="397"/>
                      </a:lnTo>
                      <a:lnTo>
                        <a:pt x="454" y="397"/>
                      </a:lnTo>
                      <a:lnTo>
                        <a:pt x="453" y="395"/>
                      </a:lnTo>
                      <a:lnTo>
                        <a:pt x="453" y="394"/>
                      </a:lnTo>
                      <a:lnTo>
                        <a:pt x="454" y="393"/>
                      </a:lnTo>
                      <a:lnTo>
                        <a:pt x="454" y="394"/>
                      </a:lnTo>
                      <a:lnTo>
                        <a:pt x="456" y="394"/>
                      </a:lnTo>
                      <a:lnTo>
                        <a:pt x="456" y="393"/>
                      </a:lnTo>
                      <a:lnTo>
                        <a:pt x="457" y="392"/>
                      </a:lnTo>
                      <a:lnTo>
                        <a:pt x="459" y="393"/>
                      </a:lnTo>
                      <a:lnTo>
                        <a:pt x="460" y="394"/>
                      </a:lnTo>
                      <a:lnTo>
                        <a:pt x="461" y="394"/>
                      </a:lnTo>
                      <a:lnTo>
                        <a:pt x="462" y="393"/>
                      </a:lnTo>
                      <a:lnTo>
                        <a:pt x="462" y="394"/>
                      </a:lnTo>
                      <a:lnTo>
                        <a:pt x="463" y="395"/>
                      </a:lnTo>
                      <a:lnTo>
                        <a:pt x="465" y="394"/>
                      </a:lnTo>
                      <a:lnTo>
                        <a:pt x="465" y="395"/>
                      </a:lnTo>
                      <a:lnTo>
                        <a:pt x="465" y="397"/>
                      </a:lnTo>
                      <a:lnTo>
                        <a:pt x="466" y="397"/>
                      </a:lnTo>
                      <a:lnTo>
                        <a:pt x="468" y="398"/>
                      </a:lnTo>
                      <a:lnTo>
                        <a:pt x="468" y="397"/>
                      </a:lnTo>
                      <a:lnTo>
                        <a:pt x="470" y="397"/>
                      </a:lnTo>
                      <a:lnTo>
                        <a:pt x="468" y="398"/>
                      </a:lnTo>
                      <a:lnTo>
                        <a:pt x="470" y="399"/>
                      </a:lnTo>
                      <a:lnTo>
                        <a:pt x="471" y="398"/>
                      </a:lnTo>
                      <a:lnTo>
                        <a:pt x="471" y="397"/>
                      </a:lnTo>
                      <a:lnTo>
                        <a:pt x="472" y="397"/>
                      </a:lnTo>
                      <a:lnTo>
                        <a:pt x="473" y="395"/>
                      </a:lnTo>
                      <a:lnTo>
                        <a:pt x="474" y="394"/>
                      </a:lnTo>
                      <a:lnTo>
                        <a:pt x="476" y="393"/>
                      </a:lnTo>
                      <a:lnTo>
                        <a:pt x="476" y="392"/>
                      </a:lnTo>
                      <a:lnTo>
                        <a:pt x="477" y="389"/>
                      </a:lnTo>
                      <a:lnTo>
                        <a:pt x="478" y="389"/>
                      </a:lnTo>
                      <a:lnTo>
                        <a:pt x="477" y="389"/>
                      </a:lnTo>
                      <a:lnTo>
                        <a:pt x="478" y="387"/>
                      </a:lnTo>
                      <a:lnTo>
                        <a:pt x="477" y="386"/>
                      </a:lnTo>
                      <a:lnTo>
                        <a:pt x="479" y="383"/>
                      </a:lnTo>
                      <a:lnTo>
                        <a:pt x="479" y="382"/>
                      </a:lnTo>
                      <a:lnTo>
                        <a:pt x="480" y="382"/>
                      </a:lnTo>
                      <a:lnTo>
                        <a:pt x="479" y="381"/>
                      </a:lnTo>
                      <a:lnTo>
                        <a:pt x="480" y="378"/>
                      </a:lnTo>
                      <a:lnTo>
                        <a:pt x="482" y="377"/>
                      </a:lnTo>
                      <a:lnTo>
                        <a:pt x="480" y="376"/>
                      </a:lnTo>
                      <a:lnTo>
                        <a:pt x="479" y="375"/>
                      </a:lnTo>
                      <a:lnTo>
                        <a:pt x="479" y="374"/>
                      </a:lnTo>
                      <a:lnTo>
                        <a:pt x="479" y="372"/>
                      </a:lnTo>
                      <a:lnTo>
                        <a:pt x="477" y="370"/>
                      </a:lnTo>
                      <a:lnTo>
                        <a:pt x="476" y="370"/>
                      </a:lnTo>
                      <a:lnTo>
                        <a:pt x="473" y="370"/>
                      </a:lnTo>
                      <a:lnTo>
                        <a:pt x="472" y="369"/>
                      </a:lnTo>
                      <a:lnTo>
                        <a:pt x="470" y="367"/>
                      </a:lnTo>
                      <a:lnTo>
                        <a:pt x="468" y="366"/>
                      </a:lnTo>
                      <a:lnTo>
                        <a:pt x="466" y="363"/>
                      </a:lnTo>
                      <a:lnTo>
                        <a:pt x="463" y="360"/>
                      </a:lnTo>
                      <a:lnTo>
                        <a:pt x="463" y="359"/>
                      </a:lnTo>
                      <a:lnTo>
                        <a:pt x="463" y="357"/>
                      </a:lnTo>
                      <a:lnTo>
                        <a:pt x="462" y="353"/>
                      </a:lnTo>
                      <a:lnTo>
                        <a:pt x="461" y="348"/>
                      </a:lnTo>
                      <a:lnTo>
                        <a:pt x="460" y="347"/>
                      </a:lnTo>
                      <a:lnTo>
                        <a:pt x="460" y="346"/>
                      </a:lnTo>
                      <a:lnTo>
                        <a:pt x="460" y="343"/>
                      </a:lnTo>
                      <a:lnTo>
                        <a:pt x="462" y="343"/>
                      </a:lnTo>
                      <a:lnTo>
                        <a:pt x="465" y="342"/>
                      </a:lnTo>
                      <a:lnTo>
                        <a:pt x="463" y="341"/>
                      </a:lnTo>
                      <a:lnTo>
                        <a:pt x="466" y="340"/>
                      </a:lnTo>
                      <a:lnTo>
                        <a:pt x="468" y="340"/>
                      </a:lnTo>
                      <a:lnTo>
                        <a:pt x="474" y="337"/>
                      </a:lnTo>
                      <a:lnTo>
                        <a:pt x="478" y="336"/>
                      </a:lnTo>
                      <a:lnTo>
                        <a:pt x="480" y="337"/>
                      </a:lnTo>
                      <a:lnTo>
                        <a:pt x="483" y="336"/>
                      </a:lnTo>
                      <a:lnTo>
                        <a:pt x="485" y="337"/>
                      </a:lnTo>
                      <a:lnTo>
                        <a:pt x="486" y="338"/>
                      </a:lnTo>
                      <a:lnTo>
                        <a:pt x="490" y="338"/>
                      </a:lnTo>
                      <a:lnTo>
                        <a:pt x="494" y="337"/>
                      </a:lnTo>
                      <a:lnTo>
                        <a:pt x="496" y="334"/>
                      </a:lnTo>
                      <a:lnTo>
                        <a:pt x="497" y="334"/>
                      </a:lnTo>
                      <a:lnTo>
                        <a:pt x="500" y="336"/>
                      </a:lnTo>
                      <a:lnTo>
                        <a:pt x="501" y="335"/>
                      </a:lnTo>
                      <a:lnTo>
                        <a:pt x="502" y="334"/>
                      </a:lnTo>
                      <a:lnTo>
                        <a:pt x="505" y="331"/>
                      </a:lnTo>
                      <a:lnTo>
                        <a:pt x="506" y="332"/>
                      </a:lnTo>
                      <a:lnTo>
                        <a:pt x="510" y="331"/>
                      </a:lnTo>
                      <a:lnTo>
                        <a:pt x="511" y="332"/>
                      </a:lnTo>
                      <a:lnTo>
                        <a:pt x="513" y="332"/>
                      </a:lnTo>
                      <a:lnTo>
                        <a:pt x="516" y="332"/>
                      </a:lnTo>
                      <a:lnTo>
                        <a:pt x="518" y="332"/>
                      </a:lnTo>
                      <a:lnTo>
                        <a:pt x="519" y="330"/>
                      </a:lnTo>
                      <a:lnTo>
                        <a:pt x="518" y="326"/>
                      </a:lnTo>
                      <a:lnTo>
                        <a:pt x="522" y="324"/>
                      </a:lnTo>
                      <a:lnTo>
                        <a:pt x="524" y="323"/>
                      </a:lnTo>
                      <a:lnTo>
                        <a:pt x="523" y="323"/>
                      </a:lnTo>
                      <a:lnTo>
                        <a:pt x="525" y="319"/>
                      </a:lnTo>
                      <a:lnTo>
                        <a:pt x="526" y="320"/>
                      </a:lnTo>
                      <a:lnTo>
                        <a:pt x="528" y="319"/>
                      </a:lnTo>
                      <a:lnTo>
                        <a:pt x="530" y="319"/>
                      </a:lnTo>
                      <a:lnTo>
                        <a:pt x="529" y="318"/>
                      </a:lnTo>
                      <a:lnTo>
                        <a:pt x="530" y="317"/>
                      </a:lnTo>
                      <a:lnTo>
                        <a:pt x="530" y="315"/>
                      </a:lnTo>
                      <a:lnTo>
                        <a:pt x="534" y="313"/>
                      </a:lnTo>
                      <a:lnTo>
                        <a:pt x="533" y="312"/>
                      </a:lnTo>
                      <a:lnTo>
                        <a:pt x="533" y="310"/>
                      </a:lnTo>
                      <a:lnTo>
                        <a:pt x="531" y="310"/>
                      </a:lnTo>
                      <a:lnTo>
                        <a:pt x="531" y="308"/>
                      </a:lnTo>
                      <a:lnTo>
                        <a:pt x="533" y="308"/>
                      </a:lnTo>
                      <a:lnTo>
                        <a:pt x="533" y="306"/>
                      </a:lnTo>
                      <a:lnTo>
                        <a:pt x="531" y="307"/>
                      </a:lnTo>
                      <a:lnTo>
                        <a:pt x="534" y="304"/>
                      </a:lnTo>
                      <a:lnTo>
                        <a:pt x="534" y="303"/>
                      </a:lnTo>
                      <a:lnTo>
                        <a:pt x="531" y="304"/>
                      </a:lnTo>
                      <a:lnTo>
                        <a:pt x="531" y="303"/>
                      </a:lnTo>
                      <a:lnTo>
                        <a:pt x="534" y="303"/>
                      </a:lnTo>
                      <a:lnTo>
                        <a:pt x="535" y="302"/>
                      </a:lnTo>
                      <a:lnTo>
                        <a:pt x="533" y="300"/>
                      </a:lnTo>
                      <a:lnTo>
                        <a:pt x="533" y="297"/>
                      </a:lnTo>
                      <a:lnTo>
                        <a:pt x="536" y="296"/>
                      </a:lnTo>
                      <a:lnTo>
                        <a:pt x="537" y="296"/>
                      </a:lnTo>
                      <a:lnTo>
                        <a:pt x="537" y="295"/>
                      </a:lnTo>
                      <a:lnTo>
                        <a:pt x="537" y="292"/>
                      </a:lnTo>
                      <a:lnTo>
                        <a:pt x="539" y="292"/>
                      </a:lnTo>
                      <a:lnTo>
                        <a:pt x="540" y="294"/>
                      </a:lnTo>
                      <a:lnTo>
                        <a:pt x="540" y="292"/>
                      </a:lnTo>
                      <a:lnTo>
                        <a:pt x="539" y="290"/>
                      </a:lnTo>
                      <a:lnTo>
                        <a:pt x="540" y="289"/>
                      </a:lnTo>
                      <a:lnTo>
                        <a:pt x="540" y="291"/>
                      </a:lnTo>
                      <a:lnTo>
                        <a:pt x="542" y="291"/>
                      </a:lnTo>
                      <a:lnTo>
                        <a:pt x="543" y="289"/>
                      </a:lnTo>
                      <a:lnTo>
                        <a:pt x="545" y="290"/>
                      </a:lnTo>
                      <a:lnTo>
                        <a:pt x="546" y="289"/>
                      </a:lnTo>
                      <a:lnTo>
                        <a:pt x="547" y="291"/>
                      </a:lnTo>
                      <a:lnTo>
                        <a:pt x="550" y="291"/>
                      </a:lnTo>
                      <a:lnTo>
                        <a:pt x="551" y="294"/>
                      </a:lnTo>
                      <a:lnTo>
                        <a:pt x="552" y="294"/>
                      </a:lnTo>
                      <a:lnTo>
                        <a:pt x="553" y="295"/>
                      </a:lnTo>
                      <a:lnTo>
                        <a:pt x="554" y="296"/>
                      </a:lnTo>
                      <a:lnTo>
                        <a:pt x="554" y="294"/>
                      </a:lnTo>
                      <a:lnTo>
                        <a:pt x="556" y="291"/>
                      </a:lnTo>
                      <a:lnTo>
                        <a:pt x="557" y="290"/>
                      </a:lnTo>
                      <a:lnTo>
                        <a:pt x="557" y="289"/>
                      </a:lnTo>
                      <a:lnTo>
                        <a:pt x="556" y="287"/>
                      </a:lnTo>
                      <a:lnTo>
                        <a:pt x="558" y="286"/>
                      </a:lnTo>
                      <a:lnTo>
                        <a:pt x="559" y="289"/>
                      </a:lnTo>
                      <a:lnTo>
                        <a:pt x="564" y="287"/>
                      </a:lnTo>
                      <a:lnTo>
                        <a:pt x="564" y="286"/>
                      </a:lnTo>
                      <a:lnTo>
                        <a:pt x="565" y="284"/>
                      </a:lnTo>
                      <a:lnTo>
                        <a:pt x="565" y="283"/>
                      </a:lnTo>
                      <a:lnTo>
                        <a:pt x="565" y="279"/>
                      </a:lnTo>
                      <a:lnTo>
                        <a:pt x="564" y="274"/>
                      </a:lnTo>
                      <a:lnTo>
                        <a:pt x="566" y="272"/>
                      </a:lnTo>
                      <a:lnTo>
                        <a:pt x="564" y="270"/>
                      </a:lnTo>
                      <a:lnTo>
                        <a:pt x="564" y="269"/>
                      </a:lnTo>
                      <a:lnTo>
                        <a:pt x="564" y="268"/>
                      </a:lnTo>
                      <a:lnTo>
                        <a:pt x="564" y="267"/>
                      </a:lnTo>
                      <a:lnTo>
                        <a:pt x="565" y="268"/>
                      </a:lnTo>
                      <a:lnTo>
                        <a:pt x="565" y="266"/>
                      </a:lnTo>
                      <a:lnTo>
                        <a:pt x="566" y="264"/>
                      </a:lnTo>
                      <a:lnTo>
                        <a:pt x="564" y="263"/>
                      </a:lnTo>
                      <a:lnTo>
                        <a:pt x="564" y="262"/>
                      </a:lnTo>
                      <a:lnTo>
                        <a:pt x="565" y="255"/>
                      </a:lnTo>
                      <a:lnTo>
                        <a:pt x="565" y="254"/>
                      </a:lnTo>
                      <a:lnTo>
                        <a:pt x="565" y="250"/>
                      </a:lnTo>
                      <a:lnTo>
                        <a:pt x="566" y="247"/>
                      </a:lnTo>
                      <a:lnTo>
                        <a:pt x="565" y="244"/>
                      </a:lnTo>
                      <a:lnTo>
                        <a:pt x="568" y="243"/>
                      </a:lnTo>
                      <a:lnTo>
                        <a:pt x="566" y="241"/>
                      </a:lnTo>
                      <a:lnTo>
                        <a:pt x="566" y="239"/>
                      </a:lnTo>
                      <a:lnTo>
                        <a:pt x="568" y="238"/>
                      </a:lnTo>
                      <a:lnTo>
                        <a:pt x="569" y="238"/>
                      </a:lnTo>
                      <a:lnTo>
                        <a:pt x="570" y="238"/>
                      </a:lnTo>
                      <a:lnTo>
                        <a:pt x="568" y="238"/>
                      </a:lnTo>
                      <a:lnTo>
                        <a:pt x="568" y="237"/>
                      </a:lnTo>
                      <a:lnTo>
                        <a:pt x="569" y="235"/>
                      </a:lnTo>
                      <a:lnTo>
                        <a:pt x="573" y="234"/>
                      </a:lnTo>
                      <a:lnTo>
                        <a:pt x="573" y="237"/>
                      </a:lnTo>
                      <a:lnTo>
                        <a:pt x="576" y="237"/>
                      </a:lnTo>
                      <a:lnTo>
                        <a:pt x="581" y="237"/>
                      </a:lnTo>
                      <a:lnTo>
                        <a:pt x="582" y="234"/>
                      </a:lnTo>
                      <a:lnTo>
                        <a:pt x="586" y="235"/>
                      </a:lnTo>
                      <a:lnTo>
                        <a:pt x="583" y="237"/>
                      </a:lnTo>
                      <a:lnTo>
                        <a:pt x="585" y="238"/>
                      </a:lnTo>
                      <a:lnTo>
                        <a:pt x="586" y="239"/>
                      </a:lnTo>
                      <a:lnTo>
                        <a:pt x="585" y="239"/>
                      </a:lnTo>
                      <a:lnTo>
                        <a:pt x="583" y="240"/>
                      </a:lnTo>
                      <a:lnTo>
                        <a:pt x="585" y="241"/>
                      </a:lnTo>
                      <a:lnTo>
                        <a:pt x="587" y="241"/>
                      </a:lnTo>
                      <a:lnTo>
                        <a:pt x="587" y="240"/>
                      </a:lnTo>
                      <a:lnTo>
                        <a:pt x="593" y="240"/>
                      </a:lnTo>
                      <a:lnTo>
                        <a:pt x="594" y="241"/>
                      </a:lnTo>
                      <a:lnTo>
                        <a:pt x="594" y="250"/>
                      </a:lnTo>
                      <a:lnTo>
                        <a:pt x="594" y="255"/>
                      </a:lnTo>
                      <a:lnTo>
                        <a:pt x="596" y="257"/>
                      </a:lnTo>
                      <a:lnTo>
                        <a:pt x="599" y="258"/>
                      </a:lnTo>
                      <a:lnTo>
                        <a:pt x="602" y="262"/>
                      </a:lnTo>
                      <a:lnTo>
                        <a:pt x="604" y="263"/>
                      </a:lnTo>
                      <a:lnTo>
                        <a:pt x="606" y="266"/>
                      </a:lnTo>
                      <a:lnTo>
                        <a:pt x="609" y="264"/>
                      </a:lnTo>
                      <a:lnTo>
                        <a:pt x="610" y="264"/>
                      </a:lnTo>
                      <a:lnTo>
                        <a:pt x="609" y="268"/>
                      </a:lnTo>
                      <a:lnTo>
                        <a:pt x="611" y="269"/>
                      </a:lnTo>
                      <a:lnTo>
                        <a:pt x="614" y="269"/>
                      </a:lnTo>
                      <a:lnTo>
                        <a:pt x="614" y="267"/>
                      </a:lnTo>
                      <a:lnTo>
                        <a:pt x="613" y="266"/>
                      </a:lnTo>
                      <a:lnTo>
                        <a:pt x="613" y="263"/>
                      </a:lnTo>
                      <a:lnTo>
                        <a:pt x="614" y="263"/>
                      </a:lnTo>
                      <a:lnTo>
                        <a:pt x="616" y="263"/>
                      </a:lnTo>
                      <a:lnTo>
                        <a:pt x="616" y="266"/>
                      </a:lnTo>
                      <a:lnTo>
                        <a:pt x="617" y="269"/>
                      </a:lnTo>
                      <a:lnTo>
                        <a:pt x="619" y="270"/>
                      </a:lnTo>
                      <a:lnTo>
                        <a:pt x="620" y="273"/>
                      </a:lnTo>
                      <a:lnTo>
                        <a:pt x="621" y="274"/>
                      </a:lnTo>
                      <a:lnTo>
                        <a:pt x="621" y="278"/>
                      </a:lnTo>
                      <a:lnTo>
                        <a:pt x="625" y="278"/>
                      </a:lnTo>
                      <a:lnTo>
                        <a:pt x="623" y="275"/>
                      </a:lnTo>
                      <a:lnTo>
                        <a:pt x="620" y="269"/>
                      </a:lnTo>
                      <a:lnTo>
                        <a:pt x="620" y="268"/>
                      </a:lnTo>
                      <a:lnTo>
                        <a:pt x="620" y="267"/>
                      </a:lnTo>
                      <a:lnTo>
                        <a:pt x="623" y="268"/>
                      </a:lnTo>
                      <a:lnTo>
                        <a:pt x="622" y="267"/>
                      </a:lnTo>
                      <a:lnTo>
                        <a:pt x="623" y="263"/>
                      </a:lnTo>
                      <a:lnTo>
                        <a:pt x="622" y="261"/>
                      </a:lnTo>
                      <a:lnTo>
                        <a:pt x="620" y="260"/>
                      </a:lnTo>
                      <a:lnTo>
                        <a:pt x="619" y="257"/>
                      </a:lnTo>
                      <a:lnTo>
                        <a:pt x="615" y="255"/>
                      </a:lnTo>
                      <a:lnTo>
                        <a:pt x="610" y="257"/>
                      </a:lnTo>
                      <a:lnTo>
                        <a:pt x="610" y="256"/>
                      </a:lnTo>
                      <a:lnTo>
                        <a:pt x="606" y="256"/>
                      </a:lnTo>
                      <a:lnTo>
                        <a:pt x="606" y="255"/>
                      </a:lnTo>
                      <a:lnTo>
                        <a:pt x="608" y="252"/>
                      </a:lnTo>
                      <a:lnTo>
                        <a:pt x="610" y="251"/>
                      </a:lnTo>
                      <a:lnTo>
                        <a:pt x="611" y="249"/>
                      </a:lnTo>
                      <a:lnTo>
                        <a:pt x="613" y="247"/>
                      </a:lnTo>
                      <a:lnTo>
                        <a:pt x="615" y="245"/>
                      </a:lnTo>
                      <a:lnTo>
                        <a:pt x="617" y="245"/>
                      </a:lnTo>
                      <a:lnTo>
                        <a:pt x="622" y="241"/>
                      </a:lnTo>
                      <a:lnTo>
                        <a:pt x="623" y="240"/>
                      </a:lnTo>
                      <a:lnTo>
                        <a:pt x="626" y="241"/>
                      </a:lnTo>
                      <a:lnTo>
                        <a:pt x="627" y="240"/>
                      </a:lnTo>
                      <a:lnTo>
                        <a:pt x="630" y="241"/>
                      </a:lnTo>
                      <a:lnTo>
                        <a:pt x="630" y="239"/>
                      </a:lnTo>
                      <a:lnTo>
                        <a:pt x="630" y="238"/>
                      </a:lnTo>
                      <a:lnTo>
                        <a:pt x="632" y="237"/>
                      </a:lnTo>
                      <a:lnTo>
                        <a:pt x="633" y="237"/>
                      </a:lnTo>
                      <a:lnTo>
                        <a:pt x="634" y="238"/>
                      </a:lnTo>
                      <a:lnTo>
                        <a:pt x="638" y="238"/>
                      </a:lnTo>
                      <a:lnTo>
                        <a:pt x="638" y="237"/>
                      </a:lnTo>
                      <a:lnTo>
                        <a:pt x="643" y="237"/>
                      </a:lnTo>
                      <a:lnTo>
                        <a:pt x="645" y="235"/>
                      </a:lnTo>
                      <a:lnTo>
                        <a:pt x="646" y="234"/>
                      </a:lnTo>
                      <a:lnTo>
                        <a:pt x="644" y="232"/>
                      </a:lnTo>
                      <a:lnTo>
                        <a:pt x="644" y="230"/>
                      </a:lnTo>
                      <a:lnTo>
                        <a:pt x="646" y="230"/>
                      </a:lnTo>
                      <a:lnTo>
                        <a:pt x="650" y="230"/>
                      </a:lnTo>
                      <a:lnTo>
                        <a:pt x="651" y="228"/>
                      </a:lnTo>
                      <a:lnTo>
                        <a:pt x="651" y="226"/>
                      </a:lnTo>
                      <a:lnTo>
                        <a:pt x="650" y="226"/>
                      </a:lnTo>
                      <a:lnTo>
                        <a:pt x="649" y="223"/>
                      </a:lnTo>
                      <a:lnTo>
                        <a:pt x="648" y="221"/>
                      </a:lnTo>
                      <a:lnTo>
                        <a:pt x="649" y="218"/>
                      </a:lnTo>
                      <a:lnTo>
                        <a:pt x="649" y="216"/>
                      </a:lnTo>
                      <a:lnTo>
                        <a:pt x="650" y="216"/>
                      </a:lnTo>
                      <a:lnTo>
                        <a:pt x="650" y="214"/>
                      </a:lnTo>
                      <a:lnTo>
                        <a:pt x="653" y="211"/>
                      </a:lnTo>
                      <a:lnTo>
                        <a:pt x="654" y="209"/>
                      </a:lnTo>
                      <a:lnTo>
                        <a:pt x="653" y="206"/>
                      </a:lnTo>
                      <a:lnTo>
                        <a:pt x="651" y="204"/>
                      </a:lnTo>
                      <a:lnTo>
                        <a:pt x="653" y="200"/>
                      </a:lnTo>
                      <a:lnTo>
                        <a:pt x="654" y="199"/>
                      </a:lnTo>
                      <a:lnTo>
                        <a:pt x="655" y="195"/>
                      </a:lnTo>
                      <a:lnTo>
                        <a:pt x="655" y="193"/>
                      </a:lnTo>
                      <a:lnTo>
                        <a:pt x="654" y="188"/>
                      </a:lnTo>
                      <a:lnTo>
                        <a:pt x="656" y="186"/>
                      </a:lnTo>
                      <a:lnTo>
                        <a:pt x="655" y="183"/>
                      </a:lnTo>
                      <a:lnTo>
                        <a:pt x="655" y="182"/>
                      </a:lnTo>
                      <a:lnTo>
                        <a:pt x="655" y="180"/>
                      </a:lnTo>
                      <a:lnTo>
                        <a:pt x="649" y="184"/>
                      </a:lnTo>
                      <a:lnTo>
                        <a:pt x="645" y="186"/>
                      </a:lnTo>
                      <a:lnTo>
                        <a:pt x="638" y="181"/>
                      </a:lnTo>
                      <a:lnTo>
                        <a:pt x="634" y="181"/>
                      </a:lnTo>
                      <a:lnTo>
                        <a:pt x="628" y="188"/>
                      </a:lnTo>
                      <a:lnTo>
                        <a:pt x="625" y="187"/>
                      </a:lnTo>
                      <a:lnTo>
                        <a:pt x="621" y="181"/>
                      </a:lnTo>
                      <a:lnTo>
                        <a:pt x="611" y="178"/>
                      </a:lnTo>
                      <a:lnTo>
                        <a:pt x="609" y="175"/>
                      </a:lnTo>
                      <a:lnTo>
                        <a:pt x="596" y="174"/>
                      </a:lnTo>
                      <a:lnTo>
                        <a:pt x="593" y="170"/>
                      </a:lnTo>
                      <a:lnTo>
                        <a:pt x="593" y="165"/>
                      </a:lnTo>
                      <a:lnTo>
                        <a:pt x="588" y="150"/>
                      </a:lnTo>
                      <a:lnTo>
                        <a:pt x="586" y="148"/>
                      </a:lnTo>
                      <a:lnTo>
                        <a:pt x="586" y="143"/>
                      </a:lnTo>
                      <a:lnTo>
                        <a:pt x="583" y="140"/>
                      </a:lnTo>
                      <a:lnTo>
                        <a:pt x="580" y="149"/>
                      </a:lnTo>
                      <a:lnTo>
                        <a:pt x="577" y="149"/>
                      </a:lnTo>
                      <a:lnTo>
                        <a:pt x="570" y="161"/>
                      </a:lnTo>
                      <a:lnTo>
                        <a:pt x="564" y="159"/>
                      </a:lnTo>
                      <a:lnTo>
                        <a:pt x="562" y="149"/>
                      </a:lnTo>
                      <a:lnTo>
                        <a:pt x="551" y="150"/>
                      </a:lnTo>
                      <a:lnTo>
                        <a:pt x="548" y="155"/>
                      </a:lnTo>
                      <a:lnTo>
                        <a:pt x="547" y="159"/>
                      </a:lnTo>
                      <a:lnTo>
                        <a:pt x="530" y="164"/>
                      </a:lnTo>
                      <a:lnTo>
                        <a:pt x="522" y="172"/>
                      </a:lnTo>
                      <a:lnTo>
                        <a:pt x="513" y="174"/>
                      </a:lnTo>
                      <a:lnTo>
                        <a:pt x="514" y="184"/>
                      </a:lnTo>
                      <a:lnTo>
                        <a:pt x="517" y="189"/>
                      </a:lnTo>
                      <a:lnTo>
                        <a:pt x="514" y="194"/>
                      </a:lnTo>
                      <a:lnTo>
                        <a:pt x="501" y="200"/>
                      </a:lnTo>
                      <a:lnTo>
                        <a:pt x="491" y="199"/>
                      </a:lnTo>
                      <a:lnTo>
                        <a:pt x="486" y="187"/>
                      </a:lnTo>
                      <a:lnTo>
                        <a:pt x="482" y="183"/>
                      </a:lnTo>
                      <a:lnTo>
                        <a:pt x="482" y="180"/>
                      </a:lnTo>
                      <a:lnTo>
                        <a:pt x="477" y="175"/>
                      </a:lnTo>
                      <a:lnTo>
                        <a:pt x="476" y="170"/>
                      </a:lnTo>
                      <a:lnTo>
                        <a:pt x="473" y="170"/>
                      </a:lnTo>
                      <a:lnTo>
                        <a:pt x="472" y="164"/>
                      </a:lnTo>
                      <a:lnTo>
                        <a:pt x="460" y="152"/>
                      </a:lnTo>
                      <a:lnTo>
                        <a:pt x="457" y="146"/>
                      </a:lnTo>
                      <a:lnTo>
                        <a:pt x="453" y="123"/>
                      </a:lnTo>
                      <a:lnTo>
                        <a:pt x="449" y="118"/>
                      </a:lnTo>
                      <a:lnTo>
                        <a:pt x="439" y="127"/>
                      </a:lnTo>
                      <a:lnTo>
                        <a:pt x="437" y="136"/>
                      </a:lnTo>
                      <a:lnTo>
                        <a:pt x="431" y="135"/>
                      </a:lnTo>
                      <a:lnTo>
                        <a:pt x="431" y="138"/>
                      </a:lnTo>
                      <a:lnTo>
                        <a:pt x="433" y="143"/>
                      </a:lnTo>
                      <a:lnTo>
                        <a:pt x="432" y="146"/>
                      </a:lnTo>
                      <a:lnTo>
                        <a:pt x="434" y="147"/>
                      </a:lnTo>
                      <a:lnTo>
                        <a:pt x="433" y="153"/>
                      </a:lnTo>
                      <a:lnTo>
                        <a:pt x="436" y="155"/>
                      </a:lnTo>
                      <a:lnTo>
                        <a:pt x="425" y="163"/>
                      </a:lnTo>
                      <a:lnTo>
                        <a:pt x="414" y="164"/>
                      </a:lnTo>
                      <a:lnTo>
                        <a:pt x="410" y="154"/>
                      </a:lnTo>
                      <a:lnTo>
                        <a:pt x="408" y="157"/>
                      </a:lnTo>
                      <a:lnTo>
                        <a:pt x="402" y="152"/>
                      </a:lnTo>
                      <a:lnTo>
                        <a:pt x="403" y="147"/>
                      </a:lnTo>
                      <a:lnTo>
                        <a:pt x="393" y="138"/>
                      </a:lnTo>
                      <a:lnTo>
                        <a:pt x="390" y="127"/>
                      </a:lnTo>
                      <a:lnTo>
                        <a:pt x="397" y="124"/>
                      </a:lnTo>
                      <a:lnTo>
                        <a:pt x="387" y="118"/>
                      </a:lnTo>
                      <a:lnTo>
                        <a:pt x="375" y="119"/>
                      </a:lnTo>
                      <a:lnTo>
                        <a:pt x="375" y="121"/>
                      </a:lnTo>
                      <a:lnTo>
                        <a:pt x="369" y="119"/>
                      </a:lnTo>
                      <a:lnTo>
                        <a:pt x="362" y="126"/>
                      </a:lnTo>
                      <a:lnTo>
                        <a:pt x="360" y="121"/>
                      </a:lnTo>
                      <a:lnTo>
                        <a:pt x="360" y="117"/>
                      </a:lnTo>
                      <a:lnTo>
                        <a:pt x="357" y="108"/>
                      </a:lnTo>
                      <a:lnTo>
                        <a:pt x="356" y="100"/>
                      </a:lnTo>
                      <a:lnTo>
                        <a:pt x="359" y="95"/>
                      </a:lnTo>
                      <a:lnTo>
                        <a:pt x="348" y="81"/>
                      </a:lnTo>
                      <a:lnTo>
                        <a:pt x="348" y="77"/>
                      </a:lnTo>
                      <a:lnTo>
                        <a:pt x="337" y="78"/>
                      </a:lnTo>
                      <a:lnTo>
                        <a:pt x="328" y="72"/>
                      </a:lnTo>
                      <a:lnTo>
                        <a:pt x="311" y="73"/>
                      </a:lnTo>
                      <a:lnTo>
                        <a:pt x="306" y="80"/>
                      </a:lnTo>
                      <a:lnTo>
                        <a:pt x="291" y="83"/>
                      </a:lnTo>
                      <a:lnTo>
                        <a:pt x="271" y="77"/>
                      </a:lnTo>
                      <a:lnTo>
                        <a:pt x="262" y="68"/>
                      </a:lnTo>
                      <a:lnTo>
                        <a:pt x="260" y="55"/>
                      </a:lnTo>
                      <a:lnTo>
                        <a:pt x="255" y="55"/>
                      </a:lnTo>
                      <a:lnTo>
                        <a:pt x="249" y="60"/>
                      </a:lnTo>
                      <a:lnTo>
                        <a:pt x="248" y="63"/>
                      </a:lnTo>
                      <a:lnTo>
                        <a:pt x="245" y="62"/>
                      </a:lnTo>
                      <a:lnTo>
                        <a:pt x="239" y="68"/>
                      </a:lnTo>
                      <a:lnTo>
                        <a:pt x="237" y="66"/>
                      </a:lnTo>
                      <a:lnTo>
                        <a:pt x="236" y="68"/>
                      </a:lnTo>
                      <a:lnTo>
                        <a:pt x="233" y="67"/>
                      </a:lnTo>
                      <a:lnTo>
                        <a:pt x="222" y="70"/>
                      </a:lnTo>
                      <a:lnTo>
                        <a:pt x="217" y="61"/>
                      </a:lnTo>
                      <a:lnTo>
                        <a:pt x="211" y="62"/>
                      </a:lnTo>
                      <a:lnTo>
                        <a:pt x="209" y="60"/>
                      </a:lnTo>
                      <a:lnTo>
                        <a:pt x="208" y="67"/>
                      </a:lnTo>
                      <a:lnTo>
                        <a:pt x="205" y="68"/>
                      </a:lnTo>
                      <a:lnTo>
                        <a:pt x="203" y="66"/>
                      </a:lnTo>
                      <a:lnTo>
                        <a:pt x="192" y="70"/>
                      </a:lnTo>
                      <a:lnTo>
                        <a:pt x="189" y="69"/>
                      </a:lnTo>
                      <a:lnTo>
                        <a:pt x="187" y="73"/>
                      </a:lnTo>
                      <a:lnTo>
                        <a:pt x="181" y="69"/>
                      </a:lnTo>
                      <a:lnTo>
                        <a:pt x="176" y="70"/>
                      </a:lnTo>
                      <a:lnTo>
                        <a:pt x="173" y="62"/>
                      </a:lnTo>
                      <a:lnTo>
                        <a:pt x="168" y="63"/>
                      </a:lnTo>
                      <a:lnTo>
                        <a:pt x="163" y="56"/>
                      </a:lnTo>
                      <a:lnTo>
                        <a:pt x="159" y="57"/>
                      </a:lnTo>
                      <a:lnTo>
                        <a:pt x="157" y="51"/>
                      </a:lnTo>
                      <a:lnTo>
                        <a:pt x="151" y="50"/>
                      </a:lnTo>
                      <a:lnTo>
                        <a:pt x="152" y="47"/>
                      </a:lnTo>
                      <a:lnTo>
                        <a:pt x="148" y="46"/>
                      </a:lnTo>
                      <a:lnTo>
                        <a:pt x="149" y="34"/>
                      </a:lnTo>
                      <a:lnTo>
                        <a:pt x="146" y="34"/>
                      </a:lnTo>
                      <a:lnTo>
                        <a:pt x="145" y="24"/>
                      </a:lnTo>
                      <a:lnTo>
                        <a:pt x="147" y="22"/>
                      </a:lnTo>
                      <a:lnTo>
                        <a:pt x="145" y="18"/>
                      </a:lnTo>
                      <a:lnTo>
                        <a:pt x="143" y="11"/>
                      </a:lnTo>
                      <a:lnTo>
                        <a:pt x="141" y="11"/>
                      </a:lnTo>
                      <a:lnTo>
                        <a:pt x="140" y="0"/>
                      </a:lnTo>
                      <a:lnTo>
                        <a:pt x="137" y="3"/>
                      </a:lnTo>
                      <a:lnTo>
                        <a:pt x="136" y="0"/>
                      </a:lnTo>
                      <a:lnTo>
                        <a:pt x="131" y="0"/>
                      </a:lnTo>
                      <a:lnTo>
                        <a:pt x="129" y="4"/>
                      </a:lnTo>
                      <a:lnTo>
                        <a:pt x="114" y="7"/>
                      </a:lnTo>
                      <a:lnTo>
                        <a:pt x="111" y="6"/>
                      </a:lnTo>
                      <a:lnTo>
                        <a:pt x="102" y="10"/>
                      </a:lnTo>
                      <a:lnTo>
                        <a:pt x="91" y="7"/>
                      </a:lnTo>
                      <a:lnTo>
                        <a:pt x="89" y="10"/>
                      </a:lnTo>
                      <a:lnTo>
                        <a:pt x="80" y="24"/>
                      </a:lnTo>
                      <a:lnTo>
                        <a:pt x="66" y="27"/>
                      </a:lnTo>
                      <a:lnTo>
                        <a:pt x="63" y="61"/>
                      </a:lnTo>
                      <a:lnTo>
                        <a:pt x="40" y="44"/>
                      </a:lnTo>
                      <a:lnTo>
                        <a:pt x="33" y="54"/>
                      </a:lnTo>
                      <a:lnTo>
                        <a:pt x="5" y="37"/>
                      </a:lnTo>
                      <a:lnTo>
                        <a:pt x="0" y="4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1" name="Freeform 195"/>
                <p:cNvSpPr>
                  <a:spLocks noChangeAspect="1"/>
                </p:cNvSpPr>
                <p:nvPr/>
              </p:nvSpPr>
              <p:spPr bwMode="auto">
                <a:xfrm>
                  <a:off x="6778471" y="1930433"/>
                  <a:ext cx="1126128" cy="791899"/>
                </a:xfrm>
                <a:custGeom>
                  <a:avLst/>
                  <a:gdLst>
                    <a:gd name="T0" fmla="*/ 530170 w 656"/>
                    <a:gd name="T1" fmla="*/ 739238 h 464"/>
                    <a:gd name="T2" fmla="*/ 519875 w 656"/>
                    <a:gd name="T3" fmla="*/ 792163 h 464"/>
                    <a:gd name="T4" fmla="*/ 554190 w 656"/>
                    <a:gd name="T5" fmla="*/ 788749 h 464"/>
                    <a:gd name="T6" fmla="*/ 573064 w 656"/>
                    <a:gd name="T7" fmla="*/ 781920 h 464"/>
                    <a:gd name="T8" fmla="*/ 574779 w 656"/>
                    <a:gd name="T9" fmla="*/ 768262 h 464"/>
                    <a:gd name="T10" fmla="*/ 586790 w 656"/>
                    <a:gd name="T11" fmla="*/ 749482 h 464"/>
                    <a:gd name="T12" fmla="*/ 607379 w 656"/>
                    <a:gd name="T13" fmla="*/ 717044 h 464"/>
                    <a:gd name="T14" fmla="*/ 617673 w 656"/>
                    <a:gd name="T15" fmla="*/ 699972 h 464"/>
                    <a:gd name="T16" fmla="*/ 624536 w 656"/>
                    <a:gd name="T17" fmla="*/ 672656 h 464"/>
                    <a:gd name="T18" fmla="*/ 639978 w 656"/>
                    <a:gd name="T19" fmla="*/ 652169 h 464"/>
                    <a:gd name="T20" fmla="*/ 643410 w 656"/>
                    <a:gd name="T21" fmla="*/ 650461 h 464"/>
                    <a:gd name="T22" fmla="*/ 660567 w 656"/>
                    <a:gd name="T23" fmla="*/ 631682 h 464"/>
                    <a:gd name="T24" fmla="*/ 676009 w 656"/>
                    <a:gd name="T25" fmla="*/ 645340 h 464"/>
                    <a:gd name="T26" fmla="*/ 684588 w 656"/>
                    <a:gd name="T27" fmla="*/ 655583 h 464"/>
                    <a:gd name="T28" fmla="*/ 684588 w 656"/>
                    <a:gd name="T29" fmla="*/ 665827 h 464"/>
                    <a:gd name="T30" fmla="*/ 701745 w 656"/>
                    <a:gd name="T31" fmla="*/ 672656 h 464"/>
                    <a:gd name="T32" fmla="*/ 720619 w 656"/>
                    <a:gd name="T33" fmla="*/ 674363 h 464"/>
                    <a:gd name="T34" fmla="*/ 741208 w 656"/>
                    <a:gd name="T35" fmla="*/ 679485 h 464"/>
                    <a:gd name="T36" fmla="*/ 768660 w 656"/>
                    <a:gd name="T37" fmla="*/ 679485 h 464"/>
                    <a:gd name="T38" fmla="*/ 782386 w 656"/>
                    <a:gd name="T39" fmla="*/ 670948 h 464"/>
                    <a:gd name="T40" fmla="*/ 797828 w 656"/>
                    <a:gd name="T41" fmla="*/ 677777 h 464"/>
                    <a:gd name="T42" fmla="*/ 811554 w 656"/>
                    <a:gd name="T43" fmla="*/ 674363 h 464"/>
                    <a:gd name="T44" fmla="*/ 821849 w 656"/>
                    <a:gd name="T45" fmla="*/ 652169 h 464"/>
                    <a:gd name="T46" fmla="*/ 816701 w 656"/>
                    <a:gd name="T47" fmla="*/ 631682 h 464"/>
                    <a:gd name="T48" fmla="*/ 790965 w 656"/>
                    <a:gd name="T49" fmla="*/ 594122 h 464"/>
                    <a:gd name="T50" fmla="*/ 820133 w 656"/>
                    <a:gd name="T51" fmla="*/ 573635 h 464"/>
                    <a:gd name="T52" fmla="*/ 859595 w 656"/>
                    <a:gd name="T53" fmla="*/ 571928 h 464"/>
                    <a:gd name="T54" fmla="*/ 888763 w 656"/>
                    <a:gd name="T55" fmla="*/ 556563 h 464"/>
                    <a:gd name="T56" fmla="*/ 909352 w 656"/>
                    <a:gd name="T57" fmla="*/ 537783 h 464"/>
                    <a:gd name="T58" fmla="*/ 916215 w 656"/>
                    <a:gd name="T59" fmla="*/ 517296 h 464"/>
                    <a:gd name="T60" fmla="*/ 921363 w 656"/>
                    <a:gd name="T61" fmla="*/ 498516 h 464"/>
                    <a:gd name="T62" fmla="*/ 936805 w 656"/>
                    <a:gd name="T63" fmla="*/ 493395 h 464"/>
                    <a:gd name="T64" fmla="*/ 955678 w 656"/>
                    <a:gd name="T65" fmla="*/ 493395 h 464"/>
                    <a:gd name="T66" fmla="*/ 971120 w 656"/>
                    <a:gd name="T67" fmla="*/ 464372 h 464"/>
                    <a:gd name="T68" fmla="*/ 969404 w 656"/>
                    <a:gd name="T69" fmla="*/ 435348 h 464"/>
                    <a:gd name="T70" fmla="*/ 977983 w 656"/>
                    <a:gd name="T71" fmla="*/ 406325 h 464"/>
                    <a:gd name="T72" fmla="*/ 1000288 w 656"/>
                    <a:gd name="T73" fmla="*/ 404618 h 464"/>
                    <a:gd name="T74" fmla="*/ 1019161 w 656"/>
                    <a:gd name="T75" fmla="*/ 426812 h 464"/>
                    <a:gd name="T76" fmla="*/ 1048329 w 656"/>
                    <a:gd name="T77" fmla="*/ 459250 h 464"/>
                    <a:gd name="T78" fmla="*/ 1063771 w 656"/>
                    <a:gd name="T79" fmla="*/ 466079 h 464"/>
                    <a:gd name="T80" fmla="*/ 1068918 w 656"/>
                    <a:gd name="T81" fmla="*/ 449006 h 464"/>
                    <a:gd name="T82" fmla="*/ 1046613 w 656"/>
                    <a:gd name="T83" fmla="*/ 428519 h 464"/>
                    <a:gd name="T84" fmla="*/ 1080928 w 656"/>
                    <a:gd name="T85" fmla="*/ 408032 h 464"/>
                    <a:gd name="T86" fmla="*/ 1104949 w 656"/>
                    <a:gd name="T87" fmla="*/ 396082 h 464"/>
                    <a:gd name="T88" fmla="*/ 1113528 w 656"/>
                    <a:gd name="T89" fmla="*/ 368766 h 464"/>
                    <a:gd name="T90" fmla="*/ 1123822 w 656"/>
                    <a:gd name="T91" fmla="*/ 329499 h 464"/>
                    <a:gd name="T92" fmla="*/ 1077497 w 656"/>
                    <a:gd name="T93" fmla="*/ 320963 h 464"/>
                    <a:gd name="T94" fmla="*/ 1005435 w 656"/>
                    <a:gd name="T95" fmla="*/ 244136 h 464"/>
                    <a:gd name="T96" fmla="*/ 909352 w 656"/>
                    <a:gd name="T97" fmla="*/ 279989 h 464"/>
                    <a:gd name="T98" fmla="*/ 826996 w 656"/>
                    <a:gd name="T99" fmla="*/ 307305 h 464"/>
                    <a:gd name="T100" fmla="*/ 749787 w 656"/>
                    <a:gd name="T101" fmla="*/ 232186 h 464"/>
                    <a:gd name="T102" fmla="*/ 703461 w 656"/>
                    <a:gd name="T103" fmla="*/ 262916 h 464"/>
                    <a:gd name="T104" fmla="*/ 633115 w 656"/>
                    <a:gd name="T105" fmla="*/ 203162 h 464"/>
                    <a:gd name="T106" fmla="*/ 562769 w 656"/>
                    <a:gd name="T107" fmla="*/ 122922 h 464"/>
                    <a:gd name="T108" fmla="*/ 420361 w 656"/>
                    <a:gd name="T109" fmla="*/ 105849 h 464"/>
                    <a:gd name="T110" fmla="*/ 351731 w 656"/>
                    <a:gd name="T111" fmla="*/ 116093 h 464"/>
                    <a:gd name="T112" fmla="*/ 272806 w 656"/>
                    <a:gd name="T113" fmla="*/ 97313 h 464"/>
                    <a:gd name="T114" fmla="*/ 245354 w 656"/>
                    <a:gd name="T115" fmla="*/ 18780 h 464"/>
                    <a:gd name="T116" fmla="*/ 156134 w 656"/>
                    <a:gd name="T117" fmla="*/ 11951 h 46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56"/>
                    <a:gd name="T178" fmla="*/ 0 h 464"/>
                    <a:gd name="T179" fmla="*/ 656 w 656"/>
                    <a:gd name="T180" fmla="*/ 464 h 46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56" h="464">
                      <a:moveTo>
                        <a:pt x="286" y="406"/>
                      </a:moveTo>
                      <a:lnTo>
                        <a:pt x="293" y="414"/>
                      </a:lnTo>
                      <a:lnTo>
                        <a:pt x="293" y="416"/>
                      </a:lnTo>
                      <a:lnTo>
                        <a:pt x="295" y="421"/>
                      </a:lnTo>
                      <a:lnTo>
                        <a:pt x="300" y="424"/>
                      </a:lnTo>
                      <a:lnTo>
                        <a:pt x="301" y="426"/>
                      </a:lnTo>
                      <a:lnTo>
                        <a:pt x="303" y="430"/>
                      </a:lnTo>
                      <a:lnTo>
                        <a:pt x="303" y="432"/>
                      </a:lnTo>
                      <a:lnTo>
                        <a:pt x="305" y="430"/>
                      </a:lnTo>
                      <a:lnTo>
                        <a:pt x="309" y="433"/>
                      </a:lnTo>
                      <a:lnTo>
                        <a:pt x="309" y="438"/>
                      </a:lnTo>
                      <a:lnTo>
                        <a:pt x="313" y="439"/>
                      </a:lnTo>
                      <a:lnTo>
                        <a:pt x="313" y="441"/>
                      </a:lnTo>
                      <a:lnTo>
                        <a:pt x="309" y="445"/>
                      </a:lnTo>
                      <a:lnTo>
                        <a:pt x="311" y="447"/>
                      </a:lnTo>
                      <a:lnTo>
                        <a:pt x="307" y="456"/>
                      </a:lnTo>
                      <a:lnTo>
                        <a:pt x="305" y="460"/>
                      </a:lnTo>
                      <a:lnTo>
                        <a:pt x="302" y="462"/>
                      </a:lnTo>
                      <a:lnTo>
                        <a:pt x="302" y="464"/>
                      </a:lnTo>
                      <a:lnTo>
                        <a:pt x="303" y="464"/>
                      </a:lnTo>
                      <a:lnTo>
                        <a:pt x="306" y="462"/>
                      </a:lnTo>
                      <a:lnTo>
                        <a:pt x="309" y="461"/>
                      </a:lnTo>
                      <a:lnTo>
                        <a:pt x="313" y="464"/>
                      </a:lnTo>
                      <a:lnTo>
                        <a:pt x="316" y="463"/>
                      </a:lnTo>
                      <a:lnTo>
                        <a:pt x="316" y="462"/>
                      </a:lnTo>
                      <a:lnTo>
                        <a:pt x="317" y="462"/>
                      </a:lnTo>
                      <a:lnTo>
                        <a:pt x="318" y="462"/>
                      </a:lnTo>
                      <a:lnTo>
                        <a:pt x="319" y="464"/>
                      </a:lnTo>
                      <a:lnTo>
                        <a:pt x="320" y="464"/>
                      </a:lnTo>
                      <a:lnTo>
                        <a:pt x="323" y="462"/>
                      </a:lnTo>
                      <a:lnTo>
                        <a:pt x="324" y="461"/>
                      </a:lnTo>
                      <a:lnTo>
                        <a:pt x="325" y="461"/>
                      </a:lnTo>
                      <a:lnTo>
                        <a:pt x="325" y="460"/>
                      </a:lnTo>
                      <a:lnTo>
                        <a:pt x="326" y="461"/>
                      </a:lnTo>
                      <a:lnTo>
                        <a:pt x="328" y="462"/>
                      </a:lnTo>
                      <a:lnTo>
                        <a:pt x="329" y="461"/>
                      </a:lnTo>
                      <a:lnTo>
                        <a:pt x="330" y="460"/>
                      </a:lnTo>
                      <a:lnTo>
                        <a:pt x="331" y="460"/>
                      </a:lnTo>
                      <a:lnTo>
                        <a:pt x="333" y="460"/>
                      </a:lnTo>
                      <a:lnTo>
                        <a:pt x="334" y="458"/>
                      </a:lnTo>
                      <a:lnTo>
                        <a:pt x="333" y="458"/>
                      </a:lnTo>
                      <a:lnTo>
                        <a:pt x="330" y="458"/>
                      </a:lnTo>
                      <a:lnTo>
                        <a:pt x="331" y="457"/>
                      </a:lnTo>
                      <a:lnTo>
                        <a:pt x="331" y="456"/>
                      </a:lnTo>
                      <a:lnTo>
                        <a:pt x="334" y="456"/>
                      </a:lnTo>
                      <a:lnTo>
                        <a:pt x="335" y="456"/>
                      </a:lnTo>
                      <a:lnTo>
                        <a:pt x="335" y="454"/>
                      </a:lnTo>
                      <a:lnTo>
                        <a:pt x="336" y="452"/>
                      </a:lnTo>
                      <a:lnTo>
                        <a:pt x="336" y="451"/>
                      </a:lnTo>
                      <a:lnTo>
                        <a:pt x="335" y="450"/>
                      </a:lnTo>
                      <a:lnTo>
                        <a:pt x="337" y="450"/>
                      </a:lnTo>
                      <a:lnTo>
                        <a:pt x="337" y="449"/>
                      </a:lnTo>
                      <a:lnTo>
                        <a:pt x="337" y="447"/>
                      </a:lnTo>
                      <a:lnTo>
                        <a:pt x="339" y="446"/>
                      </a:lnTo>
                      <a:lnTo>
                        <a:pt x="340" y="445"/>
                      </a:lnTo>
                      <a:lnTo>
                        <a:pt x="339" y="444"/>
                      </a:lnTo>
                      <a:lnTo>
                        <a:pt x="337" y="443"/>
                      </a:lnTo>
                      <a:lnTo>
                        <a:pt x="337" y="441"/>
                      </a:lnTo>
                      <a:lnTo>
                        <a:pt x="341" y="441"/>
                      </a:lnTo>
                      <a:lnTo>
                        <a:pt x="342" y="439"/>
                      </a:lnTo>
                      <a:lnTo>
                        <a:pt x="343" y="438"/>
                      </a:lnTo>
                      <a:lnTo>
                        <a:pt x="346" y="435"/>
                      </a:lnTo>
                      <a:lnTo>
                        <a:pt x="348" y="433"/>
                      </a:lnTo>
                      <a:lnTo>
                        <a:pt x="348" y="432"/>
                      </a:lnTo>
                      <a:lnTo>
                        <a:pt x="349" y="430"/>
                      </a:lnTo>
                      <a:lnTo>
                        <a:pt x="349" y="427"/>
                      </a:lnTo>
                      <a:lnTo>
                        <a:pt x="352" y="426"/>
                      </a:lnTo>
                      <a:lnTo>
                        <a:pt x="353" y="423"/>
                      </a:lnTo>
                      <a:lnTo>
                        <a:pt x="352" y="422"/>
                      </a:lnTo>
                      <a:lnTo>
                        <a:pt x="354" y="420"/>
                      </a:lnTo>
                      <a:lnTo>
                        <a:pt x="354" y="418"/>
                      </a:lnTo>
                      <a:lnTo>
                        <a:pt x="357" y="417"/>
                      </a:lnTo>
                      <a:lnTo>
                        <a:pt x="357" y="415"/>
                      </a:lnTo>
                      <a:lnTo>
                        <a:pt x="359" y="414"/>
                      </a:lnTo>
                      <a:lnTo>
                        <a:pt x="360" y="412"/>
                      </a:lnTo>
                      <a:lnTo>
                        <a:pt x="362" y="414"/>
                      </a:lnTo>
                      <a:lnTo>
                        <a:pt x="360" y="415"/>
                      </a:lnTo>
                      <a:lnTo>
                        <a:pt x="362" y="415"/>
                      </a:lnTo>
                      <a:lnTo>
                        <a:pt x="363" y="414"/>
                      </a:lnTo>
                      <a:lnTo>
                        <a:pt x="360" y="410"/>
                      </a:lnTo>
                      <a:lnTo>
                        <a:pt x="360" y="407"/>
                      </a:lnTo>
                      <a:lnTo>
                        <a:pt x="362" y="405"/>
                      </a:lnTo>
                      <a:lnTo>
                        <a:pt x="362" y="403"/>
                      </a:lnTo>
                      <a:lnTo>
                        <a:pt x="363" y="403"/>
                      </a:lnTo>
                      <a:lnTo>
                        <a:pt x="363" y="401"/>
                      </a:lnTo>
                      <a:lnTo>
                        <a:pt x="363" y="400"/>
                      </a:lnTo>
                      <a:lnTo>
                        <a:pt x="363" y="398"/>
                      </a:lnTo>
                      <a:lnTo>
                        <a:pt x="364" y="397"/>
                      </a:lnTo>
                      <a:lnTo>
                        <a:pt x="364" y="395"/>
                      </a:lnTo>
                      <a:lnTo>
                        <a:pt x="364" y="394"/>
                      </a:lnTo>
                      <a:lnTo>
                        <a:pt x="362" y="390"/>
                      </a:lnTo>
                      <a:lnTo>
                        <a:pt x="363" y="390"/>
                      </a:lnTo>
                      <a:lnTo>
                        <a:pt x="364" y="389"/>
                      </a:lnTo>
                      <a:lnTo>
                        <a:pt x="365" y="387"/>
                      </a:lnTo>
                      <a:lnTo>
                        <a:pt x="365" y="386"/>
                      </a:lnTo>
                      <a:lnTo>
                        <a:pt x="368" y="386"/>
                      </a:lnTo>
                      <a:lnTo>
                        <a:pt x="370" y="384"/>
                      </a:lnTo>
                      <a:lnTo>
                        <a:pt x="370" y="383"/>
                      </a:lnTo>
                      <a:lnTo>
                        <a:pt x="371" y="382"/>
                      </a:lnTo>
                      <a:lnTo>
                        <a:pt x="373" y="382"/>
                      </a:lnTo>
                      <a:lnTo>
                        <a:pt x="373" y="381"/>
                      </a:lnTo>
                      <a:lnTo>
                        <a:pt x="371" y="380"/>
                      </a:lnTo>
                      <a:lnTo>
                        <a:pt x="370" y="380"/>
                      </a:lnTo>
                      <a:lnTo>
                        <a:pt x="369" y="378"/>
                      </a:lnTo>
                      <a:lnTo>
                        <a:pt x="369" y="377"/>
                      </a:lnTo>
                      <a:lnTo>
                        <a:pt x="370" y="377"/>
                      </a:lnTo>
                      <a:lnTo>
                        <a:pt x="371" y="377"/>
                      </a:lnTo>
                      <a:lnTo>
                        <a:pt x="374" y="378"/>
                      </a:lnTo>
                      <a:lnTo>
                        <a:pt x="375" y="380"/>
                      </a:lnTo>
                      <a:lnTo>
                        <a:pt x="375" y="381"/>
                      </a:lnTo>
                      <a:lnTo>
                        <a:pt x="376" y="381"/>
                      </a:lnTo>
                      <a:lnTo>
                        <a:pt x="377" y="378"/>
                      </a:lnTo>
                      <a:lnTo>
                        <a:pt x="377" y="377"/>
                      </a:lnTo>
                      <a:lnTo>
                        <a:pt x="377" y="376"/>
                      </a:lnTo>
                      <a:lnTo>
                        <a:pt x="379" y="378"/>
                      </a:lnTo>
                      <a:lnTo>
                        <a:pt x="380" y="378"/>
                      </a:lnTo>
                      <a:lnTo>
                        <a:pt x="380" y="376"/>
                      </a:lnTo>
                      <a:lnTo>
                        <a:pt x="381" y="372"/>
                      </a:lnTo>
                      <a:lnTo>
                        <a:pt x="381" y="371"/>
                      </a:lnTo>
                      <a:lnTo>
                        <a:pt x="385" y="370"/>
                      </a:lnTo>
                      <a:lnTo>
                        <a:pt x="386" y="370"/>
                      </a:lnTo>
                      <a:lnTo>
                        <a:pt x="386" y="371"/>
                      </a:lnTo>
                      <a:lnTo>
                        <a:pt x="385" y="372"/>
                      </a:lnTo>
                      <a:lnTo>
                        <a:pt x="386" y="374"/>
                      </a:lnTo>
                      <a:lnTo>
                        <a:pt x="388" y="372"/>
                      </a:lnTo>
                      <a:lnTo>
                        <a:pt x="388" y="374"/>
                      </a:lnTo>
                      <a:lnTo>
                        <a:pt x="390" y="374"/>
                      </a:lnTo>
                      <a:lnTo>
                        <a:pt x="391" y="375"/>
                      </a:lnTo>
                      <a:lnTo>
                        <a:pt x="393" y="375"/>
                      </a:lnTo>
                      <a:lnTo>
                        <a:pt x="394" y="378"/>
                      </a:lnTo>
                      <a:lnTo>
                        <a:pt x="396" y="378"/>
                      </a:lnTo>
                      <a:lnTo>
                        <a:pt x="396" y="380"/>
                      </a:lnTo>
                      <a:lnTo>
                        <a:pt x="394" y="380"/>
                      </a:lnTo>
                      <a:lnTo>
                        <a:pt x="393" y="381"/>
                      </a:lnTo>
                      <a:lnTo>
                        <a:pt x="394" y="382"/>
                      </a:lnTo>
                      <a:lnTo>
                        <a:pt x="396" y="382"/>
                      </a:lnTo>
                      <a:lnTo>
                        <a:pt x="397" y="383"/>
                      </a:lnTo>
                      <a:lnTo>
                        <a:pt x="398" y="383"/>
                      </a:lnTo>
                      <a:lnTo>
                        <a:pt x="398" y="386"/>
                      </a:lnTo>
                      <a:lnTo>
                        <a:pt x="399" y="384"/>
                      </a:lnTo>
                      <a:lnTo>
                        <a:pt x="400" y="386"/>
                      </a:lnTo>
                      <a:lnTo>
                        <a:pt x="400" y="387"/>
                      </a:lnTo>
                      <a:lnTo>
                        <a:pt x="403" y="387"/>
                      </a:lnTo>
                      <a:lnTo>
                        <a:pt x="404" y="387"/>
                      </a:lnTo>
                      <a:lnTo>
                        <a:pt x="404" y="388"/>
                      </a:lnTo>
                      <a:lnTo>
                        <a:pt x="402" y="388"/>
                      </a:lnTo>
                      <a:lnTo>
                        <a:pt x="402" y="389"/>
                      </a:lnTo>
                      <a:lnTo>
                        <a:pt x="400" y="389"/>
                      </a:lnTo>
                      <a:lnTo>
                        <a:pt x="400" y="392"/>
                      </a:lnTo>
                      <a:lnTo>
                        <a:pt x="399" y="390"/>
                      </a:lnTo>
                      <a:lnTo>
                        <a:pt x="399" y="392"/>
                      </a:lnTo>
                      <a:lnTo>
                        <a:pt x="399" y="393"/>
                      </a:lnTo>
                      <a:lnTo>
                        <a:pt x="402" y="392"/>
                      </a:lnTo>
                      <a:lnTo>
                        <a:pt x="403" y="393"/>
                      </a:lnTo>
                      <a:lnTo>
                        <a:pt x="404" y="392"/>
                      </a:lnTo>
                      <a:lnTo>
                        <a:pt x="405" y="393"/>
                      </a:lnTo>
                      <a:lnTo>
                        <a:pt x="406" y="392"/>
                      </a:lnTo>
                      <a:lnTo>
                        <a:pt x="408" y="393"/>
                      </a:lnTo>
                      <a:lnTo>
                        <a:pt x="409" y="393"/>
                      </a:lnTo>
                      <a:lnTo>
                        <a:pt x="409" y="394"/>
                      </a:lnTo>
                      <a:lnTo>
                        <a:pt x="411" y="393"/>
                      </a:lnTo>
                      <a:lnTo>
                        <a:pt x="413" y="393"/>
                      </a:lnTo>
                      <a:lnTo>
                        <a:pt x="413" y="394"/>
                      </a:lnTo>
                      <a:lnTo>
                        <a:pt x="410" y="395"/>
                      </a:lnTo>
                      <a:lnTo>
                        <a:pt x="411" y="397"/>
                      </a:lnTo>
                      <a:lnTo>
                        <a:pt x="414" y="395"/>
                      </a:lnTo>
                      <a:lnTo>
                        <a:pt x="416" y="397"/>
                      </a:lnTo>
                      <a:lnTo>
                        <a:pt x="417" y="397"/>
                      </a:lnTo>
                      <a:lnTo>
                        <a:pt x="417" y="395"/>
                      </a:lnTo>
                      <a:lnTo>
                        <a:pt x="420" y="395"/>
                      </a:lnTo>
                      <a:lnTo>
                        <a:pt x="421" y="397"/>
                      </a:lnTo>
                      <a:lnTo>
                        <a:pt x="422" y="397"/>
                      </a:lnTo>
                      <a:lnTo>
                        <a:pt x="425" y="397"/>
                      </a:lnTo>
                      <a:lnTo>
                        <a:pt x="426" y="394"/>
                      </a:lnTo>
                      <a:lnTo>
                        <a:pt x="426" y="395"/>
                      </a:lnTo>
                      <a:lnTo>
                        <a:pt x="428" y="394"/>
                      </a:lnTo>
                      <a:lnTo>
                        <a:pt x="430" y="394"/>
                      </a:lnTo>
                      <a:lnTo>
                        <a:pt x="431" y="394"/>
                      </a:lnTo>
                      <a:lnTo>
                        <a:pt x="431" y="397"/>
                      </a:lnTo>
                      <a:lnTo>
                        <a:pt x="432" y="398"/>
                      </a:lnTo>
                      <a:lnTo>
                        <a:pt x="433" y="398"/>
                      </a:lnTo>
                      <a:lnTo>
                        <a:pt x="436" y="398"/>
                      </a:lnTo>
                      <a:lnTo>
                        <a:pt x="438" y="399"/>
                      </a:lnTo>
                      <a:lnTo>
                        <a:pt x="439" y="399"/>
                      </a:lnTo>
                      <a:lnTo>
                        <a:pt x="438" y="398"/>
                      </a:lnTo>
                      <a:lnTo>
                        <a:pt x="439" y="398"/>
                      </a:lnTo>
                      <a:lnTo>
                        <a:pt x="444" y="397"/>
                      </a:lnTo>
                      <a:lnTo>
                        <a:pt x="445" y="397"/>
                      </a:lnTo>
                      <a:lnTo>
                        <a:pt x="448" y="397"/>
                      </a:lnTo>
                      <a:lnTo>
                        <a:pt x="448" y="398"/>
                      </a:lnTo>
                      <a:lnTo>
                        <a:pt x="449" y="397"/>
                      </a:lnTo>
                      <a:lnTo>
                        <a:pt x="450" y="398"/>
                      </a:lnTo>
                      <a:lnTo>
                        <a:pt x="451" y="397"/>
                      </a:lnTo>
                      <a:lnTo>
                        <a:pt x="454" y="397"/>
                      </a:lnTo>
                      <a:lnTo>
                        <a:pt x="453" y="395"/>
                      </a:lnTo>
                      <a:lnTo>
                        <a:pt x="453" y="394"/>
                      </a:lnTo>
                      <a:lnTo>
                        <a:pt x="454" y="393"/>
                      </a:lnTo>
                      <a:lnTo>
                        <a:pt x="454" y="394"/>
                      </a:lnTo>
                      <a:lnTo>
                        <a:pt x="456" y="394"/>
                      </a:lnTo>
                      <a:lnTo>
                        <a:pt x="456" y="393"/>
                      </a:lnTo>
                      <a:lnTo>
                        <a:pt x="457" y="392"/>
                      </a:lnTo>
                      <a:lnTo>
                        <a:pt x="459" y="393"/>
                      </a:lnTo>
                      <a:lnTo>
                        <a:pt x="460" y="394"/>
                      </a:lnTo>
                      <a:lnTo>
                        <a:pt x="461" y="394"/>
                      </a:lnTo>
                      <a:lnTo>
                        <a:pt x="462" y="393"/>
                      </a:lnTo>
                      <a:lnTo>
                        <a:pt x="462" y="394"/>
                      </a:lnTo>
                      <a:lnTo>
                        <a:pt x="463" y="395"/>
                      </a:lnTo>
                      <a:lnTo>
                        <a:pt x="465" y="394"/>
                      </a:lnTo>
                      <a:lnTo>
                        <a:pt x="465" y="395"/>
                      </a:lnTo>
                      <a:lnTo>
                        <a:pt x="465" y="397"/>
                      </a:lnTo>
                      <a:lnTo>
                        <a:pt x="466" y="397"/>
                      </a:lnTo>
                      <a:lnTo>
                        <a:pt x="468" y="398"/>
                      </a:lnTo>
                      <a:lnTo>
                        <a:pt x="468" y="397"/>
                      </a:lnTo>
                      <a:lnTo>
                        <a:pt x="470" y="397"/>
                      </a:lnTo>
                      <a:lnTo>
                        <a:pt x="468" y="398"/>
                      </a:lnTo>
                      <a:lnTo>
                        <a:pt x="470" y="399"/>
                      </a:lnTo>
                      <a:lnTo>
                        <a:pt x="471" y="398"/>
                      </a:lnTo>
                      <a:lnTo>
                        <a:pt x="471" y="397"/>
                      </a:lnTo>
                      <a:lnTo>
                        <a:pt x="472" y="397"/>
                      </a:lnTo>
                      <a:lnTo>
                        <a:pt x="473" y="395"/>
                      </a:lnTo>
                      <a:lnTo>
                        <a:pt x="474" y="394"/>
                      </a:lnTo>
                      <a:lnTo>
                        <a:pt x="476" y="393"/>
                      </a:lnTo>
                      <a:lnTo>
                        <a:pt x="476" y="392"/>
                      </a:lnTo>
                      <a:lnTo>
                        <a:pt x="477" y="389"/>
                      </a:lnTo>
                      <a:lnTo>
                        <a:pt x="478" y="389"/>
                      </a:lnTo>
                      <a:lnTo>
                        <a:pt x="477" y="389"/>
                      </a:lnTo>
                      <a:lnTo>
                        <a:pt x="478" y="387"/>
                      </a:lnTo>
                      <a:lnTo>
                        <a:pt x="477" y="386"/>
                      </a:lnTo>
                      <a:lnTo>
                        <a:pt x="479" y="383"/>
                      </a:lnTo>
                      <a:lnTo>
                        <a:pt x="479" y="382"/>
                      </a:lnTo>
                      <a:lnTo>
                        <a:pt x="480" y="382"/>
                      </a:lnTo>
                      <a:lnTo>
                        <a:pt x="479" y="381"/>
                      </a:lnTo>
                      <a:lnTo>
                        <a:pt x="480" y="378"/>
                      </a:lnTo>
                      <a:lnTo>
                        <a:pt x="482" y="377"/>
                      </a:lnTo>
                      <a:lnTo>
                        <a:pt x="480" y="376"/>
                      </a:lnTo>
                      <a:lnTo>
                        <a:pt x="479" y="375"/>
                      </a:lnTo>
                      <a:lnTo>
                        <a:pt x="479" y="374"/>
                      </a:lnTo>
                      <a:lnTo>
                        <a:pt x="479" y="372"/>
                      </a:lnTo>
                      <a:lnTo>
                        <a:pt x="477" y="370"/>
                      </a:lnTo>
                      <a:lnTo>
                        <a:pt x="476" y="370"/>
                      </a:lnTo>
                      <a:lnTo>
                        <a:pt x="473" y="370"/>
                      </a:lnTo>
                      <a:lnTo>
                        <a:pt x="472" y="369"/>
                      </a:lnTo>
                      <a:lnTo>
                        <a:pt x="470" y="367"/>
                      </a:lnTo>
                      <a:lnTo>
                        <a:pt x="468" y="366"/>
                      </a:lnTo>
                      <a:lnTo>
                        <a:pt x="466" y="363"/>
                      </a:lnTo>
                      <a:lnTo>
                        <a:pt x="463" y="360"/>
                      </a:lnTo>
                      <a:lnTo>
                        <a:pt x="463" y="359"/>
                      </a:lnTo>
                      <a:lnTo>
                        <a:pt x="463" y="357"/>
                      </a:lnTo>
                      <a:lnTo>
                        <a:pt x="462" y="353"/>
                      </a:lnTo>
                      <a:lnTo>
                        <a:pt x="461" y="348"/>
                      </a:lnTo>
                      <a:lnTo>
                        <a:pt x="460" y="347"/>
                      </a:lnTo>
                      <a:lnTo>
                        <a:pt x="460" y="346"/>
                      </a:lnTo>
                      <a:lnTo>
                        <a:pt x="460" y="343"/>
                      </a:lnTo>
                      <a:lnTo>
                        <a:pt x="462" y="343"/>
                      </a:lnTo>
                      <a:lnTo>
                        <a:pt x="465" y="342"/>
                      </a:lnTo>
                      <a:lnTo>
                        <a:pt x="463" y="341"/>
                      </a:lnTo>
                      <a:lnTo>
                        <a:pt x="466" y="340"/>
                      </a:lnTo>
                      <a:lnTo>
                        <a:pt x="468" y="340"/>
                      </a:lnTo>
                      <a:lnTo>
                        <a:pt x="474" y="337"/>
                      </a:lnTo>
                      <a:lnTo>
                        <a:pt x="478" y="336"/>
                      </a:lnTo>
                      <a:lnTo>
                        <a:pt x="480" y="337"/>
                      </a:lnTo>
                      <a:lnTo>
                        <a:pt x="483" y="336"/>
                      </a:lnTo>
                      <a:lnTo>
                        <a:pt x="485" y="337"/>
                      </a:lnTo>
                      <a:lnTo>
                        <a:pt x="486" y="338"/>
                      </a:lnTo>
                      <a:lnTo>
                        <a:pt x="490" y="338"/>
                      </a:lnTo>
                      <a:lnTo>
                        <a:pt x="494" y="337"/>
                      </a:lnTo>
                      <a:lnTo>
                        <a:pt x="496" y="334"/>
                      </a:lnTo>
                      <a:lnTo>
                        <a:pt x="497" y="334"/>
                      </a:lnTo>
                      <a:lnTo>
                        <a:pt x="500" y="336"/>
                      </a:lnTo>
                      <a:lnTo>
                        <a:pt x="501" y="335"/>
                      </a:lnTo>
                      <a:lnTo>
                        <a:pt x="502" y="334"/>
                      </a:lnTo>
                      <a:lnTo>
                        <a:pt x="505" y="331"/>
                      </a:lnTo>
                      <a:lnTo>
                        <a:pt x="506" y="332"/>
                      </a:lnTo>
                      <a:lnTo>
                        <a:pt x="510" y="331"/>
                      </a:lnTo>
                      <a:lnTo>
                        <a:pt x="511" y="332"/>
                      </a:lnTo>
                      <a:lnTo>
                        <a:pt x="513" y="332"/>
                      </a:lnTo>
                      <a:lnTo>
                        <a:pt x="516" y="332"/>
                      </a:lnTo>
                      <a:lnTo>
                        <a:pt x="518" y="332"/>
                      </a:lnTo>
                      <a:lnTo>
                        <a:pt x="519" y="330"/>
                      </a:lnTo>
                      <a:lnTo>
                        <a:pt x="518" y="326"/>
                      </a:lnTo>
                      <a:lnTo>
                        <a:pt x="522" y="324"/>
                      </a:lnTo>
                      <a:lnTo>
                        <a:pt x="524" y="323"/>
                      </a:lnTo>
                      <a:lnTo>
                        <a:pt x="523" y="323"/>
                      </a:lnTo>
                      <a:lnTo>
                        <a:pt x="525" y="319"/>
                      </a:lnTo>
                      <a:lnTo>
                        <a:pt x="526" y="320"/>
                      </a:lnTo>
                      <a:lnTo>
                        <a:pt x="528" y="319"/>
                      </a:lnTo>
                      <a:lnTo>
                        <a:pt x="530" y="319"/>
                      </a:lnTo>
                      <a:lnTo>
                        <a:pt x="529" y="318"/>
                      </a:lnTo>
                      <a:lnTo>
                        <a:pt x="530" y="317"/>
                      </a:lnTo>
                      <a:lnTo>
                        <a:pt x="530" y="315"/>
                      </a:lnTo>
                      <a:lnTo>
                        <a:pt x="534" y="313"/>
                      </a:lnTo>
                      <a:lnTo>
                        <a:pt x="533" y="312"/>
                      </a:lnTo>
                      <a:lnTo>
                        <a:pt x="533" y="310"/>
                      </a:lnTo>
                      <a:lnTo>
                        <a:pt x="531" y="310"/>
                      </a:lnTo>
                      <a:lnTo>
                        <a:pt x="531" y="308"/>
                      </a:lnTo>
                      <a:lnTo>
                        <a:pt x="533" y="308"/>
                      </a:lnTo>
                      <a:lnTo>
                        <a:pt x="533" y="306"/>
                      </a:lnTo>
                      <a:lnTo>
                        <a:pt x="531" y="307"/>
                      </a:lnTo>
                      <a:lnTo>
                        <a:pt x="534" y="304"/>
                      </a:lnTo>
                      <a:lnTo>
                        <a:pt x="534" y="303"/>
                      </a:lnTo>
                      <a:lnTo>
                        <a:pt x="531" y="304"/>
                      </a:lnTo>
                      <a:lnTo>
                        <a:pt x="531" y="303"/>
                      </a:lnTo>
                      <a:lnTo>
                        <a:pt x="534" y="303"/>
                      </a:lnTo>
                      <a:lnTo>
                        <a:pt x="535" y="302"/>
                      </a:lnTo>
                      <a:lnTo>
                        <a:pt x="533" y="300"/>
                      </a:lnTo>
                      <a:lnTo>
                        <a:pt x="533" y="297"/>
                      </a:lnTo>
                      <a:lnTo>
                        <a:pt x="536" y="296"/>
                      </a:lnTo>
                      <a:lnTo>
                        <a:pt x="537" y="296"/>
                      </a:lnTo>
                      <a:lnTo>
                        <a:pt x="537" y="295"/>
                      </a:lnTo>
                      <a:lnTo>
                        <a:pt x="537" y="292"/>
                      </a:lnTo>
                      <a:lnTo>
                        <a:pt x="539" y="292"/>
                      </a:lnTo>
                      <a:lnTo>
                        <a:pt x="540" y="294"/>
                      </a:lnTo>
                      <a:lnTo>
                        <a:pt x="540" y="292"/>
                      </a:lnTo>
                      <a:lnTo>
                        <a:pt x="539" y="290"/>
                      </a:lnTo>
                      <a:lnTo>
                        <a:pt x="540" y="289"/>
                      </a:lnTo>
                      <a:lnTo>
                        <a:pt x="540" y="291"/>
                      </a:lnTo>
                      <a:lnTo>
                        <a:pt x="542" y="291"/>
                      </a:lnTo>
                      <a:lnTo>
                        <a:pt x="543" y="289"/>
                      </a:lnTo>
                      <a:lnTo>
                        <a:pt x="545" y="290"/>
                      </a:lnTo>
                      <a:lnTo>
                        <a:pt x="546" y="289"/>
                      </a:lnTo>
                      <a:lnTo>
                        <a:pt x="547" y="291"/>
                      </a:lnTo>
                      <a:lnTo>
                        <a:pt x="550" y="291"/>
                      </a:lnTo>
                      <a:lnTo>
                        <a:pt x="551" y="294"/>
                      </a:lnTo>
                      <a:lnTo>
                        <a:pt x="552" y="294"/>
                      </a:lnTo>
                      <a:lnTo>
                        <a:pt x="553" y="295"/>
                      </a:lnTo>
                      <a:lnTo>
                        <a:pt x="554" y="296"/>
                      </a:lnTo>
                      <a:lnTo>
                        <a:pt x="554" y="294"/>
                      </a:lnTo>
                      <a:lnTo>
                        <a:pt x="556" y="291"/>
                      </a:lnTo>
                      <a:lnTo>
                        <a:pt x="557" y="290"/>
                      </a:lnTo>
                      <a:lnTo>
                        <a:pt x="557" y="289"/>
                      </a:lnTo>
                      <a:lnTo>
                        <a:pt x="556" y="287"/>
                      </a:lnTo>
                      <a:lnTo>
                        <a:pt x="558" y="286"/>
                      </a:lnTo>
                      <a:lnTo>
                        <a:pt x="559" y="289"/>
                      </a:lnTo>
                      <a:lnTo>
                        <a:pt x="564" y="287"/>
                      </a:lnTo>
                      <a:lnTo>
                        <a:pt x="564" y="286"/>
                      </a:lnTo>
                      <a:lnTo>
                        <a:pt x="565" y="284"/>
                      </a:lnTo>
                      <a:lnTo>
                        <a:pt x="565" y="283"/>
                      </a:lnTo>
                      <a:lnTo>
                        <a:pt x="565" y="279"/>
                      </a:lnTo>
                      <a:lnTo>
                        <a:pt x="564" y="274"/>
                      </a:lnTo>
                      <a:lnTo>
                        <a:pt x="566" y="272"/>
                      </a:lnTo>
                      <a:lnTo>
                        <a:pt x="564" y="270"/>
                      </a:lnTo>
                      <a:lnTo>
                        <a:pt x="564" y="269"/>
                      </a:lnTo>
                      <a:lnTo>
                        <a:pt x="564" y="268"/>
                      </a:lnTo>
                      <a:lnTo>
                        <a:pt x="564" y="267"/>
                      </a:lnTo>
                      <a:lnTo>
                        <a:pt x="565" y="268"/>
                      </a:lnTo>
                      <a:lnTo>
                        <a:pt x="565" y="266"/>
                      </a:lnTo>
                      <a:lnTo>
                        <a:pt x="566" y="264"/>
                      </a:lnTo>
                      <a:lnTo>
                        <a:pt x="564" y="263"/>
                      </a:lnTo>
                      <a:lnTo>
                        <a:pt x="564" y="262"/>
                      </a:lnTo>
                      <a:lnTo>
                        <a:pt x="565" y="255"/>
                      </a:lnTo>
                      <a:lnTo>
                        <a:pt x="565" y="254"/>
                      </a:lnTo>
                      <a:lnTo>
                        <a:pt x="565" y="250"/>
                      </a:lnTo>
                      <a:lnTo>
                        <a:pt x="566" y="247"/>
                      </a:lnTo>
                      <a:lnTo>
                        <a:pt x="565" y="244"/>
                      </a:lnTo>
                      <a:lnTo>
                        <a:pt x="568" y="243"/>
                      </a:lnTo>
                      <a:lnTo>
                        <a:pt x="566" y="241"/>
                      </a:lnTo>
                      <a:lnTo>
                        <a:pt x="566" y="239"/>
                      </a:lnTo>
                      <a:lnTo>
                        <a:pt x="568" y="238"/>
                      </a:lnTo>
                      <a:lnTo>
                        <a:pt x="569" y="238"/>
                      </a:lnTo>
                      <a:lnTo>
                        <a:pt x="570" y="238"/>
                      </a:lnTo>
                      <a:lnTo>
                        <a:pt x="568" y="238"/>
                      </a:lnTo>
                      <a:lnTo>
                        <a:pt x="568" y="237"/>
                      </a:lnTo>
                      <a:lnTo>
                        <a:pt x="569" y="235"/>
                      </a:lnTo>
                      <a:lnTo>
                        <a:pt x="573" y="234"/>
                      </a:lnTo>
                      <a:lnTo>
                        <a:pt x="573" y="237"/>
                      </a:lnTo>
                      <a:lnTo>
                        <a:pt x="576" y="237"/>
                      </a:lnTo>
                      <a:lnTo>
                        <a:pt x="581" y="237"/>
                      </a:lnTo>
                      <a:lnTo>
                        <a:pt x="582" y="234"/>
                      </a:lnTo>
                      <a:lnTo>
                        <a:pt x="586" y="235"/>
                      </a:lnTo>
                      <a:lnTo>
                        <a:pt x="583" y="237"/>
                      </a:lnTo>
                      <a:lnTo>
                        <a:pt x="585" y="238"/>
                      </a:lnTo>
                      <a:lnTo>
                        <a:pt x="586" y="239"/>
                      </a:lnTo>
                      <a:lnTo>
                        <a:pt x="585" y="239"/>
                      </a:lnTo>
                      <a:lnTo>
                        <a:pt x="583" y="240"/>
                      </a:lnTo>
                      <a:lnTo>
                        <a:pt x="585" y="241"/>
                      </a:lnTo>
                      <a:lnTo>
                        <a:pt x="587" y="241"/>
                      </a:lnTo>
                      <a:lnTo>
                        <a:pt x="587" y="240"/>
                      </a:lnTo>
                      <a:lnTo>
                        <a:pt x="593" y="240"/>
                      </a:lnTo>
                      <a:lnTo>
                        <a:pt x="594" y="241"/>
                      </a:lnTo>
                      <a:lnTo>
                        <a:pt x="594" y="250"/>
                      </a:lnTo>
                      <a:lnTo>
                        <a:pt x="594" y="255"/>
                      </a:lnTo>
                      <a:lnTo>
                        <a:pt x="596" y="257"/>
                      </a:lnTo>
                      <a:lnTo>
                        <a:pt x="599" y="258"/>
                      </a:lnTo>
                      <a:lnTo>
                        <a:pt x="602" y="262"/>
                      </a:lnTo>
                      <a:lnTo>
                        <a:pt x="604" y="263"/>
                      </a:lnTo>
                      <a:lnTo>
                        <a:pt x="606" y="266"/>
                      </a:lnTo>
                      <a:lnTo>
                        <a:pt x="609" y="264"/>
                      </a:lnTo>
                      <a:lnTo>
                        <a:pt x="610" y="264"/>
                      </a:lnTo>
                      <a:lnTo>
                        <a:pt x="609" y="268"/>
                      </a:lnTo>
                      <a:lnTo>
                        <a:pt x="611" y="269"/>
                      </a:lnTo>
                      <a:lnTo>
                        <a:pt x="614" y="269"/>
                      </a:lnTo>
                      <a:lnTo>
                        <a:pt x="614" y="267"/>
                      </a:lnTo>
                      <a:lnTo>
                        <a:pt x="613" y="266"/>
                      </a:lnTo>
                      <a:lnTo>
                        <a:pt x="613" y="263"/>
                      </a:lnTo>
                      <a:lnTo>
                        <a:pt x="614" y="263"/>
                      </a:lnTo>
                      <a:lnTo>
                        <a:pt x="616" y="263"/>
                      </a:lnTo>
                      <a:lnTo>
                        <a:pt x="616" y="266"/>
                      </a:lnTo>
                      <a:lnTo>
                        <a:pt x="617" y="269"/>
                      </a:lnTo>
                      <a:lnTo>
                        <a:pt x="619" y="270"/>
                      </a:lnTo>
                      <a:lnTo>
                        <a:pt x="620" y="273"/>
                      </a:lnTo>
                      <a:lnTo>
                        <a:pt x="621" y="274"/>
                      </a:lnTo>
                      <a:lnTo>
                        <a:pt x="621" y="278"/>
                      </a:lnTo>
                      <a:lnTo>
                        <a:pt x="625" y="278"/>
                      </a:lnTo>
                      <a:lnTo>
                        <a:pt x="623" y="275"/>
                      </a:lnTo>
                      <a:lnTo>
                        <a:pt x="620" y="269"/>
                      </a:lnTo>
                      <a:lnTo>
                        <a:pt x="620" y="268"/>
                      </a:lnTo>
                      <a:lnTo>
                        <a:pt x="620" y="267"/>
                      </a:lnTo>
                      <a:lnTo>
                        <a:pt x="623" y="268"/>
                      </a:lnTo>
                      <a:lnTo>
                        <a:pt x="622" y="267"/>
                      </a:lnTo>
                      <a:lnTo>
                        <a:pt x="623" y="263"/>
                      </a:lnTo>
                      <a:lnTo>
                        <a:pt x="622" y="261"/>
                      </a:lnTo>
                      <a:lnTo>
                        <a:pt x="620" y="260"/>
                      </a:lnTo>
                      <a:lnTo>
                        <a:pt x="619" y="257"/>
                      </a:lnTo>
                      <a:lnTo>
                        <a:pt x="615" y="255"/>
                      </a:lnTo>
                      <a:lnTo>
                        <a:pt x="610" y="257"/>
                      </a:lnTo>
                      <a:lnTo>
                        <a:pt x="610" y="256"/>
                      </a:lnTo>
                      <a:lnTo>
                        <a:pt x="606" y="256"/>
                      </a:lnTo>
                      <a:lnTo>
                        <a:pt x="606" y="255"/>
                      </a:lnTo>
                      <a:lnTo>
                        <a:pt x="608" y="252"/>
                      </a:lnTo>
                      <a:lnTo>
                        <a:pt x="610" y="251"/>
                      </a:lnTo>
                      <a:lnTo>
                        <a:pt x="611" y="249"/>
                      </a:lnTo>
                      <a:lnTo>
                        <a:pt x="613" y="247"/>
                      </a:lnTo>
                      <a:lnTo>
                        <a:pt x="615" y="245"/>
                      </a:lnTo>
                      <a:lnTo>
                        <a:pt x="617" y="245"/>
                      </a:lnTo>
                      <a:lnTo>
                        <a:pt x="622" y="241"/>
                      </a:lnTo>
                      <a:lnTo>
                        <a:pt x="623" y="240"/>
                      </a:lnTo>
                      <a:lnTo>
                        <a:pt x="626" y="241"/>
                      </a:lnTo>
                      <a:lnTo>
                        <a:pt x="627" y="240"/>
                      </a:lnTo>
                      <a:lnTo>
                        <a:pt x="630" y="241"/>
                      </a:lnTo>
                      <a:lnTo>
                        <a:pt x="630" y="239"/>
                      </a:lnTo>
                      <a:lnTo>
                        <a:pt x="630" y="238"/>
                      </a:lnTo>
                      <a:lnTo>
                        <a:pt x="632" y="237"/>
                      </a:lnTo>
                      <a:lnTo>
                        <a:pt x="633" y="237"/>
                      </a:lnTo>
                      <a:lnTo>
                        <a:pt x="634" y="238"/>
                      </a:lnTo>
                      <a:lnTo>
                        <a:pt x="638" y="238"/>
                      </a:lnTo>
                      <a:lnTo>
                        <a:pt x="638" y="237"/>
                      </a:lnTo>
                      <a:lnTo>
                        <a:pt x="643" y="237"/>
                      </a:lnTo>
                      <a:lnTo>
                        <a:pt x="645" y="235"/>
                      </a:lnTo>
                      <a:lnTo>
                        <a:pt x="646" y="234"/>
                      </a:lnTo>
                      <a:lnTo>
                        <a:pt x="644" y="232"/>
                      </a:lnTo>
                      <a:lnTo>
                        <a:pt x="644" y="230"/>
                      </a:lnTo>
                      <a:lnTo>
                        <a:pt x="646" y="230"/>
                      </a:lnTo>
                      <a:lnTo>
                        <a:pt x="650" y="230"/>
                      </a:lnTo>
                      <a:lnTo>
                        <a:pt x="651" y="228"/>
                      </a:lnTo>
                      <a:lnTo>
                        <a:pt x="651" y="226"/>
                      </a:lnTo>
                      <a:lnTo>
                        <a:pt x="650" y="226"/>
                      </a:lnTo>
                      <a:lnTo>
                        <a:pt x="649" y="223"/>
                      </a:lnTo>
                      <a:lnTo>
                        <a:pt x="648" y="221"/>
                      </a:lnTo>
                      <a:lnTo>
                        <a:pt x="649" y="218"/>
                      </a:lnTo>
                      <a:lnTo>
                        <a:pt x="649" y="216"/>
                      </a:lnTo>
                      <a:lnTo>
                        <a:pt x="650" y="216"/>
                      </a:lnTo>
                      <a:lnTo>
                        <a:pt x="650" y="214"/>
                      </a:lnTo>
                      <a:lnTo>
                        <a:pt x="653" y="211"/>
                      </a:lnTo>
                      <a:lnTo>
                        <a:pt x="654" y="209"/>
                      </a:lnTo>
                      <a:lnTo>
                        <a:pt x="653" y="206"/>
                      </a:lnTo>
                      <a:lnTo>
                        <a:pt x="651" y="204"/>
                      </a:lnTo>
                      <a:lnTo>
                        <a:pt x="653" y="200"/>
                      </a:lnTo>
                      <a:lnTo>
                        <a:pt x="654" y="199"/>
                      </a:lnTo>
                      <a:lnTo>
                        <a:pt x="655" y="195"/>
                      </a:lnTo>
                      <a:lnTo>
                        <a:pt x="655" y="193"/>
                      </a:lnTo>
                      <a:lnTo>
                        <a:pt x="654" y="188"/>
                      </a:lnTo>
                      <a:lnTo>
                        <a:pt x="656" y="186"/>
                      </a:lnTo>
                      <a:lnTo>
                        <a:pt x="655" y="183"/>
                      </a:lnTo>
                      <a:lnTo>
                        <a:pt x="655" y="182"/>
                      </a:lnTo>
                      <a:lnTo>
                        <a:pt x="655" y="180"/>
                      </a:lnTo>
                      <a:lnTo>
                        <a:pt x="649" y="184"/>
                      </a:lnTo>
                      <a:lnTo>
                        <a:pt x="645" y="186"/>
                      </a:lnTo>
                      <a:lnTo>
                        <a:pt x="638" y="181"/>
                      </a:lnTo>
                      <a:lnTo>
                        <a:pt x="634" y="181"/>
                      </a:lnTo>
                      <a:lnTo>
                        <a:pt x="628" y="188"/>
                      </a:lnTo>
                      <a:lnTo>
                        <a:pt x="625" y="187"/>
                      </a:lnTo>
                      <a:lnTo>
                        <a:pt x="621" y="181"/>
                      </a:lnTo>
                      <a:lnTo>
                        <a:pt x="611" y="178"/>
                      </a:lnTo>
                      <a:lnTo>
                        <a:pt x="609" y="175"/>
                      </a:lnTo>
                      <a:lnTo>
                        <a:pt x="596" y="174"/>
                      </a:lnTo>
                      <a:lnTo>
                        <a:pt x="593" y="170"/>
                      </a:lnTo>
                      <a:lnTo>
                        <a:pt x="593" y="165"/>
                      </a:lnTo>
                      <a:lnTo>
                        <a:pt x="588" y="150"/>
                      </a:lnTo>
                      <a:lnTo>
                        <a:pt x="586" y="148"/>
                      </a:lnTo>
                      <a:lnTo>
                        <a:pt x="586" y="143"/>
                      </a:lnTo>
                      <a:lnTo>
                        <a:pt x="583" y="140"/>
                      </a:lnTo>
                      <a:lnTo>
                        <a:pt x="580" y="149"/>
                      </a:lnTo>
                      <a:lnTo>
                        <a:pt x="577" y="149"/>
                      </a:lnTo>
                      <a:lnTo>
                        <a:pt x="570" y="161"/>
                      </a:lnTo>
                      <a:lnTo>
                        <a:pt x="564" y="159"/>
                      </a:lnTo>
                      <a:lnTo>
                        <a:pt x="562" y="149"/>
                      </a:lnTo>
                      <a:lnTo>
                        <a:pt x="551" y="150"/>
                      </a:lnTo>
                      <a:lnTo>
                        <a:pt x="548" y="155"/>
                      </a:lnTo>
                      <a:lnTo>
                        <a:pt x="547" y="159"/>
                      </a:lnTo>
                      <a:lnTo>
                        <a:pt x="530" y="164"/>
                      </a:lnTo>
                      <a:lnTo>
                        <a:pt x="522" y="172"/>
                      </a:lnTo>
                      <a:lnTo>
                        <a:pt x="513" y="174"/>
                      </a:lnTo>
                      <a:lnTo>
                        <a:pt x="514" y="184"/>
                      </a:lnTo>
                      <a:lnTo>
                        <a:pt x="517" y="189"/>
                      </a:lnTo>
                      <a:lnTo>
                        <a:pt x="514" y="194"/>
                      </a:lnTo>
                      <a:lnTo>
                        <a:pt x="501" y="200"/>
                      </a:lnTo>
                      <a:lnTo>
                        <a:pt x="491" y="199"/>
                      </a:lnTo>
                      <a:lnTo>
                        <a:pt x="486" y="187"/>
                      </a:lnTo>
                      <a:lnTo>
                        <a:pt x="482" y="183"/>
                      </a:lnTo>
                      <a:lnTo>
                        <a:pt x="482" y="180"/>
                      </a:lnTo>
                      <a:lnTo>
                        <a:pt x="477" y="175"/>
                      </a:lnTo>
                      <a:lnTo>
                        <a:pt x="476" y="170"/>
                      </a:lnTo>
                      <a:lnTo>
                        <a:pt x="473" y="170"/>
                      </a:lnTo>
                      <a:lnTo>
                        <a:pt x="472" y="164"/>
                      </a:lnTo>
                      <a:lnTo>
                        <a:pt x="460" y="152"/>
                      </a:lnTo>
                      <a:lnTo>
                        <a:pt x="457" y="146"/>
                      </a:lnTo>
                      <a:lnTo>
                        <a:pt x="453" y="123"/>
                      </a:lnTo>
                      <a:lnTo>
                        <a:pt x="449" y="118"/>
                      </a:lnTo>
                      <a:lnTo>
                        <a:pt x="439" y="127"/>
                      </a:lnTo>
                      <a:lnTo>
                        <a:pt x="437" y="136"/>
                      </a:lnTo>
                      <a:lnTo>
                        <a:pt x="431" y="135"/>
                      </a:lnTo>
                      <a:lnTo>
                        <a:pt x="431" y="138"/>
                      </a:lnTo>
                      <a:lnTo>
                        <a:pt x="433" y="143"/>
                      </a:lnTo>
                      <a:lnTo>
                        <a:pt x="432" y="146"/>
                      </a:lnTo>
                      <a:lnTo>
                        <a:pt x="434" y="147"/>
                      </a:lnTo>
                      <a:lnTo>
                        <a:pt x="433" y="153"/>
                      </a:lnTo>
                      <a:lnTo>
                        <a:pt x="436" y="155"/>
                      </a:lnTo>
                      <a:lnTo>
                        <a:pt x="425" y="163"/>
                      </a:lnTo>
                      <a:lnTo>
                        <a:pt x="414" y="164"/>
                      </a:lnTo>
                      <a:lnTo>
                        <a:pt x="410" y="154"/>
                      </a:lnTo>
                      <a:lnTo>
                        <a:pt x="408" y="157"/>
                      </a:lnTo>
                      <a:lnTo>
                        <a:pt x="402" y="152"/>
                      </a:lnTo>
                      <a:lnTo>
                        <a:pt x="403" y="147"/>
                      </a:lnTo>
                      <a:lnTo>
                        <a:pt x="393" y="138"/>
                      </a:lnTo>
                      <a:lnTo>
                        <a:pt x="390" y="127"/>
                      </a:lnTo>
                      <a:lnTo>
                        <a:pt x="397" y="124"/>
                      </a:lnTo>
                      <a:lnTo>
                        <a:pt x="387" y="118"/>
                      </a:lnTo>
                      <a:lnTo>
                        <a:pt x="375" y="119"/>
                      </a:lnTo>
                      <a:lnTo>
                        <a:pt x="375" y="121"/>
                      </a:lnTo>
                      <a:lnTo>
                        <a:pt x="369" y="119"/>
                      </a:lnTo>
                      <a:lnTo>
                        <a:pt x="362" y="126"/>
                      </a:lnTo>
                      <a:lnTo>
                        <a:pt x="360" y="121"/>
                      </a:lnTo>
                      <a:lnTo>
                        <a:pt x="360" y="117"/>
                      </a:lnTo>
                      <a:lnTo>
                        <a:pt x="357" y="108"/>
                      </a:lnTo>
                      <a:lnTo>
                        <a:pt x="356" y="100"/>
                      </a:lnTo>
                      <a:lnTo>
                        <a:pt x="359" y="95"/>
                      </a:lnTo>
                      <a:lnTo>
                        <a:pt x="348" y="81"/>
                      </a:lnTo>
                      <a:lnTo>
                        <a:pt x="348" y="77"/>
                      </a:lnTo>
                      <a:lnTo>
                        <a:pt x="337" y="78"/>
                      </a:lnTo>
                      <a:lnTo>
                        <a:pt x="328" y="72"/>
                      </a:lnTo>
                      <a:lnTo>
                        <a:pt x="311" y="73"/>
                      </a:lnTo>
                      <a:lnTo>
                        <a:pt x="306" y="80"/>
                      </a:lnTo>
                      <a:lnTo>
                        <a:pt x="291" y="83"/>
                      </a:lnTo>
                      <a:lnTo>
                        <a:pt x="271" y="77"/>
                      </a:lnTo>
                      <a:lnTo>
                        <a:pt x="262" y="68"/>
                      </a:lnTo>
                      <a:lnTo>
                        <a:pt x="260" y="55"/>
                      </a:lnTo>
                      <a:lnTo>
                        <a:pt x="255" y="55"/>
                      </a:lnTo>
                      <a:lnTo>
                        <a:pt x="249" y="60"/>
                      </a:lnTo>
                      <a:lnTo>
                        <a:pt x="248" y="63"/>
                      </a:lnTo>
                      <a:lnTo>
                        <a:pt x="245" y="62"/>
                      </a:lnTo>
                      <a:lnTo>
                        <a:pt x="239" y="68"/>
                      </a:lnTo>
                      <a:lnTo>
                        <a:pt x="237" y="66"/>
                      </a:lnTo>
                      <a:lnTo>
                        <a:pt x="236" y="68"/>
                      </a:lnTo>
                      <a:lnTo>
                        <a:pt x="233" y="67"/>
                      </a:lnTo>
                      <a:lnTo>
                        <a:pt x="222" y="70"/>
                      </a:lnTo>
                      <a:lnTo>
                        <a:pt x="217" y="61"/>
                      </a:lnTo>
                      <a:lnTo>
                        <a:pt x="211" y="62"/>
                      </a:lnTo>
                      <a:lnTo>
                        <a:pt x="209" y="60"/>
                      </a:lnTo>
                      <a:lnTo>
                        <a:pt x="208" y="67"/>
                      </a:lnTo>
                      <a:lnTo>
                        <a:pt x="205" y="68"/>
                      </a:lnTo>
                      <a:lnTo>
                        <a:pt x="203" y="66"/>
                      </a:lnTo>
                      <a:lnTo>
                        <a:pt x="192" y="70"/>
                      </a:lnTo>
                      <a:lnTo>
                        <a:pt x="189" y="69"/>
                      </a:lnTo>
                      <a:lnTo>
                        <a:pt x="187" y="73"/>
                      </a:lnTo>
                      <a:lnTo>
                        <a:pt x="181" y="69"/>
                      </a:lnTo>
                      <a:lnTo>
                        <a:pt x="176" y="70"/>
                      </a:lnTo>
                      <a:lnTo>
                        <a:pt x="173" y="62"/>
                      </a:lnTo>
                      <a:lnTo>
                        <a:pt x="168" y="63"/>
                      </a:lnTo>
                      <a:lnTo>
                        <a:pt x="163" y="56"/>
                      </a:lnTo>
                      <a:lnTo>
                        <a:pt x="159" y="57"/>
                      </a:lnTo>
                      <a:lnTo>
                        <a:pt x="157" y="51"/>
                      </a:lnTo>
                      <a:lnTo>
                        <a:pt x="151" y="50"/>
                      </a:lnTo>
                      <a:lnTo>
                        <a:pt x="152" y="47"/>
                      </a:lnTo>
                      <a:lnTo>
                        <a:pt x="148" y="46"/>
                      </a:lnTo>
                      <a:lnTo>
                        <a:pt x="149" y="34"/>
                      </a:lnTo>
                      <a:lnTo>
                        <a:pt x="146" y="34"/>
                      </a:lnTo>
                      <a:lnTo>
                        <a:pt x="145" y="24"/>
                      </a:lnTo>
                      <a:lnTo>
                        <a:pt x="147" y="22"/>
                      </a:lnTo>
                      <a:lnTo>
                        <a:pt x="145" y="18"/>
                      </a:lnTo>
                      <a:lnTo>
                        <a:pt x="143" y="11"/>
                      </a:lnTo>
                      <a:lnTo>
                        <a:pt x="141" y="11"/>
                      </a:lnTo>
                      <a:lnTo>
                        <a:pt x="140" y="0"/>
                      </a:lnTo>
                      <a:lnTo>
                        <a:pt x="137" y="3"/>
                      </a:lnTo>
                      <a:lnTo>
                        <a:pt x="136" y="0"/>
                      </a:lnTo>
                      <a:lnTo>
                        <a:pt x="131" y="0"/>
                      </a:lnTo>
                      <a:lnTo>
                        <a:pt x="129" y="4"/>
                      </a:lnTo>
                      <a:lnTo>
                        <a:pt x="114" y="7"/>
                      </a:lnTo>
                      <a:lnTo>
                        <a:pt x="111" y="6"/>
                      </a:lnTo>
                      <a:lnTo>
                        <a:pt x="102" y="10"/>
                      </a:lnTo>
                      <a:lnTo>
                        <a:pt x="91" y="7"/>
                      </a:lnTo>
                      <a:lnTo>
                        <a:pt x="89" y="10"/>
                      </a:lnTo>
                      <a:lnTo>
                        <a:pt x="80" y="24"/>
                      </a:lnTo>
                      <a:lnTo>
                        <a:pt x="66" y="27"/>
                      </a:lnTo>
                      <a:lnTo>
                        <a:pt x="63" y="61"/>
                      </a:lnTo>
                      <a:lnTo>
                        <a:pt x="40" y="44"/>
                      </a:lnTo>
                      <a:lnTo>
                        <a:pt x="33" y="54"/>
                      </a:lnTo>
                      <a:lnTo>
                        <a:pt x="5" y="37"/>
                      </a:lnTo>
                      <a:lnTo>
                        <a:pt x="0" y="40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2" name="Freeform 196"/>
                <p:cNvSpPr>
                  <a:spLocks noChangeAspect="1"/>
                </p:cNvSpPr>
                <p:nvPr/>
              </p:nvSpPr>
              <p:spPr bwMode="auto">
                <a:xfrm>
                  <a:off x="6778471" y="2041129"/>
                  <a:ext cx="490044" cy="579023"/>
                </a:xfrm>
                <a:custGeom>
                  <a:avLst/>
                  <a:gdLst>
                    <a:gd name="T0" fmla="*/ 25644 w 286"/>
                    <a:gd name="T1" fmla="*/ 0 h 342"/>
                    <a:gd name="T2" fmla="*/ 46160 w 286"/>
                    <a:gd name="T3" fmla="*/ 33885 h 342"/>
                    <a:gd name="T4" fmla="*/ 46160 w 286"/>
                    <a:gd name="T5" fmla="*/ 120293 h 342"/>
                    <a:gd name="T6" fmla="*/ 82062 w 286"/>
                    <a:gd name="T7" fmla="*/ 182980 h 342"/>
                    <a:gd name="T8" fmla="*/ 87190 w 286"/>
                    <a:gd name="T9" fmla="*/ 213477 h 342"/>
                    <a:gd name="T10" fmla="*/ 162413 w 286"/>
                    <a:gd name="T11" fmla="*/ 167732 h 342"/>
                    <a:gd name="T12" fmla="*/ 179510 w 286"/>
                    <a:gd name="T13" fmla="*/ 188063 h 342"/>
                    <a:gd name="T14" fmla="*/ 203444 w 286"/>
                    <a:gd name="T15" fmla="*/ 232114 h 342"/>
                    <a:gd name="T16" fmla="*/ 234217 w 286"/>
                    <a:gd name="T17" fmla="*/ 289719 h 342"/>
                    <a:gd name="T18" fmla="*/ 222250 w 286"/>
                    <a:gd name="T19" fmla="*/ 296496 h 342"/>
                    <a:gd name="T20" fmla="*/ 211992 w 286"/>
                    <a:gd name="T21" fmla="*/ 306662 h 342"/>
                    <a:gd name="T22" fmla="*/ 227379 w 286"/>
                    <a:gd name="T23" fmla="*/ 325299 h 342"/>
                    <a:gd name="T24" fmla="*/ 244475 w 286"/>
                    <a:gd name="T25" fmla="*/ 328687 h 342"/>
                    <a:gd name="T26" fmla="*/ 258152 w 286"/>
                    <a:gd name="T27" fmla="*/ 325299 h 342"/>
                    <a:gd name="T28" fmla="*/ 261571 w 286"/>
                    <a:gd name="T29" fmla="*/ 313439 h 342"/>
                    <a:gd name="T30" fmla="*/ 271829 w 286"/>
                    <a:gd name="T31" fmla="*/ 310050 h 342"/>
                    <a:gd name="T32" fmla="*/ 271829 w 286"/>
                    <a:gd name="T33" fmla="*/ 321910 h 342"/>
                    <a:gd name="T34" fmla="*/ 282087 w 286"/>
                    <a:gd name="T35" fmla="*/ 328687 h 342"/>
                    <a:gd name="T36" fmla="*/ 290635 w 286"/>
                    <a:gd name="T37" fmla="*/ 335464 h 342"/>
                    <a:gd name="T38" fmla="*/ 300892 w 286"/>
                    <a:gd name="T39" fmla="*/ 335464 h 342"/>
                    <a:gd name="T40" fmla="*/ 323117 w 286"/>
                    <a:gd name="T41" fmla="*/ 343935 h 342"/>
                    <a:gd name="T42" fmla="*/ 328246 w 286"/>
                    <a:gd name="T43" fmla="*/ 352407 h 342"/>
                    <a:gd name="T44" fmla="*/ 341923 w 286"/>
                    <a:gd name="T45" fmla="*/ 367655 h 342"/>
                    <a:gd name="T46" fmla="*/ 336794 w 286"/>
                    <a:gd name="T47" fmla="*/ 376126 h 342"/>
                    <a:gd name="T48" fmla="*/ 348761 w 286"/>
                    <a:gd name="T49" fmla="*/ 384598 h 342"/>
                    <a:gd name="T50" fmla="*/ 340213 w 286"/>
                    <a:gd name="T51" fmla="*/ 393069 h 342"/>
                    <a:gd name="T52" fmla="*/ 352181 w 286"/>
                    <a:gd name="T53" fmla="*/ 399846 h 342"/>
                    <a:gd name="T54" fmla="*/ 364148 w 286"/>
                    <a:gd name="T55" fmla="*/ 391375 h 342"/>
                    <a:gd name="T56" fmla="*/ 377825 w 286"/>
                    <a:gd name="T57" fmla="*/ 362572 h 342"/>
                    <a:gd name="T58" fmla="*/ 394921 w 286"/>
                    <a:gd name="T59" fmla="*/ 349018 h 342"/>
                    <a:gd name="T60" fmla="*/ 394921 w 286"/>
                    <a:gd name="T61" fmla="*/ 364267 h 342"/>
                    <a:gd name="T62" fmla="*/ 396631 w 286"/>
                    <a:gd name="T63" fmla="*/ 393069 h 342"/>
                    <a:gd name="T64" fmla="*/ 403469 w 286"/>
                    <a:gd name="T65" fmla="*/ 401540 h 342"/>
                    <a:gd name="T66" fmla="*/ 410308 w 286"/>
                    <a:gd name="T67" fmla="*/ 399846 h 342"/>
                    <a:gd name="T68" fmla="*/ 415436 w 286"/>
                    <a:gd name="T69" fmla="*/ 415094 h 342"/>
                    <a:gd name="T70" fmla="*/ 420565 w 286"/>
                    <a:gd name="T71" fmla="*/ 423566 h 342"/>
                    <a:gd name="T72" fmla="*/ 432533 w 286"/>
                    <a:gd name="T73" fmla="*/ 442203 h 342"/>
                    <a:gd name="T74" fmla="*/ 446210 w 286"/>
                    <a:gd name="T75" fmla="*/ 469311 h 342"/>
                    <a:gd name="T76" fmla="*/ 465015 w 286"/>
                    <a:gd name="T77" fmla="*/ 491336 h 342"/>
                    <a:gd name="T78" fmla="*/ 475273 w 286"/>
                    <a:gd name="T79" fmla="*/ 487948 h 342"/>
                    <a:gd name="T80" fmla="*/ 483821 w 286"/>
                    <a:gd name="T81" fmla="*/ 489642 h 342"/>
                    <a:gd name="T82" fmla="*/ 476983 w 286"/>
                    <a:gd name="T83" fmla="*/ 496419 h 342"/>
                    <a:gd name="T84" fmla="*/ 466725 w 286"/>
                    <a:gd name="T85" fmla="*/ 521833 h 342"/>
                    <a:gd name="T86" fmla="*/ 468435 w 286"/>
                    <a:gd name="T87" fmla="*/ 525222 h 342"/>
                    <a:gd name="T88" fmla="*/ 468435 w 286"/>
                    <a:gd name="T89" fmla="*/ 542164 h 342"/>
                    <a:gd name="T90" fmla="*/ 473563 w 286"/>
                    <a:gd name="T91" fmla="*/ 565884 h 342"/>
                    <a:gd name="T92" fmla="*/ 485531 w 286"/>
                    <a:gd name="T93" fmla="*/ 564190 h 342"/>
                    <a:gd name="T94" fmla="*/ 488950 w 286"/>
                    <a:gd name="T95" fmla="*/ 579438 h 34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86"/>
                    <a:gd name="T145" fmla="*/ 0 h 342"/>
                    <a:gd name="T146" fmla="*/ 286 w 286"/>
                    <a:gd name="T147" fmla="*/ 342 h 34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86" h="342">
                      <a:moveTo>
                        <a:pt x="0" y="3"/>
                      </a:moveTo>
                      <a:lnTo>
                        <a:pt x="15" y="0"/>
                      </a:lnTo>
                      <a:lnTo>
                        <a:pt x="21" y="19"/>
                      </a:lnTo>
                      <a:lnTo>
                        <a:pt x="27" y="20"/>
                      </a:lnTo>
                      <a:lnTo>
                        <a:pt x="37" y="38"/>
                      </a:lnTo>
                      <a:lnTo>
                        <a:pt x="27" y="71"/>
                      </a:lnTo>
                      <a:lnTo>
                        <a:pt x="36" y="99"/>
                      </a:lnTo>
                      <a:lnTo>
                        <a:pt x="48" y="108"/>
                      </a:lnTo>
                      <a:lnTo>
                        <a:pt x="48" y="123"/>
                      </a:lnTo>
                      <a:lnTo>
                        <a:pt x="51" y="126"/>
                      </a:lnTo>
                      <a:lnTo>
                        <a:pt x="63" y="125"/>
                      </a:lnTo>
                      <a:lnTo>
                        <a:pt x="95" y="99"/>
                      </a:lnTo>
                      <a:lnTo>
                        <a:pt x="102" y="97"/>
                      </a:lnTo>
                      <a:lnTo>
                        <a:pt x="105" y="111"/>
                      </a:lnTo>
                      <a:lnTo>
                        <a:pt x="120" y="128"/>
                      </a:lnTo>
                      <a:lnTo>
                        <a:pt x="119" y="137"/>
                      </a:lnTo>
                      <a:lnTo>
                        <a:pt x="129" y="148"/>
                      </a:lnTo>
                      <a:lnTo>
                        <a:pt x="137" y="171"/>
                      </a:lnTo>
                      <a:lnTo>
                        <a:pt x="136" y="176"/>
                      </a:lnTo>
                      <a:lnTo>
                        <a:pt x="130" y="175"/>
                      </a:lnTo>
                      <a:lnTo>
                        <a:pt x="130" y="180"/>
                      </a:lnTo>
                      <a:lnTo>
                        <a:pt x="124" y="181"/>
                      </a:lnTo>
                      <a:lnTo>
                        <a:pt x="124" y="186"/>
                      </a:lnTo>
                      <a:lnTo>
                        <a:pt x="133" y="192"/>
                      </a:lnTo>
                      <a:lnTo>
                        <a:pt x="135" y="187"/>
                      </a:lnTo>
                      <a:lnTo>
                        <a:pt x="143" y="194"/>
                      </a:lnTo>
                      <a:lnTo>
                        <a:pt x="151" y="193"/>
                      </a:lnTo>
                      <a:lnTo>
                        <a:pt x="151" y="192"/>
                      </a:lnTo>
                      <a:lnTo>
                        <a:pt x="153" y="187"/>
                      </a:lnTo>
                      <a:lnTo>
                        <a:pt x="153" y="185"/>
                      </a:lnTo>
                      <a:lnTo>
                        <a:pt x="156" y="183"/>
                      </a:lnTo>
                      <a:lnTo>
                        <a:pt x="159" y="183"/>
                      </a:lnTo>
                      <a:lnTo>
                        <a:pt x="160" y="187"/>
                      </a:lnTo>
                      <a:lnTo>
                        <a:pt x="159" y="190"/>
                      </a:lnTo>
                      <a:lnTo>
                        <a:pt x="162" y="191"/>
                      </a:lnTo>
                      <a:lnTo>
                        <a:pt x="165" y="194"/>
                      </a:lnTo>
                      <a:lnTo>
                        <a:pt x="168" y="196"/>
                      </a:lnTo>
                      <a:lnTo>
                        <a:pt x="170" y="198"/>
                      </a:lnTo>
                      <a:lnTo>
                        <a:pt x="173" y="199"/>
                      </a:lnTo>
                      <a:lnTo>
                        <a:pt x="176" y="198"/>
                      </a:lnTo>
                      <a:lnTo>
                        <a:pt x="182" y="203"/>
                      </a:lnTo>
                      <a:lnTo>
                        <a:pt x="189" y="203"/>
                      </a:lnTo>
                      <a:lnTo>
                        <a:pt x="192" y="204"/>
                      </a:lnTo>
                      <a:lnTo>
                        <a:pt x="192" y="208"/>
                      </a:lnTo>
                      <a:lnTo>
                        <a:pt x="200" y="214"/>
                      </a:lnTo>
                      <a:lnTo>
                        <a:pt x="200" y="217"/>
                      </a:lnTo>
                      <a:lnTo>
                        <a:pt x="198" y="220"/>
                      </a:lnTo>
                      <a:lnTo>
                        <a:pt x="197" y="222"/>
                      </a:lnTo>
                      <a:lnTo>
                        <a:pt x="203" y="225"/>
                      </a:lnTo>
                      <a:lnTo>
                        <a:pt x="204" y="227"/>
                      </a:lnTo>
                      <a:lnTo>
                        <a:pt x="199" y="231"/>
                      </a:lnTo>
                      <a:lnTo>
                        <a:pt x="199" y="232"/>
                      </a:lnTo>
                      <a:lnTo>
                        <a:pt x="202" y="232"/>
                      </a:lnTo>
                      <a:lnTo>
                        <a:pt x="206" y="236"/>
                      </a:lnTo>
                      <a:lnTo>
                        <a:pt x="208" y="232"/>
                      </a:lnTo>
                      <a:lnTo>
                        <a:pt x="213" y="231"/>
                      </a:lnTo>
                      <a:lnTo>
                        <a:pt x="219" y="220"/>
                      </a:lnTo>
                      <a:lnTo>
                        <a:pt x="221" y="214"/>
                      </a:lnTo>
                      <a:lnTo>
                        <a:pt x="226" y="209"/>
                      </a:lnTo>
                      <a:lnTo>
                        <a:pt x="231" y="206"/>
                      </a:lnTo>
                      <a:lnTo>
                        <a:pt x="232" y="206"/>
                      </a:lnTo>
                      <a:lnTo>
                        <a:pt x="231" y="215"/>
                      </a:lnTo>
                      <a:lnTo>
                        <a:pt x="233" y="222"/>
                      </a:lnTo>
                      <a:lnTo>
                        <a:pt x="232" y="232"/>
                      </a:lnTo>
                      <a:lnTo>
                        <a:pt x="233" y="236"/>
                      </a:lnTo>
                      <a:lnTo>
                        <a:pt x="236" y="237"/>
                      </a:lnTo>
                      <a:lnTo>
                        <a:pt x="238" y="234"/>
                      </a:lnTo>
                      <a:lnTo>
                        <a:pt x="240" y="236"/>
                      </a:lnTo>
                      <a:lnTo>
                        <a:pt x="243" y="238"/>
                      </a:lnTo>
                      <a:lnTo>
                        <a:pt x="243" y="245"/>
                      </a:lnTo>
                      <a:lnTo>
                        <a:pt x="244" y="246"/>
                      </a:lnTo>
                      <a:lnTo>
                        <a:pt x="246" y="250"/>
                      </a:lnTo>
                      <a:lnTo>
                        <a:pt x="251" y="250"/>
                      </a:lnTo>
                      <a:lnTo>
                        <a:pt x="253" y="261"/>
                      </a:lnTo>
                      <a:lnTo>
                        <a:pt x="259" y="266"/>
                      </a:lnTo>
                      <a:lnTo>
                        <a:pt x="261" y="277"/>
                      </a:lnTo>
                      <a:lnTo>
                        <a:pt x="267" y="277"/>
                      </a:lnTo>
                      <a:lnTo>
                        <a:pt x="272" y="290"/>
                      </a:lnTo>
                      <a:lnTo>
                        <a:pt x="274" y="286"/>
                      </a:lnTo>
                      <a:lnTo>
                        <a:pt x="278" y="288"/>
                      </a:lnTo>
                      <a:lnTo>
                        <a:pt x="280" y="286"/>
                      </a:lnTo>
                      <a:lnTo>
                        <a:pt x="283" y="289"/>
                      </a:lnTo>
                      <a:lnTo>
                        <a:pt x="283" y="291"/>
                      </a:lnTo>
                      <a:lnTo>
                        <a:pt x="279" y="293"/>
                      </a:lnTo>
                      <a:lnTo>
                        <a:pt x="272" y="307"/>
                      </a:lnTo>
                      <a:lnTo>
                        <a:pt x="273" y="308"/>
                      </a:lnTo>
                      <a:lnTo>
                        <a:pt x="274" y="308"/>
                      </a:lnTo>
                      <a:lnTo>
                        <a:pt x="274" y="310"/>
                      </a:lnTo>
                      <a:lnTo>
                        <a:pt x="273" y="311"/>
                      </a:lnTo>
                      <a:lnTo>
                        <a:pt x="274" y="320"/>
                      </a:lnTo>
                      <a:lnTo>
                        <a:pt x="277" y="324"/>
                      </a:lnTo>
                      <a:lnTo>
                        <a:pt x="277" y="334"/>
                      </a:lnTo>
                      <a:lnTo>
                        <a:pt x="282" y="333"/>
                      </a:lnTo>
                      <a:lnTo>
                        <a:pt x="284" y="333"/>
                      </a:lnTo>
                      <a:lnTo>
                        <a:pt x="286" y="336"/>
                      </a:lnTo>
                      <a:lnTo>
                        <a:pt x="286" y="342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3" name="Freeform 197"/>
                <p:cNvSpPr>
                  <a:spLocks noChangeAspect="1"/>
                </p:cNvSpPr>
                <p:nvPr/>
              </p:nvSpPr>
              <p:spPr bwMode="auto">
                <a:xfrm>
                  <a:off x="6109934" y="2785343"/>
                  <a:ext cx="241777" cy="252045"/>
                </a:xfrm>
                <a:custGeom>
                  <a:avLst/>
                  <a:gdLst>
                    <a:gd name="T0" fmla="*/ 11895 w 142"/>
                    <a:gd name="T1" fmla="*/ 156336 h 146"/>
                    <a:gd name="T2" fmla="*/ 40783 w 142"/>
                    <a:gd name="T3" fmla="*/ 139156 h 146"/>
                    <a:gd name="T4" fmla="*/ 56077 w 142"/>
                    <a:gd name="T5" fmla="*/ 132284 h 146"/>
                    <a:gd name="T6" fmla="*/ 57776 w 142"/>
                    <a:gd name="T7" fmla="*/ 118541 h 146"/>
                    <a:gd name="T8" fmla="*/ 45881 w 142"/>
                    <a:gd name="T9" fmla="*/ 106515 h 146"/>
                    <a:gd name="T10" fmla="*/ 37385 w 142"/>
                    <a:gd name="T11" fmla="*/ 80745 h 146"/>
                    <a:gd name="T12" fmla="*/ 49280 w 142"/>
                    <a:gd name="T13" fmla="*/ 77309 h 146"/>
                    <a:gd name="T14" fmla="*/ 76468 w 142"/>
                    <a:gd name="T15" fmla="*/ 68719 h 146"/>
                    <a:gd name="T16" fmla="*/ 81566 w 142"/>
                    <a:gd name="T17" fmla="*/ 58411 h 146"/>
                    <a:gd name="T18" fmla="*/ 96860 w 142"/>
                    <a:gd name="T19" fmla="*/ 46385 h 146"/>
                    <a:gd name="T20" fmla="*/ 101958 w 142"/>
                    <a:gd name="T21" fmla="*/ 25770 h 146"/>
                    <a:gd name="T22" fmla="*/ 110454 w 142"/>
                    <a:gd name="T23" fmla="*/ 25770 h 146"/>
                    <a:gd name="T24" fmla="*/ 113853 w 142"/>
                    <a:gd name="T25" fmla="*/ 17180 h 146"/>
                    <a:gd name="T26" fmla="*/ 130846 w 142"/>
                    <a:gd name="T27" fmla="*/ 10308 h 146"/>
                    <a:gd name="T28" fmla="*/ 137643 w 142"/>
                    <a:gd name="T29" fmla="*/ 0 h 146"/>
                    <a:gd name="T30" fmla="*/ 146139 w 142"/>
                    <a:gd name="T31" fmla="*/ 24052 h 146"/>
                    <a:gd name="T32" fmla="*/ 158034 w 142"/>
                    <a:gd name="T33" fmla="*/ 30924 h 146"/>
                    <a:gd name="T34" fmla="*/ 178426 w 142"/>
                    <a:gd name="T35" fmla="*/ 53257 h 146"/>
                    <a:gd name="T36" fmla="*/ 224307 w 142"/>
                    <a:gd name="T37" fmla="*/ 53257 h 146"/>
                    <a:gd name="T38" fmla="*/ 234503 w 142"/>
                    <a:gd name="T39" fmla="*/ 54975 h 146"/>
                    <a:gd name="T40" fmla="*/ 232804 w 142"/>
                    <a:gd name="T41" fmla="*/ 67001 h 146"/>
                    <a:gd name="T42" fmla="*/ 212412 w 142"/>
                    <a:gd name="T43" fmla="*/ 70437 h 146"/>
                    <a:gd name="T44" fmla="*/ 207314 w 142"/>
                    <a:gd name="T45" fmla="*/ 77309 h 146"/>
                    <a:gd name="T46" fmla="*/ 212412 w 142"/>
                    <a:gd name="T47" fmla="*/ 99643 h 146"/>
                    <a:gd name="T48" fmla="*/ 227706 w 142"/>
                    <a:gd name="T49" fmla="*/ 121977 h 146"/>
                    <a:gd name="T50" fmla="*/ 227706 w 142"/>
                    <a:gd name="T51" fmla="*/ 125413 h 146"/>
                    <a:gd name="T52" fmla="*/ 227706 w 142"/>
                    <a:gd name="T53" fmla="*/ 128848 h 146"/>
                    <a:gd name="T54" fmla="*/ 224307 w 142"/>
                    <a:gd name="T55" fmla="*/ 135720 h 146"/>
                    <a:gd name="T56" fmla="*/ 215811 w 142"/>
                    <a:gd name="T57" fmla="*/ 142592 h 146"/>
                    <a:gd name="T58" fmla="*/ 207314 w 142"/>
                    <a:gd name="T59" fmla="*/ 146028 h 146"/>
                    <a:gd name="T60" fmla="*/ 185223 w 142"/>
                    <a:gd name="T61" fmla="*/ 154618 h 146"/>
                    <a:gd name="T62" fmla="*/ 166531 w 142"/>
                    <a:gd name="T63" fmla="*/ 154618 h 146"/>
                    <a:gd name="T64" fmla="*/ 163132 w 142"/>
                    <a:gd name="T65" fmla="*/ 178670 h 146"/>
                    <a:gd name="T66" fmla="*/ 175027 w 142"/>
                    <a:gd name="T67" fmla="*/ 185542 h 146"/>
                    <a:gd name="T68" fmla="*/ 178426 w 142"/>
                    <a:gd name="T69" fmla="*/ 195850 h 146"/>
                    <a:gd name="T70" fmla="*/ 176727 w 142"/>
                    <a:gd name="T71" fmla="*/ 211311 h 146"/>
                    <a:gd name="T72" fmla="*/ 169930 w 142"/>
                    <a:gd name="T73" fmla="*/ 214747 h 146"/>
                    <a:gd name="T74" fmla="*/ 166531 w 142"/>
                    <a:gd name="T75" fmla="*/ 223337 h 146"/>
                    <a:gd name="T76" fmla="*/ 141042 w 142"/>
                    <a:gd name="T77" fmla="*/ 221619 h 146"/>
                    <a:gd name="T78" fmla="*/ 130846 w 142"/>
                    <a:gd name="T79" fmla="*/ 231927 h 146"/>
                    <a:gd name="T80" fmla="*/ 120650 w 142"/>
                    <a:gd name="T81" fmla="*/ 240517 h 146"/>
                    <a:gd name="T82" fmla="*/ 125748 w 142"/>
                    <a:gd name="T83" fmla="*/ 247389 h 146"/>
                    <a:gd name="T84" fmla="*/ 113853 w 142"/>
                    <a:gd name="T85" fmla="*/ 250825 h 146"/>
                    <a:gd name="T86" fmla="*/ 86664 w 142"/>
                    <a:gd name="T87" fmla="*/ 233645 h 146"/>
                    <a:gd name="T88" fmla="*/ 62874 w 142"/>
                    <a:gd name="T89" fmla="*/ 230209 h 146"/>
                    <a:gd name="T90" fmla="*/ 50979 w 142"/>
                    <a:gd name="T91" fmla="*/ 237081 h 146"/>
                    <a:gd name="T92" fmla="*/ 40783 w 142"/>
                    <a:gd name="T93" fmla="*/ 240517 h 146"/>
                    <a:gd name="T94" fmla="*/ 22091 w 142"/>
                    <a:gd name="T95" fmla="*/ 231927 h 146"/>
                    <a:gd name="T96" fmla="*/ 8496 w 142"/>
                    <a:gd name="T97" fmla="*/ 223337 h 146"/>
                    <a:gd name="T98" fmla="*/ 1699 w 142"/>
                    <a:gd name="T99" fmla="*/ 202722 h 146"/>
                    <a:gd name="T100" fmla="*/ 10196 w 142"/>
                    <a:gd name="T101" fmla="*/ 185542 h 146"/>
                    <a:gd name="T102" fmla="*/ 0 w 142"/>
                    <a:gd name="T103" fmla="*/ 175234 h 1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2"/>
                    <a:gd name="T157" fmla="*/ 0 h 146"/>
                    <a:gd name="T158" fmla="*/ 142 w 142"/>
                    <a:gd name="T159" fmla="*/ 146 h 1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2" h="146">
                      <a:moveTo>
                        <a:pt x="0" y="102"/>
                      </a:moveTo>
                      <a:lnTo>
                        <a:pt x="1" y="98"/>
                      </a:lnTo>
                      <a:lnTo>
                        <a:pt x="7" y="91"/>
                      </a:lnTo>
                      <a:lnTo>
                        <a:pt x="23" y="84"/>
                      </a:lnTo>
                      <a:lnTo>
                        <a:pt x="23" y="83"/>
                      </a:lnTo>
                      <a:lnTo>
                        <a:pt x="24" y="81"/>
                      </a:lnTo>
                      <a:lnTo>
                        <a:pt x="28" y="85"/>
                      </a:lnTo>
                      <a:lnTo>
                        <a:pt x="29" y="84"/>
                      </a:lnTo>
                      <a:lnTo>
                        <a:pt x="33" y="77"/>
                      </a:lnTo>
                      <a:lnTo>
                        <a:pt x="36" y="73"/>
                      </a:lnTo>
                      <a:lnTo>
                        <a:pt x="36" y="72"/>
                      </a:lnTo>
                      <a:lnTo>
                        <a:pt x="34" y="69"/>
                      </a:lnTo>
                      <a:lnTo>
                        <a:pt x="34" y="67"/>
                      </a:lnTo>
                      <a:lnTo>
                        <a:pt x="30" y="66"/>
                      </a:lnTo>
                      <a:lnTo>
                        <a:pt x="27" y="62"/>
                      </a:lnTo>
                      <a:lnTo>
                        <a:pt x="22" y="55"/>
                      </a:lnTo>
                      <a:lnTo>
                        <a:pt x="22" y="50"/>
                      </a:lnTo>
                      <a:lnTo>
                        <a:pt x="22" y="47"/>
                      </a:lnTo>
                      <a:lnTo>
                        <a:pt x="24" y="47"/>
                      </a:lnTo>
                      <a:lnTo>
                        <a:pt x="27" y="44"/>
                      </a:lnTo>
                      <a:lnTo>
                        <a:pt x="29" y="45"/>
                      </a:lnTo>
                      <a:lnTo>
                        <a:pt x="31" y="41"/>
                      </a:lnTo>
                      <a:lnTo>
                        <a:pt x="36" y="44"/>
                      </a:lnTo>
                      <a:lnTo>
                        <a:pt x="45" y="40"/>
                      </a:lnTo>
                      <a:lnTo>
                        <a:pt x="45" y="38"/>
                      </a:lnTo>
                      <a:lnTo>
                        <a:pt x="47" y="37"/>
                      </a:lnTo>
                      <a:lnTo>
                        <a:pt x="48" y="34"/>
                      </a:lnTo>
                      <a:lnTo>
                        <a:pt x="51" y="31"/>
                      </a:lnTo>
                      <a:lnTo>
                        <a:pt x="53" y="26"/>
                      </a:lnTo>
                      <a:lnTo>
                        <a:pt x="57" y="27"/>
                      </a:lnTo>
                      <a:lnTo>
                        <a:pt x="68" y="26"/>
                      </a:lnTo>
                      <a:lnTo>
                        <a:pt x="69" y="24"/>
                      </a:lnTo>
                      <a:lnTo>
                        <a:pt x="60" y="15"/>
                      </a:lnTo>
                      <a:lnTo>
                        <a:pt x="59" y="12"/>
                      </a:lnTo>
                      <a:lnTo>
                        <a:pt x="62" y="11"/>
                      </a:lnTo>
                      <a:lnTo>
                        <a:pt x="65" y="15"/>
                      </a:lnTo>
                      <a:lnTo>
                        <a:pt x="68" y="15"/>
                      </a:lnTo>
                      <a:lnTo>
                        <a:pt x="69" y="12"/>
                      </a:lnTo>
                      <a:lnTo>
                        <a:pt x="67" y="10"/>
                      </a:lnTo>
                      <a:lnTo>
                        <a:pt x="67" y="7"/>
                      </a:lnTo>
                      <a:lnTo>
                        <a:pt x="74" y="6"/>
                      </a:lnTo>
                      <a:lnTo>
                        <a:pt x="77" y="6"/>
                      </a:lnTo>
                      <a:lnTo>
                        <a:pt x="77" y="1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3"/>
                      </a:lnTo>
                      <a:lnTo>
                        <a:pt x="83" y="6"/>
                      </a:lnTo>
                      <a:lnTo>
                        <a:pt x="86" y="14"/>
                      </a:lnTo>
                      <a:lnTo>
                        <a:pt x="88" y="15"/>
                      </a:lnTo>
                      <a:lnTo>
                        <a:pt x="91" y="17"/>
                      </a:lnTo>
                      <a:lnTo>
                        <a:pt x="93" y="18"/>
                      </a:lnTo>
                      <a:lnTo>
                        <a:pt x="100" y="24"/>
                      </a:lnTo>
                      <a:lnTo>
                        <a:pt x="103" y="28"/>
                      </a:lnTo>
                      <a:lnTo>
                        <a:pt x="105" y="31"/>
                      </a:lnTo>
                      <a:lnTo>
                        <a:pt x="117" y="31"/>
                      </a:lnTo>
                      <a:lnTo>
                        <a:pt x="126" y="32"/>
                      </a:lnTo>
                      <a:lnTo>
                        <a:pt x="132" y="31"/>
                      </a:lnTo>
                      <a:lnTo>
                        <a:pt x="142" y="32"/>
                      </a:lnTo>
                      <a:lnTo>
                        <a:pt x="140" y="33"/>
                      </a:lnTo>
                      <a:lnTo>
                        <a:pt x="138" y="32"/>
                      </a:lnTo>
                      <a:lnTo>
                        <a:pt x="137" y="34"/>
                      </a:lnTo>
                      <a:lnTo>
                        <a:pt x="138" y="38"/>
                      </a:lnTo>
                      <a:lnTo>
                        <a:pt x="137" y="39"/>
                      </a:lnTo>
                      <a:lnTo>
                        <a:pt x="133" y="40"/>
                      </a:lnTo>
                      <a:lnTo>
                        <a:pt x="130" y="39"/>
                      </a:lnTo>
                      <a:lnTo>
                        <a:pt x="125" y="41"/>
                      </a:lnTo>
                      <a:lnTo>
                        <a:pt x="125" y="44"/>
                      </a:lnTo>
                      <a:lnTo>
                        <a:pt x="125" y="45"/>
                      </a:lnTo>
                      <a:lnTo>
                        <a:pt x="122" y="45"/>
                      </a:lnTo>
                      <a:lnTo>
                        <a:pt x="122" y="46"/>
                      </a:lnTo>
                      <a:lnTo>
                        <a:pt x="125" y="52"/>
                      </a:lnTo>
                      <a:lnTo>
                        <a:pt x="125" y="58"/>
                      </a:lnTo>
                      <a:lnTo>
                        <a:pt x="128" y="64"/>
                      </a:lnTo>
                      <a:lnTo>
                        <a:pt x="131" y="66"/>
                      </a:lnTo>
                      <a:lnTo>
                        <a:pt x="134" y="71"/>
                      </a:lnTo>
                      <a:lnTo>
                        <a:pt x="133" y="71"/>
                      </a:lnTo>
                      <a:lnTo>
                        <a:pt x="134" y="72"/>
                      </a:lnTo>
                      <a:lnTo>
                        <a:pt x="134" y="73"/>
                      </a:lnTo>
                      <a:lnTo>
                        <a:pt x="134" y="74"/>
                      </a:lnTo>
                      <a:lnTo>
                        <a:pt x="136" y="75"/>
                      </a:lnTo>
                      <a:lnTo>
                        <a:pt x="134" y="75"/>
                      </a:lnTo>
                      <a:lnTo>
                        <a:pt x="133" y="77"/>
                      </a:lnTo>
                      <a:lnTo>
                        <a:pt x="132" y="77"/>
                      </a:lnTo>
                      <a:lnTo>
                        <a:pt x="132" y="79"/>
                      </a:lnTo>
                      <a:lnTo>
                        <a:pt x="130" y="80"/>
                      </a:lnTo>
                      <a:lnTo>
                        <a:pt x="128" y="81"/>
                      </a:lnTo>
                      <a:lnTo>
                        <a:pt x="127" y="83"/>
                      </a:lnTo>
                      <a:lnTo>
                        <a:pt x="126" y="83"/>
                      </a:lnTo>
                      <a:lnTo>
                        <a:pt x="123" y="84"/>
                      </a:lnTo>
                      <a:lnTo>
                        <a:pt x="122" y="85"/>
                      </a:lnTo>
                      <a:lnTo>
                        <a:pt x="119" y="87"/>
                      </a:lnTo>
                      <a:lnTo>
                        <a:pt x="115" y="86"/>
                      </a:lnTo>
                      <a:lnTo>
                        <a:pt x="109" y="90"/>
                      </a:lnTo>
                      <a:lnTo>
                        <a:pt x="105" y="89"/>
                      </a:lnTo>
                      <a:lnTo>
                        <a:pt x="100" y="90"/>
                      </a:lnTo>
                      <a:lnTo>
                        <a:pt x="98" y="90"/>
                      </a:lnTo>
                      <a:lnTo>
                        <a:pt x="93" y="92"/>
                      </a:lnTo>
                      <a:lnTo>
                        <a:pt x="92" y="97"/>
                      </a:lnTo>
                      <a:lnTo>
                        <a:pt x="96" y="104"/>
                      </a:lnTo>
                      <a:lnTo>
                        <a:pt x="99" y="106"/>
                      </a:lnTo>
                      <a:lnTo>
                        <a:pt x="103" y="109"/>
                      </a:lnTo>
                      <a:lnTo>
                        <a:pt x="103" y="108"/>
                      </a:lnTo>
                      <a:lnTo>
                        <a:pt x="104" y="108"/>
                      </a:lnTo>
                      <a:lnTo>
                        <a:pt x="107" y="114"/>
                      </a:lnTo>
                      <a:lnTo>
                        <a:pt x="105" y="114"/>
                      </a:lnTo>
                      <a:lnTo>
                        <a:pt x="104" y="118"/>
                      </a:lnTo>
                      <a:lnTo>
                        <a:pt x="103" y="119"/>
                      </a:lnTo>
                      <a:lnTo>
                        <a:pt x="104" y="123"/>
                      </a:lnTo>
                      <a:lnTo>
                        <a:pt x="103" y="123"/>
                      </a:lnTo>
                      <a:lnTo>
                        <a:pt x="102" y="125"/>
                      </a:lnTo>
                      <a:lnTo>
                        <a:pt x="100" y="125"/>
                      </a:lnTo>
                      <a:lnTo>
                        <a:pt x="100" y="126"/>
                      </a:lnTo>
                      <a:lnTo>
                        <a:pt x="99" y="127"/>
                      </a:lnTo>
                      <a:lnTo>
                        <a:pt x="98" y="130"/>
                      </a:lnTo>
                      <a:lnTo>
                        <a:pt x="93" y="130"/>
                      </a:lnTo>
                      <a:lnTo>
                        <a:pt x="92" y="131"/>
                      </a:lnTo>
                      <a:lnTo>
                        <a:pt x="83" y="129"/>
                      </a:lnTo>
                      <a:lnTo>
                        <a:pt x="82" y="129"/>
                      </a:lnTo>
                      <a:lnTo>
                        <a:pt x="79" y="132"/>
                      </a:lnTo>
                      <a:lnTo>
                        <a:pt x="77" y="135"/>
                      </a:lnTo>
                      <a:lnTo>
                        <a:pt x="75" y="137"/>
                      </a:lnTo>
                      <a:lnTo>
                        <a:pt x="73" y="140"/>
                      </a:lnTo>
                      <a:lnTo>
                        <a:pt x="71" y="140"/>
                      </a:lnTo>
                      <a:lnTo>
                        <a:pt x="70" y="142"/>
                      </a:lnTo>
                      <a:lnTo>
                        <a:pt x="74" y="142"/>
                      </a:lnTo>
                      <a:lnTo>
                        <a:pt x="74" y="144"/>
                      </a:lnTo>
                      <a:lnTo>
                        <a:pt x="70" y="144"/>
                      </a:lnTo>
                      <a:lnTo>
                        <a:pt x="68" y="146"/>
                      </a:lnTo>
                      <a:lnTo>
                        <a:pt x="67" y="146"/>
                      </a:lnTo>
                      <a:lnTo>
                        <a:pt x="60" y="141"/>
                      </a:lnTo>
                      <a:lnTo>
                        <a:pt x="58" y="135"/>
                      </a:lnTo>
                      <a:lnTo>
                        <a:pt x="51" y="136"/>
                      </a:lnTo>
                      <a:lnTo>
                        <a:pt x="41" y="135"/>
                      </a:lnTo>
                      <a:lnTo>
                        <a:pt x="40" y="136"/>
                      </a:lnTo>
                      <a:lnTo>
                        <a:pt x="37" y="134"/>
                      </a:lnTo>
                      <a:lnTo>
                        <a:pt x="36" y="134"/>
                      </a:lnTo>
                      <a:lnTo>
                        <a:pt x="34" y="138"/>
                      </a:lnTo>
                      <a:lnTo>
                        <a:pt x="30" y="138"/>
                      </a:lnTo>
                      <a:lnTo>
                        <a:pt x="29" y="141"/>
                      </a:lnTo>
                      <a:lnTo>
                        <a:pt x="25" y="142"/>
                      </a:lnTo>
                      <a:lnTo>
                        <a:pt x="24" y="140"/>
                      </a:lnTo>
                      <a:lnTo>
                        <a:pt x="22" y="138"/>
                      </a:lnTo>
                      <a:lnTo>
                        <a:pt x="19" y="135"/>
                      </a:lnTo>
                      <a:lnTo>
                        <a:pt x="13" y="135"/>
                      </a:lnTo>
                      <a:lnTo>
                        <a:pt x="8" y="134"/>
                      </a:lnTo>
                      <a:lnTo>
                        <a:pt x="8" y="131"/>
                      </a:lnTo>
                      <a:lnTo>
                        <a:pt x="5" y="130"/>
                      </a:lnTo>
                      <a:lnTo>
                        <a:pt x="6" y="123"/>
                      </a:lnTo>
                      <a:lnTo>
                        <a:pt x="3" y="121"/>
                      </a:lnTo>
                      <a:lnTo>
                        <a:pt x="1" y="118"/>
                      </a:lnTo>
                      <a:lnTo>
                        <a:pt x="10" y="115"/>
                      </a:lnTo>
                      <a:lnTo>
                        <a:pt x="7" y="113"/>
                      </a:lnTo>
                      <a:lnTo>
                        <a:pt x="6" y="108"/>
                      </a:lnTo>
                      <a:lnTo>
                        <a:pt x="7" y="107"/>
                      </a:lnTo>
                      <a:lnTo>
                        <a:pt x="5" y="104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4" name="Freeform 198"/>
                <p:cNvSpPr>
                  <a:spLocks noChangeAspect="1"/>
                </p:cNvSpPr>
                <p:nvPr/>
              </p:nvSpPr>
              <p:spPr bwMode="auto">
                <a:xfrm>
                  <a:off x="6268955" y="2902851"/>
                  <a:ext cx="155776" cy="260560"/>
                </a:xfrm>
                <a:custGeom>
                  <a:avLst/>
                  <a:gdLst>
                    <a:gd name="T0" fmla="*/ 5129 w 91"/>
                    <a:gd name="T1" fmla="*/ 222914 h 153"/>
                    <a:gd name="T2" fmla="*/ 13677 w 91"/>
                    <a:gd name="T3" fmla="*/ 234826 h 153"/>
                    <a:gd name="T4" fmla="*/ 35902 w 91"/>
                    <a:gd name="T5" fmla="*/ 241632 h 153"/>
                    <a:gd name="T6" fmla="*/ 46160 w 91"/>
                    <a:gd name="T7" fmla="*/ 251842 h 153"/>
                    <a:gd name="T8" fmla="*/ 58127 w 91"/>
                    <a:gd name="T9" fmla="*/ 251842 h 153"/>
                    <a:gd name="T10" fmla="*/ 66675 w 91"/>
                    <a:gd name="T11" fmla="*/ 258648 h 153"/>
                    <a:gd name="T12" fmla="*/ 90610 w 91"/>
                    <a:gd name="T13" fmla="*/ 251842 h 153"/>
                    <a:gd name="T14" fmla="*/ 104287 w 91"/>
                    <a:gd name="T15" fmla="*/ 250140 h 153"/>
                    <a:gd name="T16" fmla="*/ 104287 w 91"/>
                    <a:gd name="T17" fmla="*/ 239930 h 153"/>
                    <a:gd name="T18" fmla="*/ 105996 w 91"/>
                    <a:gd name="T19" fmla="*/ 231422 h 153"/>
                    <a:gd name="T20" fmla="*/ 105996 w 91"/>
                    <a:gd name="T21" fmla="*/ 228019 h 153"/>
                    <a:gd name="T22" fmla="*/ 111125 w 91"/>
                    <a:gd name="T23" fmla="*/ 214406 h 153"/>
                    <a:gd name="T24" fmla="*/ 114544 w 91"/>
                    <a:gd name="T25" fmla="*/ 204196 h 153"/>
                    <a:gd name="T26" fmla="*/ 121383 w 91"/>
                    <a:gd name="T27" fmla="*/ 195688 h 153"/>
                    <a:gd name="T28" fmla="*/ 123092 w 91"/>
                    <a:gd name="T29" fmla="*/ 192285 h 153"/>
                    <a:gd name="T30" fmla="*/ 126512 w 91"/>
                    <a:gd name="T31" fmla="*/ 188881 h 153"/>
                    <a:gd name="T32" fmla="*/ 124802 w 91"/>
                    <a:gd name="T33" fmla="*/ 180373 h 153"/>
                    <a:gd name="T34" fmla="*/ 121383 w 91"/>
                    <a:gd name="T35" fmla="*/ 175268 h 153"/>
                    <a:gd name="T36" fmla="*/ 126512 w 91"/>
                    <a:gd name="T37" fmla="*/ 171865 h 153"/>
                    <a:gd name="T38" fmla="*/ 131640 w 91"/>
                    <a:gd name="T39" fmla="*/ 163357 h 153"/>
                    <a:gd name="T40" fmla="*/ 140188 w 91"/>
                    <a:gd name="T41" fmla="*/ 156550 h 153"/>
                    <a:gd name="T42" fmla="*/ 150446 w 91"/>
                    <a:gd name="T43" fmla="*/ 154849 h 153"/>
                    <a:gd name="T44" fmla="*/ 152156 w 91"/>
                    <a:gd name="T45" fmla="*/ 131026 h 153"/>
                    <a:gd name="T46" fmla="*/ 136769 w 91"/>
                    <a:gd name="T47" fmla="*/ 127623 h 153"/>
                    <a:gd name="T48" fmla="*/ 141898 w 91"/>
                    <a:gd name="T49" fmla="*/ 98695 h 153"/>
                    <a:gd name="T50" fmla="*/ 124802 w 91"/>
                    <a:gd name="T51" fmla="*/ 96993 h 153"/>
                    <a:gd name="T52" fmla="*/ 116254 w 91"/>
                    <a:gd name="T53" fmla="*/ 110606 h 153"/>
                    <a:gd name="T54" fmla="*/ 111125 w 91"/>
                    <a:gd name="T55" fmla="*/ 102098 h 153"/>
                    <a:gd name="T56" fmla="*/ 104287 w 91"/>
                    <a:gd name="T57" fmla="*/ 98695 h 153"/>
                    <a:gd name="T58" fmla="*/ 105996 w 91"/>
                    <a:gd name="T59" fmla="*/ 85082 h 153"/>
                    <a:gd name="T60" fmla="*/ 97448 w 91"/>
                    <a:gd name="T61" fmla="*/ 76574 h 153"/>
                    <a:gd name="T62" fmla="*/ 92319 w 91"/>
                    <a:gd name="T63" fmla="*/ 73170 h 153"/>
                    <a:gd name="T64" fmla="*/ 87190 w 91"/>
                    <a:gd name="T65" fmla="*/ 56154 h 153"/>
                    <a:gd name="T66" fmla="*/ 95738 w 91"/>
                    <a:gd name="T67" fmla="*/ 37436 h 153"/>
                    <a:gd name="T68" fmla="*/ 117963 w 91"/>
                    <a:gd name="T69" fmla="*/ 42541 h 153"/>
                    <a:gd name="T70" fmla="*/ 121383 w 91"/>
                    <a:gd name="T71" fmla="*/ 35734 h 153"/>
                    <a:gd name="T72" fmla="*/ 107706 w 91"/>
                    <a:gd name="T73" fmla="*/ 20420 h 153"/>
                    <a:gd name="T74" fmla="*/ 102577 w 91"/>
                    <a:gd name="T75" fmla="*/ 17016 h 153"/>
                    <a:gd name="T76" fmla="*/ 90610 w 91"/>
                    <a:gd name="T77" fmla="*/ 5105 h 153"/>
                    <a:gd name="T78" fmla="*/ 78642 w 91"/>
                    <a:gd name="T79" fmla="*/ 0 h 153"/>
                    <a:gd name="T80" fmla="*/ 68385 w 91"/>
                    <a:gd name="T81" fmla="*/ 3403 h 153"/>
                    <a:gd name="T82" fmla="*/ 68385 w 91"/>
                    <a:gd name="T83" fmla="*/ 6807 h 153"/>
                    <a:gd name="T84" fmla="*/ 68385 w 91"/>
                    <a:gd name="T85" fmla="*/ 10210 h 153"/>
                    <a:gd name="T86" fmla="*/ 64965 w 91"/>
                    <a:gd name="T87" fmla="*/ 17016 h 153"/>
                    <a:gd name="T88" fmla="*/ 56417 w 91"/>
                    <a:gd name="T89" fmla="*/ 23823 h 153"/>
                    <a:gd name="T90" fmla="*/ 47869 w 91"/>
                    <a:gd name="T91" fmla="*/ 27226 h 153"/>
                    <a:gd name="T92" fmla="*/ 47869 w 91"/>
                    <a:gd name="T93" fmla="*/ 34033 h 153"/>
                    <a:gd name="T94" fmla="*/ 42740 w 91"/>
                    <a:gd name="T95" fmla="*/ 49347 h 153"/>
                    <a:gd name="T96" fmla="*/ 42740 w 91"/>
                    <a:gd name="T97" fmla="*/ 54452 h 153"/>
                    <a:gd name="T98" fmla="*/ 47869 w 91"/>
                    <a:gd name="T99" fmla="*/ 59557 h 153"/>
                    <a:gd name="T100" fmla="*/ 56417 w 91"/>
                    <a:gd name="T101" fmla="*/ 62960 h 153"/>
                    <a:gd name="T102" fmla="*/ 47869 w 91"/>
                    <a:gd name="T103" fmla="*/ 68065 h 153"/>
                    <a:gd name="T104" fmla="*/ 47869 w 91"/>
                    <a:gd name="T105" fmla="*/ 83380 h 153"/>
                    <a:gd name="T106" fmla="*/ 34192 w 91"/>
                    <a:gd name="T107" fmla="*/ 95291 h 153"/>
                    <a:gd name="T108" fmla="*/ 22225 w 91"/>
                    <a:gd name="T109" fmla="*/ 86783 h 153"/>
                    <a:gd name="T110" fmla="*/ 15387 w 91"/>
                    <a:gd name="T111" fmla="*/ 91888 h 153"/>
                    <a:gd name="T112" fmla="*/ 10258 w 91"/>
                    <a:gd name="T113" fmla="*/ 96993 h 153"/>
                    <a:gd name="T114" fmla="*/ 6838 w 91"/>
                    <a:gd name="T115" fmla="*/ 112308 h 153"/>
                    <a:gd name="T116" fmla="*/ 13677 w 91"/>
                    <a:gd name="T117" fmla="*/ 142937 h 153"/>
                    <a:gd name="T118" fmla="*/ 23935 w 91"/>
                    <a:gd name="T119" fmla="*/ 171865 h 153"/>
                    <a:gd name="T120" fmla="*/ 5129 w 91"/>
                    <a:gd name="T121" fmla="*/ 193986 h 1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"/>
                    <a:gd name="T184" fmla="*/ 0 h 153"/>
                    <a:gd name="T185" fmla="*/ 91 w 91"/>
                    <a:gd name="T186" fmla="*/ 153 h 1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" h="153">
                      <a:moveTo>
                        <a:pt x="0" y="120"/>
                      </a:moveTo>
                      <a:lnTo>
                        <a:pt x="2" y="129"/>
                      </a:lnTo>
                      <a:lnTo>
                        <a:pt x="3" y="131"/>
                      </a:lnTo>
                      <a:lnTo>
                        <a:pt x="3" y="136"/>
                      </a:lnTo>
                      <a:lnTo>
                        <a:pt x="4" y="140"/>
                      </a:lnTo>
                      <a:lnTo>
                        <a:pt x="8" y="138"/>
                      </a:lnTo>
                      <a:lnTo>
                        <a:pt x="10" y="140"/>
                      </a:lnTo>
                      <a:lnTo>
                        <a:pt x="15" y="143"/>
                      </a:lnTo>
                      <a:lnTo>
                        <a:pt x="21" y="142"/>
                      </a:lnTo>
                      <a:lnTo>
                        <a:pt x="25" y="143"/>
                      </a:lnTo>
                      <a:lnTo>
                        <a:pt x="26" y="143"/>
                      </a:lnTo>
                      <a:lnTo>
                        <a:pt x="27" y="148"/>
                      </a:lnTo>
                      <a:lnTo>
                        <a:pt x="31" y="152"/>
                      </a:lnTo>
                      <a:lnTo>
                        <a:pt x="32" y="151"/>
                      </a:lnTo>
                      <a:lnTo>
                        <a:pt x="34" y="148"/>
                      </a:lnTo>
                      <a:lnTo>
                        <a:pt x="37" y="148"/>
                      </a:lnTo>
                      <a:lnTo>
                        <a:pt x="40" y="149"/>
                      </a:lnTo>
                      <a:lnTo>
                        <a:pt x="39" y="152"/>
                      </a:lnTo>
                      <a:lnTo>
                        <a:pt x="40" y="153"/>
                      </a:lnTo>
                      <a:lnTo>
                        <a:pt x="50" y="151"/>
                      </a:lnTo>
                      <a:lnTo>
                        <a:pt x="53" y="148"/>
                      </a:lnTo>
                      <a:lnTo>
                        <a:pt x="57" y="147"/>
                      </a:lnTo>
                      <a:lnTo>
                        <a:pt x="61" y="148"/>
                      </a:lnTo>
                      <a:lnTo>
                        <a:pt x="61" y="147"/>
                      </a:lnTo>
                      <a:lnTo>
                        <a:pt x="59" y="141"/>
                      </a:lnTo>
                      <a:lnTo>
                        <a:pt x="60" y="141"/>
                      </a:lnTo>
                      <a:lnTo>
                        <a:pt x="61" y="141"/>
                      </a:lnTo>
                      <a:lnTo>
                        <a:pt x="61" y="140"/>
                      </a:lnTo>
                      <a:lnTo>
                        <a:pt x="61" y="136"/>
                      </a:lnTo>
                      <a:lnTo>
                        <a:pt x="62" y="136"/>
                      </a:lnTo>
                      <a:lnTo>
                        <a:pt x="62" y="134"/>
                      </a:lnTo>
                      <a:lnTo>
                        <a:pt x="61" y="134"/>
                      </a:lnTo>
                      <a:lnTo>
                        <a:pt x="62" y="134"/>
                      </a:lnTo>
                      <a:lnTo>
                        <a:pt x="62" y="131"/>
                      </a:lnTo>
                      <a:lnTo>
                        <a:pt x="65" y="128"/>
                      </a:lnTo>
                      <a:lnTo>
                        <a:pt x="65" y="126"/>
                      </a:lnTo>
                      <a:lnTo>
                        <a:pt x="66" y="124"/>
                      </a:lnTo>
                      <a:lnTo>
                        <a:pt x="67" y="122"/>
                      </a:lnTo>
                      <a:lnTo>
                        <a:pt x="67" y="120"/>
                      </a:lnTo>
                      <a:lnTo>
                        <a:pt x="68" y="120"/>
                      </a:lnTo>
                      <a:lnTo>
                        <a:pt x="71" y="117"/>
                      </a:lnTo>
                      <a:lnTo>
                        <a:pt x="71" y="115"/>
                      </a:lnTo>
                      <a:lnTo>
                        <a:pt x="69" y="113"/>
                      </a:lnTo>
                      <a:lnTo>
                        <a:pt x="71" y="113"/>
                      </a:lnTo>
                      <a:lnTo>
                        <a:pt x="72" y="113"/>
                      </a:lnTo>
                      <a:lnTo>
                        <a:pt x="73" y="113"/>
                      </a:lnTo>
                      <a:lnTo>
                        <a:pt x="74" y="113"/>
                      </a:lnTo>
                      <a:lnTo>
                        <a:pt x="74" y="111"/>
                      </a:lnTo>
                      <a:lnTo>
                        <a:pt x="73" y="111"/>
                      </a:lnTo>
                      <a:lnTo>
                        <a:pt x="73" y="108"/>
                      </a:lnTo>
                      <a:lnTo>
                        <a:pt x="73" y="106"/>
                      </a:lnTo>
                      <a:lnTo>
                        <a:pt x="73" y="105"/>
                      </a:lnTo>
                      <a:lnTo>
                        <a:pt x="72" y="105"/>
                      </a:lnTo>
                      <a:lnTo>
                        <a:pt x="71" y="103"/>
                      </a:lnTo>
                      <a:lnTo>
                        <a:pt x="72" y="103"/>
                      </a:lnTo>
                      <a:lnTo>
                        <a:pt x="73" y="102"/>
                      </a:lnTo>
                      <a:lnTo>
                        <a:pt x="74" y="101"/>
                      </a:lnTo>
                      <a:lnTo>
                        <a:pt x="74" y="100"/>
                      </a:lnTo>
                      <a:lnTo>
                        <a:pt x="76" y="97"/>
                      </a:lnTo>
                      <a:lnTo>
                        <a:pt x="77" y="96"/>
                      </a:lnTo>
                      <a:lnTo>
                        <a:pt x="78" y="95"/>
                      </a:lnTo>
                      <a:lnTo>
                        <a:pt x="79" y="94"/>
                      </a:lnTo>
                      <a:lnTo>
                        <a:pt x="82" y="92"/>
                      </a:lnTo>
                      <a:lnTo>
                        <a:pt x="84" y="92"/>
                      </a:lnTo>
                      <a:lnTo>
                        <a:pt x="85" y="91"/>
                      </a:lnTo>
                      <a:lnTo>
                        <a:pt x="88" y="91"/>
                      </a:lnTo>
                      <a:lnTo>
                        <a:pt x="89" y="91"/>
                      </a:lnTo>
                      <a:lnTo>
                        <a:pt x="91" y="90"/>
                      </a:lnTo>
                      <a:lnTo>
                        <a:pt x="89" y="77"/>
                      </a:lnTo>
                      <a:lnTo>
                        <a:pt x="85" y="74"/>
                      </a:lnTo>
                      <a:lnTo>
                        <a:pt x="82" y="74"/>
                      </a:lnTo>
                      <a:lnTo>
                        <a:pt x="80" y="75"/>
                      </a:lnTo>
                      <a:lnTo>
                        <a:pt x="79" y="69"/>
                      </a:lnTo>
                      <a:lnTo>
                        <a:pt x="82" y="67"/>
                      </a:lnTo>
                      <a:lnTo>
                        <a:pt x="83" y="58"/>
                      </a:lnTo>
                      <a:lnTo>
                        <a:pt x="78" y="57"/>
                      </a:lnTo>
                      <a:lnTo>
                        <a:pt x="76" y="57"/>
                      </a:lnTo>
                      <a:lnTo>
                        <a:pt x="73" y="57"/>
                      </a:lnTo>
                      <a:lnTo>
                        <a:pt x="71" y="58"/>
                      </a:lnTo>
                      <a:lnTo>
                        <a:pt x="69" y="62"/>
                      </a:lnTo>
                      <a:lnTo>
                        <a:pt x="68" y="65"/>
                      </a:lnTo>
                      <a:lnTo>
                        <a:pt x="66" y="62"/>
                      </a:lnTo>
                      <a:lnTo>
                        <a:pt x="67" y="61"/>
                      </a:lnTo>
                      <a:lnTo>
                        <a:pt x="65" y="60"/>
                      </a:lnTo>
                      <a:lnTo>
                        <a:pt x="63" y="61"/>
                      </a:lnTo>
                      <a:lnTo>
                        <a:pt x="62" y="60"/>
                      </a:lnTo>
                      <a:lnTo>
                        <a:pt x="61" y="58"/>
                      </a:lnTo>
                      <a:lnTo>
                        <a:pt x="63" y="55"/>
                      </a:lnTo>
                      <a:lnTo>
                        <a:pt x="63" y="52"/>
                      </a:lnTo>
                      <a:lnTo>
                        <a:pt x="62" y="50"/>
                      </a:lnTo>
                      <a:lnTo>
                        <a:pt x="59" y="49"/>
                      </a:lnTo>
                      <a:lnTo>
                        <a:pt x="57" y="48"/>
                      </a:lnTo>
                      <a:lnTo>
                        <a:pt x="57" y="45"/>
                      </a:lnTo>
                      <a:lnTo>
                        <a:pt x="56" y="44"/>
                      </a:lnTo>
                      <a:lnTo>
                        <a:pt x="55" y="44"/>
                      </a:lnTo>
                      <a:lnTo>
                        <a:pt x="54" y="43"/>
                      </a:lnTo>
                      <a:lnTo>
                        <a:pt x="55" y="40"/>
                      </a:lnTo>
                      <a:lnTo>
                        <a:pt x="55" y="38"/>
                      </a:lnTo>
                      <a:lnTo>
                        <a:pt x="51" y="33"/>
                      </a:lnTo>
                      <a:lnTo>
                        <a:pt x="51" y="31"/>
                      </a:lnTo>
                      <a:lnTo>
                        <a:pt x="54" y="23"/>
                      </a:lnTo>
                      <a:lnTo>
                        <a:pt x="56" y="22"/>
                      </a:lnTo>
                      <a:lnTo>
                        <a:pt x="60" y="25"/>
                      </a:lnTo>
                      <a:lnTo>
                        <a:pt x="65" y="23"/>
                      </a:lnTo>
                      <a:lnTo>
                        <a:pt x="69" y="25"/>
                      </a:lnTo>
                      <a:lnTo>
                        <a:pt x="71" y="25"/>
                      </a:lnTo>
                      <a:lnTo>
                        <a:pt x="72" y="23"/>
                      </a:lnTo>
                      <a:lnTo>
                        <a:pt x="71" y="21"/>
                      </a:lnTo>
                      <a:lnTo>
                        <a:pt x="67" y="15"/>
                      </a:lnTo>
                      <a:lnTo>
                        <a:pt x="65" y="14"/>
                      </a:lnTo>
                      <a:lnTo>
                        <a:pt x="63" y="12"/>
                      </a:lnTo>
                      <a:lnTo>
                        <a:pt x="62" y="14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57" y="8"/>
                      </a:lnTo>
                      <a:lnTo>
                        <a:pt x="55" y="6"/>
                      </a:lnTo>
                      <a:lnTo>
                        <a:pt x="53" y="3"/>
                      </a:lnTo>
                      <a:lnTo>
                        <a:pt x="51" y="2"/>
                      </a:lnTo>
                      <a:lnTo>
                        <a:pt x="49" y="2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40" y="2"/>
                      </a:lnTo>
                      <a:lnTo>
                        <a:pt x="39" y="2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42" y="6"/>
                      </a:lnTo>
                      <a:lnTo>
                        <a:pt x="40" y="6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8" y="10"/>
                      </a:lnTo>
                      <a:lnTo>
                        <a:pt x="36" y="11"/>
                      </a:lnTo>
                      <a:lnTo>
                        <a:pt x="34" y="12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29" y="15"/>
                      </a:lnTo>
                      <a:lnTo>
                        <a:pt x="28" y="16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5"/>
                      </a:lnTo>
                      <a:lnTo>
                        <a:pt x="23" y="27"/>
                      </a:lnTo>
                      <a:lnTo>
                        <a:pt x="25" y="29"/>
                      </a:lnTo>
                      <a:lnTo>
                        <a:pt x="26" y="29"/>
                      </a:lnTo>
                      <a:lnTo>
                        <a:pt x="27" y="29"/>
                      </a:lnTo>
                      <a:lnTo>
                        <a:pt x="25" y="32"/>
                      </a:lnTo>
                      <a:lnTo>
                        <a:pt x="26" y="32"/>
                      </a:lnTo>
                      <a:lnTo>
                        <a:pt x="27" y="35"/>
                      </a:lnTo>
                      <a:lnTo>
                        <a:pt x="28" y="35"/>
                      </a:lnTo>
                      <a:lnTo>
                        <a:pt x="27" y="37"/>
                      </a:lnTo>
                      <a:lnTo>
                        <a:pt x="32" y="37"/>
                      </a:lnTo>
                      <a:lnTo>
                        <a:pt x="33" y="37"/>
                      </a:lnTo>
                      <a:lnTo>
                        <a:pt x="34" y="39"/>
                      </a:lnTo>
                      <a:lnTo>
                        <a:pt x="31" y="39"/>
                      </a:lnTo>
                      <a:lnTo>
                        <a:pt x="28" y="40"/>
                      </a:lnTo>
                      <a:lnTo>
                        <a:pt x="27" y="42"/>
                      </a:lnTo>
                      <a:lnTo>
                        <a:pt x="31" y="45"/>
                      </a:lnTo>
                      <a:lnTo>
                        <a:pt x="28" y="49"/>
                      </a:lnTo>
                      <a:lnTo>
                        <a:pt x="28" y="57"/>
                      </a:lnTo>
                      <a:lnTo>
                        <a:pt x="23" y="57"/>
                      </a:lnTo>
                      <a:lnTo>
                        <a:pt x="20" y="56"/>
                      </a:lnTo>
                      <a:lnTo>
                        <a:pt x="15" y="57"/>
                      </a:lnTo>
                      <a:lnTo>
                        <a:pt x="14" y="57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10" y="54"/>
                      </a:lnTo>
                      <a:lnTo>
                        <a:pt x="9" y="54"/>
                      </a:lnTo>
                      <a:lnTo>
                        <a:pt x="8" y="56"/>
                      </a:lnTo>
                      <a:lnTo>
                        <a:pt x="6" y="56"/>
                      </a:lnTo>
                      <a:lnTo>
                        <a:pt x="6" y="57"/>
                      </a:lnTo>
                      <a:lnTo>
                        <a:pt x="5" y="58"/>
                      </a:lnTo>
                      <a:lnTo>
                        <a:pt x="4" y="61"/>
                      </a:lnTo>
                      <a:lnTo>
                        <a:pt x="4" y="66"/>
                      </a:lnTo>
                      <a:lnTo>
                        <a:pt x="4" y="73"/>
                      </a:lnTo>
                      <a:lnTo>
                        <a:pt x="6" y="75"/>
                      </a:lnTo>
                      <a:lnTo>
                        <a:pt x="8" y="84"/>
                      </a:lnTo>
                      <a:lnTo>
                        <a:pt x="9" y="84"/>
                      </a:lnTo>
                      <a:lnTo>
                        <a:pt x="10" y="101"/>
                      </a:lnTo>
                      <a:lnTo>
                        <a:pt x="14" y="101"/>
                      </a:lnTo>
                      <a:lnTo>
                        <a:pt x="14" y="109"/>
                      </a:lnTo>
                      <a:lnTo>
                        <a:pt x="9" y="111"/>
                      </a:lnTo>
                      <a:lnTo>
                        <a:pt x="3" y="114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5" name="Freeform 199"/>
                <p:cNvSpPr>
                  <a:spLocks noChangeAspect="1"/>
                </p:cNvSpPr>
                <p:nvPr/>
              </p:nvSpPr>
              <p:spPr bwMode="auto">
                <a:xfrm>
                  <a:off x="6507487" y="2352779"/>
                  <a:ext cx="808086" cy="751027"/>
                </a:xfrm>
                <a:custGeom>
                  <a:avLst/>
                  <a:gdLst>
                    <a:gd name="T0" fmla="*/ 53183 w 471"/>
                    <a:gd name="T1" fmla="*/ 496566 h 444"/>
                    <a:gd name="T2" fmla="*/ 128668 w 471"/>
                    <a:gd name="T3" fmla="*/ 571135 h 444"/>
                    <a:gd name="T4" fmla="*/ 159549 w 471"/>
                    <a:gd name="T5" fmla="*/ 554188 h 444"/>
                    <a:gd name="T6" fmla="*/ 200723 w 471"/>
                    <a:gd name="T7" fmla="*/ 527072 h 444"/>
                    <a:gd name="T8" fmla="*/ 211016 w 471"/>
                    <a:gd name="T9" fmla="*/ 498261 h 444"/>
                    <a:gd name="T10" fmla="*/ 231603 w 471"/>
                    <a:gd name="T11" fmla="*/ 469450 h 444"/>
                    <a:gd name="T12" fmla="*/ 259052 w 471"/>
                    <a:gd name="T13" fmla="*/ 449112 h 444"/>
                    <a:gd name="T14" fmla="*/ 250474 w 471"/>
                    <a:gd name="T15" fmla="*/ 433860 h 444"/>
                    <a:gd name="T16" fmla="*/ 276208 w 471"/>
                    <a:gd name="T17" fmla="*/ 415217 h 444"/>
                    <a:gd name="T18" fmla="*/ 295079 w 471"/>
                    <a:gd name="T19" fmla="*/ 415217 h 444"/>
                    <a:gd name="T20" fmla="*/ 317382 w 471"/>
                    <a:gd name="T21" fmla="*/ 421996 h 444"/>
                    <a:gd name="T22" fmla="*/ 348262 w 471"/>
                    <a:gd name="T23" fmla="*/ 406743 h 444"/>
                    <a:gd name="T24" fmla="*/ 377427 w 471"/>
                    <a:gd name="T25" fmla="*/ 435554 h 444"/>
                    <a:gd name="T26" fmla="*/ 411739 w 471"/>
                    <a:gd name="T27" fmla="*/ 471144 h 444"/>
                    <a:gd name="T28" fmla="*/ 392867 w 471"/>
                    <a:gd name="T29" fmla="*/ 501650 h 444"/>
                    <a:gd name="T30" fmla="*/ 373996 w 471"/>
                    <a:gd name="T31" fmla="*/ 535545 h 444"/>
                    <a:gd name="T32" fmla="*/ 363702 w 471"/>
                    <a:gd name="T33" fmla="*/ 559272 h 444"/>
                    <a:gd name="T34" fmla="*/ 325960 w 471"/>
                    <a:gd name="T35" fmla="*/ 581304 h 444"/>
                    <a:gd name="T36" fmla="*/ 334538 w 471"/>
                    <a:gd name="T37" fmla="*/ 606725 h 444"/>
                    <a:gd name="T38" fmla="*/ 327675 w 471"/>
                    <a:gd name="T39" fmla="*/ 637231 h 444"/>
                    <a:gd name="T40" fmla="*/ 303657 w 471"/>
                    <a:gd name="T41" fmla="*/ 649094 h 444"/>
                    <a:gd name="T42" fmla="*/ 324244 w 471"/>
                    <a:gd name="T43" fmla="*/ 652484 h 444"/>
                    <a:gd name="T44" fmla="*/ 346547 w 471"/>
                    <a:gd name="T45" fmla="*/ 647400 h 444"/>
                    <a:gd name="T46" fmla="*/ 382574 w 471"/>
                    <a:gd name="T47" fmla="*/ 644010 h 444"/>
                    <a:gd name="T48" fmla="*/ 344831 w 471"/>
                    <a:gd name="T49" fmla="*/ 664347 h 444"/>
                    <a:gd name="T50" fmla="*/ 358556 w 471"/>
                    <a:gd name="T51" fmla="*/ 689769 h 444"/>
                    <a:gd name="T52" fmla="*/ 319097 w 471"/>
                    <a:gd name="T53" fmla="*/ 706716 h 444"/>
                    <a:gd name="T54" fmla="*/ 293364 w 471"/>
                    <a:gd name="T55" fmla="*/ 728748 h 444"/>
                    <a:gd name="T56" fmla="*/ 303657 w 471"/>
                    <a:gd name="T57" fmla="*/ 752475 h 444"/>
                    <a:gd name="T58" fmla="*/ 327675 w 471"/>
                    <a:gd name="T59" fmla="*/ 735527 h 444"/>
                    <a:gd name="T60" fmla="*/ 363702 w 471"/>
                    <a:gd name="T61" fmla="*/ 723664 h 444"/>
                    <a:gd name="T62" fmla="*/ 355125 w 471"/>
                    <a:gd name="T63" fmla="*/ 703327 h 444"/>
                    <a:gd name="T64" fmla="*/ 379143 w 471"/>
                    <a:gd name="T65" fmla="*/ 710106 h 444"/>
                    <a:gd name="T66" fmla="*/ 386005 w 471"/>
                    <a:gd name="T67" fmla="*/ 696548 h 444"/>
                    <a:gd name="T68" fmla="*/ 403161 w 471"/>
                    <a:gd name="T69" fmla="*/ 682990 h 444"/>
                    <a:gd name="T70" fmla="*/ 418601 w 471"/>
                    <a:gd name="T71" fmla="*/ 657568 h 444"/>
                    <a:gd name="T72" fmla="*/ 440904 w 471"/>
                    <a:gd name="T73" fmla="*/ 633842 h 444"/>
                    <a:gd name="T74" fmla="*/ 466637 w 471"/>
                    <a:gd name="T75" fmla="*/ 610115 h 444"/>
                    <a:gd name="T76" fmla="*/ 500949 w 471"/>
                    <a:gd name="T77" fmla="*/ 594862 h 444"/>
                    <a:gd name="T78" fmla="*/ 521536 w 471"/>
                    <a:gd name="T79" fmla="*/ 584693 h 444"/>
                    <a:gd name="T80" fmla="*/ 533545 w 471"/>
                    <a:gd name="T81" fmla="*/ 574525 h 444"/>
                    <a:gd name="T82" fmla="*/ 552416 w 471"/>
                    <a:gd name="T83" fmla="*/ 564356 h 444"/>
                    <a:gd name="T84" fmla="*/ 574719 w 471"/>
                    <a:gd name="T85" fmla="*/ 557577 h 444"/>
                    <a:gd name="T86" fmla="*/ 598737 w 471"/>
                    <a:gd name="T87" fmla="*/ 554188 h 444"/>
                    <a:gd name="T88" fmla="*/ 639910 w 471"/>
                    <a:gd name="T89" fmla="*/ 542324 h 444"/>
                    <a:gd name="T90" fmla="*/ 662213 w 471"/>
                    <a:gd name="T91" fmla="*/ 513513 h 444"/>
                    <a:gd name="T92" fmla="*/ 696524 w 471"/>
                    <a:gd name="T93" fmla="*/ 469450 h 444"/>
                    <a:gd name="T94" fmla="*/ 730836 w 471"/>
                    <a:gd name="T95" fmla="*/ 433860 h 444"/>
                    <a:gd name="T96" fmla="*/ 777157 w 471"/>
                    <a:gd name="T97" fmla="*/ 410133 h 444"/>
                    <a:gd name="T98" fmla="*/ 799459 w 471"/>
                    <a:gd name="T99" fmla="*/ 377932 h 444"/>
                    <a:gd name="T100" fmla="*/ 808037 w 471"/>
                    <a:gd name="T101" fmla="*/ 328784 h 444"/>
                    <a:gd name="T102" fmla="*/ 761716 w 471"/>
                    <a:gd name="T103" fmla="*/ 259299 h 444"/>
                    <a:gd name="T104" fmla="*/ 756570 w 471"/>
                    <a:gd name="T105" fmla="*/ 179645 h 444"/>
                    <a:gd name="T106" fmla="*/ 687947 w 471"/>
                    <a:gd name="T107" fmla="*/ 93212 h 444"/>
                    <a:gd name="T108" fmla="*/ 636479 w 471"/>
                    <a:gd name="T109" fmla="*/ 81349 h 444"/>
                    <a:gd name="T110" fmla="*/ 600452 w 471"/>
                    <a:gd name="T111" fmla="*/ 35590 h 444"/>
                    <a:gd name="T112" fmla="*/ 533545 w 471"/>
                    <a:gd name="T113" fmla="*/ 3390 h 444"/>
                    <a:gd name="T114" fmla="*/ 336253 w 471"/>
                    <a:gd name="T115" fmla="*/ 144055 h 444"/>
                    <a:gd name="T116" fmla="*/ 61761 w 471"/>
                    <a:gd name="T117" fmla="*/ 211845 h 444"/>
                    <a:gd name="T118" fmla="*/ 20587 w 471"/>
                    <a:gd name="T119" fmla="*/ 413522 h 44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71"/>
                    <a:gd name="T181" fmla="*/ 0 h 444"/>
                    <a:gd name="T182" fmla="*/ 471 w 471"/>
                    <a:gd name="T183" fmla="*/ 444 h 44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71" h="444">
                      <a:moveTo>
                        <a:pt x="0" y="267"/>
                      </a:moveTo>
                      <a:lnTo>
                        <a:pt x="0" y="270"/>
                      </a:lnTo>
                      <a:lnTo>
                        <a:pt x="2" y="271"/>
                      </a:lnTo>
                      <a:lnTo>
                        <a:pt x="3" y="273"/>
                      </a:lnTo>
                      <a:lnTo>
                        <a:pt x="7" y="274"/>
                      </a:lnTo>
                      <a:lnTo>
                        <a:pt x="10" y="279"/>
                      </a:lnTo>
                      <a:lnTo>
                        <a:pt x="17" y="280"/>
                      </a:lnTo>
                      <a:lnTo>
                        <a:pt x="21" y="277"/>
                      </a:lnTo>
                      <a:lnTo>
                        <a:pt x="24" y="279"/>
                      </a:lnTo>
                      <a:lnTo>
                        <a:pt x="23" y="285"/>
                      </a:lnTo>
                      <a:lnTo>
                        <a:pt x="26" y="285"/>
                      </a:lnTo>
                      <a:lnTo>
                        <a:pt x="27" y="290"/>
                      </a:lnTo>
                      <a:lnTo>
                        <a:pt x="31" y="293"/>
                      </a:lnTo>
                      <a:lnTo>
                        <a:pt x="48" y="288"/>
                      </a:lnTo>
                      <a:lnTo>
                        <a:pt x="50" y="289"/>
                      </a:lnTo>
                      <a:lnTo>
                        <a:pt x="49" y="291"/>
                      </a:lnTo>
                      <a:lnTo>
                        <a:pt x="53" y="295"/>
                      </a:lnTo>
                      <a:lnTo>
                        <a:pt x="54" y="303"/>
                      </a:lnTo>
                      <a:lnTo>
                        <a:pt x="59" y="313"/>
                      </a:lnTo>
                      <a:lnTo>
                        <a:pt x="58" y="316"/>
                      </a:lnTo>
                      <a:lnTo>
                        <a:pt x="60" y="317"/>
                      </a:lnTo>
                      <a:lnTo>
                        <a:pt x="65" y="319"/>
                      </a:lnTo>
                      <a:lnTo>
                        <a:pt x="69" y="331"/>
                      </a:lnTo>
                      <a:lnTo>
                        <a:pt x="72" y="331"/>
                      </a:lnTo>
                      <a:lnTo>
                        <a:pt x="74" y="337"/>
                      </a:lnTo>
                      <a:lnTo>
                        <a:pt x="75" y="337"/>
                      </a:lnTo>
                      <a:lnTo>
                        <a:pt x="76" y="337"/>
                      </a:lnTo>
                      <a:lnTo>
                        <a:pt x="77" y="336"/>
                      </a:lnTo>
                      <a:lnTo>
                        <a:pt x="78" y="336"/>
                      </a:lnTo>
                      <a:lnTo>
                        <a:pt x="80" y="336"/>
                      </a:lnTo>
                      <a:lnTo>
                        <a:pt x="78" y="335"/>
                      </a:lnTo>
                      <a:lnTo>
                        <a:pt x="78" y="334"/>
                      </a:lnTo>
                      <a:lnTo>
                        <a:pt x="81" y="331"/>
                      </a:lnTo>
                      <a:lnTo>
                        <a:pt x="82" y="331"/>
                      </a:lnTo>
                      <a:lnTo>
                        <a:pt x="84" y="330"/>
                      </a:lnTo>
                      <a:lnTo>
                        <a:pt x="86" y="329"/>
                      </a:lnTo>
                      <a:lnTo>
                        <a:pt x="87" y="329"/>
                      </a:lnTo>
                      <a:lnTo>
                        <a:pt x="92" y="327"/>
                      </a:lnTo>
                      <a:lnTo>
                        <a:pt x="93" y="327"/>
                      </a:lnTo>
                      <a:lnTo>
                        <a:pt x="94" y="325"/>
                      </a:lnTo>
                      <a:lnTo>
                        <a:pt x="97" y="324"/>
                      </a:lnTo>
                      <a:lnTo>
                        <a:pt x="97" y="323"/>
                      </a:lnTo>
                      <a:lnTo>
                        <a:pt x="99" y="323"/>
                      </a:lnTo>
                      <a:lnTo>
                        <a:pt x="104" y="320"/>
                      </a:lnTo>
                      <a:lnTo>
                        <a:pt x="104" y="319"/>
                      </a:lnTo>
                      <a:lnTo>
                        <a:pt x="105" y="318"/>
                      </a:lnTo>
                      <a:lnTo>
                        <a:pt x="106" y="318"/>
                      </a:lnTo>
                      <a:lnTo>
                        <a:pt x="109" y="316"/>
                      </a:lnTo>
                      <a:lnTo>
                        <a:pt x="114" y="316"/>
                      </a:lnTo>
                      <a:lnTo>
                        <a:pt x="115" y="316"/>
                      </a:lnTo>
                      <a:lnTo>
                        <a:pt x="116" y="313"/>
                      </a:lnTo>
                      <a:lnTo>
                        <a:pt x="117" y="311"/>
                      </a:lnTo>
                      <a:lnTo>
                        <a:pt x="117" y="310"/>
                      </a:lnTo>
                      <a:lnTo>
                        <a:pt x="117" y="308"/>
                      </a:lnTo>
                      <a:lnTo>
                        <a:pt x="117" y="305"/>
                      </a:lnTo>
                      <a:lnTo>
                        <a:pt x="118" y="303"/>
                      </a:lnTo>
                      <a:lnTo>
                        <a:pt x="120" y="302"/>
                      </a:lnTo>
                      <a:lnTo>
                        <a:pt x="122" y="300"/>
                      </a:lnTo>
                      <a:lnTo>
                        <a:pt x="123" y="300"/>
                      </a:lnTo>
                      <a:lnTo>
                        <a:pt x="122" y="299"/>
                      </a:lnTo>
                      <a:lnTo>
                        <a:pt x="120" y="300"/>
                      </a:lnTo>
                      <a:lnTo>
                        <a:pt x="120" y="299"/>
                      </a:lnTo>
                      <a:lnTo>
                        <a:pt x="120" y="296"/>
                      </a:lnTo>
                      <a:lnTo>
                        <a:pt x="122" y="295"/>
                      </a:lnTo>
                      <a:lnTo>
                        <a:pt x="123" y="294"/>
                      </a:lnTo>
                      <a:lnTo>
                        <a:pt x="122" y="291"/>
                      </a:lnTo>
                      <a:lnTo>
                        <a:pt x="123" y="290"/>
                      </a:lnTo>
                      <a:lnTo>
                        <a:pt x="123" y="289"/>
                      </a:lnTo>
                      <a:lnTo>
                        <a:pt x="126" y="289"/>
                      </a:lnTo>
                      <a:lnTo>
                        <a:pt x="127" y="289"/>
                      </a:lnTo>
                      <a:lnTo>
                        <a:pt x="127" y="287"/>
                      </a:lnTo>
                      <a:lnTo>
                        <a:pt x="128" y="285"/>
                      </a:lnTo>
                      <a:lnTo>
                        <a:pt x="129" y="284"/>
                      </a:lnTo>
                      <a:lnTo>
                        <a:pt x="132" y="282"/>
                      </a:lnTo>
                      <a:lnTo>
                        <a:pt x="133" y="279"/>
                      </a:lnTo>
                      <a:lnTo>
                        <a:pt x="134" y="278"/>
                      </a:lnTo>
                      <a:lnTo>
                        <a:pt x="134" y="277"/>
                      </a:lnTo>
                      <a:lnTo>
                        <a:pt x="135" y="277"/>
                      </a:lnTo>
                      <a:lnTo>
                        <a:pt x="137" y="276"/>
                      </a:lnTo>
                      <a:lnTo>
                        <a:pt x="135" y="276"/>
                      </a:lnTo>
                      <a:lnTo>
                        <a:pt x="138" y="273"/>
                      </a:lnTo>
                      <a:lnTo>
                        <a:pt x="137" y="271"/>
                      </a:lnTo>
                      <a:lnTo>
                        <a:pt x="138" y="270"/>
                      </a:lnTo>
                      <a:lnTo>
                        <a:pt x="140" y="270"/>
                      </a:lnTo>
                      <a:lnTo>
                        <a:pt x="144" y="268"/>
                      </a:lnTo>
                      <a:lnTo>
                        <a:pt x="145" y="268"/>
                      </a:lnTo>
                      <a:lnTo>
                        <a:pt x="146" y="266"/>
                      </a:lnTo>
                      <a:lnTo>
                        <a:pt x="147" y="266"/>
                      </a:lnTo>
                      <a:lnTo>
                        <a:pt x="149" y="266"/>
                      </a:lnTo>
                      <a:lnTo>
                        <a:pt x="150" y="265"/>
                      </a:lnTo>
                      <a:lnTo>
                        <a:pt x="151" y="265"/>
                      </a:lnTo>
                      <a:lnTo>
                        <a:pt x="149" y="263"/>
                      </a:lnTo>
                      <a:lnTo>
                        <a:pt x="147" y="265"/>
                      </a:lnTo>
                      <a:lnTo>
                        <a:pt x="145" y="265"/>
                      </a:lnTo>
                      <a:lnTo>
                        <a:pt x="144" y="265"/>
                      </a:lnTo>
                      <a:lnTo>
                        <a:pt x="144" y="263"/>
                      </a:lnTo>
                      <a:lnTo>
                        <a:pt x="144" y="262"/>
                      </a:lnTo>
                      <a:lnTo>
                        <a:pt x="143" y="261"/>
                      </a:lnTo>
                      <a:lnTo>
                        <a:pt x="144" y="261"/>
                      </a:lnTo>
                      <a:lnTo>
                        <a:pt x="145" y="261"/>
                      </a:lnTo>
                      <a:lnTo>
                        <a:pt x="147" y="260"/>
                      </a:lnTo>
                      <a:lnTo>
                        <a:pt x="146" y="259"/>
                      </a:lnTo>
                      <a:lnTo>
                        <a:pt x="145" y="259"/>
                      </a:lnTo>
                      <a:lnTo>
                        <a:pt x="146" y="256"/>
                      </a:lnTo>
                      <a:lnTo>
                        <a:pt x="147" y="255"/>
                      </a:lnTo>
                      <a:lnTo>
                        <a:pt x="149" y="254"/>
                      </a:lnTo>
                      <a:lnTo>
                        <a:pt x="150" y="255"/>
                      </a:lnTo>
                      <a:lnTo>
                        <a:pt x="152" y="255"/>
                      </a:lnTo>
                      <a:lnTo>
                        <a:pt x="154" y="255"/>
                      </a:lnTo>
                      <a:lnTo>
                        <a:pt x="154" y="254"/>
                      </a:lnTo>
                      <a:lnTo>
                        <a:pt x="154" y="253"/>
                      </a:lnTo>
                      <a:lnTo>
                        <a:pt x="154" y="251"/>
                      </a:lnTo>
                      <a:lnTo>
                        <a:pt x="156" y="251"/>
                      </a:lnTo>
                      <a:lnTo>
                        <a:pt x="157" y="248"/>
                      </a:lnTo>
                      <a:lnTo>
                        <a:pt x="160" y="245"/>
                      </a:lnTo>
                      <a:lnTo>
                        <a:pt x="160" y="244"/>
                      </a:lnTo>
                      <a:lnTo>
                        <a:pt x="161" y="245"/>
                      </a:lnTo>
                      <a:lnTo>
                        <a:pt x="162" y="245"/>
                      </a:lnTo>
                      <a:lnTo>
                        <a:pt x="163" y="245"/>
                      </a:lnTo>
                      <a:lnTo>
                        <a:pt x="163" y="247"/>
                      </a:lnTo>
                      <a:lnTo>
                        <a:pt x="164" y="245"/>
                      </a:lnTo>
                      <a:lnTo>
                        <a:pt x="164" y="244"/>
                      </a:lnTo>
                      <a:lnTo>
                        <a:pt x="164" y="245"/>
                      </a:lnTo>
                      <a:lnTo>
                        <a:pt x="166" y="247"/>
                      </a:lnTo>
                      <a:lnTo>
                        <a:pt x="169" y="247"/>
                      </a:lnTo>
                      <a:lnTo>
                        <a:pt x="169" y="245"/>
                      </a:lnTo>
                      <a:lnTo>
                        <a:pt x="169" y="244"/>
                      </a:lnTo>
                      <a:lnTo>
                        <a:pt x="171" y="244"/>
                      </a:lnTo>
                      <a:lnTo>
                        <a:pt x="173" y="245"/>
                      </a:lnTo>
                      <a:lnTo>
                        <a:pt x="172" y="245"/>
                      </a:lnTo>
                      <a:lnTo>
                        <a:pt x="173" y="247"/>
                      </a:lnTo>
                      <a:lnTo>
                        <a:pt x="178" y="247"/>
                      </a:lnTo>
                      <a:lnTo>
                        <a:pt x="178" y="248"/>
                      </a:lnTo>
                      <a:lnTo>
                        <a:pt x="179" y="248"/>
                      </a:lnTo>
                      <a:lnTo>
                        <a:pt x="180" y="248"/>
                      </a:lnTo>
                      <a:lnTo>
                        <a:pt x="180" y="247"/>
                      </a:lnTo>
                      <a:lnTo>
                        <a:pt x="181" y="245"/>
                      </a:lnTo>
                      <a:lnTo>
                        <a:pt x="181" y="247"/>
                      </a:lnTo>
                      <a:lnTo>
                        <a:pt x="183" y="247"/>
                      </a:lnTo>
                      <a:lnTo>
                        <a:pt x="184" y="248"/>
                      </a:lnTo>
                      <a:lnTo>
                        <a:pt x="185" y="248"/>
                      </a:lnTo>
                      <a:lnTo>
                        <a:pt x="184" y="249"/>
                      </a:lnTo>
                      <a:lnTo>
                        <a:pt x="185" y="249"/>
                      </a:lnTo>
                      <a:lnTo>
                        <a:pt x="186" y="251"/>
                      </a:lnTo>
                      <a:lnTo>
                        <a:pt x="187" y="250"/>
                      </a:lnTo>
                      <a:lnTo>
                        <a:pt x="189" y="251"/>
                      </a:lnTo>
                      <a:lnTo>
                        <a:pt x="192" y="250"/>
                      </a:lnTo>
                      <a:lnTo>
                        <a:pt x="196" y="250"/>
                      </a:lnTo>
                      <a:lnTo>
                        <a:pt x="197" y="250"/>
                      </a:lnTo>
                      <a:lnTo>
                        <a:pt x="200" y="250"/>
                      </a:lnTo>
                      <a:lnTo>
                        <a:pt x="201" y="248"/>
                      </a:lnTo>
                      <a:lnTo>
                        <a:pt x="202" y="243"/>
                      </a:lnTo>
                      <a:lnTo>
                        <a:pt x="201" y="242"/>
                      </a:lnTo>
                      <a:lnTo>
                        <a:pt x="201" y="240"/>
                      </a:lnTo>
                      <a:lnTo>
                        <a:pt x="202" y="239"/>
                      </a:lnTo>
                      <a:lnTo>
                        <a:pt x="203" y="240"/>
                      </a:lnTo>
                      <a:lnTo>
                        <a:pt x="204" y="242"/>
                      </a:lnTo>
                      <a:lnTo>
                        <a:pt x="204" y="244"/>
                      </a:lnTo>
                      <a:lnTo>
                        <a:pt x="206" y="249"/>
                      </a:lnTo>
                      <a:lnTo>
                        <a:pt x="208" y="251"/>
                      </a:lnTo>
                      <a:lnTo>
                        <a:pt x="209" y="253"/>
                      </a:lnTo>
                      <a:lnTo>
                        <a:pt x="209" y="251"/>
                      </a:lnTo>
                      <a:lnTo>
                        <a:pt x="211" y="253"/>
                      </a:lnTo>
                      <a:lnTo>
                        <a:pt x="213" y="254"/>
                      </a:lnTo>
                      <a:lnTo>
                        <a:pt x="213" y="251"/>
                      </a:lnTo>
                      <a:lnTo>
                        <a:pt x="214" y="253"/>
                      </a:lnTo>
                      <a:lnTo>
                        <a:pt x="214" y="254"/>
                      </a:lnTo>
                      <a:lnTo>
                        <a:pt x="217" y="255"/>
                      </a:lnTo>
                      <a:lnTo>
                        <a:pt x="220" y="257"/>
                      </a:lnTo>
                      <a:lnTo>
                        <a:pt x="225" y="260"/>
                      </a:lnTo>
                      <a:lnTo>
                        <a:pt x="226" y="261"/>
                      </a:lnTo>
                      <a:lnTo>
                        <a:pt x="227" y="261"/>
                      </a:lnTo>
                      <a:lnTo>
                        <a:pt x="229" y="261"/>
                      </a:lnTo>
                      <a:lnTo>
                        <a:pt x="229" y="262"/>
                      </a:lnTo>
                      <a:lnTo>
                        <a:pt x="230" y="263"/>
                      </a:lnTo>
                      <a:lnTo>
                        <a:pt x="229" y="267"/>
                      </a:lnTo>
                      <a:lnTo>
                        <a:pt x="229" y="268"/>
                      </a:lnTo>
                      <a:lnTo>
                        <a:pt x="230" y="270"/>
                      </a:lnTo>
                      <a:lnTo>
                        <a:pt x="234" y="272"/>
                      </a:lnTo>
                      <a:lnTo>
                        <a:pt x="236" y="273"/>
                      </a:lnTo>
                      <a:lnTo>
                        <a:pt x="237" y="276"/>
                      </a:lnTo>
                      <a:lnTo>
                        <a:pt x="240" y="278"/>
                      </a:lnTo>
                      <a:lnTo>
                        <a:pt x="238" y="279"/>
                      </a:lnTo>
                      <a:lnTo>
                        <a:pt x="238" y="280"/>
                      </a:lnTo>
                      <a:lnTo>
                        <a:pt x="237" y="282"/>
                      </a:lnTo>
                      <a:lnTo>
                        <a:pt x="236" y="284"/>
                      </a:lnTo>
                      <a:lnTo>
                        <a:pt x="235" y="284"/>
                      </a:lnTo>
                      <a:lnTo>
                        <a:pt x="235" y="285"/>
                      </a:lnTo>
                      <a:lnTo>
                        <a:pt x="235" y="288"/>
                      </a:lnTo>
                      <a:lnTo>
                        <a:pt x="235" y="289"/>
                      </a:lnTo>
                      <a:lnTo>
                        <a:pt x="234" y="291"/>
                      </a:lnTo>
                      <a:lnTo>
                        <a:pt x="232" y="293"/>
                      </a:lnTo>
                      <a:lnTo>
                        <a:pt x="232" y="294"/>
                      </a:lnTo>
                      <a:lnTo>
                        <a:pt x="230" y="295"/>
                      </a:lnTo>
                      <a:lnTo>
                        <a:pt x="229" y="296"/>
                      </a:lnTo>
                      <a:lnTo>
                        <a:pt x="229" y="297"/>
                      </a:lnTo>
                      <a:lnTo>
                        <a:pt x="229" y="299"/>
                      </a:lnTo>
                      <a:lnTo>
                        <a:pt x="230" y="300"/>
                      </a:lnTo>
                      <a:lnTo>
                        <a:pt x="229" y="302"/>
                      </a:lnTo>
                      <a:lnTo>
                        <a:pt x="227" y="303"/>
                      </a:lnTo>
                      <a:lnTo>
                        <a:pt x="225" y="306"/>
                      </a:lnTo>
                      <a:lnTo>
                        <a:pt x="221" y="307"/>
                      </a:lnTo>
                      <a:lnTo>
                        <a:pt x="223" y="308"/>
                      </a:lnTo>
                      <a:lnTo>
                        <a:pt x="223" y="311"/>
                      </a:lnTo>
                      <a:lnTo>
                        <a:pt x="223" y="312"/>
                      </a:lnTo>
                      <a:lnTo>
                        <a:pt x="221" y="313"/>
                      </a:lnTo>
                      <a:lnTo>
                        <a:pt x="219" y="314"/>
                      </a:lnTo>
                      <a:lnTo>
                        <a:pt x="218" y="316"/>
                      </a:lnTo>
                      <a:lnTo>
                        <a:pt x="218" y="318"/>
                      </a:lnTo>
                      <a:lnTo>
                        <a:pt x="214" y="322"/>
                      </a:lnTo>
                      <a:lnTo>
                        <a:pt x="214" y="323"/>
                      </a:lnTo>
                      <a:lnTo>
                        <a:pt x="212" y="323"/>
                      </a:lnTo>
                      <a:lnTo>
                        <a:pt x="213" y="324"/>
                      </a:lnTo>
                      <a:lnTo>
                        <a:pt x="215" y="324"/>
                      </a:lnTo>
                      <a:lnTo>
                        <a:pt x="217" y="324"/>
                      </a:lnTo>
                      <a:lnTo>
                        <a:pt x="217" y="325"/>
                      </a:lnTo>
                      <a:lnTo>
                        <a:pt x="214" y="327"/>
                      </a:lnTo>
                      <a:lnTo>
                        <a:pt x="213" y="328"/>
                      </a:lnTo>
                      <a:lnTo>
                        <a:pt x="212" y="328"/>
                      </a:lnTo>
                      <a:lnTo>
                        <a:pt x="209" y="330"/>
                      </a:lnTo>
                      <a:lnTo>
                        <a:pt x="212" y="330"/>
                      </a:lnTo>
                      <a:lnTo>
                        <a:pt x="211" y="331"/>
                      </a:lnTo>
                      <a:lnTo>
                        <a:pt x="209" y="333"/>
                      </a:lnTo>
                      <a:lnTo>
                        <a:pt x="206" y="334"/>
                      </a:lnTo>
                      <a:lnTo>
                        <a:pt x="204" y="333"/>
                      </a:lnTo>
                      <a:lnTo>
                        <a:pt x="202" y="334"/>
                      </a:lnTo>
                      <a:lnTo>
                        <a:pt x="201" y="335"/>
                      </a:lnTo>
                      <a:lnTo>
                        <a:pt x="200" y="335"/>
                      </a:lnTo>
                      <a:lnTo>
                        <a:pt x="200" y="336"/>
                      </a:lnTo>
                      <a:lnTo>
                        <a:pt x="198" y="339"/>
                      </a:lnTo>
                      <a:lnTo>
                        <a:pt x="195" y="340"/>
                      </a:lnTo>
                      <a:lnTo>
                        <a:pt x="194" y="340"/>
                      </a:lnTo>
                      <a:lnTo>
                        <a:pt x="192" y="341"/>
                      </a:lnTo>
                      <a:lnTo>
                        <a:pt x="190" y="343"/>
                      </a:lnTo>
                      <a:lnTo>
                        <a:pt x="189" y="345"/>
                      </a:lnTo>
                      <a:lnTo>
                        <a:pt x="189" y="346"/>
                      </a:lnTo>
                      <a:lnTo>
                        <a:pt x="191" y="348"/>
                      </a:lnTo>
                      <a:lnTo>
                        <a:pt x="190" y="350"/>
                      </a:lnTo>
                      <a:lnTo>
                        <a:pt x="189" y="351"/>
                      </a:lnTo>
                      <a:lnTo>
                        <a:pt x="190" y="351"/>
                      </a:lnTo>
                      <a:lnTo>
                        <a:pt x="190" y="352"/>
                      </a:lnTo>
                      <a:lnTo>
                        <a:pt x="191" y="353"/>
                      </a:lnTo>
                      <a:lnTo>
                        <a:pt x="192" y="353"/>
                      </a:lnTo>
                      <a:lnTo>
                        <a:pt x="194" y="354"/>
                      </a:lnTo>
                      <a:lnTo>
                        <a:pt x="194" y="353"/>
                      </a:lnTo>
                      <a:lnTo>
                        <a:pt x="196" y="356"/>
                      </a:lnTo>
                      <a:lnTo>
                        <a:pt x="195" y="358"/>
                      </a:lnTo>
                      <a:lnTo>
                        <a:pt x="194" y="358"/>
                      </a:lnTo>
                      <a:lnTo>
                        <a:pt x="196" y="362"/>
                      </a:lnTo>
                      <a:lnTo>
                        <a:pt x="197" y="362"/>
                      </a:lnTo>
                      <a:lnTo>
                        <a:pt x="195" y="364"/>
                      </a:lnTo>
                      <a:lnTo>
                        <a:pt x="195" y="367"/>
                      </a:lnTo>
                      <a:lnTo>
                        <a:pt x="196" y="368"/>
                      </a:lnTo>
                      <a:lnTo>
                        <a:pt x="195" y="367"/>
                      </a:lnTo>
                      <a:lnTo>
                        <a:pt x="192" y="369"/>
                      </a:lnTo>
                      <a:lnTo>
                        <a:pt x="194" y="369"/>
                      </a:lnTo>
                      <a:lnTo>
                        <a:pt x="192" y="370"/>
                      </a:lnTo>
                      <a:lnTo>
                        <a:pt x="189" y="371"/>
                      </a:lnTo>
                      <a:lnTo>
                        <a:pt x="190" y="374"/>
                      </a:lnTo>
                      <a:lnTo>
                        <a:pt x="191" y="376"/>
                      </a:lnTo>
                      <a:lnTo>
                        <a:pt x="190" y="376"/>
                      </a:lnTo>
                      <a:lnTo>
                        <a:pt x="189" y="375"/>
                      </a:lnTo>
                      <a:lnTo>
                        <a:pt x="185" y="374"/>
                      </a:lnTo>
                      <a:lnTo>
                        <a:pt x="185" y="375"/>
                      </a:lnTo>
                      <a:lnTo>
                        <a:pt x="183" y="374"/>
                      </a:lnTo>
                      <a:lnTo>
                        <a:pt x="181" y="374"/>
                      </a:lnTo>
                      <a:lnTo>
                        <a:pt x="181" y="377"/>
                      </a:lnTo>
                      <a:lnTo>
                        <a:pt x="180" y="377"/>
                      </a:lnTo>
                      <a:lnTo>
                        <a:pt x="178" y="379"/>
                      </a:lnTo>
                      <a:lnTo>
                        <a:pt x="178" y="380"/>
                      </a:lnTo>
                      <a:lnTo>
                        <a:pt x="177" y="381"/>
                      </a:lnTo>
                      <a:lnTo>
                        <a:pt x="178" y="382"/>
                      </a:lnTo>
                      <a:lnTo>
                        <a:pt x="177" y="383"/>
                      </a:lnTo>
                      <a:lnTo>
                        <a:pt x="178" y="385"/>
                      </a:lnTo>
                      <a:lnTo>
                        <a:pt x="179" y="383"/>
                      </a:lnTo>
                      <a:lnTo>
                        <a:pt x="180" y="382"/>
                      </a:lnTo>
                      <a:lnTo>
                        <a:pt x="181" y="380"/>
                      </a:lnTo>
                      <a:lnTo>
                        <a:pt x="183" y="377"/>
                      </a:lnTo>
                      <a:lnTo>
                        <a:pt x="185" y="377"/>
                      </a:lnTo>
                      <a:lnTo>
                        <a:pt x="185" y="379"/>
                      </a:lnTo>
                      <a:lnTo>
                        <a:pt x="184" y="381"/>
                      </a:lnTo>
                      <a:lnTo>
                        <a:pt x="183" y="383"/>
                      </a:lnTo>
                      <a:lnTo>
                        <a:pt x="181" y="383"/>
                      </a:lnTo>
                      <a:lnTo>
                        <a:pt x="184" y="383"/>
                      </a:lnTo>
                      <a:lnTo>
                        <a:pt x="186" y="385"/>
                      </a:lnTo>
                      <a:lnTo>
                        <a:pt x="189" y="385"/>
                      </a:lnTo>
                      <a:lnTo>
                        <a:pt x="190" y="381"/>
                      </a:lnTo>
                      <a:lnTo>
                        <a:pt x="190" y="380"/>
                      </a:lnTo>
                      <a:lnTo>
                        <a:pt x="189" y="379"/>
                      </a:lnTo>
                      <a:lnTo>
                        <a:pt x="190" y="379"/>
                      </a:lnTo>
                      <a:lnTo>
                        <a:pt x="191" y="377"/>
                      </a:lnTo>
                      <a:lnTo>
                        <a:pt x="194" y="380"/>
                      </a:lnTo>
                      <a:lnTo>
                        <a:pt x="194" y="381"/>
                      </a:lnTo>
                      <a:lnTo>
                        <a:pt x="195" y="382"/>
                      </a:lnTo>
                      <a:lnTo>
                        <a:pt x="195" y="383"/>
                      </a:lnTo>
                      <a:lnTo>
                        <a:pt x="196" y="385"/>
                      </a:lnTo>
                      <a:lnTo>
                        <a:pt x="198" y="383"/>
                      </a:lnTo>
                      <a:lnTo>
                        <a:pt x="202" y="383"/>
                      </a:lnTo>
                      <a:lnTo>
                        <a:pt x="202" y="382"/>
                      </a:lnTo>
                      <a:lnTo>
                        <a:pt x="204" y="383"/>
                      </a:lnTo>
                      <a:lnTo>
                        <a:pt x="207" y="382"/>
                      </a:lnTo>
                      <a:lnTo>
                        <a:pt x="209" y="381"/>
                      </a:lnTo>
                      <a:lnTo>
                        <a:pt x="208" y="379"/>
                      </a:lnTo>
                      <a:lnTo>
                        <a:pt x="209" y="379"/>
                      </a:lnTo>
                      <a:lnTo>
                        <a:pt x="211" y="380"/>
                      </a:lnTo>
                      <a:lnTo>
                        <a:pt x="212" y="381"/>
                      </a:lnTo>
                      <a:lnTo>
                        <a:pt x="214" y="380"/>
                      </a:lnTo>
                      <a:lnTo>
                        <a:pt x="217" y="380"/>
                      </a:lnTo>
                      <a:lnTo>
                        <a:pt x="219" y="379"/>
                      </a:lnTo>
                      <a:lnTo>
                        <a:pt x="221" y="377"/>
                      </a:lnTo>
                      <a:lnTo>
                        <a:pt x="224" y="377"/>
                      </a:lnTo>
                      <a:lnTo>
                        <a:pt x="223" y="380"/>
                      </a:lnTo>
                      <a:lnTo>
                        <a:pt x="221" y="380"/>
                      </a:lnTo>
                      <a:lnTo>
                        <a:pt x="219" y="381"/>
                      </a:lnTo>
                      <a:lnTo>
                        <a:pt x="218" y="381"/>
                      </a:lnTo>
                      <a:lnTo>
                        <a:pt x="215" y="382"/>
                      </a:lnTo>
                      <a:lnTo>
                        <a:pt x="213" y="381"/>
                      </a:lnTo>
                      <a:lnTo>
                        <a:pt x="212" y="383"/>
                      </a:lnTo>
                      <a:lnTo>
                        <a:pt x="212" y="387"/>
                      </a:lnTo>
                      <a:lnTo>
                        <a:pt x="211" y="388"/>
                      </a:lnTo>
                      <a:lnTo>
                        <a:pt x="209" y="390"/>
                      </a:lnTo>
                      <a:lnTo>
                        <a:pt x="208" y="391"/>
                      </a:lnTo>
                      <a:lnTo>
                        <a:pt x="206" y="392"/>
                      </a:lnTo>
                      <a:lnTo>
                        <a:pt x="203" y="391"/>
                      </a:lnTo>
                      <a:lnTo>
                        <a:pt x="201" y="392"/>
                      </a:lnTo>
                      <a:lnTo>
                        <a:pt x="203" y="394"/>
                      </a:lnTo>
                      <a:lnTo>
                        <a:pt x="204" y="394"/>
                      </a:lnTo>
                      <a:lnTo>
                        <a:pt x="204" y="397"/>
                      </a:lnTo>
                      <a:lnTo>
                        <a:pt x="202" y="396"/>
                      </a:lnTo>
                      <a:lnTo>
                        <a:pt x="203" y="398"/>
                      </a:lnTo>
                      <a:lnTo>
                        <a:pt x="202" y="398"/>
                      </a:lnTo>
                      <a:lnTo>
                        <a:pt x="202" y="399"/>
                      </a:lnTo>
                      <a:lnTo>
                        <a:pt x="203" y="400"/>
                      </a:lnTo>
                      <a:lnTo>
                        <a:pt x="206" y="402"/>
                      </a:lnTo>
                      <a:lnTo>
                        <a:pt x="207" y="403"/>
                      </a:lnTo>
                      <a:lnTo>
                        <a:pt x="209" y="403"/>
                      </a:lnTo>
                      <a:lnTo>
                        <a:pt x="209" y="404"/>
                      </a:lnTo>
                      <a:lnTo>
                        <a:pt x="209" y="407"/>
                      </a:lnTo>
                      <a:lnTo>
                        <a:pt x="208" y="407"/>
                      </a:lnTo>
                      <a:lnTo>
                        <a:pt x="207" y="409"/>
                      </a:lnTo>
                      <a:lnTo>
                        <a:pt x="203" y="410"/>
                      </a:lnTo>
                      <a:lnTo>
                        <a:pt x="201" y="411"/>
                      </a:lnTo>
                      <a:lnTo>
                        <a:pt x="200" y="413"/>
                      </a:lnTo>
                      <a:lnTo>
                        <a:pt x="197" y="415"/>
                      </a:lnTo>
                      <a:lnTo>
                        <a:pt x="195" y="416"/>
                      </a:lnTo>
                      <a:lnTo>
                        <a:pt x="191" y="416"/>
                      </a:lnTo>
                      <a:lnTo>
                        <a:pt x="187" y="413"/>
                      </a:lnTo>
                      <a:lnTo>
                        <a:pt x="187" y="414"/>
                      </a:lnTo>
                      <a:lnTo>
                        <a:pt x="186" y="415"/>
                      </a:lnTo>
                      <a:lnTo>
                        <a:pt x="185" y="419"/>
                      </a:lnTo>
                      <a:lnTo>
                        <a:pt x="186" y="417"/>
                      </a:lnTo>
                      <a:lnTo>
                        <a:pt x="186" y="419"/>
                      </a:lnTo>
                      <a:lnTo>
                        <a:pt x="186" y="421"/>
                      </a:lnTo>
                      <a:lnTo>
                        <a:pt x="184" y="421"/>
                      </a:lnTo>
                      <a:lnTo>
                        <a:pt x="181" y="422"/>
                      </a:lnTo>
                      <a:lnTo>
                        <a:pt x="179" y="423"/>
                      </a:lnTo>
                      <a:lnTo>
                        <a:pt x="179" y="425"/>
                      </a:lnTo>
                      <a:lnTo>
                        <a:pt x="177" y="425"/>
                      </a:lnTo>
                      <a:lnTo>
                        <a:pt x="175" y="423"/>
                      </a:lnTo>
                      <a:lnTo>
                        <a:pt x="173" y="423"/>
                      </a:lnTo>
                      <a:lnTo>
                        <a:pt x="172" y="425"/>
                      </a:lnTo>
                      <a:lnTo>
                        <a:pt x="169" y="427"/>
                      </a:lnTo>
                      <a:lnTo>
                        <a:pt x="169" y="428"/>
                      </a:lnTo>
                      <a:lnTo>
                        <a:pt x="171" y="430"/>
                      </a:lnTo>
                      <a:lnTo>
                        <a:pt x="173" y="428"/>
                      </a:lnTo>
                      <a:lnTo>
                        <a:pt x="174" y="431"/>
                      </a:lnTo>
                      <a:lnTo>
                        <a:pt x="173" y="431"/>
                      </a:lnTo>
                      <a:lnTo>
                        <a:pt x="172" y="432"/>
                      </a:lnTo>
                      <a:lnTo>
                        <a:pt x="171" y="432"/>
                      </a:lnTo>
                      <a:lnTo>
                        <a:pt x="172" y="436"/>
                      </a:lnTo>
                      <a:lnTo>
                        <a:pt x="174" y="438"/>
                      </a:lnTo>
                      <a:lnTo>
                        <a:pt x="174" y="439"/>
                      </a:lnTo>
                      <a:lnTo>
                        <a:pt x="172" y="439"/>
                      </a:lnTo>
                      <a:lnTo>
                        <a:pt x="172" y="440"/>
                      </a:lnTo>
                      <a:lnTo>
                        <a:pt x="173" y="442"/>
                      </a:lnTo>
                      <a:lnTo>
                        <a:pt x="174" y="444"/>
                      </a:lnTo>
                      <a:lnTo>
                        <a:pt x="177" y="444"/>
                      </a:lnTo>
                      <a:lnTo>
                        <a:pt x="179" y="444"/>
                      </a:lnTo>
                      <a:lnTo>
                        <a:pt x="179" y="442"/>
                      </a:lnTo>
                      <a:lnTo>
                        <a:pt x="180" y="440"/>
                      </a:lnTo>
                      <a:lnTo>
                        <a:pt x="181" y="439"/>
                      </a:lnTo>
                      <a:lnTo>
                        <a:pt x="181" y="437"/>
                      </a:lnTo>
                      <a:lnTo>
                        <a:pt x="179" y="438"/>
                      </a:lnTo>
                      <a:lnTo>
                        <a:pt x="180" y="437"/>
                      </a:lnTo>
                      <a:lnTo>
                        <a:pt x="183" y="437"/>
                      </a:lnTo>
                      <a:lnTo>
                        <a:pt x="185" y="437"/>
                      </a:lnTo>
                      <a:lnTo>
                        <a:pt x="186" y="436"/>
                      </a:lnTo>
                      <a:lnTo>
                        <a:pt x="186" y="434"/>
                      </a:lnTo>
                      <a:lnTo>
                        <a:pt x="189" y="434"/>
                      </a:lnTo>
                      <a:lnTo>
                        <a:pt x="191" y="434"/>
                      </a:lnTo>
                      <a:lnTo>
                        <a:pt x="191" y="432"/>
                      </a:lnTo>
                      <a:lnTo>
                        <a:pt x="192" y="434"/>
                      </a:lnTo>
                      <a:lnTo>
                        <a:pt x="194" y="433"/>
                      </a:lnTo>
                      <a:lnTo>
                        <a:pt x="194" y="434"/>
                      </a:lnTo>
                      <a:lnTo>
                        <a:pt x="195" y="434"/>
                      </a:lnTo>
                      <a:lnTo>
                        <a:pt x="197" y="434"/>
                      </a:lnTo>
                      <a:lnTo>
                        <a:pt x="198" y="434"/>
                      </a:lnTo>
                      <a:lnTo>
                        <a:pt x="200" y="432"/>
                      </a:lnTo>
                      <a:lnTo>
                        <a:pt x="201" y="430"/>
                      </a:lnTo>
                      <a:lnTo>
                        <a:pt x="203" y="427"/>
                      </a:lnTo>
                      <a:lnTo>
                        <a:pt x="207" y="430"/>
                      </a:lnTo>
                      <a:lnTo>
                        <a:pt x="209" y="428"/>
                      </a:lnTo>
                      <a:lnTo>
                        <a:pt x="212" y="427"/>
                      </a:lnTo>
                      <a:lnTo>
                        <a:pt x="213" y="428"/>
                      </a:lnTo>
                      <a:lnTo>
                        <a:pt x="213" y="425"/>
                      </a:lnTo>
                      <a:lnTo>
                        <a:pt x="211" y="423"/>
                      </a:lnTo>
                      <a:lnTo>
                        <a:pt x="208" y="422"/>
                      </a:lnTo>
                      <a:lnTo>
                        <a:pt x="206" y="422"/>
                      </a:lnTo>
                      <a:lnTo>
                        <a:pt x="204" y="421"/>
                      </a:lnTo>
                      <a:lnTo>
                        <a:pt x="203" y="421"/>
                      </a:lnTo>
                      <a:lnTo>
                        <a:pt x="204" y="420"/>
                      </a:lnTo>
                      <a:lnTo>
                        <a:pt x="207" y="419"/>
                      </a:lnTo>
                      <a:lnTo>
                        <a:pt x="208" y="417"/>
                      </a:lnTo>
                      <a:lnTo>
                        <a:pt x="209" y="416"/>
                      </a:lnTo>
                      <a:lnTo>
                        <a:pt x="207" y="416"/>
                      </a:lnTo>
                      <a:lnTo>
                        <a:pt x="207" y="415"/>
                      </a:lnTo>
                      <a:lnTo>
                        <a:pt x="208" y="414"/>
                      </a:lnTo>
                      <a:lnTo>
                        <a:pt x="211" y="414"/>
                      </a:lnTo>
                      <a:lnTo>
                        <a:pt x="213" y="415"/>
                      </a:lnTo>
                      <a:lnTo>
                        <a:pt x="214" y="415"/>
                      </a:lnTo>
                      <a:lnTo>
                        <a:pt x="213" y="414"/>
                      </a:lnTo>
                      <a:lnTo>
                        <a:pt x="211" y="411"/>
                      </a:lnTo>
                      <a:lnTo>
                        <a:pt x="213" y="411"/>
                      </a:lnTo>
                      <a:lnTo>
                        <a:pt x="215" y="411"/>
                      </a:lnTo>
                      <a:lnTo>
                        <a:pt x="215" y="413"/>
                      </a:lnTo>
                      <a:lnTo>
                        <a:pt x="218" y="413"/>
                      </a:lnTo>
                      <a:lnTo>
                        <a:pt x="218" y="414"/>
                      </a:lnTo>
                      <a:lnTo>
                        <a:pt x="219" y="417"/>
                      </a:lnTo>
                      <a:lnTo>
                        <a:pt x="221" y="419"/>
                      </a:lnTo>
                      <a:lnTo>
                        <a:pt x="221" y="420"/>
                      </a:lnTo>
                      <a:lnTo>
                        <a:pt x="224" y="419"/>
                      </a:lnTo>
                      <a:lnTo>
                        <a:pt x="225" y="417"/>
                      </a:lnTo>
                      <a:lnTo>
                        <a:pt x="225" y="416"/>
                      </a:lnTo>
                      <a:lnTo>
                        <a:pt x="223" y="415"/>
                      </a:lnTo>
                      <a:lnTo>
                        <a:pt x="221" y="415"/>
                      </a:lnTo>
                      <a:lnTo>
                        <a:pt x="221" y="414"/>
                      </a:lnTo>
                      <a:lnTo>
                        <a:pt x="219" y="411"/>
                      </a:lnTo>
                      <a:lnTo>
                        <a:pt x="220" y="410"/>
                      </a:lnTo>
                      <a:lnTo>
                        <a:pt x="224" y="410"/>
                      </a:lnTo>
                      <a:lnTo>
                        <a:pt x="226" y="413"/>
                      </a:lnTo>
                      <a:lnTo>
                        <a:pt x="226" y="411"/>
                      </a:lnTo>
                      <a:lnTo>
                        <a:pt x="225" y="411"/>
                      </a:lnTo>
                      <a:lnTo>
                        <a:pt x="224" y="410"/>
                      </a:lnTo>
                      <a:lnTo>
                        <a:pt x="224" y="408"/>
                      </a:lnTo>
                      <a:lnTo>
                        <a:pt x="225" y="408"/>
                      </a:lnTo>
                      <a:lnTo>
                        <a:pt x="226" y="409"/>
                      </a:lnTo>
                      <a:lnTo>
                        <a:pt x="229" y="411"/>
                      </a:lnTo>
                      <a:lnTo>
                        <a:pt x="230" y="410"/>
                      </a:lnTo>
                      <a:lnTo>
                        <a:pt x="231" y="408"/>
                      </a:lnTo>
                      <a:lnTo>
                        <a:pt x="232" y="407"/>
                      </a:lnTo>
                      <a:lnTo>
                        <a:pt x="236" y="408"/>
                      </a:lnTo>
                      <a:lnTo>
                        <a:pt x="235" y="405"/>
                      </a:lnTo>
                      <a:lnTo>
                        <a:pt x="234" y="403"/>
                      </a:lnTo>
                      <a:lnTo>
                        <a:pt x="234" y="402"/>
                      </a:lnTo>
                      <a:lnTo>
                        <a:pt x="235" y="403"/>
                      </a:lnTo>
                      <a:lnTo>
                        <a:pt x="237" y="402"/>
                      </a:lnTo>
                      <a:lnTo>
                        <a:pt x="240" y="400"/>
                      </a:lnTo>
                      <a:lnTo>
                        <a:pt x="241" y="399"/>
                      </a:lnTo>
                      <a:lnTo>
                        <a:pt x="240" y="398"/>
                      </a:lnTo>
                      <a:lnTo>
                        <a:pt x="238" y="398"/>
                      </a:lnTo>
                      <a:lnTo>
                        <a:pt x="237" y="397"/>
                      </a:lnTo>
                      <a:lnTo>
                        <a:pt x="236" y="397"/>
                      </a:lnTo>
                      <a:lnTo>
                        <a:pt x="235" y="396"/>
                      </a:lnTo>
                      <a:lnTo>
                        <a:pt x="238" y="397"/>
                      </a:lnTo>
                      <a:lnTo>
                        <a:pt x="238" y="394"/>
                      </a:lnTo>
                      <a:lnTo>
                        <a:pt x="238" y="393"/>
                      </a:lnTo>
                      <a:lnTo>
                        <a:pt x="243" y="390"/>
                      </a:lnTo>
                      <a:lnTo>
                        <a:pt x="244" y="388"/>
                      </a:lnTo>
                      <a:lnTo>
                        <a:pt x="247" y="387"/>
                      </a:lnTo>
                      <a:lnTo>
                        <a:pt x="247" y="385"/>
                      </a:lnTo>
                      <a:lnTo>
                        <a:pt x="248" y="383"/>
                      </a:lnTo>
                      <a:lnTo>
                        <a:pt x="247" y="383"/>
                      </a:lnTo>
                      <a:lnTo>
                        <a:pt x="246" y="382"/>
                      </a:lnTo>
                      <a:lnTo>
                        <a:pt x="247" y="382"/>
                      </a:lnTo>
                      <a:lnTo>
                        <a:pt x="248" y="382"/>
                      </a:lnTo>
                      <a:lnTo>
                        <a:pt x="249" y="381"/>
                      </a:lnTo>
                      <a:lnTo>
                        <a:pt x="249" y="379"/>
                      </a:lnTo>
                      <a:lnTo>
                        <a:pt x="253" y="377"/>
                      </a:lnTo>
                      <a:lnTo>
                        <a:pt x="253" y="376"/>
                      </a:lnTo>
                      <a:lnTo>
                        <a:pt x="254" y="376"/>
                      </a:lnTo>
                      <a:lnTo>
                        <a:pt x="257" y="374"/>
                      </a:lnTo>
                      <a:lnTo>
                        <a:pt x="257" y="373"/>
                      </a:lnTo>
                      <a:lnTo>
                        <a:pt x="259" y="374"/>
                      </a:lnTo>
                      <a:lnTo>
                        <a:pt x="264" y="373"/>
                      </a:lnTo>
                      <a:lnTo>
                        <a:pt x="264" y="371"/>
                      </a:lnTo>
                      <a:lnTo>
                        <a:pt x="265" y="370"/>
                      </a:lnTo>
                      <a:lnTo>
                        <a:pt x="267" y="368"/>
                      </a:lnTo>
                      <a:lnTo>
                        <a:pt x="267" y="367"/>
                      </a:lnTo>
                      <a:lnTo>
                        <a:pt x="269" y="367"/>
                      </a:lnTo>
                      <a:lnTo>
                        <a:pt x="269" y="368"/>
                      </a:lnTo>
                      <a:lnTo>
                        <a:pt x="270" y="365"/>
                      </a:lnTo>
                      <a:lnTo>
                        <a:pt x="271" y="365"/>
                      </a:lnTo>
                      <a:lnTo>
                        <a:pt x="272" y="363"/>
                      </a:lnTo>
                      <a:lnTo>
                        <a:pt x="272" y="360"/>
                      </a:lnTo>
                      <a:lnTo>
                        <a:pt x="274" y="360"/>
                      </a:lnTo>
                      <a:lnTo>
                        <a:pt x="276" y="363"/>
                      </a:lnTo>
                      <a:lnTo>
                        <a:pt x="277" y="359"/>
                      </a:lnTo>
                      <a:lnTo>
                        <a:pt x="278" y="359"/>
                      </a:lnTo>
                      <a:lnTo>
                        <a:pt x="280" y="358"/>
                      </a:lnTo>
                      <a:lnTo>
                        <a:pt x="282" y="357"/>
                      </a:lnTo>
                      <a:lnTo>
                        <a:pt x="280" y="354"/>
                      </a:lnTo>
                      <a:lnTo>
                        <a:pt x="282" y="356"/>
                      </a:lnTo>
                      <a:lnTo>
                        <a:pt x="283" y="356"/>
                      </a:lnTo>
                      <a:lnTo>
                        <a:pt x="286" y="354"/>
                      </a:lnTo>
                      <a:lnTo>
                        <a:pt x="289" y="352"/>
                      </a:lnTo>
                      <a:lnTo>
                        <a:pt x="292" y="352"/>
                      </a:lnTo>
                      <a:lnTo>
                        <a:pt x="292" y="351"/>
                      </a:lnTo>
                      <a:lnTo>
                        <a:pt x="293" y="351"/>
                      </a:lnTo>
                      <a:lnTo>
                        <a:pt x="294" y="351"/>
                      </a:lnTo>
                      <a:lnTo>
                        <a:pt x="294" y="350"/>
                      </a:lnTo>
                      <a:lnTo>
                        <a:pt x="295" y="348"/>
                      </a:lnTo>
                      <a:lnTo>
                        <a:pt x="294" y="347"/>
                      </a:lnTo>
                      <a:lnTo>
                        <a:pt x="297" y="346"/>
                      </a:lnTo>
                      <a:lnTo>
                        <a:pt x="298" y="347"/>
                      </a:lnTo>
                      <a:lnTo>
                        <a:pt x="299" y="346"/>
                      </a:lnTo>
                      <a:lnTo>
                        <a:pt x="300" y="347"/>
                      </a:lnTo>
                      <a:lnTo>
                        <a:pt x="300" y="346"/>
                      </a:lnTo>
                      <a:lnTo>
                        <a:pt x="301" y="346"/>
                      </a:lnTo>
                      <a:lnTo>
                        <a:pt x="303" y="345"/>
                      </a:lnTo>
                      <a:lnTo>
                        <a:pt x="304" y="345"/>
                      </a:lnTo>
                      <a:lnTo>
                        <a:pt x="305" y="346"/>
                      </a:lnTo>
                      <a:lnTo>
                        <a:pt x="306" y="347"/>
                      </a:lnTo>
                      <a:lnTo>
                        <a:pt x="306" y="346"/>
                      </a:lnTo>
                      <a:lnTo>
                        <a:pt x="309" y="345"/>
                      </a:lnTo>
                      <a:lnTo>
                        <a:pt x="311" y="343"/>
                      </a:lnTo>
                      <a:lnTo>
                        <a:pt x="311" y="342"/>
                      </a:lnTo>
                      <a:lnTo>
                        <a:pt x="312" y="342"/>
                      </a:lnTo>
                      <a:lnTo>
                        <a:pt x="315" y="342"/>
                      </a:lnTo>
                      <a:lnTo>
                        <a:pt x="314" y="341"/>
                      </a:lnTo>
                      <a:lnTo>
                        <a:pt x="314" y="340"/>
                      </a:lnTo>
                      <a:lnTo>
                        <a:pt x="310" y="340"/>
                      </a:lnTo>
                      <a:lnTo>
                        <a:pt x="310" y="339"/>
                      </a:lnTo>
                      <a:lnTo>
                        <a:pt x="311" y="339"/>
                      </a:lnTo>
                      <a:lnTo>
                        <a:pt x="311" y="337"/>
                      </a:lnTo>
                      <a:lnTo>
                        <a:pt x="314" y="337"/>
                      </a:lnTo>
                      <a:lnTo>
                        <a:pt x="315" y="337"/>
                      </a:lnTo>
                      <a:lnTo>
                        <a:pt x="315" y="335"/>
                      </a:lnTo>
                      <a:lnTo>
                        <a:pt x="312" y="334"/>
                      </a:lnTo>
                      <a:lnTo>
                        <a:pt x="311" y="333"/>
                      </a:lnTo>
                      <a:lnTo>
                        <a:pt x="311" y="331"/>
                      </a:lnTo>
                      <a:lnTo>
                        <a:pt x="315" y="334"/>
                      </a:lnTo>
                      <a:lnTo>
                        <a:pt x="315" y="331"/>
                      </a:lnTo>
                      <a:lnTo>
                        <a:pt x="315" y="330"/>
                      </a:lnTo>
                      <a:lnTo>
                        <a:pt x="315" y="334"/>
                      </a:lnTo>
                      <a:lnTo>
                        <a:pt x="316" y="334"/>
                      </a:lnTo>
                      <a:lnTo>
                        <a:pt x="322" y="333"/>
                      </a:lnTo>
                      <a:lnTo>
                        <a:pt x="323" y="333"/>
                      </a:lnTo>
                      <a:lnTo>
                        <a:pt x="324" y="335"/>
                      </a:lnTo>
                      <a:lnTo>
                        <a:pt x="323" y="337"/>
                      </a:lnTo>
                      <a:lnTo>
                        <a:pt x="326" y="337"/>
                      </a:lnTo>
                      <a:lnTo>
                        <a:pt x="328" y="336"/>
                      </a:lnTo>
                      <a:lnTo>
                        <a:pt x="328" y="333"/>
                      </a:lnTo>
                      <a:lnTo>
                        <a:pt x="331" y="333"/>
                      </a:lnTo>
                      <a:lnTo>
                        <a:pt x="331" y="331"/>
                      </a:lnTo>
                      <a:lnTo>
                        <a:pt x="333" y="333"/>
                      </a:lnTo>
                      <a:lnTo>
                        <a:pt x="334" y="335"/>
                      </a:lnTo>
                      <a:lnTo>
                        <a:pt x="334" y="333"/>
                      </a:lnTo>
                      <a:lnTo>
                        <a:pt x="334" y="330"/>
                      </a:lnTo>
                      <a:lnTo>
                        <a:pt x="335" y="329"/>
                      </a:lnTo>
                      <a:lnTo>
                        <a:pt x="338" y="329"/>
                      </a:lnTo>
                      <a:lnTo>
                        <a:pt x="339" y="328"/>
                      </a:lnTo>
                      <a:lnTo>
                        <a:pt x="339" y="325"/>
                      </a:lnTo>
                      <a:lnTo>
                        <a:pt x="338" y="324"/>
                      </a:lnTo>
                      <a:lnTo>
                        <a:pt x="339" y="320"/>
                      </a:lnTo>
                      <a:lnTo>
                        <a:pt x="339" y="319"/>
                      </a:lnTo>
                      <a:lnTo>
                        <a:pt x="339" y="324"/>
                      </a:lnTo>
                      <a:lnTo>
                        <a:pt x="341" y="325"/>
                      </a:lnTo>
                      <a:lnTo>
                        <a:pt x="343" y="325"/>
                      </a:lnTo>
                      <a:lnTo>
                        <a:pt x="344" y="327"/>
                      </a:lnTo>
                      <a:lnTo>
                        <a:pt x="344" y="328"/>
                      </a:lnTo>
                      <a:lnTo>
                        <a:pt x="347" y="327"/>
                      </a:lnTo>
                      <a:lnTo>
                        <a:pt x="349" y="327"/>
                      </a:lnTo>
                      <a:lnTo>
                        <a:pt x="351" y="325"/>
                      </a:lnTo>
                      <a:lnTo>
                        <a:pt x="354" y="324"/>
                      </a:lnTo>
                      <a:lnTo>
                        <a:pt x="355" y="323"/>
                      </a:lnTo>
                      <a:lnTo>
                        <a:pt x="354" y="325"/>
                      </a:lnTo>
                      <a:lnTo>
                        <a:pt x="355" y="325"/>
                      </a:lnTo>
                      <a:lnTo>
                        <a:pt x="360" y="327"/>
                      </a:lnTo>
                      <a:lnTo>
                        <a:pt x="362" y="327"/>
                      </a:lnTo>
                      <a:lnTo>
                        <a:pt x="366" y="327"/>
                      </a:lnTo>
                      <a:lnTo>
                        <a:pt x="368" y="324"/>
                      </a:lnTo>
                      <a:lnTo>
                        <a:pt x="372" y="323"/>
                      </a:lnTo>
                      <a:lnTo>
                        <a:pt x="371" y="320"/>
                      </a:lnTo>
                      <a:lnTo>
                        <a:pt x="372" y="323"/>
                      </a:lnTo>
                      <a:lnTo>
                        <a:pt x="373" y="320"/>
                      </a:lnTo>
                      <a:lnTo>
                        <a:pt x="373" y="323"/>
                      </a:lnTo>
                      <a:lnTo>
                        <a:pt x="374" y="323"/>
                      </a:lnTo>
                      <a:lnTo>
                        <a:pt x="374" y="322"/>
                      </a:lnTo>
                      <a:lnTo>
                        <a:pt x="377" y="319"/>
                      </a:lnTo>
                      <a:lnTo>
                        <a:pt x="375" y="320"/>
                      </a:lnTo>
                      <a:lnTo>
                        <a:pt x="378" y="319"/>
                      </a:lnTo>
                      <a:lnTo>
                        <a:pt x="378" y="314"/>
                      </a:lnTo>
                      <a:lnTo>
                        <a:pt x="380" y="313"/>
                      </a:lnTo>
                      <a:lnTo>
                        <a:pt x="383" y="313"/>
                      </a:lnTo>
                      <a:lnTo>
                        <a:pt x="383" y="311"/>
                      </a:lnTo>
                      <a:lnTo>
                        <a:pt x="385" y="308"/>
                      </a:lnTo>
                      <a:lnTo>
                        <a:pt x="387" y="307"/>
                      </a:lnTo>
                      <a:lnTo>
                        <a:pt x="386" y="303"/>
                      </a:lnTo>
                      <a:lnTo>
                        <a:pt x="385" y="302"/>
                      </a:lnTo>
                      <a:lnTo>
                        <a:pt x="384" y="301"/>
                      </a:lnTo>
                      <a:lnTo>
                        <a:pt x="387" y="297"/>
                      </a:lnTo>
                      <a:lnTo>
                        <a:pt x="387" y="295"/>
                      </a:lnTo>
                      <a:lnTo>
                        <a:pt x="390" y="293"/>
                      </a:lnTo>
                      <a:lnTo>
                        <a:pt x="392" y="291"/>
                      </a:lnTo>
                      <a:lnTo>
                        <a:pt x="395" y="289"/>
                      </a:lnTo>
                      <a:lnTo>
                        <a:pt x="395" y="287"/>
                      </a:lnTo>
                      <a:lnTo>
                        <a:pt x="397" y="284"/>
                      </a:lnTo>
                      <a:lnTo>
                        <a:pt x="400" y="283"/>
                      </a:lnTo>
                      <a:lnTo>
                        <a:pt x="401" y="279"/>
                      </a:lnTo>
                      <a:lnTo>
                        <a:pt x="402" y="278"/>
                      </a:lnTo>
                      <a:lnTo>
                        <a:pt x="406" y="277"/>
                      </a:lnTo>
                      <a:lnTo>
                        <a:pt x="409" y="274"/>
                      </a:lnTo>
                      <a:lnTo>
                        <a:pt x="409" y="271"/>
                      </a:lnTo>
                      <a:lnTo>
                        <a:pt x="411" y="268"/>
                      </a:lnTo>
                      <a:lnTo>
                        <a:pt x="413" y="267"/>
                      </a:lnTo>
                      <a:lnTo>
                        <a:pt x="415" y="266"/>
                      </a:lnTo>
                      <a:lnTo>
                        <a:pt x="418" y="262"/>
                      </a:lnTo>
                      <a:lnTo>
                        <a:pt x="419" y="259"/>
                      </a:lnTo>
                      <a:lnTo>
                        <a:pt x="421" y="261"/>
                      </a:lnTo>
                      <a:lnTo>
                        <a:pt x="424" y="261"/>
                      </a:lnTo>
                      <a:lnTo>
                        <a:pt x="424" y="260"/>
                      </a:lnTo>
                      <a:lnTo>
                        <a:pt x="429" y="260"/>
                      </a:lnTo>
                      <a:lnTo>
                        <a:pt x="429" y="257"/>
                      </a:lnTo>
                      <a:lnTo>
                        <a:pt x="426" y="256"/>
                      </a:lnTo>
                      <a:lnTo>
                        <a:pt x="426" y="253"/>
                      </a:lnTo>
                      <a:lnTo>
                        <a:pt x="429" y="251"/>
                      </a:lnTo>
                      <a:lnTo>
                        <a:pt x="431" y="250"/>
                      </a:lnTo>
                      <a:lnTo>
                        <a:pt x="436" y="247"/>
                      </a:lnTo>
                      <a:lnTo>
                        <a:pt x="437" y="245"/>
                      </a:lnTo>
                      <a:lnTo>
                        <a:pt x="441" y="244"/>
                      </a:lnTo>
                      <a:lnTo>
                        <a:pt x="442" y="244"/>
                      </a:lnTo>
                      <a:lnTo>
                        <a:pt x="443" y="240"/>
                      </a:lnTo>
                      <a:lnTo>
                        <a:pt x="446" y="240"/>
                      </a:lnTo>
                      <a:lnTo>
                        <a:pt x="447" y="242"/>
                      </a:lnTo>
                      <a:lnTo>
                        <a:pt x="449" y="240"/>
                      </a:lnTo>
                      <a:lnTo>
                        <a:pt x="452" y="242"/>
                      </a:lnTo>
                      <a:lnTo>
                        <a:pt x="453" y="242"/>
                      </a:lnTo>
                      <a:lnTo>
                        <a:pt x="453" y="238"/>
                      </a:lnTo>
                      <a:lnTo>
                        <a:pt x="455" y="237"/>
                      </a:lnTo>
                      <a:lnTo>
                        <a:pt x="455" y="236"/>
                      </a:lnTo>
                      <a:lnTo>
                        <a:pt x="455" y="233"/>
                      </a:lnTo>
                      <a:lnTo>
                        <a:pt x="458" y="233"/>
                      </a:lnTo>
                      <a:lnTo>
                        <a:pt x="460" y="232"/>
                      </a:lnTo>
                      <a:lnTo>
                        <a:pt x="461" y="228"/>
                      </a:lnTo>
                      <a:lnTo>
                        <a:pt x="463" y="227"/>
                      </a:lnTo>
                      <a:lnTo>
                        <a:pt x="465" y="228"/>
                      </a:lnTo>
                      <a:lnTo>
                        <a:pt x="467" y="227"/>
                      </a:lnTo>
                      <a:lnTo>
                        <a:pt x="470" y="227"/>
                      </a:lnTo>
                      <a:lnTo>
                        <a:pt x="470" y="226"/>
                      </a:lnTo>
                      <a:lnTo>
                        <a:pt x="466" y="223"/>
                      </a:lnTo>
                      <a:lnTo>
                        <a:pt x="466" y="222"/>
                      </a:lnTo>
                      <a:lnTo>
                        <a:pt x="470" y="220"/>
                      </a:lnTo>
                      <a:lnTo>
                        <a:pt x="471" y="217"/>
                      </a:lnTo>
                      <a:lnTo>
                        <a:pt x="467" y="214"/>
                      </a:lnTo>
                      <a:lnTo>
                        <a:pt x="464" y="215"/>
                      </a:lnTo>
                      <a:lnTo>
                        <a:pt x="461" y="217"/>
                      </a:lnTo>
                      <a:lnTo>
                        <a:pt x="460" y="217"/>
                      </a:lnTo>
                      <a:lnTo>
                        <a:pt x="460" y="215"/>
                      </a:lnTo>
                      <a:lnTo>
                        <a:pt x="463" y="213"/>
                      </a:lnTo>
                      <a:lnTo>
                        <a:pt x="465" y="209"/>
                      </a:lnTo>
                      <a:lnTo>
                        <a:pt x="469" y="200"/>
                      </a:lnTo>
                      <a:lnTo>
                        <a:pt x="467" y="198"/>
                      </a:lnTo>
                      <a:lnTo>
                        <a:pt x="471" y="194"/>
                      </a:lnTo>
                      <a:lnTo>
                        <a:pt x="471" y="192"/>
                      </a:lnTo>
                      <a:lnTo>
                        <a:pt x="467" y="191"/>
                      </a:lnTo>
                      <a:lnTo>
                        <a:pt x="467" y="186"/>
                      </a:lnTo>
                      <a:lnTo>
                        <a:pt x="463" y="183"/>
                      </a:lnTo>
                      <a:lnTo>
                        <a:pt x="461" y="185"/>
                      </a:lnTo>
                      <a:lnTo>
                        <a:pt x="461" y="183"/>
                      </a:lnTo>
                      <a:lnTo>
                        <a:pt x="459" y="179"/>
                      </a:lnTo>
                      <a:lnTo>
                        <a:pt x="458" y="177"/>
                      </a:lnTo>
                      <a:lnTo>
                        <a:pt x="453" y="174"/>
                      </a:lnTo>
                      <a:lnTo>
                        <a:pt x="451" y="169"/>
                      </a:lnTo>
                      <a:lnTo>
                        <a:pt x="451" y="167"/>
                      </a:lnTo>
                      <a:lnTo>
                        <a:pt x="444" y="159"/>
                      </a:lnTo>
                      <a:lnTo>
                        <a:pt x="444" y="153"/>
                      </a:lnTo>
                      <a:lnTo>
                        <a:pt x="442" y="150"/>
                      </a:lnTo>
                      <a:lnTo>
                        <a:pt x="440" y="150"/>
                      </a:lnTo>
                      <a:lnTo>
                        <a:pt x="435" y="151"/>
                      </a:lnTo>
                      <a:lnTo>
                        <a:pt x="435" y="141"/>
                      </a:lnTo>
                      <a:lnTo>
                        <a:pt x="432" y="137"/>
                      </a:lnTo>
                      <a:lnTo>
                        <a:pt x="431" y="128"/>
                      </a:lnTo>
                      <a:lnTo>
                        <a:pt x="432" y="127"/>
                      </a:lnTo>
                      <a:lnTo>
                        <a:pt x="432" y="125"/>
                      </a:lnTo>
                      <a:lnTo>
                        <a:pt x="431" y="125"/>
                      </a:lnTo>
                      <a:lnTo>
                        <a:pt x="430" y="124"/>
                      </a:lnTo>
                      <a:lnTo>
                        <a:pt x="437" y="110"/>
                      </a:lnTo>
                      <a:lnTo>
                        <a:pt x="441" y="108"/>
                      </a:lnTo>
                      <a:lnTo>
                        <a:pt x="441" y="106"/>
                      </a:lnTo>
                      <a:lnTo>
                        <a:pt x="438" y="103"/>
                      </a:lnTo>
                      <a:lnTo>
                        <a:pt x="436" y="105"/>
                      </a:lnTo>
                      <a:lnTo>
                        <a:pt x="432" y="103"/>
                      </a:lnTo>
                      <a:lnTo>
                        <a:pt x="430" y="107"/>
                      </a:lnTo>
                      <a:lnTo>
                        <a:pt x="425" y="94"/>
                      </a:lnTo>
                      <a:lnTo>
                        <a:pt x="419" y="94"/>
                      </a:lnTo>
                      <a:lnTo>
                        <a:pt x="417" y="83"/>
                      </a:lnTo>
                      <a:lnTo>
                        <a:pt x="411" y="78"/>
                      </a:lnTo>
                      <a:lnTo>
                        <a:pt x="409" y="67"/>
                      </a:lnTo>
                      <a:lnTo>
                        <a:pt x="404" y="67"/>
                      </a:lnTo>
                      <a:lnTo>
                        <a:pt x="402" y="63"/>
                      </a:lnTo>
                      <a:lnTo>
                        <a:pt x="401" y="62"/>
                      </a:lnTo>
                      <a:lnTo>
                        <a:pt x="401" y="55"/>
                      </a:lnTo>
                      <a:lnTo>
                        <a:pt x="398" y="53"/>
                      </a:lnTo>
                      <a:lnTo>
                        <a:pt x="396" y="51"/>
                      </a:lnTo>
                      <a:lnTo>
                        <a:pt x="394" y="54"/>
                      </a:lnTo>
                      <a:lnTo>
                        <a:pt x="391" y="53"/>
                      </a:lnTo>
                      <a:lnTo>
                        <a:pt x="390" y="49"/>
                      </a:lnTo>
                      <a:lnTo>
                        <a:pt x="391" y="39"/>
                      </a:lnTo>
                      <a:lnTo>
                        <a:pt x="389" y="32"/>
                      </a:lnTo>
                      <a:lnTo>
                        <a:pt x="390" y="23"/>
                      </a:lnTo>
                      <a:lnTo>
                        <a:pt x="389" y="23"/>
                      </a:lnTo>
                      <a:lnTo>
                        <a:pt x="384" y="26"/>
                      </a:lnTo>
                      <a:lnTo>
                        <a:pt x="379" y="31"/>
                      </a:lnTo>
                      <a:lnTo>
                        <a:pt x="377" y="37"/>
                      </a:lnTo>
                      <a:lnTo>
                        <a:pt x="371" y="48"/>
                      </a:lnTo>
                      <a:lnTo>
                        <a:pt x="366" y="49"/>
                      </a:lnTo>
                      <a:lnTo>
                        <a:pt x="364" y="53"/>
                      </a:lnTo>
                      <a:lnTo>
                        <a:pt x="360" y="49"/>
                      </a:lnTo>
                      <a:lnTo>
                        <a:pt x="357" y="49"/>
                      </a:lnTo>
                      <a:lnTo>
                        <a:pt x="357" y="48"/>
                      </a:lnTo>
                      <a:lnTo>
                        <a:pt x="362" y="44"/>
                      </a:lnTo>
                      <a:lnTo>
                        <a:pt x="361" y="42"/>
                      </a:lnTo>
                      <a:lnTo>
                        <a:pt x="355" y="39"/>
                      </a:lnTo>
                      <a:lnTo>
                        <a:pt x="356" y="37"/>
                      </a:lnTo>
                      <a:lnTo>
                        <a:pt x="358" y="34"/>
                      </a:lnTo>
                      <a:lnTo>
                        <a:pt x="358" y="31"/>
                      </a:lnTo>
                      <a:lnTo>
                        <a:pt x="350" y="25"/>
                      </a:lnTo>
                      <a:lnTo>
                        <a:pt x="350" y="21"/>
                      </a:lnTo>
                      <a:lnTo>
                        <a:pt x="347" y="20"/>
                      </a:lnTo>
                      <a:lnTo>
                        <a:pt x="340" y="20"/>
                      </a:lnTo>
                      <a:lnTo>
                        <a:pt x="334" y="15"/>
                      </a:lnTo>
                      <a:lnTo>
                        <a:pt x="331" y="16"/>
                      </a:lnTo>
                      <a:lnTo>
                        <a:pt x="328" y="15"/>
                      </a:lnTo>
                      <a:lnTo>
                        <a:pt x="326" y="13"/>
                      </a:lnTo>
                      <a:lnTo>
                        <a:pt x="323" y="11"/>
                      </a:lnTo>
                      <a:lnTo>
                        <a:pt x="320" y="8"/>
                      </a:lnTo>
                      <a:lnTo>
                        <a:pt x="317" y="7"/>
                      </a:lnTo>
                      <a:lnTo>
                        <a:pt x="318" y="4"/>
                      </a:lnTo>
                      <a:lnTo>
                        <a:pt x="317" y="0"/>
                      </a:lnTo>
                      <a:lnTo>
                        <a:pt x="314" y="0"/>
                      </a:lnTo>
                      <a:lnTo>
                        <a:pt x="311" y="2"/>
                      </a:lnTo>
                      <a:lnTo>
                        <a:pt x="311" y="4"/>
                      </a:lnTo>
                      <a:lnTo>
                        <a:pt x="309" y="9"/>
                      </a:lnTo>
                      <a:lnTo>
                        <a:pt x="309" y="10"/>
                      </a:lnTo>
                      <a:lnTo>
                        <a:pt x="304" y="44"/>
                      </a:lnTo>
                      <a:lnTo>
                        <a:pt x="281" y="48"/>
                      </a:lnTo>
                      <a:lnTo>
                        <a:pt x="282" y="62"/>
                      </a:lnTo>
                      <a:lnTo>
                        <a:pt x="257" y="74"/>
                      </a:lnTo>
                      <a:lnTo>
                        <a:pt x="225" y="66"/>
                      </a:lnTo>
                      <a:lnTo>
                        <a:pt x="226" y="80"/>
                      </a:lnTo>
                      <a:lnTo>
                        <a:pt x="213" y="78"/>
                      </a:lnTo>
                      <a:lnTo>
                        <a:pt x="211" y="83"/>
                      </a:lnTo>
                      <a:lnTo>
                        <a:pt x="204" y="80"/>
                      </a:lnTo>
                      <a:lnTo>
                        <a:pt x="196" y="85"/>
                      </a:lnTo>
                      <a:lnTo>
                        <a:pt x="196" y="91"/>
                      </a:lnTo>
                      <a:lnTo>
                        <a:pt x="180" y="107"/>
                      </a:lnTo>
                      <a:lnTo>
                        <a:pt x="175" y="101"/>
                      </a:lnTo>
                      <a:lnTo>
                        <a:pt x="156" y="110"/>
                      </a:lnTo>
                      <a:lnTo>
                        <a:pt x="138" y="128"/>
                      </a:lnTo>
                      <a:lnTo>
                        <a:pt x="130" y="127"/>
                      </a:lnTo>
                      <a:lnTo>
                        <a:pt x="103" y="142"/>
                      </a:lnTo>
                      <a:lnTo>
                        <a:pt x="100" y="154"/>
                      </a:lnTo>
                      <a:lnTo>
                        <a:pt x="95" y="156"/>
                      </a:lnTo>
                      <a:lnTo>
                        <a:pt x="80" y="182"/>
                      </a:lnTo>
                      <a:lnTo>
                        <a:pt x="59" y="137"/>
                      </a:lnTo>
                      <a:lnTo>
                        <a:pt x="46" y="137"/>
                      </a:lnTo>
                      <a:lnTo>
                        <a:pt x="36" y="125"/>
                      </a:lnTo>
                      <a:lnTo>
                        <a:pt x="20" y="137"/>
                      </a:lnTo>
                      <a:lnTo>
                        <a:pt x="18" y="143"/>
                      </a:lnTo>
                      <a:lnTo>
                        <a:pt x="27" y="151"/>
                      </a:lnTo>
                      <a:lnTo>
                        <a:pt x="25" y="186"/>
                      </a:lnTo>
                      <a:lnTo>
                        <a:pt x="34" y="197"/>
                      </a:lnTo>
                      <a:lnTo>
                        <a:pt x="32" y="204"/>
                      </a:lnTo>
                      <a:lnTo>
                        <a:pt x="27" y="220"/>
                      </a:lnTo>
                      <a:lnTo>
                        <a:pt x="23" y="222"/>
                      </a:lnTo>
                      <a:lnTo>
                        <a:pt x="21" y="227"/>
                      </a:lnTo>
                      <a:lnTo>
                        <a:pt x="19" y="231"/>
                      </a:lnTo>
                      <a:lnTo>
                        <a:pt x="19" y="234"/>
                      </a:lnTo>
                      <a:lnTo>
                        <a:pt x="14" y="238"/>
                      </a:lnTo>
                      <a:lnTo>
                        <a:pt x="12" y="244"/>
                      </a:lnTo>
                      <a:lnTo>
                        <a:pt x="6" y="244"/>
                      </a:lnTo>
                      <a:lnTo>
                        <a:pt x="4" y="245"/>
                      </a:lnTo>
                      <a:lnTo>
                        <a:pt x="4" y="248"/>
                      </a:lnTo>
                      <a:lnTo>
                        <a:pt x="10" y="250"/>
                      </a:lnTo>
                      <a:lnTo>
                        <a:pt x="10" y="253"/>
                      </a:lnTo>
                      <a:lnTo>
                        <a:pt x="8" y="255"/>
                      </a:lnTo>
                      <a:lnTo>
                        <a:pt x="4" y="255"/>
                      </a:lnTo>
                      <a:lnTo>
                        <a:pt x="2" y="257"/>
                      </a:lnTo>
                      <a:lnTo>
                        <a:pt x="2" y="261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" name="Freeform 200"/>
                <p:cNvSpPr>
                  <a:spLocks noChangeAspect="1"/>
                </p:cNvSpPr>
                <p:nvPr/>
              </p:nvSpPr>
              <p:spPr bwMode="auto">
                <a:xfrm>
                  <a:off x="6507487" y="2352779"/>
                  <a:ext cx="808086" cy="751027"/>
                </a:xfrm>
                <a:custGeom>
                  <a:avLst/>
                  <a:gdLst>
                    <a:gd name="T0" fmla="*/ 386005 w 471"/>
                    <a:gd name="T1" fmla="*/ 518598 h 444"/>
                    <a:gd name="T2" fmla="*/ 367134 w 471"/>
                    <a:gd name="T3" fmla="*/ 547409 h 444"/>
                    <a:gd name="T4" fmla="*/ 363702 w 471"/>
                    <a:gd name="T5" fmla="*/ 559272 h 444"/>
                    <a:gd name="T6" fmla="*/ 334538 w 471"/>
                    <a:gd name="T7" fmla="*/ 576220 h 444"/>
                    <a:gd name="T8" fmla="*/ 325960 w 471"/>
                    <a:gd name="T9" fmla="*/ 596557 h 444"/>
                    <a:gd name="T10" fmla="*/ 334538 w 471"/>
                    <a:gd name="T11" fmla="*/ 616894 h 444"/>
                    <a:gd name="T12" fmla="*/ 325960 w 471"/>
                    <a:gd name="T13" fmla="*/ 637231 h 444"/>
                    <a:gd name="T14" fmla="*/ 303657 w 471"/>
                    <a:gd name="T15" fmla="*/ 645705 h 444"/>
                    <a:gd name="T16" fmla="*/ 315666 w 471"/>
                    <a:gd name="T17" fmla="*/ 645705 h 444"/>
                    <a:gd name="T18" fmla="*/ 327675 w 471"/>
                    <a:gd name="T19" fmla="*/ 638926 h 444"/>
                    <a:gd name="T20" fmla="*/ 355125 w 471"/>
                    <a:gd name="T21" fmla="*/ 647400 h 444"/>
                    <a:gd name="T22" fmla="*/ 384289 w 471"/>
                    <a:gd name="T23" fmla="*/ 638926 h 444"/>
                    <a:gd name="T24" fmla="*/ 358556 w 471"/>
                    <a:gd name="T25" fmla="*/ 660958 h 444"/>
                    <a:gd name="T26" fmla="*/ 346547 w 471"/>
                    <a:gd name="T27" fmla="*/ 674516 h 444"/>
                    <a:gd name="T28" fmla="*/ 348262 w 471"/>
                    <a:gd name="T29" fmla="*/ 694853 h 444"/>
                    <a:gd name="T30" fmla="*/ 319097 w 471"/>
                    <a:gd name="T31" fmla="*/ 706716 h 444"/>
                    <a:gd name="T32" fmla="*/ 295079 w 471"/>
                    <a:gd name="T33" fmla="*/ 720275 h 444"/>
                    <a:gd name="T34" fmla="*/ 298511 w 471"/>
                    <a:gd name="T35" fmla="*/ 742306 h 444"/>
                    <a:gd name="T36" fmla="*/ 310520 w 471"/>
                    <a:gd name="T37" fmla="*/ 744001 h 444"/>
                    <a:gd name="T38" fmla="*/ 327675 w 471"/>
                    <a:gd name="T39" fmla="*/ 732138 h 444"/>
                    <a:gd name="T40" fmla="*/ 355125 w 471"/>
                    <a:gd name="T41" fmla="*/ 728748 h 444"/>
                    <a:gd name="T42" fmla="*/ 349978 w 471"/>
                    <a:gd name="T43" fmla="*/ 711801 h 444"/>
                    <a:gd name="T44" fmla="*/ 365418 w 471"/>
                    <a:gd name="T45" fmla="*/ 701632 h 444"/>
                    <a:gd name="T46" fmla="*/ 384289 w 471"/>
                    <a:gd name="T47" fmla="*/ 710106 h 444"/>
                    <a:gd name="T48" fmla="*/ 387721 w 471"/>
                    <a:gd name="T49" fmla="*/ 696548 h 444"/>
                    <a:gd name="T50" fmla="*/ 404876 w 471"/>
                    <a:gd name="T51" fmla="*/ 691464 h 444"/>
                    <a:gd name="T52" fmla="*/ 406592 w 471"/>
                    <a:gd name="T53" fmla="*/ 672821 h 444"/>
                    <a:gd name="T54" fmla="*/ 425463 w 471"/>
                    <a:gd name="T55" fmla="*/ 649094 h 444"/>
                    <a:gd name="T56" fmla="*/ 440904 w 471"/>
                    <a:gd name="T57" fmla="*/ 633842 h 444"/>
                    <a:gd name="T58" fmla="*/ 463206 w 471"/>
                    <a:gd name="T59" fmla="*/ 618589 h 444"/>
                    <a:gd name="T60" fmla="*/ 480362 w 471"/>
                    <a:gd name="T61" fmla="*/ 599946 h 444"/>
                    <a:gd name="T62" fmla="*/ 506095 w 471"/>
                    <a:gd name="T63" fmla="*/ 589778 h 444"/>
                    <a:gd name="T64" fmla="*/ 523251 w 471"/>
                    <a:gd name="T65" fmla="*/ 586388 h 444"/>
                    <a:gd name="T66" fmla="*/ 531829 w 471"/>
                    <a:gd name="T67" fmla="*/ 576220 h 444"/>
                    <a:gd name="T68" fmla="*/ 540407 w 471"/>
                    <a:gd name="T69" fmla="*/ 566051 h 444"/>
                    <a:gd name="T70" fmla="*/ 562709 w 471"/>
                    <a:gd name="T71" fmla="*/ 569441 h 444"/>
                    <a:gd name="T72" fmla="*/ 581581 w 471"/>
                    <a:gd name="T73" fmla="*/ 555882 h 444"/>
                    <a:gd name="T74" fmla="*/ 595305 w 471"/>
                    <a:gd name="T75" fmla="*/ 554188 h 444"/>
                    <a:gd name="T76" fmla="*/ 631333 w 471"/>
                    <a:gd name="T77" fmla="*/ 549103 h 444"/>
                    <a:gd name="T78" fmla="*/ 648488 w 471"/>
                    <a:gd name="T79" fmla="*/ 540630 h 444"/>
                    <a:gd name="T80" fmla="*/ 663929 w 471"/>
                    <a:gd name="T81" fmla="*/ 503345 h 444"/>
                    <a:gd name="T82" fmla="*/ 696524 w 471"/>
                    <a:gd name="T83" fmla="*/ 469450 h 444"/>
                    <a:gd name="T84" fmla="*/ 727405 w 471"/>
                    <a:gd name="T85" fmla="*/ 440639 h 444"/>
                    <a:gd name="T86" fmla="*/ 758285 w 471"/>
                    <a:gd name="T87" fmla="*/ 413522 h 444"/>
                    <a:gd name="T88" fmla="*/ 780588 w 471"/>
                    <a:gd name="T89" fmla="*/ 394880 h 444"/>
                    <a:gd name="T90" fmla="*/ 799459 w 471"/>
                    <a:gd name="T91" fmla="*/ 376238 h 444"/>
                    <a:gd name="T92" fmla="*/ 804606 w 471"/>
                    <a:gd name="T93" fmla="*/ 338953 h 444"/>
                    <a:gd name="T94" fmla="*/ 785734 w 471"/>
                    <a:gd name="T95" fmla="*/ 299973 h 444"/>
                    <a:gd name="T96" fmla="*/ 741129 w 471"/>
                    <a:gd name="T97" fmla="*/ 232183 h 444"/>
                    <a:gd name="T98" fmla="*/ 747992 w 471"/>
                    <a:gd name="T99" fmla="*/ 177950 h 444"/>
                    <a:gd name="T100" fmla="*/ 687947 w 471"/>
                    <a:gd name="T101" fmla="*/ 105075 h 444"/>
                    <a:gd name="T102" fmla="*/ 667360 w 471"/>
                    <a:gd name="T103" fmla="*/ 38980 h 444"/>
                    <a:gd name="T104" fmla="*/ 621039 w 471"/>
                    <a:gd name="T105" fmla="*/ 74570 h 444"/>
                    <a:gd name="T106" fmla="*/ 573003 w 471"/>
                    <a:gd name="T107" fmla="*/ 25421 h 444"/>
                    <a:gd name="T108" fmla="*/ 533545 w 471"/>
                    <a:gd name="T109" fmla="*/ 3390 h 444"/>
                    <a:gd name="T110" fmla="*/ 365418 w 471"/>
                    <a:gd name="T111" fmla="*/ 132192 h 444"/>
                    <a:gd name="T112" fmla="*/ 176704 w 471"/>
                    <a:gd name="T113" fmla="*/ 240656 h 444"/>
                    <a:gd name="T114" fmla="*/ 42889 w 471"/>
                    <a:gd name="T115" fmla="*/ 315226 h 444"/>
                    <a:gd name="T116" fmla="*/ 10293 w 471"/>
                    <a:gd name="T117" fmla="*/ 413522 h 4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71"/>
                    <a:gd name="T178" fmla="*/ 0 h 444"/>
                    <a:gd name="T179" fmla="*/ 471 w 471"/>
                    <a:gd name="T180" fmla="*/ 444 h 4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71" h="444">
                      <a:moveTo>
                        <a:pt x="232" y="293"/>
                      </a:moveTo>
                      <a:lnTo>
                        <a:pt x="232" y="294"/>
                      </a:lnTo>
                      <a:lnTo>
                        <a:pt x="230" y="295"/>
                      </a:lnTo>
                      <a:lnTo>
                        <a:pt x="229" y="296"/>
                      </a:lnTo>
                      <a:lnTo>
                        <a:pt x="229" y="297"/>
                      </a:lnTo>
                      <a:lnTo>
                        <a:pt x="229" y="299"/>
                      </a:lnTo>
                      <a:lnTo>
                        <a:pt x="230" y="300"/>
                      </a:lnTo>
                      <a:lnTo>
                        <a:pt x="229" y="302"/>
                      </a:lnTo>
                      <a:lnTo>
                        <a:pt x="227" y="303"/>
                      </a:lnTo>
                      <a:lnTo>
                        <a:pt x="225" y="306"/>
                      </a:lnTo>
                      <a:lnTo>
                        <a:pt x="221" y="307"/>
                      </a:lnTo>
                      <a:lnTo>
                        <a:pt x="223" y="308"/>
                      </a:lnTo>
                      <a:lnTo>
                        <a:pt x="223" y="311"/>
                      </a:lnTo>
                      <a:lnTo>
                        <a:pt x="223" y="312"/>
                      </a:lnTo>
                      <a:lnTo>
                        <a:pt x="221" y="313"/>
                      </a:lnTo>
                      <a:lnTo>
                        <a:pt x="219" y="314"/>
                      </a:lnTo>
                      <a:lnTo>
                        <a:pt x="218" y="316"/>
                      </a:lnTo>
                      <a:lnTo>
                        <a:pt x="218" y="318"/>
                      </a:lnTo>
                      <a:lnTo>
                        <a:pt x="214" y="322"/>
                      </a:lnTo>
                      <a:lnTo>
                        <a:pt x="214" y="323"/>
                      </a:lnTo>
                      <a:lnTo>
                        <a:pt x="212" y="323"/>
                      </a:lnTo>
                      <a:lnTo>
                        <a:pt x="213" y="324"/>
                      </a:lnTo>
                      <a:lnTo>
                        <a:pt x="215" y="324"/>
                      </a:lnTo>
                      <a:lnTo>
                        <a:pt x="217" y="324"/>
                      </a:lnTo>
                      <a:lnTo>
                        <a:pt x="217" y="325"/>
                      </a:lnTo>
                      <a:lnTo>
                        <a:pt x="214" y="327"/>
                      </a:lnTo>
                      <a:lnTo>
                        <a:pt x="213" y="328"/>
                      </a:lnTo>
                      <a:lnTo>
                        <a:pt x="212" y="328"/>
                      </a:lnTo>
                      <a:lnTo>
                        <a:pt x="209" y="330"/>
                      </a:lnTo>
                      <a:lnTo>
                        <a:pt x="212" y="330"/>
                      </a:lnTo>
                      <a:lnTo>
                        <a:pt x="211" y="331"/>
                      </a:lnTo>
                      <a:lnTo>
                        <a:pt x="209" y="333"/>
                      </a:lnTo>
                      <a:lnTo>
                        <a:pt x="206" y="334"/>
                      </a:lnTo>
                      <a:lnTo>
                        <a:pt x="204" y="333"/>
                      </a:lnTo>
                      <a:lnTo>
                        <a:pt x="202" y="334"/>
                      </a:lnTo>
                      <a:lnTo>
                        <a:pt x="201" y="335"/>
                      </a:lnTo>
                      <a:lnTo>
                        <a:pt x="200" y="335"/>
                      </a:lnTo>
                      <a:lnTo>
                        <a:pt x="200" y="336"/>
                      </a:lnTo>
                      <a:lnTo>
                        <a:pt x="198" y="339"/>
                      </a:lnTo>
                      <a:lnTo>
                        <a:pt x="195" y="340"/>
                      </a:lnTo>
                      <a:lnTo>
                        <a:pt x="194" y="340"/>
                      </a:lnTo>
                      <a:lnTo>
                        <a:pt x="192" y="341"/>
                      </a:lnTo>
                      <a:lnTo>
                        <a:pt x="190" y="343"/>
                      </a:lnTo>
                      <a:lnTo>
                        <a:pt x="189" y="345"/>
                      </a:lnTo>
                      <a:lnTo>
                        <a:pt x="189" y="346"/>
                      </a:lnTo>
                      <a:lnTo>
                        <a:pt x="191" y="348"/>
                      </a:lnTo>
                      <a:lnTo>
                        <a:pt x="190" y="350"/>
                      </a:lnTo>
                      <a:lnTo>
                        <a:pt x="189" y="351"/>
                      </a:lnTo>
                      <a:lnTo>
                        <a:pt x="190" y="351"/>
                      </a:lnTo>
                      <a:lnTo>
                        <a:pt x="190" y="352"/>
                      </a:lnTo>
                      <a:lnTo>
                        <a:pt x="191" y="353"/>
                      </a:lnTo>
                      <a:lnTo>
                        <a:pt x="192" y="353"/>
                      </a:lnTo>
                      <a:lnTo>
                        <a:pt x="194" y="354"/>
                      </a:lnTo>
                      <a:lnTo>
                        <a:pt x="194" y="353"/>
                      </a:lnTo>
                      <a:lnTo>
                        <a:pt x="196" y="356"/>
                      </a:lnTo>
                      <a:lnTo>
                        <a:pt x="195" y="358"/>
                      </a:lnTo>
                      <a:lnTo>
                        <a:pt x="194" y="358"/>
                      </a:lnTo>
                      <a:lnTo>
                        <a:pt x="196" y="362"/>
                      </a:lnTo>
                      <a:lnTo>
                        <a:pt x="197" y="362"/>
                      </a:lnTo>
                      <a:lnTo>
                        <a:pt x="195" y="364"/>
                      </a:lnTo>
                      <a:lnTo>
                        <a:pt x="195" y="367"/>
                      </a:lnTo>
                      <a:lnTo>
                        <a:pt x="196" y="368"/>
                      </a:lnTo>
                      <a:lnTo>
                        <a:pt x="195" y="367"/>
                      </a:lnTo>
                      <a:lnTo>
                        <a:pt x="192" y="369"/>
                      </a:lnTo>
                      <a:lnTo>
                        <a:pt x="194" y="369"/>
                      </a:lnTo>
                      <a:lnTo>
                        <a:pt x="192" y="370"/>
                      </a:lnTo>
                      <a:lnTo>
                        <a:pt x="189" y="371"/>
                      </a:lnTo>
                      <a:lnTo>
                        <a:pt x="190" y="374"/>
                      </a:lnTo>
                      <a:lnTo>
                        <a:pt x="191" y="376"/>
                      </a:lnTo>
                      <a:lnTo>
                        <a:pt x="190" y="376"/>
                      </a:lnTo>
                      <a:lnTo>
                        <a:pt x="189" y="375"/>
                      </a:lnTo>
                      <a:lnTo>
                        <a:pt x="185" y="374"/>
                      </a:lnTo>
                      <a:lnTo>
                        <a:pt x="185" y="375"/>
                      </a:lnTo>
                      <a:lnTo>
                        <a:pt x="183" y="374"/>
                      </a:lnTo>
                      <a:lnTo>
                        <a:pt x="181" y="374"/>
                      </a:lnTo>
                      <a:lnTo>
                        <a:pt x="181" y="377"/>
                      </a:lnTo>
                      <a:lnTo>
                        <a:pt x="180" y="377"/>
                      </a:lnTo>
                      <a:lnTo>
                        <a:pt x="178" y="379"/>
                      </a:lnTo>
                      <a:lnTo>
                        <a:pt x="178" y="380"/>
                      </a:lnTo>
                      <a:lnTo>
                        <a:pt x="177" y="381"/>
                      </a:lnTo>
                      <a:lnTo>
                        <a:pt x="178" y="382"/>
                      </a:lnTo>
                      <a:lnTo>
                        <a:pt x="177" y="383"/>
                      </a:lnTo>
                      <a:lnTo>
                        <a:pt x="178" y="385"/>
                      </a:lnTo>
                      <a:lnTo>
                        <a:pt x="179" y="383"/>
                      </a:lnTo>
                      <a:lnTo>
                        <a:pt x="180" y="382"/>
                      </a:lnTo>
                      <a:lnTo>
                        <a:pt x="181" y="380"/>
                      </a:lnTo>
                      <a:lnTo>
                        <a:pt x="183" y="377"/>
                      </a:lnTo>
                      <a:lnTo>
                        <a:pt x="185" y="377"/>
                      </a:lnTo>
                      <a:lnTo>
                        <a:pt x="185" y="379"/>
                      </a:lnTo>
                      <a:lnTo>
                        <a:pt x="184" y="381"/>
                      </a:lnTo>
                      <a:lnTo>
                        <a:pt x="183" y="383"/>
                      </a:lnTo>
                      <a:lnTo>
                        <a:pt x="181" y="383"/>
                      </a:lnTo>
                      <a:lnTo>
                        <a:pt x="184" y="383"/>
                      </a:lnTo>
                      <a:lnTo>
                        <a:pt x="186" y="385"/>
                      </a:lnTo>
                      <a:lnTo>
                        <a:pt x="189" y="385"/>
                      </a:lnTo>
                      <a:lnTo>
                        <a:pt x="190" y="381"/>
                      </a:lnTo>
                      <a:lnTo>
                        <a:pt x="190" y="380"/>
                      </a:lnTo>
                      <a:lnTo>
                        <a:pt x="189" y="379"/>
                      </a:lnTo>
                      <a:lnTo>
                        <a:pt x="190" y="379"/>
                      </a:lnTo>
                      <a:lnTo>
                        <a:pt x="191" y="377"/>
                      </a:lnTo>
                      <a:lnTo>
                        <a:pt x="194" y="380"/>
                      </a:lnTo>
                      <a:lnTo>
                        <a:pt x="194" y="381"/>
                      </a:lnTo>
                      <a:lnTo>
                        <a:pt x="195" y="382"/>
                      </a:lnTo>
                      <a:lnTo>
                        <a:pt x="195" y="383"/>
                      </a:lnTo>
                      <a:lnTo>
                        <a:pt x="196" y="385"/>
                      </a:lnTo>
                      <a:lnTo>
                        <a:pt x="198" y="383"/>
                      </a:lnTo>
                      <a:lnTo>
                        <a:pt x="202" y="383"/>
                      </a:lnTo>
                      <a:lnTo>
                        <a:pt x="202" y="382"/>
                      </a:lnTo>
                      <a:lnTo>
                        <a:pt x="204" y="383"/>
                      </a:lnTo>
                      <a:lnTo>
                        <a:pt x="207" y="382"/>
                      </a:lnTo>
                      <a:lnTo>
                        <a:pt x="209" y="381"/>
                      </a:lnTo>
                      <a:lnTo>
                        <a:pt x="208" y="379"/>
                      </a:lnTo>
                      <a:lnTo>
                        <a:pt x="209" y="379"/>
                      </a:lnTo>
                      <a:lnTo>
                        <a:pt x="211" y="380"/>
                      </a:lnTo>
                      <a:lnTo>
                        <a:pt x="212" y="381"/>
                      </a:lnTo>
                      <a:lnTo>
                        <a:pt x="214" y="380"/>
                      </a:lnTo>
                      <a:lnTo>
                        <a:pt x="217" y="380"/>
                      </a:lnTo>
                      <a:lnTo>
                        <a:pt x="219" y="379"/>
                      </a:lnTo>
                      <a:lnTo>
                        <a:pt x="221" y="377"/>
                      </a:lnTo>
                      <a:lnTo>
                        <a:pt x="224" y="377"/>
                      </a:lnTo>
                      <a:lnTo>
                        <a:pt x="223" y="380"/>
                      </a:lnTo>
                      <a:lnTo>
                        <a:pt x="221" y="380"/>
                      </a:lnTo>
                      <a:lnTo>
                        <a:pt x="219" y="381"/>
                      </a:lnTo>
                      <a:lnTo>
                        <a:pt x="218" y="381"/>
                      </a:lnTo>
                      <a:lnTo>
                        <a:pt x="215" y="382"/>
                      </a:lnTo>
                      <a:lnTo>
                        <a:pt x="213" y="381"/>
                      </a:lnTo>
                      <a:lnTo>
                        <a:pt x="212" y="383"/>
                      </a:lnTo>
                      <a:lnTo>
                        <a:pt x="212" y="387"/>
                      </a:lnTo>
                      <a:lnTo>
                        <a:pt x="211" y="388"/>
                      </a:lnTo>
                      <a:lnTo>
                        <a:pt x="209" y="390"/>
                      </a:lnTo>
                      <a:lnTo>
                        <a:pt x="208" y="391"/>
                      </a:lnTo>
                      <a:lnTo>
                        <a:pt x="206" y="392"/>
                      </a:lnTo>
                      <a:lnTo>
                        <a:pt x="203" y="391"/>
                      </a:lnTo>
                      <a:lnTo>
                        <a:pt x="201" y="392"/>
                      </a:lnTo>
                      <a:lnTo>
                        <a:pt x="203" y="394"/>
                      </a:lnTo>
                      <a:lnTo>
                        <a:pt x="204" y="394"/>
                      </a:lnTo>
                      <a:lnTo>
                        <a:pt x="204" y="397"/>
                      </a:lnTo>
                      <a:lnTo>
                        <a:pt x="202" y="396"/>
                      </a:lnTo>
                      <a:lnTo>
                        <a:pt x="203" y="398"/>
                      </a:lnTo>
                      <a:lnTo>
                        <a:pt x="202" y="398"/>
                      </a:lnTo>
                      <a:lnTo>
                        <a:pt x="202" y="399"/>
                      </a:lnTo>
                      <a:lnTo>
                        <a:pt x="203" y="400"/>
                      </a:lnTo>
                      <a:lnTo>
                        <a:pt x="206" y="402"/>
                      </a:lnTo>
                      <a:lnTo>
                        <a:pt x="207" y="403"/>
                      </a:lnTo>
                      <a:lnTo>
                        <a:pt x="209" y="403"/>
                      </a:lnTo>
                      <a:lnTo>
                        <a:pt x="209" y="404"/>
                      </a:lnTo>
                      <a:lnTo>
                        <a:pt x="209" y="407"/>
                      </a:lnTo>
                      <a:lnTo>
                        <a:pt x="208" y="407"/>
                      </a:lnTo>
                      <a:lnTo>
                        <a:pt x="207" y="409"/>
                      </a:lnTo>
                      <a:lnTo>
                        <a:pt x="203" y="410"/>
                      </a:lnTo>
                      <a:lnTo>
                        <a:pt x="201" y="411"/>
                      </a:lnTo>
                      <a:lnTo>
                        <a:pt x="200" y="413"/>
                      </a:lnTo>
                      <a:lnTo>
                        <a:pt x="197" y="415"/>
                      </a:lnTo>
                      <a:lnTo>
                        <a:pt x="195" y="416"/>
                      </a:lnTo>
                      <a:lnTo>
                        <a:pt x="191" y="416"/>
                      </a:lnTo>
                      <a:lnTo>
                        <a:pt x="187" y="413"/>
                      </a:lnTo>
                      <a:lnTo>
                        <a:pt x="187" y="414"/>
                      </a:lnTo>
                      <a:lnTo>
                        <a:pt x="186" y="415"/>
                      </a:lnTo>
                      <a:lnTo>
                        <a:pt x="185" y="419"/>
                      </a:lnTo>
                      <a:lnTo>
                        <a:pt x="186" y="417"/>
                      </a:lnTo>
                      <a:lnTo>
                        <a:pt x="186" y="419"/>
                      </a:lnTo>
                      <a:lnTo>
                        <a:pt x="186" y="421"/>
                      </a:lnTo>
                      <a:lnTo>
                        <a:pt x="184" y="421"/>
                      </a:lnTo>
                      <a:lnTo>
                        <a:pt x="181" y="422"/>
                      </a:lnTo>
                      <a:lnTo>
                        <a:pt x="179" y="423"/>
                      </a:lnTo>
                      <a:lnTo>
                        <a:pt x="179" y="425"/>
                      </a:lnTo>
                      <a:lnTo>
                        <a:pt x="177" y="425"/>
                      </a:lnTo>
                      <a:lnTo>
                        <a:pt x="175" y="423"/>
                      </a:lnTo>
                      <a:lnTo>
                        <a:pt x="173" y="423"/>
                      </a:lnTo>
                      <a:lnTo>
                        <a:pt x="172" y="425"/>
                      </a:lnTo>
                      <a:lnTo>
                        <a:pt x="169" y="427"/>
                      </a:lnTo>
                      <a:lnTo>
                        <a:pt x="169" y="428"/>
                      </a:lnTo>
                      <a:lnTo>
                        <a:pt x="171" y="430"/>
                      </a:lnTo>
                      <a:lnTo>
                        <a:pt x="173" y="428"/>
                      </a:lnTo>
                      <a:lnTo>
                        <a:pt x="174" y="431"/>
                      </a:lnTo>
                      <a:lnTo>
                        <a:pt x="173" y="431"/>
                      </a:lnTo>
                      <a:lnTo>
                        <a:pt x="172" y="432"/>
                      </a:lnTo>
                      <a:lnTo>
                        <a:pt x="171" y="432"/>
                      </a:lnTo>
                      <a:lnTo>
                        <a:pt x="172" y="436"/>
                      </a:lnTo>
                      <a:lnTo>
                        <a:pt x="174" y="438"/>
                      </a:lnTo>
                      <a:lnTo>
                        <a:pt x="174" y="439"/>
                      </a:lnTo>
                      <a:lnTo>
                        <a:pt x="172" y="439"/>
                      </a:lnTo>
                      <a:lnTo>
                        <a:pt x="172" y="440"/>
                      </a:lnTo>
                      <a:lnTo>
                        <a:pt x="173" y="442"/>
                      </a:lnTo>
                      <a:lnTo>
                        <a:pt x="174" y="444"/>
                      </a:lnTo>
                      <a:lnTo>
                        <a:pt x="177" y="444"/>
                      </a:lnTo>
                      <a:lnTo>
                        <a:pt x="179" y="444"/>
                      </a:lnTo>
                      <a:lnTo>
                        <a:pt x="179" y="442"/>
                      </a:lnTo>
                      <a:lnTo>
                        <a:pt x="180" y="440"/>
                      </a:lnTo>
                      <a:lnTo>
                        <a:pt x="181" y="439"/>
                      </a:lnTo>
                      <a:lnTo>
                        <a:pt x="181" y="437"/>
                      </a:lnTo>
                      <a:lnTo>
                        <a:pt x="179" y="438"/>
                      </a:lnTo>
                      <a:lnTo>
                        <a:pt x="180" y="437"/>
                      </a:lnTo>
                      <a:lnTo>
                        <a:pt x="183" y="437"/>
                      </a:lnTo>
                      <a:lnTo>
                        <a:pt x="185" y="437"/>
                      </a:lnTo>
                      <a:lnTo>
                        <a:pt x="186" y="436"/>
                      </a:lnTo>
                      <a:lnTo>
                        <a:pt x="186" y="434"/>
                      </a:lnTo>
                      <a:lnTo>
                        <a:pt x="189" y="434"/>
                      </a:lnTo>
                      <a:lnTo>
                        <a:pt x="191" y="434"/>
                      </a:lnTo>
                      <a:lnTo>
                        <a:pt x="191" y="432"/>
                      </a:lnTo>
                      <a:lnTo>
                        <a:pt x="192" y="434"/>
                      </a:lnTo>
                      <a:lnTo>
                        <a:pt x="194" y="433"/>
                      </a:lnTo>
                      <a:lnTo>
                        <a:pt x="194" y="434"/>
                      </a:lnTo>
                      <a:lnTo>
                        <a:pt x="195" y="434"/>
                      </a:lnTo>
                      <a:lnTo>
                        <a:pt x="197" y="434"/>
                      </a:lnTo>
                      <a:lnTo>
                        <a:pt x="198" y="434"/>
                      </a:lnTo>
                      <a:lnTo>
                        <a:pt x="200" y="432"/>
                      </a:lnTo>
                      <a:lnTo>
                        <a:pt x="201" y="430"/>
                      </a:lnTo>
                      <a:lnTo>
                        <a:pt x="203" y="427"/>
                      </a:lnTo>
                      <a:lnTo>
                        <a:pt x="207" y="430"/>
                      </a:lnTo>
                      <a:lnTo>
                        <a:pt x="209" y="428"/>
                      </a:lnTo>
                      <a:lnTo>
                        <a:pt x="212" y="427"/>
                      </a:lnTo>
                      <a:lnTo>
                        <a:pt x="213" y="428"/>
                      </a:lnTo>
                      <a:lnTo>
                        <a:pt x="213" y="425"/>
                      </a:lnTo>
                      <a:lnTo>
                        <a:pt x="211" y="423"/>
                      </a:lnTo>
                      <a:lnTo>
                        <a:pt x="208" y="422"/>
                      </a:lnTo>
                      <a:lnTo>
                        <a:pt x="206" y="422"/>
                      </a:lnTo>
                      <a:lnTo>
                        <a:pt x="204" y="421"/>
                      </a:lnTo>
                      <a:lnTo>
                        <a:pt x="203" y="421"/>
                      </a:lnTo>
                      <a:lnTo>
                        <a:pt x="204" y="420"/>
                      </a:lnTo>
                      <a:lnTo>
                        <a:pt x="207" y="419"/>
                      </a:lnTo>
                      <a:lnTo>
                        <a:pt x="208" y="417"/>
                      </a:lnTo>
                      <a:lnTo>
                        <a:pt x="209" y="416"/>
                      </a:lnTo>
                      <a:lnTo>
                        <a:pt x="207" y="416"/>
                      </a:lnTo>
                      <a:lnTo>
                        <a:pt x="207" y="415"/>
                      </a:lnTo>
                      <a:lnTo>
                        <a:pt x="208" y="414"/>
                      </a:lnTo>
                      <a:lnTo>
                        <a:pt x="211" y="414"/>
                      </a:lnTo>
                      <a:lnTo>
                        <a:pt x="213" y="415"/>
                      </a:lnTo>
                      <a:lnTo>
                        <a:pt x="214" y="415"/>
                      </a:lnTo>
                      <a:lnTo>
                        <a:pt x="213" y="414"/>
                      </a:lnTo>
                      <a:lnTo>
                        <a:pt x="211" y="411"/>
                      </a:lnTo>
                      <a:lnTo>
                        <a:pt x="213" y="411"/>
                      </a:lnTo>
                      <a:lnTo>
                        <a:pt x="215" y="411"/>
                      </a:lnTo>
                      <a:lnTo>
                        <a:pt x="215" y="413"/>
                      </a:lnTo>
                      <a:lnTo>
                        <a:pt x="218" y="413"/>
                      </a:lnTo>
                      <a:lnTo>
                        <a:pt x="218" y="414"/>
                      </a:lnTo>
                      <a:lnTo>
                        <a:pt x="219" y="417"/>
                      </a:lnTo>
                      <a:lnTo>
                        <a:pt x="221" y="419"/>
                      </a:lnTo>
                      <a:lnTo>
                        <a:pt x="221" y="420"/>
                      </a:lnTo>
                      <a:lnTo>
                        <a:pt x="224" y="419"/>
                      </a:lnTo>
                      <a:lnTo>
                        <a:pt x="225" y="417"/>
                      </a:lnTo>
                      <a:lnTo>
                        <a:pt x="225" y="416"/>
                      </a:lnTo>
                      <a:lnTo>
                        <a:pt x="223" y="415"/>
                      </a:lnTo>
                      <a:lnTo>
                        <a:pt x="221" y="415"/>
                      </a:lnTo>
                      <a:lnTo>
                        <a:pt x="221" y="414"/>
                      </a:lnTo>
                      <a:lnTo>
                        <a:pt x="219" y="411"/>
                      </a:lnTo>
                      <a:lnTo>
                        <a:pt x="220" y="410"/>
                      </a:lnTo>
                      <a:lnTo>
                        <a:pt x="224" y="410"/>
                      </a:lnTo>
                      <a:lnTo>
                        <a:pt x="226" y="413"/>
                      </a:lnTo>
                      <a:lnTo>
                        <a:pt x="226" y="411"/>
                      </a:lnTo>
                      <a:lnTo>
                        <a:pt x="225" y="411"/>
                      </a:lnTo>
                      <a:lnTo>
                        <a:pt x="224" y="410"/>
                      </a:lnTo>
                      <a:lnTo>
                        <a:pt x="224" y="408"/>
                      </a:lnTo>
                      <a:lnTo>
                        <a:pt x="225" y="408"/>
                      </a:lnTo>
                      <a:lnTo>
                        <a:pt x="226" y="409"/>
                      </a:lnTo>
                      <a:lnTo>
                        <a:pt x="229" y="411"/>
                      </a:lnTo>
                      <a:lnTo>
                        <a:pt x="230" y="410"/>
                      </a:lnTo>
                      <a:lnTo>
                        <a:pt x="231" y="408"/>
                      </a:lnTo>
                      <a:lnTo>
                        <a:pt x="232" y="407"/>
                      </a:lnTo>
                      <a:lnTo>
                        <a:pt x="236" y="408"/>
                      </a:lnTo>
                      <a:lnTo>
                        <a:pt x="235" y="405"/>
                      </a:lnTo>
                      <a:lnTo>
                        <a:pt x="234" y="403"/>
                      </a:lnTo>
                      <a:lnTo>
                        <a:pt x="234" y="402"/>
                      </a:lnTo>
                      <a:lnTo>
                        <a:pt x="235" y="403"/>
                      </a:lnTo>
                      <a:lnTo>
                        <a:pt x="237" y="402"/>
                      </a:lnTo>
                      <a:lnTo>
                        <a:pt x="240" y="400"/>
                      </a:lnTo>
                      <a:lnTo>
                        <a:pt x="241" y="399"/>
                      </a:lnTo>
                      <a:lnTo>
                        <a:pt x="240" y="398"/>
                      </a:lnTo>
                      <a:lnTo>
                        <a:pt x="238" y="398"/>
                      </a:lnTo>
                      <a:lnTo>
                        <a:pt x="237" y="397"/>
                      </a:lnTo>
                      <a:lnTo>
                        <a:pt x="236" y="397"/>
                      </a:lnTo>
                      <a:lnTo>
                        <a:pt x="235" y="396"/>
                      </a:lnTo>
                      <a:lnTo>
                        <a:pt x="238" y="397"/>
                      </a:lnTo>
                      <a:lnTo>
                        <a:pt x="238" y="394"/>
                      </a:lnTo>
                      <a:lnTo>
                        <a:pt x="238" y="393"/>
                      </a:lnTo>
                      <a:lnTo>
                        <a:pt x="243" y="390"/>
                      </a:lnTo>
                      <a:lnTo>
                        <a:pt x="244" y="388"/>
                      </a:lnTo>
                      <a:lnTo>
                        <a:pt x="247" y="387"/>
                      </a:lnTo>
                      <a:lnTo>
                        <a:pt x="247" y="385"/>
                      </a:lnTo>
                      <a:lnTo>
                        <a:pt x="248" y="383"/>
                      </a:lnTo>
                      <a:lnTo>
                        <a:pt x="247" y="383"/>
                      </a:lnTo>
                      <a:lnTo>
                        <a:pt x="246" y="382"/>
                      </a:lnTo>
                      <a:lnTo>
                        <a:pt x="247" y="382"/>
                      </a:lnTo>
                      <a:lnTo>
                        <a:pt x="248" y="382"/>
                      </a:lnTo>
                      <a:lnTo>
                        <a:pt x="249" y="381"/>
                      </a:lnTo>
                      <a:lnTo>
                        <a:pt x="249" y="379"/>
                      </a:lnTo>
                      <a:lnTo>
                        <a:pt x="253" y="377"/>
                      </a:lnTo>
                      <a:lnTo>
                        <a:pt x="253" y="376"/>
                      </a:lnTo>
                      <a:lnTo>
                        <a:pt x="254" y="376"/>
                      </a:lnTo>
                      <a:lnTo>
                        <a:pt x="257" y="374"/>
                      </a:lnTo>
                      <a:lnTo>
                        <a:pt x="257" y="373"/>
                      </a:lnTo>
                      <a:lnTo>
                        <a:pt x="259" y="374"/>
                      </a:lnTo>
                      <a:lnTo>
                        <a:pt x="264" y="373"/>
                      </a:lnTo>
                      <a:lnTo>
                        <a:pt x="264" y="371"/>
                      </a:lnTo>
                      <a:lnTo>
                        <a:pt x="265" y="370"/>
                      </a:lnTo>
                      <a:lnTo>
                        <a:pt x="267" y="368"/>
                      </a:lnTo>
                      <a:lnTo>
                        <a:pt x="267" y="367"/>
                      </a:lnTo>
                      <a:lnTo>
                        <a:pt x="269" y="367"/>
                      </a:lnTo>
                      <a:lnTo>
                        <a:pt x="269" y="368"/>
                      </a:lnTo>
                      <a:lnTo>
                        <a:pt x="270" y="365"/>
                      </a:lnTo>
                      <a:lnTo>
                        <a:pt x="271" y="365"/>
                      </a:lnTo>
                      <a:lnTo>
                        <a:pt x="272" y="363"/>
                      </a:lnTo>
                      <a:lnTo>
                        <a:pt x="272" y="360"/>
                      </a:lnTo>
                      <a:lnTo>
                        <a:pt x="274" y="360"/>
                      </a:lnTo>
                      <a:lnTo>
                        <a:pt x="276" y="363"/>
                      </a:lnTo>
                      <a:lnTo>
                        <a:pt x="277" y="359"/>
                      </a:lnTo>
                      <a:lnTo>
                        <a:pt x="278" y="359"/>
                      </a:lnTo>
                      <a:lnTo>
                        <a:pt x="280" y="358"/>
                      </a:lnTo>
                      <a:lnTo>
                        <a:pt x="282" y="357"/>
                      </a:lnTo>
                      <a:lnTo>
                        <a:pt x="280" y="354"/>
                      </a:lnTo>
                      <a:lnTo>
                        <a:pt x="282" y="356"/>
                      </a:lnTo>
                      <a:lnTo>
                        <a:pt x="283" y="356"/>
                      </a:lnTo>
                      <a:lnTo>
                        <a:pt x="286" y="354"/>
                      </a:lnTo>
                      <a:lnTo>
                        <a:pt x="289" y="352"/>
                      </a:lnTo>
                      <a:lnTo>
                        <a:pt x="292" y="352"/>
                      </a:lnTo>
                      <a:lnTo>
                        <a:pt x="292" y="351"/>
                      </a:lnTo>
                      <a:lnTo>
                        <a:pt x="293" y="351"/>
                      </a:lnTo>
                      <a:lnTo>
                        <a:pt x="294" y="351"/>
                      </a:lnTo>
                      <a:lnTo>
                        <a:pt x="294" y="350"/>
                      </a:lnTo>
                      <a:lnTo>
                        <a:pt x="295" y="348"/>
                      </a:lnTo>
                      <a:lnTo>
                        <a:pt x="294" y="347"/>
                      </a:lnTo>
                      <a:lnTo>
                        <a:pt x="297" y="346"/>
                      </a:lnTo>
                      <a:lnTo>
                        <a:pt x="298" y="347"/>
                      </a:lnTo>
                      <a:lnTo>
                        <a:pt x="299" y="346"/>
                      </a:lnTo>
                      <a:lnTo>
                        <a:pt x="300" y="347"/>
                      </a:lnTo>
                      <a:lnTo>
                        <a:pt x="300" y="346"/>
                      </a:lnTo>
                      <a:lnTo>
                        <a:pt x="301" y="346"/>
                      </a:lnTo>
                      <a:lnTo>
                        <a:pt x="303" y="345"/>
                      </a:lnTo>
                      <a:lnTo>
                        <a:pt x="304" y="345"/>
                      </a:lnTo>
                      <a:lnTo>
                        <a:pt x="305" y="346"/>
                      </a:lnTo>
                      <a:lnTo>
                        <a:pt x="306" y="347"/>
                      </a:lnTo>
                      <a:lnTo>
                        <a:pt x="306" y="346"/>
                      </a:lnTo>
                      <a:lnTo>
                        <a:pt x="309" y="345"/>
                      </a:lnTo>
                      <a:lnTo>
                        <a:pt x="311" y="343"/>
                      </a:lnTo>
                      <a:lnTo>
                        <a:pt x="311" y="342"/>
                      </a:lnTo>
                      <a:lnTo>
                        <a:pt x="312" y="342"/>
                      </a:lnTo>
                      <a:lnTo>
                        <a:pt x="315" y="342"/>
                      </a:lnTo>
                      <a:lnTo>
                        <a:pt x="314" y="341"/>
                      </a:lnTo>
                      <a:lnTo>
                        <a:pt x="314" y="340"/>
                      </a:lnTo>
                      <a:lnTo>
                        <a:pt x="310" y="340"/>
                      </a:lnTo>
                      <a:lnTo>
                        <a:pt x="310" y="339"/>
                      </a:lnTo>
                      <a:lnTo>
                        <a:pt x="311" y="339"/>
                      </a:lnTo>
                      <a:lnTo>
                        <a:pt x="311" y="337"/>
                      </a:lnTo>
                      <a:lnTo>
                        <a:pt x="314" y="337"/>
                      </a:lnTo>
                      <a:lnTo>
                        <a:pt x="315" y="337"/>
                      </a:lnTo>
                      <a:lnTo>
                        <a:pt x="315" y="335"/>
                      </a:lnTo>
                      <a:lnTo>
                        <a:pt x="312" y="334"/>
                      </a:lnTo>
                      <a:lnTo>
                        <a:pt x="311" y="333"/>
                      </a:lnTo>
                      <a:lnTo>
                        <a:pt x="311" y="331"/>
                      </a:lnTo>
                      <a:lnTo>
                        <a:pt x="315" y="334"/>
                      </a:lnTo>
                      <a:lnTo>
                        <a:pt x="315" y="331"/>
                      </a:lnTo>
                      <a:lnTo>
                        <a:pt x="315" y="330"/>
                      </a:lnTo>
                      <a:lnTo>
                        <a:pt x="315" y="334"/>
                      </a:lnTo>
                      <a:lnTo>
                        <a:pt x="316" y="334"/>
                      </a:lnTo>
                      <a:lnTo>
                        <a:pt x="322" y="333"/>
                      </a:lnTo>
                      <a:lnTo>
                        <a:pt x="323" y="333"/>
                      </a:lnTo>
                      <a:lnTo>
                        <a:pt x="324" y="335"/>
                      </a:lnTo>
                      <a:lnTo>
                        <a:pt x="323" y="337"/>
                      </a:lnTo>
                      <a:lnTo>
                        <a:pt x="326" y="337"/>
                      </a:lnTo>
                      <a:lnTo>
                        <a:pt x="328" y="336"/>
                      </a:lnTo>
                      <a:lnTo>
                        <a:pt x="328" y="333"/>
                      </a:lnTo>
                      <a:lnTo>
                        <a:pt x="331" y="333"/>
                      </a:lnTo>
                      <a:lnTo>
                        <a:pt x="331" y="331"/>
                      </a:lnTo>
                      <a:lnTo>
                        <a:pt x="333" y="333"/>
                      </a:lnTo>
                      <a:lnTo>
                        <a:pt x="334" y="335"/>
                      </a:lnTo>
                      <a:lnTo>
                        <a:pt x="334" y="333"/>
                      </a:lnTo>
                      <a:lnTo>
                        <a:pt x="334" y="330"/>
                      </a:lnTo>
                      <a:lnTo>
                        <a:pt x="335" y="329"/>
                      </a:lnTo>
                      <a:lnTo>
                        <a:pt x="338" y="329"/>
                      </a:lnTo>
                      <a:lnTo>
                        <a:pt x="339" y="328"/>
                      </a:lnTo>
                      <a:lnTo>
                        <a:pt x="339" y="325"/>
                      </a:lnTo>
                      <a:lnTo>
                        <a:pt x="338" y="324"/>
                      </a:lnTo>
                      <a:lnTo>
                        <a:pt x="339" y="320"/>
                      </a:lnTo>
                      <a:lnTo>
                        <a:pt x="339" y="319"/>
                      </a:lnTo>
                      <a:lnTo>
                        <a:pt x="339" y="324"/>
                      </a:lnTo>
                      <a:lnTo>
                        <a:pt x="341" y="325"/>
                      </a:lnTo>
                      <a:lnTo>
                        <a:pt x="343" y="325"/>
                      </a:lnTo>
                      <a:lnTo>
                        <a:pt x="344" y="327"/>
                      </a:lnTo>
                      <a:lnTo>
                        <a:pt x="344" y="328"/>
                      </a:lnTo>
                      <a:lnTo>
                        <a:pt x="347" y="327"/>
                      </a:lnTo>
                      <a:lnTo>
                        <a:pt x="349" y="327"/>
                      </a:lnTo>
                      <a:lnTo>
                        <a:pt x="351" y="325"/>
                      </a:lnTo>
                      <a:lnTo>
                        <a:pt x="354" y="324"/>
                      </a:lnTo>
                      <a:lnTo>
                        <a:pt x="355" y="323"/>
                      </a:lnTo>
                      <a:lnTo>
                        <a:pt x="354" y="325"/>
                      </a:lnTo>
                      <a:lnTo>
                        <a:pt x="355" y="325"/>
                      </a:lnTo>
                      <a:lnTo>
                        <a:pt x="360" y="327"/>
                      </a:lnTo>
                      <a:lnTo>
                        <a:pt x="362" y="327"/>
                      </a:lnTo>
                      <a:lnTo>
                        <a:pt x="366" y="327"/>
                      </a:lnTo>
                      <a:lnTo>
                        <a:pt x="368" y="324"/>
                      </a:lnTo>
                      <a:lnTo>
                        <a:pt x="372" y="323"/>
                      </a:lnTo>
                      <a:lnTo>
                        <a:pt x="371" y="320"/>
                      </a:lnTo>
                      <a:lnTo>
                        <a:pt x="372" y="323"/>
                      </a:lnTo>
                      <a:lnTo>
                        <a:pt x="373" y="320"/>
                      </a:lnTo>
                      <a:lnTo>
                        <a:pt x="373" y="323"/>
                      </a:lnTo>
                      <a:lnTo>
                        <a:pt x="374" y="323"/>
                      </a:lnTo>
                      <a:lnTo>
                        <a:pt x="374" y="322"/>
                      </a:lnTo>
                      <a:lnTo>
                        <a:pt x="377" y="319"/>
                      </a:lnTo>
                      <a:lnTo>
                        <a:pt x="375" y="320"/>
                      </a:lnTo>
                      <a:lnTo>
                        <a:pt x="378" y="319"/>
                      </a:lnTo>
                      <a:lnTo>
                        <a:pt x="378" y="314"/>
                      </a:lnTo>
                      <a:lnTo>
                        <a:pt x="380" y="313"/>
                      </a:lnTo>
                      <a:lnTo>
                        <a:pt x="383" y="313"/>
                      </a:lnTo>
                      <a:lnTo>
                        <a:pt x="383" y="311"/>
                      </a:lnTo>
                      <a:lnTo>
                        <a:pt x="385" y="308"/>
                      </a:lnTo>
                      <a:lnTo>
                        <a:pt x="387" y="307"/>
                      </a:lnTo>
                      <a:lnTo>
                        <a:pt x="386" y="303"/>
                      </a:lnTo>
                      <a:lnTo>
                        <a:pt x="385" y="302"/>
                      </a:lnTo>
                      <a:lnTo>
                        <a:pt x="384" y="301"/>
                      </a:lnTo>
                      <a:lnTo>
                        <a:pt x="387" y="297"/>
                      </a:lnTo>
                      <a:lnTo>
                        <a:pt x="387" y="295"/>
                      </a:lnTo>
                      <a:lnTo>
                        <a:pt x="390" y="293"/>
                      </a:lnTo>
                      <a:lnTo>
                        <a:pt x="392" y="291"/>
                      </a:lnTo>
                      <a:lnTo>
                        <a:pt x="395" y="289"/>
                      </a:lnTo>
                      <a:lnTo>
                        <a:pt x="395" y="287"/>
                      </a:lnTo>
                      <a:lnTo>
                        <a:pt x="397" y="284"/>
                      </a:lnTo>
                      <a:lnTo>
                        <a:pt x="400" y="283"/>
                      </a:lnTo>
                      <a:lnTo>
                        <a:pt x="401" y="279"/>
                      </a:lnTo>
                      <a:lnTo>
                        <a:pt x="402" y="278"/>
                      </a:lnTo>
                      <a:lnTo>
                        <a:pt x="406" y="277"/>
                      </a:lnTo>
                      <a:lnTo>
                        <a:pt x="409" y="274"/>
                      </a:lnTo>
                      <a:lnTo>
                        <a:pt x="409" y="271"/>
                      </a:lnTo>
                      <a:lnTo>
                        <a:pt x="411" y="268"/>
                      </a:lnTo>
                      <a:lnTo>
                        <a:pt x="413" y="267"/>
                      </a:lnTo>
                      <a:lnTo>
                        <a:pt x="415" y="266"/>
                      </a:lnTo>
                      <a:lnTo>
                        <a:pt x="418" y="262"/>
                      </a:lnTo>
                      <a:lnTo>
                        <a:pt x="419" y="259"/>
                      </a:lnTo>
                      <a:lnTo>
                        <a:pt x="421" y="261"/>
                      </a:lnTo>
                      <a:lnTo>
                        <a:pt x="424" y="261"/>
                      </a:lnTo>
                      <a:lnTo>
                        <a:pt x="424" y="260"/>
                      </a:lnTo>
                      <a:lnTo>
                        <a:pt x="429" y="260"/>
                      </a:lnTo>
                      <a:lnTo>
                        <a:pt x="429" y="257"/>
                      </a:lnTo>
                      <a:lnTo>
                        <a:pt x="426" y="256"/>
                      </a:lnTo>
                      <a:lnTo>
                        <a:pt x="426" y="253"/>
                      </a:lnTo>
                      <a:lnTo>
                        <a:pt x="429" y="251"/>
                      </a:lnTo>
                      <a:lnTo>
                        <a:pt x="431" y="250"/>
                      </a:lnTo>
                      <a:lnTo>
                        <a:pt x="436" y="247"/>
                      </a:lnTo>
                      <a:lnTo>
                        <a:pt x="437" y="245"/>
                      </a:lnTo>
                      <a:lnTo>
                        <a:pt x="441" y="244"/>
                      </a:lnTo>
                      <a:lnTo>
                        <a:pt x="442" y="244"/>
                      </a:lnTo>
                      <a:lnTo>
                        <a:pt x="443" y="240"/>
                      </a:lnTo>
                      <a:lnTo>
                        <a:pt x="446" y="240"/>
                      </a:lnTo>
                      <a:lnTo>
                        <a:pt x="447" y="242"/>
                      </a:lnTo>
                      <a:lnTo>
                        <a:pt x="449" y="240"/>
                      </a:lnTo>
                      <a:lnTo>
                        <a:pt x="452" y="242"/>
                      </a:lnTo>
                      <a:lnTo>
                        <a:pt x="453" y="242"/>
                      </a:lnTo>
                      <a:lnTo>
                        <a:pt x="453" y="238"/>
                      </a:lnTo>
                      <a:lnTo>
                        <a:pt x="455" y="237"/>
                      </a:lnTo>
                      <a:lnTo>
                        <a:pt x="455" y="236"/>
                      </a:lnTo>
                      <a:lnTo>
                        <a:pt x="455" y="233"/>
                      </a:lnTo>
                      <a:lnTo>
                        <a:pt x="458" y="233"/>
                      </a:lnTo>
                      <a:lnTo>
                        <a:pt x="460" y="232"/>
                      </a:lnTo>
                      <a:lnTo>
                        <a:pt x="461" y="228"/>
                      </a:lnTo>
                      <a:lnTo>
                        <a:pt x="463" y="227"/>
                      </a:lnTo>
                      <a:lnTo>
                        <a:pt x="465" y="228"/>
                      </a:lnTo>
                      <a:lnTo>
                        <a:pt x="467" y="227"/>
                      </a:lnTo>
                      <a:lnTo>
                        <a:pt x="470" y="227"/>
                      </a:lnTo>
                      <a:lnTo>
                        <a:pt x="470" y="226"/>
                      </a:lnTo>
                      <a:lnTo>
                        <a:pt x="466" y="223"/>
                      </a:lnTo>
                      <a:lnTo>
                        <a:pt x="466" y="222"/>
                      </a:lnTo>
                      <a:lnTo>
                        <a:pt x="470" y="220"/>
                      </a:lnTo>
                      <a:lnTo>
                        <a:pt x="471" y="217"/>
                      </a:lnTo>
                      <a:lnTo>
                        <a:pt x="467" y="214"/>
                      </a:lnTo>
                      <a:lnTo>
                        <a:pt x="464" y="215"/>
                      </a:lnTo>
                      <a:lnTo>
                        <a:pt x="461" y="217"/>
                      </a:lnTo>
                      <a:lnTo>
                        <a:pt x="460" y="217"/>
                      </a:lnTo>
                      <a:lnTo>
                        <a:pt x="460" y="215"/>
                      </a:lnTo>
                      <a:lnTo>
                        <a:pt x="463" y="213"/>
                      </a:lnTo>
                      <a:lnTo>
                        <a:pt x="465" y="209"/>
                      </a:lnTo>
                      <a:lnTo>
                        <a:pt x="469" y="200"/>
                      </a:lnTo>
                      <a:lnTo>
                        <a:pt x="467" y="198"/>
                      </a:lnTo>
                      <a:lnTo>
                        <a:pt x="471" y="194"/>
                      </a:lnTo>
                      <a:lnTo>
                        <a:pt x="471" y="192"/>
                      </a:lnTo>
                      <a:lnTo>
                        <a:pt x="467" y="191"/>
                      </a:lnTo>
                      <a:lnTo>
                        <a:pt x="467" y="186"/>
                      </a:lnTo>
                      <a:lnTo>
                        <a:pt x="463" y="183"/>
                      </a:lnTo>
                      <a:lnTo>
                        <a:pt x="461" y="185"/>
                      </a:lnTo>
                      <a:lnTo>
                        <a:pt x="461" y="183"/>
                      </a:lnTo>
                      <a:lnTo>
                        <a:pt x="459" y="179"/>
                      </a:lnTo>
                      <a:lnTo>
                        <a:pt x="458" y="177"/>
                      </a:lnTo>
                      <a:lnTo>
                        <a:pt x="453" y="174"/>
                      </a:lnTo>
                      <a:lnTo>
                        <a:pt x="451" y="169"/>
                      </a:lnTo>
                      <a:lnTo>
                        <a:pt x="451" y="167"/>
                      </a:lnTo>
                      <a:lnTo>
                        <a:pt x="444" y="159"/>
                      </a:lnTo>
                      <a:lnTo>
                        <a:pt x="444" y="153"/>
                      </a:lnTo>
                      <a:lnTo>
                        <a:pt x="442" y="150"/>
                      </a:lnTo>
                      <a:lnTo>
                        <a:pt x="440" y="150"/>
                      </a:lnTo>
                      <a:lnTo>
                        <a:pt x="435" y="151"/>
                      </a:lnTo>
                      <a:lnTo>
                        <a:pt x="435" y="141"/>
                      </a:lnTo>
                      <a:lnTo>
                        <a:pt x="432" y="137"/>
                      </a:lnTo>
                      <a:lnTo>
                        <a:pt x="431" y="128"/>
                      </a:lnTo>
                      <a:lnTo>
                        <a:pt x="432" y="127"/>
                      </a:lnTo>
                      <a:lnTo>
                        <a:pt x="432" y="125"/>
                      </a:lnTo>
                      <a:lnTo>
                        <a:pt x="431" y="125"/>
                      </a:lnTo>
                      <a:lnTo>
                        <a:pt x="430" y="124"/>
                      </a:lnTo>
                      <a:lnTo>
                        <a:pt x="437" y="110"/>
                      </a:lnTo>
                      <a:lnTo>
                        <a:pt x="441" y="108"/>
                      </a:lnTo>
                      <a:lnTo>
                        <a:pt x="441" y="106"/>
                      </a:lnTo>
                      <a:lnTo>
                        <a:pt x="438" y="103"/>
                      </a:lnTo>
                      <a:lnTo>
                        <a:pt x="436" y="105"/>
                      </a:lnTo>
                      <a:lnTo>
                        <a:pt x="432" y="103"/>
                      </a:lnTo>
                      <a:lnTo>
                        <a:pt x="430" y="107"/>
                      </a:lnTo>
                      <a:lnTo>
                        <a:pt x="425" y="94"/>
                      </a:lnTo>
                      <a:lnTo>
                        <a:pt x="419" y="94"/>
                      </a:lnTo>
                      <a:lnTo>
                        <a:pt x="417" y="83"/>
                      </a:lnTo>
                      <a:lnTo>
                        <a:pt x="411" y="78"/>
                      </a:lnTo>
                      <a:lnTo>
                        <a:pt x="409" y="67"/>
                      </a:lnTo>
                      <a:lnTo>
                        <a:pt x="404" y="67"/>
                      </a:lnTo>
                      <a:lnTo>
                        <a:pt x="402" y="63"/>
                      </a:lnTo>
                      <a:lnTo>
                        <a:pt x="401" y="62"/>
                      </a:lnTo>
                      <a:lnTo>
                        <a:pt x="401" y="55"/>
                      </a:lnTo>
                      <a:lnTo>
                        <a:pt x="398" y="53"/>
                      </a:lnTo>
                      <a:lnTo>
                        <a:pt x="396" y="51"/>
                      </a:lnTo>
                      <a:lnTo>
                        <a:pt x="394" y="54"/>
                      </a:lnTo>
                      <a:lnTo>
                        <a:pt x="391" y="53"/>
                      </a:lnTo>
                      <a:lnTo>
                        <a:pt x="390" y="49"/>
                      </a:lnTo>
                      <a:lnTo>
                        <a:pt x="391" y="39"/>
                      </a:lnTo>
                      <a:lnTo>
                        <a:pt x="389" y="32"/>
                      </a:lnTo>
                      <a:lnTo>
                        <a:pt x="390" y="23"/>
                      </a:lnTo>
                      <a:lnTo>
                        <a:pt x="389" y="23"/>
                      </a:lnTo>
                      <a:lnTo>
                        <a:pt x="384" y="26"/>
                      </a:lnTo>
                      <a:lnTo>
                        <a:pt x="379" y="31"/>
                      </a:lnTo>
                      <a:lnTo>
                        <a:pt x="377" y="37"/>
                      </a:lnTo>
                      <a:lnTo>
                        <a:pt x="371" y="48"/>
                      </a:lnTo>
                      <a:lnTo>
                        <a:pt x="366" y="49"/>
                      </a:lnTo>
                      <a:lnTo>
                        <a:pt x="364" y="53"/>
                      </a:lnTo>
                      <a:lnTo>
                        <a:pt x="360" y="49"/>
                      </a:lnTo>
                      <a:lnTo>
                        <a:pt x="357" y="49"/>
                      </a:lnTo>
                      <a:lnTo>
                        <a:pt x="357" y="48"/>
                      </a:lnTo>
                      <a:lnTo>
                        <a:pt x="362" y="44"/>
                      </a:lnTo>
                      <a:lnTo>
                        <a:pt x="361" y="42"/>
                      </a:lnTo>
                      <a:lnTo>
                        <a:pt x="355" y="39"/>
                      </a:lnTo>
                      <a:lnTo>
                        <a:pt x="356" y="37"/>
                      </a:lnTo>
                      <a:lnTo>
                        <a:pt x="358" y="34"/>
                      </a:lnTo>
                      <a:lnTo>
                        <a:pt x="358" y="31"/>
                      </a:lnTo>
                      <a:lnTo>
                        <a:pt x="350" y="25"/>
                      </a:lnTo>
                      <a:lnTo>
                        <a:pt x="350" y="21"/>
                      </a:lnTo>
                      <a:lnTo>
                        <a:pt x="347" y="20"/>
                      </a:lnTo>
                      <a:lnTo>
                        <a:pt x="340" y="20"/>
                      </a:lnTo>
                      <a:lnTo>
                        <a:pt x="334" y="15"/>
                      </a:lnTo>
                      <a:lnTo>
                        <a:pt x="331" y="16"/>
                      </a:lnTo>
                      <a:lnTo>
                        <a:pt x="328" y="15"/>
                      </a:lnTo>
                      <a:lnTo>
                        <a:pt x="326" y="13"/>
                      </a:lnTo>
                      <a:lnTo>
                        <a:pt x="323" y="11"/>
                      </a:lnTo>
                      <a:lnTo>
                        <a:pt x="320" y="8"/>
                      </a:lnTo>
                      <a:lnTo>
                        <a:pt x="317" y="7"/>
                      </a:lnTo>
                      <a:lnTo>
                        <a:pt x="318" y="4"/>
                      </a:lnTo>
                      <a:lnTo>
                        <a:pt x="317" y="0"/>
                      </a:lnTo>
                      <a:lnTo>
                        <a:pt x="314" y="0"/>
                      </a:lnTo>
                      <a:lnTo>
                        <a:pt x="311" y="2"/>
                      </a:lnTo>
                      <a:lnTo>
                        <a:pt x="311" y="4"/>
                      </a:lnTo>
                      <a:lnTo>
                        <a:pt x="309" y="9"/>
                      </a:lnTo>
                      <a:lnTo>
                        <a:pt x="309" y="10"/>
                      </a:lnTo>
                      <a:lnTo>
                        <a:pt x="304" y="44"/>
                      </a:lnTo>
                      <a:lnTo>
                        <a:pt x="281" y="48"/>
                      </a:lnTo>
                      <a:lnTo>
                        <a:pt x="282" y="62"/>
                      </a:lnTo>
                      <a:lnTo>
                        <a:pt x="257" y="74"/>
                      </a:lnTo>
                      <a:lnTo>
                        <a:pt x="225" y="66"/>
                      </a:lnTo>
                      <a:lnTo>
                        <a:pt x="226" y="80"/>
                      </a:lnTo>
                      <a:lnTo>
                        <a:pt x="213" y="78"/>
                      </a:lnTo>
                      <a:lnTo>
                        <a:pt x="211" y="83"/>
                      </a:lnTo>
                      <a:lnTo>
                        <a:pt x="204" y="80"/>
                      </a:lnTo>
                      <a:lnTo>
                        <a:pt x="196" y="85"/>
                      </a:lnTo>
                      <a:lnTo>
                        <a:pt x="196" y="91"/>
                      </a:lnTo>
                      <a:lnTo>
                        <a:pt x="180" y="107"/>
                      </a:lnTo>
                      <a:lnTo>
                        <a:pt x="175" y="101"/>
                      </a:lnTo>
                      <a:lnTo>
                        <a:pt x="156" y="110"/>
                      </a:lnTo>
                      <a:lnTo>
                        <a:pt x="138" y="128"/>
                      </a:lnTo>
                      <a:lnTo>
                        <a:pt x="130" y="127"/>
                      </a:lnTo>
                      <a:lnTo>
                        <a:pt x="103" y="142"/>
                      </a:lnTo>
                      <a:lnTo>
                        <a:pt x="100" y="154"/>
                      </a:lnTo>
                      <a:lnTo>
                        <a:pt x="95" y="156"/>
                      </a:lnTo>
                      <a:lnTo>
                        <a:pt x="80" y="182"/>
                      </a:lnTo>
                      <a:lnTo>
                        <a:pt x="59" y="137"/>
                      </a:lnTo>
                      <a:lnTo>
                        <a:pt x="46" y="137"/>
                      </a:lnTo>
                      <a:lnTo>
                        <a:pt x="36" y="125"/>
                      </a:lnTo>
                      <a:lnTo>
                        <a:pt x="20" y="137"/>
                      </a:lnTo>
                      <a:lnTo>
                        <a:pt x="18" y="143"/>
                      </a:lnTo>
                      <a:lnTo>
                        <a:pt x="27" y="151"/>
                      </a:lnTo>
                      <a:lnTo>
                        <a:pt x="25" y="186"/>
                      </a:lnTo>
                      <a:lnTo>
                        <a:pt x="34" y="197"/>
                      </a:lnTo>
                      <a:lnTo>
                        <a:pt x="32" y="204"/>
                      </a:lnTo>
                      <a:lnTo>
                        <a:pt x="27" y="220"/>
                      </a:lnTo>
                      <a:lnTo>
                        <a:pt x="23" y="222"/>
                      </a:lnTo>
                      <a:lnTo>
                        <a:pt x="21" y="227"/>
                      </a:lnTo>
                      <a:lnTo>
                        <a:pt x="19" y="231"/>
                      </a:lnTo>
                      <a:lnTo>
                        <a:pt x="19" y="234"/>
                      </a:lnTo>
                      <a:lnTo>
                        <a:pt x="14" y="238"/>
                      </a:lnTo>
                      <a:lnTo>
                        <a:pt x="12" y="244"/>
                      </a:lnTo>
                      <a:lnTo>
                        <a:pt x="6" y="244"/>
                      </a:lnTo>
                      <a:lnTo>
                        <a:pt x="4" y="245"/>
                      </a:lnTo>
                      <a:lnTo>
                        <a:pt x="4" y="248"/>
                      </a:lnTo>
                      <a:lnTo>
                        <a:pt x="10" y="250"/>
                      </a:lnTo>
                      <a:lnTo>
                        <a:pt x="10" y="253"/>
                      </a:lnTo>
                      <a:lnTo>
                        <a:pt x="8" y="255"/>
                      </a:lnTo>
                      <a:lnTo>
                        <a:pt x="4" y="255"/>
                      </a:lnTo>
                      <a:lnTo>
                        <a:pt x="2" y="257"/>
                      </a:lnTo>
                      <a:lnTo>
                        <a:pt x="2" y="261"/>
                      </a:lnTo>
                      <a:lnTo>
                        <a:pt x="0" y="267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7" name="Freeform 201"/>
                <p:cNvSpPr>
                  <a:spLocks noChangeAspect="1"/>
                </p:cNvSpPr>
                <p:nvPr/>
              </p:nvSpPr>
              <p:spPr bwMode="auto">
                <a:xfrm>
                  <a:off x="6507487" y="2756392"/>
                  <a:ext cx="413778" cy="170301"/>
                </a:xfrm>
                <a:custGeom>
                  <a:avLst/>
                  <a:gdLst>
                    <a:gd name="T0" fmla="*/ 5159 w 240"/>
                    <a:gd name="T1" fmla="*/ 58932 h 98"/>
                    <a:gd name="T2" fmla="*/ 36116 w 240"/>
                    <a:gd name="T3" fmla="*/ 65865 h 98"/>
                    <a:gd name="T4" fmla="*/ 46434 w 240"/>
                    <a:gd name="T5" fmla="*/ 88398 h 98"/>
                    <a:gd name="T6" fmla="*/ 84270 w 240"/>
                    <a:gd name="T7" fmla="*/ 90131 h 98"/>
                    <a:gd name="T8" fmla="*/ 99748 w 240"/>
                    <a:gd name="T9" fmla="*/ 133464 h 98"/>
                    <a:gd name="T10" fmla="*/ 123825 w 240"/>
                    <a:gd name="T11" fmla="*/ 159463 h 98"/>
                    <a:gd name="T12" fmla="*/ 132424 w 240"/>
                    <a:gd name="T13" fmla="*/ 168130 h 98"/>
                    <a:gd name="T14" fmla="*/ 134144 w 240"/>
                    <a:gd name="T15" fmla="*/ 164663 h 98"/>
                    <a:gd name="T16" fmla="*/ 147902 w 240"/>
                    <a:gd name="T17" fmla="*/ 155997 h 98"/>
                    <a:gd name="T18" fmla="*/ 161660 w 240"/>
                    <a:gd name="T19" fmla="*/ 149063 h 98"/>
                    <a:gd name="T20" fmla="*/ 178858 w 240"/>
                    <a:gd name="T21" fmla="*/ 140397 h 98"/>
                    <a:gd name="T22" fmla="*/ 187457 w 240"/>
                    <a:gd name="T23" fmla="*/ 133464 h 98"/>
                    <a:gd name="T24" fmla="*/ 201216 w 240"/>
                    <a:gd name="T25" fmla="*/ 124797 h 98"/>
                    <a:gd name="T26" fmla="*/ 202935 w 240"/>
                    <a:gd name="T27" fmla="*/ 110931 h 98"/>
                    <a:gd name="T28" fmla="*/ 209815 w 240"/>
                    <a:gd name="T29" fmla="*/ 103998 h 98"/>
                    <a:gd name="T30" fmla="*/ 209815 w 240"/>
                    <a:gd name="T31" fmla="*/ 97065 h 98"/>
                    <a:gd name="T32" fmla="*/ 211534 w 240"/>
                    <a:gd name="T33" fmla="*/ 86665 h 98"/>
                    <a:gd name="T34" fmla="*/ 220133 w 240"/>
                    <a:gd name="T35" fmla="*/ 79732 h 98"/>
                    <a:gd name="T36" fmla="*/ 230452 w 240"/>
                    <a:gd name="T37" fmla="*/ 67599 h 98"/>
                    <a:gd name="T38" fmla="*/ 232172 w 240"/>
                    <a:gd name="T39" fmla="*/ 64132 h 98"/>
                    <a:gd name="T40" fmla="*/ 240771 w 240"/>
                    <a:gd name="T41" fmla="*/ 53732 h 98"/>
                    <a:gd name="T42" fmla="*/ 252809 w 240"/>
                    <a:gd name="T43" fmla="*/ 46799 h 98"/>
                    <a:gd name="T44" fmla="*/ 256249 w 240"/>
                    <a:gd name="T45" fmla="*/ 41599 h 98"/>
                    <a:gd name="T46" fmla="*/ 247650 w 240"/>
                    <a:gd name="T47" fmla="*/ 41599 h 98"/>
                    <a:gd name="T48" fmla="*/ 249370 w 240"/>
                    <a:gd name="T49" fmla="*/ 38133 h 98"/>
                    <a:gd name="T50" fmla="*/ 251090 w 240"/>
                    <a:gd name="T51" fmla="*/ 29466 h 98"/>
                    <a:gd name="T52" fmla="*/ 261408 w 240"/>
                    <a:gd name="T53" fmla="*/ 27733 h 98"/>
                    <a:gd name="T54" fmla="*/ 264848 w 240"/>
                    <a:gd name="T55" fmla="*/ 20800 h 98"/>
                    <a:gd name="T56" fmla="*/ 275167 w 240"/>
                    <a:gd name="T57" fmla="*/ 8666 h 98"/>
                    <a:gd name="T58" fmla="*/ 280326 w 240"/>
                    <a:gd name="T59" fmla="*/ 13866 h 98"/>
                    <a:gd name="T60" fmla="*/ 285485 w 240"/>
                    <a:gd name="T61" fmla="*/ 13866 h 98"/>
                    <a:gd name="T62" fmla="*/ 294084 w 240"/>
                    <a:gd name="T63" fmla="*/ 8666 h 98"/>
                    <a:gd name="T64" fmla="*/ 306123 w 240"/>
                    <a:gd name="T65" fmla="*/ 13866 h 98"/>
                    <a:gd name="T66" fmla="*/ 309563 w 240"/>
                    <a:gd name="T67" fmla="*/ 13866 h 98"/>
                    <a:gd name="T68" fmla="*/ 316442 w 240"/>
                    <a:gd name="T69" fmla="*/ 15600 h 98"/>
                    <a:gd name="T70" fmla="*/ 319881 w 240"/>
                    <a:gd name="T71" fmla="*/ 20800 h 98"/>
                    <a:gd name="T72" fmla="*/ 337079 w 240"/>
                    <a:gd name="T73" fmla="*/ 19066 h 98"/>
                    <a:gd name="T74" fmla="*/ 347398 w 240"/>
                    <a:gd name="T75" fmla="*/ 6933 h 98"/>
                    <a:gd name="T76" fmla="*/ 349118 w 240"/>
                    <a:gd name="T77" fmla="*/ 1733 h 98"/>
                    <a:gd name="T78" fmla="*/ 357717 w 240"/>
                    <a:gd name="T79" fmla="*/ 20800 h 98"/>
                    <a:gd name="T80" fmla="*/ 366316 w 240"/>
                    <a:gd name="T81" fmla="*/ 25999 h 98"/>
                    <a:gd name="T82" fmla="*/ 373195 w 240"/>
                    <a:gd name="T83" fmla="*/ 27733 h 98"/>
                    <a:gd name="T84" fmla="*/ 390393 w 240"/>
                    <a:gd name="T85" fmla="*/ 38133 h 98"/>
                    <a:gd name="T86" fmla="*/ 393832 w 240"/>
                    <a:gd name="T87" fmla="*/ 48532 h 98"/>
                    <a:gd name="T88" fmla="*/ 405871 w 240"/>
                    <a:gd name="T89" fmla="*/ 58932 h 98"/>
                    <a:gd name="T90" fmla="*/ 409310 w 240"/>
                    <a:gd name="T91" fmla="*/ 71065 h 98"/>
                    <a:gd name="T92" fmla="*/ 404151 w 240"/>
                    <a:gd name="T93" fmla="*/ 79732 h 98"/>
                    <a:gd name="T94" fmla="*/ 398992 w 240"/>
                    <a:gd name="T95" fmla="*/ 93598 h 9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0"/>
                    <a:gd name="T145" fmla="*/ 0 h 98"/>
                    <a:gd name="T146" fmla="*/ 240 w 240"/>
                    <a:gd name="T147" fmla="*/ 98 h 9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0" h="98">
                      <a:moveTo>
                        <a:pt x="0" y="28"/>
                      </a:move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3" y="34"/>
                      </a:lnTo>
                      <a:lnTo>
                        <a:pt x="7" y="35"/>
                      </a:lnTo>
                      <a:lnTo>
                        <a:pt x="10" y="40"/>
                      </a:lnTo>
                      <a:lnTo>
                        <a:pt x="17" y="41"/>
                      </a:lnTo>
                      <a:lnTo>
                        <a:pt x="21" y="38"/>
                      </a:lnTo>
                      <a:lnTo>
                        <a:pt x="24" y="40"/>
                      </a:lnTo>
                      <a:lnTo>
                        <a:pt x="23" y="46"/>
                      </a:lnTo>
                      <a:lnTo>
                        <a:pt x="26" y="46"/>
                      </a:lnTo>
                      <a:lnTo>
                        <a:pt x="27" y="51"/>
                      </a:lnTo>
                      <a:lnTo>
                        <a:pt x="31" y="54"/>
                      </a:lnTo>
                      <a:lnTo>
                        <a:pt x="48" y="49"/>
                      </a:lnTo>
                      <a:lnTo>
                        <a:pt x="50" y="50"/>
                      </a:lnTo>
                      <a:lnTo>
                        <a:pt x="49" y="52"/>
                      </a:lnTo>
                      <a:lnTo>
                        <a:pt x="53" y="56"/>
                      </a:lnTo>
                      <a:lnTo>
                        <a:pt x="54" y="64"/>
                      </a:lnTo>
                      <a:lnTo>
                        <a:pt x="59" y="74"/>
                      </a:lnTo>
                      <a:lnTo>
                        <a:pt x="58" y="77"/>
                      </a:lnTo>
                      <a:lnTo>
                        <a:pt x="60" y="78"/>
                      </a:lnTo>
                      <a:lnTo>
                        <a:pt x="65" y="80"/>
                      </a:lnTo>
                      <a:lnTo>
                        <a:pt x="69" y="92"/>
                      </a:lnTo>
                      <a:lnTo>
                        <a:pt x="72" y="92"/>
                      </a:lnTo>
                      <a:lnTo>
                        <a:pt x="74" y="98"/>
                      </a:lnTo>
                      <a:lnTo>
                        <a:pt x="75" y="98"/>
                      </a:lnTo>
                      <a:lnTo>
                        <a:pt x="76" y="98"/>
                      </a:lnTo>
                      <a:lnTo>
                        <a:pt x="77" y="97"/>
                      </a:lnTo>
                      <a:lnTo>
                        <a:pt x="78" y="97"/>
                      </a:lnTo>
                      <a:lnTo>
                        <a:pt x="80" y="97"/>
                      </a:lnTo>
                      <a:lnTo>
                        <a:pt x="78" y="96"/>
                      </a:lnTo>
                      <a:lnTo>
                        <a:pt x="78" y="95"/>
                      </a:lnTo>
                      <a:lnTo>
                        <a:pt x="81" y="92"/>
                      </a:lnTo>
                      <a:lnTo>
                        <a:pt x="82" y="92"/>
                      </a:lnTo>
                      <a:lnTo>
                        <a:pt x="84" y="91"/>
                      </a:lnTo>
                      <a:lnTo>
                        <a:pt x="86" y="90"/>
                      </a:lnTo>
                      <a:lnTo>
                        <a:pt x="87" y="90"/>
                      </a:lnTo>
                      <a:lnTo>
                        <a:pt x="92" y="88"/>
                      </a:lnTo>
                      <a:lnTo>
                        <a:pt x="93" y="88"/>
                      </a:lnTo>
                      <a:lnTo>
                        <a:pt x="94" y="86"/>
                      </a:lnTo>
                      <a:lnTo>
                        <a:pt x="97" y="85"/>
                      </a:lnTo>
                      <a:lnTo>
                        <a:pt x="97" y="84"/>
                      </a:lnTo>
                      <a:lnTo>
                        <a:pt x="99" y="84"/>
                      </a:lnTo>
                      <a:lnTo>
                        <a:pt x="104" y="81"/>
                      </a:lnTo>
                      <a:lnTo>
                        <a:pt x="104" y="80"/>
                      </a:lnTo>
                      <a:lnTo>
                        <a:pt x="105" y="79"/>
                      </a:lnTo>
                      <a:lnTo>
                        <a:pt x="106" y="79"/>
                      </a:lnTo>
                      <a:lnTo>
                        <a:pt x="109" y="77"/>
                      </a:lnTo>
                      <a:lnTo>
                        <a:pt x="114" y="77"/>
                      </a:lnTo>
                      <a:lnTo>
                        <a:pt x="115" y="77"/>
                      </a:lnTo>
                      <a:lnTo>
                        <a:pt x="116" y="74"/>
                      </a:lnTo>
                      <a:lnTo>
                        <a:pt x="117" y="72"/>
                      </a:lnTo>
                      <a:lnTo>
                        <a:pt x="117" y="71"/>
                      </a:lnTo>
                      <a:lnTo>
                        <a:pt x="117" y="69"/>
                      </a:lnTo>
                      <a:lnTo>
                        <a:pt x="117" y="66"/>
                      </a:lnTo>
                      <a:lnTo>
                        <a:pt x="118" y="64"/>
                      </a:lnTo>
                      <a:lnTo>
                        <a:pt x="120" y="63"/>
                      </a:lnTo>
                      <a:lnTo>
                        <a:pt x="122" y="61"/>
                      </a:lnTo>
                      <a:lnTo>
                        <a:pt x="123" y="61"/>
                      </a:lnTo>
                      <a:lnTo>
                        <a:pt x="122" y="60"/>
                      </a:lnTo>
                      <a:lnTo>
                        <a:pt x="120" y="61"/>
                      </a:lnTo>
                      <a:lnTo>
                        <a:pt x="120" y="60"/>
                      </a:lnTo>
                      <a:lnTo>
                        <a:pt x="120" y="57"/>
                      </a:lnTo>
                      <a:lnTo>
                        <a:pt x="122" y="56"/>
                      </a:lnTo>
                      <a:lnTo>
                        <a:pt x="123" y="55"/>
                      </a:lnTo>
                      <a:lnTo>
                        <a:pt x="122" y="52"/>
                      </a:lnTo>
                      <a:lnTo>
                        <a:pt x="123" y="51"/>
                      </a:lnTo>
                      <a:lnTo>
                        <a:pt x="123" y="50"/>
                      </a:lnTo>
                      <a:lnTo>
                        <a:pt x="126" y="50"/>
                      </a:lnTo>
                      <a:lnTo>
                        <a:pt x="127" y="50"/>
                      </a:lnTo>
                      <a:lnTo>
                        <a:pt x="127" y="48"/>
                      </a:lnTo>
                      <a:lnTo>
                        <a:pt x="128" y="46"/>
                      </a:lnTo>
                      <a:lnTo>
                        <a:pt x="129" y="45"/>
                      </a:lnTo>
                      <a:lnTo>
                        <a:pt x="132" y="43"/>
                      </a:lnTo>
                      <a:lnTo>
                        <a:pt x="133" y="40"/>
                      </a:lnTo>
                      <a:lnTo>
                        <a:pt x="134" y="39"/>
                      </a:lnTo>
                      <a:lnTo>
                        <a:pt x="134" y="38"/>
                      </a:lnTo>
                      <a:lnTo>
                        <a:pt x="135" y="38"/>
                      </a:lnTo>
                      <a:lnTo>
                        <a:pt x="137" y="37"/>
                      </a:lnTo>
                      <a:lnTo>
                        <a:pt x="135" y="37"/>
                      </a:lnTo>
                      <a:lnTo>
                        <a:pt x="138" y="34"/>
                      </a:lnTo>
                      <a:lnTo>
                        <a:pt x="137" y="32"/>
                      </a:lnTo>
                      <a:lnTo>
                        <a:pt x="138" y="31"/>
                      </a:lnTo>
                      <a:lnTo>
                        <a:pt x="140" y="31"/>
                      </a:lnTo>
                      <a:lnTo>
                        <a:pt x="144" y="29"/>
                      </a:lnTo>
                      <a:lnTo>
                        <a:pt x="145" y="29"/>
                      </a:lnTo>
                      <a:lnTo>
                        <a:pt x="146" y="27"/>
                      </a:lnTo>
                      <a:lnTo>
                        <a:pt x="147" y="27"/>
                      </a:lnTo>
                      <a:lnTo>
                        <a:pt x="149" y="27"/>
                      </a:lnTo>
                      <a:lnTo>
                        <a:pt x="150" y="26"/>
                      </a:lnTo>
                      <a:lnTo>
                        <a:pt x="151" y="26"/>
                      </a:lnTo>
                      <a:lnTo>
                        <a:pt x="149" y="24"/>
                      </a:lnTo>
                      <a:lnTo>
                        <a:pt x="147" y="26"/>
                      </a:lnTo>
                      <a:lnTo>
                        <a:pt x="145" y="26"/>
                      </a:lnTo>
                      <a:lnTo>
                        <a:pt x="144" y="26"/>
                      </a:lnTo>
                      <a:lnTo>
                        <a:pt x="144" y="24"/>
                      </a:lnTo>
                      <a:lnTo>
                        <a:pt x="144" y="23"/>
                      </a:lnTo>
                      <a:lnTo>
                        <a:pt x="143" y="22"/>
                      </a:lnTo>
                      <a:lnTo>
                        <a:pt x="144" y="22"/>
                      </a:lnTo>
                      <a:lnTo>
                        <a:pt x="145" y="22"/>
                      </a:lnTo>
                      <a:lnTo>
                        <a:pt x="147" y="21"/>
                      </a:lnTo>
                      <a:lnTo>
                        <a:pt x="146" y="20"/>
                      </a:lnTo>
                      <a:lnTo>
                        <a:pt x="145" y="20"/>
                      </a:lnTo>
                      <a:lnTo>
                        <a:pt x="146" y="17"/>
                      </a:lnTo>
                      <a:lnTo>
                        <a:pt x="147" y="16"/>
                      </a:lnTo>
                      <a:lnTo>
                        <a:pt x="149" y="15"/>
                      </a:lnTo>
                      <a:lnTo>
                        <a:pt x="150" y="16"/>
                      </a:lnTo>
                      <a:lnTo>
                        <a:pt x="152" y="16"/>
                      </a:lnTo>
                      <a:lnTo>
                        <a:pt x="154" y="16"/>
                      </a:lnTo>
                      <a:lnTo>
                        <a:pt x="154" y="15"/>
                      </a:lnTo>
                      <a:lnTo>
                        <a:pt x="154" y="14"/>
                      </a:lnTo>
                      <a:lnTo>
                        <a:pt x="154" y="12"/>
                      </a:lnTo>
                      <a:lnTo>
                        <a:pt x="156" y="12"/>
                      </a:lnTo>
                      <a:lnTo>
                        <a:pt x="157" y="9"/>
                      </a:lnTo>
                      <a:lnTo>
                        <a:pt x="160" y="6"/>
                      </a:lnTo>
                      <a:lnTo>
                        <a:pt x="160" y="5"/>
                      </a:lnTo>
                      <a:lnTo>
                        <a:pt x="161" y="6"/>
                      </a:lnTo>
                      <a:lnTo>
                        <a:pt x="162" y="6"/>
                      </a:lnTo>
                      <a:lnTo>
                        <a:pt x="163" y="6"/>
                      </a:lnTo>
                      <a:lnTo>
                        <a:pt x="163" y="8"/>
                      </a:lnTo>
                      <a:lnTo>
                        <a:pt x="164" y="6"/>
                      </a:lnTo>
                      <a:lnTo>
                        <a:pt x="164" y="5"/>
                      </a:lnTo>
                      <a:lnTo>
                        <a:pt x="164" y="6"/>
                      </a:lnTo>
                      <a:lnTo>
                        <a:pt x="166" y="8"/>
                      </a:lnTo>
                      <a:lnTo>
                        <a:pt x="169" y="8"/>
                      </a:lnTo>
                      <a:lnTo>
                        <a:pt x="169" y="6"/>
                      </a:lnTo>
                      <a:lnTo>
                        <a:pt x="169" y="5"/>
                      </a:lnTo>
                      <a:lnTo>
                        <a:pt x="171" y="5"/>
                      </a:lnTo>
                      <a:lnTo>
                        <a:pt x="173" y="6"/>
                      </a:lnTo>
                      <a:lnTo>
                        <a:pt x="172" y="6"/>
                      </a:lnTo>
                      <a:lnTo>
                        <a:pt x="173" y="8"/>
                      </a:lnTo>
                      <a:lnTo>
                        <a:pt x="178" y="8"/>
                      </a:lnTo>
                      <a:lnTo>
                        <a:pt x="178" y="9"/>
                      </a:lnTo>
                      <a:lnTo>
                        <a:pt x="179" y="9"/>
                      </a:lnTo>
                      <a:lnTo>
                        <a:pt x="180" y="9"/>
                      </a:lnTo>
                      <a:lnTo>
                        <a:pt x="180" y="8"/>
                      </a:lnTo>
                      <a:lnTo>
                        <a:pt x="181" y="6"/>
                      </a:lnTo>
                      <a:lnTo>
                        <a:pt x="181" y="8"/>
                      </a:lnTo>
                      <a:lnTo>
                        <a:pt x="183" y="8"/>
                      </a:lnTo>
                      <a:lnTo>
                        <a:pt x="184" y="9"/>
                      </a:lnTo>
                      <a:lnTo>
                        <a:pt x="185" y="9"/>
                      </a:lnTo>
                      <a:lnTo>
                        <a:pt x="184" y="10"/>
                      </a:lnTo>
                      <a:lnTo>
                        <a:pt x="185" y="10"/>
                      </a:lnTo>
                      <a:lnTo>
                        <a:pt x="186" y="12"/>
                      </a:lnTo>
                      <a:lnTo>
                        <a:pt x="187" y="11"/>
                      </a:lnTo>
                      <a:lnTo>
                        <a:pt x="189" y="12"/>
                      </a:lnTo>
                      <a:lnTo>
                        <a:pt x="192" y="11"/>
                      </a:lnTo>
                      <a:lnTo>
                        <a:pt x="196" y="11"/>
                      </a:lnTo>
                      <a:lnTo>
                        <a:pt x="197" y="11"/>
                      </a:lnTo>
                      <a:lnTo>
                        <a:pt x="200" y="11"/>
                      </a:lnTo>
                      <a:lnTo>
                        <a:pt x="201" y="9"/>
                      </a:lnTo>
                      <a:lnTo>
                        <a:pt x="202" y="4"/>
                      </a:lnTo>
                      <a:lnTo>
                        <a:pt x="201" y="3"/>
                      </a:lnTo>
                      <a:lnTo>
                        <a:pt x="201" y="1"/>
                      </a:lnTo>
                      <a:lnTo>
                        <a:pt x="202" y="0"/>
                      </a:lnTo>
                      <a:lnTo>
                        <a:pt x="203" y="1"/>
                      </a:lnTo>
                      <a:lnTo>
                        <a:pt x="204" y="3"/>
                      </a:lnTo>
                      <a:lnTo>
                        <a:pt x="204" y="5"/>
                      </a:lnTo>
                      <a:lnTo>
                        <a:pt x="206" y="10"/>
                      </a:lnTo>
                      <a:lnTo>
                        <a:pt x="208" y="12"/>
                      </a:lnTo>
                      <a:lnTo>
                        <a:pt x="209" y="14"/>
                      </a:lnTo>
                      <a:lnTo>
                        <a:pt x="209" y="12"/>
                      </a:lnTo>
                      <a:lnTo>
                        <a:pt x="211" y="14"/>
                      </a:lnTo>
                      <a:lnTo>
                        <a:pt x="213" y="15"/>
                      </a:lnTo>
                      <a:lnTo>
                        <a:pt x="213" y="12"/>
                      </a:lnTo>
                      <a:lnTo>
                        <a:pt x="214" y="14"/>
                      </a:lnTo>
                      <a:lnTo>
                        <a:pt x="214" y="15"/>
                      </a:lnTo>
                      <a:lnTo>
                        <a:pt x="217" y="16"/>
                      </a:lnTo>
                      <a:lnTo>
                        <a:pt x="220" y="18"/>
                      </a:lnTo>
                      <a:lnTo>
                        <a:pt x="225" y="21"/>
                      </a:lnTo>
                      <a:lnTo>
                        <a:pt x="226" y="22"/>
                      </a:lnTo>
                      <a:lnTo>
                        <a:pt x="227" y="22"/>
                      </a:lnTo>
                      <a:lnTo>
                        <a:pt x="229" y="22"/>
                      </a:lnTo>
                      <a:lnTo>
                        <a:pt x="229" y="23"/>
                      </a:lnTo>
                      <a:lnTo>
                        <a:pt x="230" y="24"/>
                      </a:lnTo>
                      <a:lnTo>
                        <a:pt x="229" y="28"/>
                      </a:lnTo>
                      <a:lnTo>
                        <a:pt x="229" y="29"/>
                      </a:lnTo>
                      <a:lnTo>
                        <a:pt x="230" y="31"/>
                      </a:lnTo>
                      <a:lnTo>
                        <a:pt x="234" y="33"/>
                      </a:lnTo>
                      <a:lnTo>
                        <a:pt x="236" y="34"/>
                      </a:lnTo>
                      <a:lnTo>
                        <a:pt x="237" y="37"/>
                      </a:lnTo>
                      <a:lnTo>
                        <a:pt x="240" y="39"/>
                      </a:lnTo>
                      <a:lnTo>
                        <a:pt x="238" y="40"/>
                      </a:lnTo>
                      <a:lnTo>
                        <a:pt x="238" y="41"/>
                      </a:lnTo>
                      <a:lnTo>
                        <a:pt x="237" y="43"/>
                      </a:lnTo>
                      <a:lnTo>
                        <a:pt x="236" y="45"/>
                      </a:lnTo>
                      <a:lnTo>
                        <a:pt x="235" y="45"/>
                      </a:lnTo>
                      <a:lnTo>
                        <a:pt x="235" y="46"/>
                      </a:lnTo>
                      <a:lnTo>
                        <a:pt x="235" y="49"/>
                      </a:lnTo>
                      <a:lnTo>
                        <a:pt x="235" y="50"/>
                      </a:lnTo>
                      <a:lnTo>
                        <a:pt x="234" y="52"/>
                      </a:lnTo>
                      <a:lnTo>
                        <a:pt x="232" y="54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8" name="Freeform 202"/>
                <p:cNvSpPr>
                  <a:spLocks noChangeAspect="1"/>
                </p:cNvSpPr>
                <p:nvPr/>
              </p:nvSpPr>
              <p:spPr bwMode="auto">
                <a:xfrm>
                  <a:off x="6804434" y="2960753"/>
                  <a:ext cx="37322" cy="27248"/>
                </a:xfrm>
                <a:custGeom>
                  <a:avLst/>
                  <a:gdLst>
                    <a:gd name="T0" fmla="*/ 0 w 21"/>
                    <a:gd name="T1" fmla="*/ 21927 h 16"/>
                    <a:gd name="T2" fmla="*/ 0 w 21"/>
                    <a:gd name="T3" fmla="*/ 25300 h 16"/>
                    <a:gd name="T4" fmla="*/ 1739 w 21"/>
                    <a:gd name="T5" fmla="*/ 25300 h 16"/>
                    <a:gd name="T6" fmla="*/ 5216 w 21"/>
                    <a:gd name="T7" fmla="*/ 25300 h 16"/>
                    <a:gd name="T8" fmla="*/ 6955 w 21"/>
                    <a:gd name="T9" fmla="*/ 25300 h 16"/>
                    <a:gd name="T10" fmla="*/ 8693 w 21"/>
                    <a:gd name="T11" fmla="*/ 25300 h 16"/>
                    <a:gd name="T12" fmla="*/ 8693 w 21"/>
                    <a:gd name="T13" fmla="*/ 26987 h 16"/>
                    <a:gd name="T14" fmla="*/ 10432 w 21"/>
                    <a:gd name="T15" fmla="*/ 26987 h 16"/>
                    <a:gd name="T16" fmla="*/ 10432 w 21"/>
                    <a:gd name="T17" fmla="*/ 25300 h 16"/>
                    <a:gd name="T18" fmla="*/ 12171 w 21"/>
                    <a:gd name="T19" fmla="*/ 25300 h 16"/>
                    <a:gd name="T20" fmla="*/ 12171 w 21"/>
                    <a:gd name="T21" fmla="*/ 21927 h 16"/>
                    <a:gd name="T22" fmla="*/ 15648 w 21"/>
                    <a:gd name="T23" fmla="*/ 20240 h 16"/>
                    <a:gd name="T24" fmla="*/ 17387 w 21"/>
                    <a:gd name="T25" fmla="*/ 20240 h 16"/>
                    <a:gd name="T26" fmla="*/ 17387 w 21"/>
                    <a:gd name="T27" fmla="*/ 21927 h 16"/>
                    <a:gd name="T28" fmla="*/ 19125 w 21"/>
                    <a:gd name="T29" fmla="*/ 20240 h 16"/>
                    <a:gd name="T30" fmla="*/ 19125 w 21"/>
                    <a:gd name="T31" fmla="*/ 21927 h 16"/>
                    <a:gd name="T32" fmla="*/ 20864 w 21"/>
                    <a:gd name="T33" fmla="*/ 21927 h 16"/>
                    <a:gd name="T34" fmla="*/ 22603 w 21"/>
                    <a:gd name="T35" fmla="*/ 21927 h 16"/>
                    <a:gd name="T36" fmla="*/ 26080 w 21"/>
                    <a:gd name="T37" fmla="*/ 21927 h 16"/>
                    <a:gd name="T38" fmla="*/ 27819 w 21"/>
                    <a:gd name="T39" fmla="*/ 20240 h 16"/>
                    <a:gd name="T40" fmla="*/ 29557 w 21"/>
                    <a:gd name="T41" fmla="*/ 18554 h 16"/>
                    <a:gd name="T42" fmla="*/ 31296 w 21"/>
                    <a:gd name="T43" fmla="*/ 16867 h 16"/>
                    <a:gd name="T44" fmla="*/ 31296 w 21"/>
                    <a:gd name="T45" fmla="*/ 15180 h 16"/>
                    <a:gd name="T46" fmla="*/ 34773 w 21"/>
                    <a:gd name="T47" fmla="*/ 16867 h 16"/>
                    <a:gd name="T48" fmla="*/ 34773 w 21"/>
                    <a:gd name="T49" fmla="*/ 15180 h 16"/>
                    <a:gd name="T50" fmla="*/ 36512 w 21"/>
                    <a:gd name="T51" fmla="*/ 15180 h 16"/>
                    <a:gd name="T52" fmla="*/ 36512 w 21"/>
                    <a:gd name="T53" fmla="*/ 11807 h 16"/>
                    <a:gd name="T54" fmla="*/ 36512 w 21"/>
                    <a:gd name="T55" fmla="*/ 10120 h 16"/>
                    <a:gd name="T56" fmla="*/ 36512 w 21"/>
                    <a:gd name="T57" fmla="*/ 8433 h 16"/>
                    <a:gd name="T58" fmla="*/ 34773 w 21"/>
                    <a:gd name="T59" fmla="*/ 6747 h 16"/>
                    <a:gd name="T60" fmla="*/ 34773 w 21"/>
                    <a:gd name="T61" fmla="*/ 3373 h 16"/>
                    <a:gd name="T62" fmla="*/ 31296 w 21"/>
                    <a:gd name="T63" fmla="*/ 3373 h 16"/>
                    <a:gd name="T64" fmla="*/ 31296 w 21"/>
                    <a:gd name="T65" fmla="*/ 1687 h 16"/>
                    <a:gd name="T66" fmla="*/ 29557 w 21"/>
                    <a:gd name="T67" fmla="*/ 1687 h 16"/>
                    <a:gd name="T68" fmla="*/ 27819 w 21"/>
                    <a:gd name="T69" fmla="*/ 0 h 16"/>
                    <a:gd name="T70" fmla="*/ 27819 w 21"/>
                    <a:gd name="T71" fmla="*/ 1687 h 16"/>
                    <a:gd name="T72" fmla="*/ 26080 w 21"/>
                    <a:gd name="T73" fmla="*/ 0 h 16"/>
                    <a:gd name="T74" fmla="*/ 26080 w 21"/>
                    <a:gd name="T75" fmla="*/ 1687 h 16"/>
                    <a:gd name="T76" fmla="*/ 26080 w 21"/>
                    <a:gd name="T77" fmla="*/ 3373 h 16"/>
                    <a:gd name="T78" fmla="*/ 26080 w 21"/>
                    <a:gd name="T79" fmla="*/ 6747 h 16"/>
                    <a:gd name="T80" fmla="*/ 22603 w 21"/>
                    <a:gd name="T81" fmla="*/ 6747 h 16"/>
                    <a:gd name="T82" fmla="*/ 20864 w 21"/>
                    <a:gd name="T83" fmla="*/ 8433 h 16"/>
                    <a:gd name="T84" fmla="*/ 19125 w 21"/>
                    <a:gd name="T85" fmla="*/ 10120 h 16"/>
                    <a:gd name="T86" fmla="*/ 15648 w 21"/>
                    <a:gd name="T87" fmla="*/ 10120 h 16"/>
                    <a:gd name="T88" fmla="*/ 12171 w 21"/>
                    <a:gd name="T89" fmla="*/ 10120 h 16"/>
                    <a:gd name="T90" fmla="*/ 8693 w 21"/>
                    <a:gd name="T91" fmla="*/ 11807 h 16"/>
                    <a:gd name="T92" fmla="*/ 8693 w 21"/>
                    <a:gd name="T93" fmla="*/ 10120 h 16"/>
                    <a:gd name="T94" fmla="*/ 6955 w 21"/>
                    <a:gd name="T95" fmla="*/ 11807 h 16"/>
                    <a:gd name="T96" fmla="*/ 8693 w 21"/>
                    <a:gd name="T97" fmla="*/ 11807 h 16"/>
                    <a:gd name="T98" fmla="*/ 6955 w 21"/>
                    <a:gd name="T99" fmla="*/ 15180 h 16"/>
                    <a:gd name="T100" fmla="*/ 5216 w 21"/>
                    <a:gd name="T101" fmla="*/ 15180 h 16"/>
                    <a:gd name="T102" fmla="*/ 5216 w 21"/>
                    <a:gd name="T103" fmla="*/ 16867 h 16"/>
                    <a:gd name="T104" fmla="*/ 1739 w 21"/>
                    <a:gd name="T105" fmla="*/ 18554 h 16"/>
                    <a:gd name="T106" fmla="*/ 1739 w 21"/>
                    <a:gd name="T107" fmla="*/ 20240 h 16"/>
                    <a:gd name="T108" fmla="*/ 0 w 21"/>
                    <a:gd name="T109" fmla="*/ 20240 h 16"/>
                    <a:gd name="T110" fmla="*/ 0 w 21"/>
                    <a:gd name="T111" fmla="*/ 21927 h 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"/>
                    <a:gd name="T169" fmla="*/ 0 h 16"/>
                    <a:gd name="T170" fmla="*/ 21 w 21"/>
                    <a:gd name="T171" fmla="*/ 16 h 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" h="16">
                      <a:moveTo>
                        <a:pt x="0" y="13"/>
                      </a:move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7" y="13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6" y="12"/>
                      </a:lnTo>
                      <a:lnTo>
                        <a:pt x="17" y="11"/>
                      </a:lnTo>
                      <a:lnTo>
                        <a:pt x="18" y="10"/>
                      </a:lnTo>
                      <a:lnTo>
                        <a:pt x="18" y="9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9" name="Freeform 203"/>
                <p:cNvSpPr>
                  <a:spLocks noChangeAspect="1"/>
                </p:cNvSpPr>
                <p:nvPr/>
              </p:nvSpPr>
              <p:spPr bwMode="auto">
                <a:xfrm>
                  <a:off x="6961833" y="2999922"/>
                  <a:ext cx="19472" cy="10218"/>
                </a:xfrm>
                <a:custGeom>
                  <a:avLst/>
                  <a:gdLst>
                    <a:gd name="T0" fmla="*/ 0 w 13"/>
                    <a:gd name="T1" fmla="*/ 1905 h 5"/>
                    <a:gd name="T2" fmla="*/ 1587 w 13"/>
                    <a:gd name="T3" fmla="*/ 5715 h 5"/>
                    <a:gd name="T4" fmla="*/ 3175 w 13"/>
                    <a:gd name="T5" fmla="*/ 5715 h 5"/>
                    <a:gd name="T6" fmla="*/ 7937 w 13"/>
                    <a:gd name="T7" fmla="*/ 7620 h 5"/>
                    <a:gd name="T8" fmla="*/ 9525 w 13"/>
                    <a:gd name="T9" fmla="*/ 7620 h 5"/>
                    <a:gd name="T10" fmla="*/ 9525 w 13"/>
                    <a:gd name="T11" fmla="*/ 9525 h 5"/>
                    <a:gd name="T12" fmla="*/ 11112 w 13"/>
                    <a:gd name="T13" fmla="*/ 9525 h 5"/>
                    <a:gd name="T14" fmla="*/ 11112 w 13"/>
                    <a:gd name="T15" fmla="*/ 7620 h 5"/>
                    <a:gd name="T16" fmla="*/ 12700 w 13"/>
                    <a:gd name="T17" fmla="*/ 5715 h 5"/>
                    <a:gd name="T18" fmla="*/ 12700 w 13"/>
                    <a:gd name="T19" fmla="*/ 7620 h 5"/>
                    <a:gd name="T20" fmla="*/ 17462 w 13"/>
                    <a:gd name="T21" fmla="*/ 7620 h 5"/>
                    <a:gd name="T22" fmla="*/ 19050 w 13"/>
                    <a:gd name="T23" fmla="*/ 7620 h 5"/>
                    <a:gd name="T24" fmla="*/ 20637 w 13"/>
                    <a:gd name="T25" fmla="*/ 7620 h 5"/>
                    <a:gd name="T26" fmla="*/ 20637 w 13"/>
                    <a:gd name="T27" fmla="*/ 5715 h 5"/>
                    <a:gd name="T28" fmla="*/ 17462 w 13"/>
                    <a:gd name="T29" fmla="*/ 1905 h 5"/>
                    <a:gd name="T30" fmla="*/ 15875 w 13"/>
                    <a:gd name="T31" fmla="*/ 1905 h 5"/>
                    <a:gd name="T32" fmla="*/ 12700 w 13"/>
                    <a:gd name="T33" fmla="*/ 5715 h 5"/>
                    <a:gd name="T34" fmla="*/ 11112 w 13"/>
                    <a:gd name="T35" fmla="*/ 5715 h 5"/>
                    <a:gd name="T36" fmla="*/ 9525 w 13"/>
                    <a:gd name="T37" fmla="*/ 1905 h 5"/>
                    <a:gd name="T38" fmla="*/ 7937 w 13"/>
                    <a:gd name="T39" fmla="*/ 1905 h 5"/>
                    <a:gd name="T40" fmla="*/ 7937 w 13"/>
                    <a:gd name="T41" fmla="*/ 0 h 5"/>
                    <a:gd name="T42" fmla="*/ 7937 w 13"/>
                    <a:gd name="T43" fmla="*/ 1905 h 5"/>
                    <a:gd name="T44" fmla="*/ 4762 w 13"/>
                    <a:gd name="T45" fmla="*/ 1905 h 5"/>
                    <a:gd name="T46" fmla="*/ 4762 w 13"/>
                    <a:gd name="T47" fmla="*/ 0 h 5"/>
                    <a:gd name="T48" fmla="*/ 3175 w 13"/>
                    <a:gd name="T49" fmla="*/ 0 h 5"/>
                    <a:gd name="T50" fmla="*/ 3175 w 13"/>
                    <a:gd name="T51" fmla="*/ 1905 h 5"/>
                    <a:gd name="T52" fmla="*/ 3175 w 13"/>
                    <a:gd name="T53" fmla="*/ 0 h 5"/>
                    <a:gd name="T54" fmla="*/ 1587 w 13"/>
                    <a:gd name="T55" fmla="*/ 1905 h 5"/>
                    <a:gd name="T56" fmla="*/ 0 w 13"/>
                    <a:gd name="T57" fmla="*/ 1905 h 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"/>
                    <a:gd name="T88" fmla="*/ 0 h 5"/>
                    <a:gd name="T89" fmla="*/ 13 w 13"/>
                    <a:gd name="T90" fmla="*/ 5 h 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" h="5">
                      <a:moveTo>
                        <a:pt x="0" y="1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0" name="Freeform 204"/>
                <p:cNvSpPr>
                  <a:spLocks noChangeAspect="1"/>
                </p:cNvSpPr>
                <p:nvPr/>
              </p:nvSpPr>
              <p:spPr bwMode="auto">
                <a:xfrm>
                  <a:off x="6940737" y="3016952"/>
                  <a:ext cx="9736" cy="10218"/>
                </a:xfrm>
                <a:custGeom>
                  <a:avLst/>
                  <a:gdLst>
                    <a:gd name="T0" fmla="*/ 0 w 6"/>
                    <a:gd name="T1" fmla="*/ 9525 h 7"/>
                    <a:gd name="T2" fmla="*/ 1588 w 6"/>
                    <a:gd name="T3" fmla="*/ 9525 h 7"/>
                    <a:gd name="T4" fmla="*/ 1588 w 6"/>
                    <a:gd name="T5" fmla="*/ 11113 h 7"/>
                    <a:gd name="T6" fmla="*/ 6350 w 6"/>
                    <a:gd name="T7" fmla="*/ 9525 h 7"/>
                    <a:gd name="T8" fmla="*/ 6350 w 6"/>
                    <a:gd name="T9" fmla="*/ 7938 h 7"/>
                    <a:gd name="T10" fmla="*/ 7938 w 6"/>
                    <a:gd name="T11" fmla="*/ 9525 h 7"/>
                    <a:gd name="T12" fmla="*/ 9525 w 6"/>
                    <a:gd name="T13" fmla="*/ 9525 h 7"/>
                    <a:gd name="T14" fmla="*/ 9525 w 6"/>
                    <a:gd name="T15" fmla="*/ 7938 h 7"/>
                    <a:gd name="T16" fmla="*/ 7938 w 6"/>
                    <a:gd name="T17" fmla="*/ 4763 h 7"/>
                    <a:gd name="T18" fmla="*/ 7938 w 6"/>
                    <a:gd name="T19" fmla="*/ 3175 h 7"/>
                    <a:gd name="T20" fmla="*/ 7938 w 6"/>
                    <a:gd name="T21" fmla="*/ 1588 h 7"/>
                    <a:gd name="T22" fmla="*/ 9525 w 6"/>
                    <a:gd name="T23" fmla="*/ 1588 h 7"/>
                    <a:gd name="T24" fmla="*/ 9525 w 6"/>
                    <a:gd name="T25" fmla="*/ 0 h 7"/>
                    <a:gd name="T26" fmla="*/ 7938 w 6"/>
                    <a:gd name="T27" fmla="*/ 1588 h 7"/>
                    <a:gd name="T28" fmla="*/ 6350 w 6"/>
                    <a:gd name="T29" fmla="*/ 1588 h 7"/>
                    <a:gd name="T30" fmla="*/ 6350 w 6"/>
                    <a:gd name="T31" fmla="*/ 3175 h 7"/>
                    <a:gd name="T32" fmla="*/ 3175 w 6"/>
                    <a:gd name="T33" fmla="*/ 3175 h 7"/>
                    <a:gd name="T34" fmla="*/ 1588 w 6"/>
                    <a:gd name="T35" fmla="*/ 3175 h 7"/>
                    <a:gd name="T36" fmla="*/ 1588 w 6"/>
                    <a:gd name="T37" fmla="*/ 4763 h 7"/>
                    <a:gd name="T38" fmla="*/ 0 w 6"/>
                    <a:gd name="T39" fmla="*/ 7938 h 7"/>
                    <a:gd name="T40" fmla="*/ 0 w 6"/>
                    <a:gd name="T41" fmla="*/ 9525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"/>
                    <a:gd name="T64" fmla="*/ 0 h 7"/>
                    <a:gd name="T65" fmla="*/ 6 w 6"/>
                    <a:gd name="T66" fmla="*/ 7 h 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" h="7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1" name="Freeform 205"/>
                <p:cNvSpPr>
                  <a:spLocks noChangeAspect="1"/>
                </p:cNvSpPr>
                <p:nvPr/>
              </p:nvSpPr>
              <p:spPr bwMode="auto">
                <a:xfrm>
                  <a:off x="7008889" y="2959050"/>
                  <a:ext cx="9736" cy="8516"/>
                </a:xfrm>
                <a:custGeom>
                  <a:avLst/>
                  <a:gdLst>
                    <a:gd name="T0" fmla="*/ 0 w 6"/>
                    <a:gd name="T1" fmla="*/ 4763 h 5"/>
                    <a:gd name="T2" fmla="*/ 1588 w 6"/>
                    <a:gd name="T3" fmla="*/ 3175 h 5"/>
                    <a:gd name="T4" fmla="*/ 1588 w 6"/>
                    <a:gd name="T5" fmla="*/ 1588 h 5"/>
                    <a:gd name="T6" fmla="*/ 3175 w 6"/>
                    <a:gd name="T7" fmla="*/ 0 h 5"/>
                    <a:gd name="T8" fmla="*/ 3175 w 6"/>
                    <a:gd name="T9" fmla="*/ 1588 h 5"/>
                    <a:gd name="T10" fmla="*/ 6350 w 6"/>
                    <a:gd name="T11" fmla="*/ 1588 h 5"/>
                    <a:gd name="T12" fmla="*/ 6350 w 6"/>
                    <a:gd name="T13" fmla="*/ 3175 h 5"/>
                    <a:gd name="T14" fmla="*/ 6350 w 6"/>
                    <a:gd name="T15" fmla="*/ 1588 h 5"/>
                    <a:gd name="T16" fmla="*/ 6350 w 6"/>
                    <a:gd name="T17" fmla="*/ 0 h 5"/>
                    <a:gd name="T18" fmla="*/ 7938 w 6"/>
                    <a:gd name="T19" fmla="*/ 1588 h 5"/>
                    <a:gd name="T20" fmla="*/ 9525 w 6"/>
                    <a:gd name="T21" fmla="*/ 1588 h 5"/>
                    <a:gd name="T22" fmla="*/ 9525 w 6"/>
                    <a:gd name="T23" fmla="*/ 3175 h 5"/>
                    <a:gd name="T24" fmla="*/ 7938 w 6"/>
                    <a:gd name="T25" fmla="*/ 7938 h 5"/>
                    <a:gd name="T26" fmla="*/ 6350 w 6"/>
                    <a:gd name="T27" fmla="*/ 7938 h 5"/>
                    <a:gd name="T28" fmla="*/ 3175 w 6"/>
                    <a:gd name="T29" fmla="*/ 7938 h 5"/>
                    <a:gd name="T30" fmla="*/ 3175 w 6"/>
                    <a:gd name="T31" fmla="*/ 4763 h 5"/>
                    <a:gd name="T32" fmla="*/ 1588 w 6"/>
                    <a:gd name="T33" fmla="*/ 4763 h 5"/>
                    <a:gd name="T34" fmla="*/ 0 w 6"/>
                    <a:gd name="T35" fmla="*/ 4763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"/>
                    <a:gd name="T55" fmla="*/ 0 h 5"/>
                    <a:gd name="T56" fmla="*/ 6 w 6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" h="5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2" name="Freeform 206"/>
                <p:cNvSpPr>
                  <a:spLocks noChangeAspect="1"/>
                </p:cNvSpPr>
                <p:nvPr/>
              </p:nvSpPr>
              <p:spPr bwMode="auto">
                <a:xfrm>
                  <a:off x="6976436" y="3008437"/>
                  <a:ext cx="12981" cy="8515"/>
                </a:xfrm>
                <a:custGeom>
                  <a:avLst/>
                  <a:gdLst>
                    <a:gd name="T0" fmla="*/ 0 w 8"/>
                    <a:gd name="T1" fmla="*/ 3175 h 5"/>
                    <a:gd name="T2" fmla="*/ 1588 w 8"/>
                    <a:gd name="T3" fmla="*/ 3175 h 5"/>
                    <a:gd name="T4" fmla="*/ 1588 w 8"/>
                    <a:gd name="T5" fmla="*/ 6350 h 5"/>
                    <a:gd name="T6" fmla="*/ 1588 w 8"/>
                    <a:gd name="T7" fmla="*/ 3175 h 5"/>
                    <a:gd name="T8" fmla="*/ 3175 w 8"/>
                    <a:gd name="T9" fmla="*/ 3175 h 5"/>
                    <a:gd name="T10" fmla="*/ 4762 w 8"/>
                    <a:gd name="T11" fmla="*/ 3175 h 5"/>
                    <a:gd name="T12" fmla="*/ 6350 w 8"/>
                    <a:gd name="T13" fmla="*/ 3175 h 5"/>
                    <a:gd name="T14" fmla="*/ 9525 w 8"/>
                    <a:gd name="T15" fmla="*/ 3175 h 5"/>
                    <a:gd name="T16" fmla="*/ 6350 w 8"/>
                    <a:gd name="T17" fmla="*/ 6350 h 5"/>
                    <a:gd name="T18" fmla="*/ 6350 w 8"/>
                    <a:gd name="T19" fmla="*/ 7937 h 5"/>
                    <a:gd name="T20" fmla="*/ 9525 w 8"/>
                    <a:gd name="T21" fmla="*/ 7937 h 5"/>
                    <a:gd name="T22" fmla="*/ 9525 w 8"/>
                    <a:gd name="T23" fmla="*/ 6350 h 5"/>
                    <a:gd name="T24" fmla="*/ 11112 w 8"/>
                    <a:gd name="T25" fmla="*/ 6350 h 5"/>
                    <a:gd name="T26" fmla="*/ 11112 w 8"/>
                    <a:gd name="T27" fmla="*/ 3175 h 5"/>
                    <a:gd name="T28" fmla="*/ 12700 w 8"/>
                    <a:gd name="T29" fmla="*/ 3175 h 5"/>
                    <a:gd name="T30" fmla="*/ 12700 w 8"/>
                    <a:gd name="T31" fmla="*/ 1587 h 5"/>
                    <a:gd name="T32" fmla="*/ 12700 w 8"/>
                    <a:gd name="T33" fmla="*/ 0 h 5"/>
                    <a:gd name="T34" fmla="*/ 11112 w 8"/>
                    <a:gd name="T35" fmla="*/ 1587 h 5"/>
                    <a:gd name="T36" fmla="*/ 11112 w 8"/>
                    <a:gd name="T37" fmla="*/ 0 h 5"/>
                    <a:gd name="T38" fmla="*/ 11112 w 8"/>
                    <a:gd name="T39" fmla="*/ 1587 h 5"/>
                    <a:gd name="T40" fmla="*/ 9525 w 8"/>
                    <a:gd name="T41" fmla="*/ 1587 h 5"/>
                    <a:gd name="T42" fmla="*/ 6350 w 8"/>
                    <a:gd name="T43" fmla="*/ 1587 h 5"/>
                    <a:gd name="T44" fmla="*/ 4762 w 8"/>
                    <a:gd name="T45" fmla="*/ 1587 h 5"/>
                    <a:gd name="T46" fmla="*/ 1588 w 8"/>
                    <a:gd name="T47" fmla="*/ 1587 h 5"/>
                    <a:gd name="T48" fmla="*/ 1588 w 8"/>
                    <a:gd name="T49" fmla="*/ 3175 h 5"/>
                    <a:gd name="T50" fmla="*/ 0 w 8"/>
                    <a:gd name="T51" fmla="*/ 3175 h 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"/>
                    <a:gd name="T79" fmla="*/ 0 h 5"/>
                    <a:gd name="T80" fmla="*/ 8 w 8"/>
                    <a:gd name="T81" fmla="*/ 5 h 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" h="5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3" name="Freeform 207"/>
                <p:cNvSpPr>
                  <a:spLocks noChangeAspect="1"/>
                </p:cNvSpPr>
                <p:nvPr/>
              </p:nvSpPr>
              <p:spPr bwMode="auto">
                <a:xfrm>
                  <a:off x="7041343" y="3027170"/>
                  <a:ext cx="6491" cy="11922"/>
                </a:xfrm>
                <a:custGeom>
                  <a:avLst/>
                  <a:gdLst>
                    <a:gd name="T0" fmla="*/ 0 w 5"/>
                    <a:gd name="T1" fmla="*/ 0 h 5"/>
                    <a:gd name="T2" fmla="*/ 1587 w 5"/>
                    <a:gd name="T3" fmla="*/ 0 h 5"/>
                    <a:gd name="T4" fmla="*/ 4762 w 5"/>
                    <a:gd name="T5" fmla="*/ 0 h 5"/>
                    <a:gd name="T6" fmla="*/ 6350 w 5"/>
                    <a:gd name="T7" fmla="*/ 0 h 5"/>
                    <a:gd name="T8" fmla="*/ 6350 w 5"/>
                    <a:gd name="T9" fmla="*/ 2222 h 5"/>
                    <a:gd name="T10" fmla="*/ 7937 w 5"/>
                    <a:gd name="T11" fmla="*/ 2222 h 5"/>
                    <a:gd name="T12" fmla="*/ 6350 w 5"/>
                    <a:gd name="T13" fmla="*/ 4445 h 5"/>
                    <a:gd name="T14" fmla="*/ 4762 w 5"/>
                    <a:gd name="T15" fmla="*/ 8890 h 5"/>
                    <a:gd name="T16" fmla="*/ 1587 w 5"/>
                    <a:gd name="T17" fmla="*/ 11112 h 5"/>
                    <a:gd name="T18" fmla="*/ 0 w 5"/>
                    <a:gd name="T19" fmla="*/ 8890 h 5"/>
                    <a:gd name="T20" fmla="*/ 1587 w 5"/>
                    <a:gd name="T21" fmla="*/ 4445 h 5"/>
                    <a:gd name="T22" fmla="*/ 0 w 5"/>
                    <a:gd name="T23" fmla="*/ 4445 h 5"/>
                    <a:gd name="T24" fmla="*/ 1587 w 5"/>
                    <a:gd name="T25" fmla="*/ 2222 h 5"/>
                    <a:gd name="T26" fmla="*/ 4762 w 5"/>
                    <a:gd name="T27" fmla="*/ 4445 h 5"/>
                    <a:gd name="T28" fmla="*/ 4762 w 5"/>
                    <a:gd name="T29" fmla="*/ 2222 h 5"/>
                    <a:gd name="T30" fmla="*/ 1587 w 5"/>
                    <a:gd name="T31" fmla="*/ 2222 h 5"/>
                    <a:gd name="T32" fmla="*/ 0 w 5"/>
                    <a:gd name="T33" fmla="*/ 2222 h 5"/>
                    <a:gd name="T34" fmla="*/ 0 w 5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"/>
                    <a:gd name="T55" fmla="*/ 0 h 5"/>
                    <a:gd name="T56" fmla="*/ 5 w 5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" h="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4" name="Freeform 208"/>
                <p:cNvSpPr>
                  <a:spLocks noChangeAspect="1"/>
                </p:cNvSpPr>
                <p:nvPr/>
              </p:nvSpPr>
              <p:spPr bwMode="auto">
                <a:xfrm>
                  <a:off x="6737905" y="2833027"/>
                  <a:ext cx="6491" cy="8516"/>
                </a:xfrm>
                <a:custGeom>
                  <a:avLst/>
                  <a:gdLst>
                    <a:gd name="T0" fmla="*/ 0 w 4"/>
                    <a:gd name="T1" fmla="*/ 6350 h 5"/>
                    <a:gd name="T2" fmla="*/ 0 w 4"/>
                    <a:gd name="T3" fmla="*/ 7937 h 5"/>
                    <a:gd name="T4" fmla="*/ 2381 w 4"/>
                    <a:gd name="T5" fmla="*/ 7937 h 5"/>
                    <a:gd name="T6" fmla="*/ 2381 w 4"/>
                    <a:gd name="T7" fmla="*/ 6350 h 5"/>
                    <a:gd name="T8" fmla="*/ 3571 w 4"/>
                    <a:gd name="T9" fmla="*/ 6350 h 5"/>
                    <a:gd name="T10" fmla="*/ 4762 w 4"/>
                    <a:gd name="T11" fmla="*/ 4762 h 5"/>
                    <a:gd name="T12" fmla="*/ 4762 w 4"/>
                    <a:gd name="T13" fmla="*/ 1587 h 5"/>
                    <a:gd name="T14" fmla="*/ 3571 w 4"/>
                    <a:gd name="T15" fmla="*/ 0 h 5"/>
                    <a:gd name="T16" fmla="*/ 2381 w 4"/>
                    <a:gd name="T17" fmla="*/ 0 h 5"/>
                    <a:gd name="T18" fmla="*/ 2381 w 4"/>
                    <a:gd name="T19" fmla="*/ 1587 h 5"/>
                    <a:gd name="T20" fmla="*/ 2381 w 4"/>
                    <a:gd name="T21" fmla="*/ 4762 h 5"/>
                    <a:gd name="T22" fmla="*/ 0 w 4"/>
                    <a:gd name="T23" fmla="*/ 4762 h 5"/>
                    <a:gd name="T24" fmla="*/ 0 w 4"/>
                    <a:gd name="T25" fmla="*/ 635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5"/>
                    <a:gd name="T41" fmla="*/ 4 w 4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5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5" name="Freeform 209"/>
                <p:cNvSpPr>
                  <a:spLocks noChangeAspect="1"/>
                </p:cNvSpPr>
                <p:nvPr/>
              </p:nvSpPr>
              <p:spPr bwMode="auto">
                <a:xfrm>
                  <a:off x="6989417" y="3040794"/>
                  <a:ext cx="9736" cy="3406"/>
                </a:xfrm>
                <a:custGeom>
                  <a:avLst/>
                  <a:gdLst>
                    <a:gd name="T0" fmla="*/ 0 w 5"/>
                    <a:gd name="T1" fmla="*/ 1191 h 4"/>
                    <a:gd name="T2" fmla="*/ 1905 w 5"/>
                    <a:gd name="T3" fmla="*/ 3571 h 4"/>
                    <a:gd name="T4" fmla="*/ 3810 w 5"/>
                    <a:gd name="T5" fmla="*/ 4762 h 4"/>
                    <a:gd name="T6" fmla="*/ 5715 w 5"/>
                    <a:gd name="T7" fmla="*/ 4762 h 4"/>
                    <a:gd name="T8" fmla="*/ 9525 w 5"/>
                    <a:gd name="T9" fmla="*/ 4762 h 4"/>
                    <a:gd name="T10" fmla="*/ 9525 w 5"/>
                    <a:gd name="T11" fmla="*/ 3571 h 4"/>
                    <a:gd name="T12" fmla="*/ 5715 w 5"/>
                    <a:gd name="T13" fmla="*/ 3571 h 4"/>
                    <a:gd name="T14" fmla="*/ 5715 w 5"/>
                    <a:gd name="T15" fmla="*/ 1191 h 4"/>
                    <a:gd name="T16" fmla="*/ 3810 w 5"/>
                    <a:gd name="T17" fmla="*/ 1191 h 4"/>
                    <a:gd name="T18" fmla="*/ 1905 w 5"/>
                    <a:gd name="T19" fmla="*/ 0 h 4"/>
                    <a:gd name="T20" fmla="*/ 1905 w 5"/>
                    <a:gd name="T21" fmla="*/ 1191 h 4"/>
                    <a:gd name="T22" fmla="*/ 0 w 5"/>
                    <a:gd name="T23" fmla="*/ 1191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4"/>
                    <a:gd name="T38" fmla="*/ 5 w 5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4">
                      <a:moveTo>
                        <a:pt x="0" y="1"/>
                      </a:move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6" name="Freeform 210"/>
                <p:cNvSpPr>
                  <a:spLocks noChangeAspect="1"/>
                </p:cNvSpPr>
                <p:nvPr/>
              </p:nvSpPr>
              <p:spPr bwMode="auto">
                <a:xfrm>
                  <a:off x="7023494" y="2974377"/>
                  <a:ext cx="8113" cy="3406"/>
                </a:xfrm>
                <a:custGeom>
                  <a:avLst/>
                  <a:gdLst>
                    <a:gd name="T0" fmla="*/ 0 w 4"/>
                    <a:gd name="T1" fmla="*/ 0 h 1"/>
                    <a:gd name="T2" fmla="*/ 3969 w 4"/>
                    <a:gd name="T3" fmla="*/ 3175 h 1"/>
                    <a:gd name="T4" fmla="*/ 5953 w 4"/>
                    <a:gd name="T5" fmla="*/ 3175 h 1"/>
                    <a:gd name="T6" fmla="*/ 5953 w 4"/>
                    <a:gd name="T7" fmla="*/ 0 h 1"/>
                    <a:gd name="T8" fmla="*/ 7938 w 4"/>
                    <a:gd name="T9" fmla="*/ 0 h 1"/>
                    <a:gd name="T10" fmla="*/ 5953 w 4"/>
                    <a:gd name="T11" fmla="*/ 0 h 1"/>
                    <a:gd name="T12" fmla="*/ 3969 w 4"/>
                    <a:gd name="T13" fmla="*/ 0 h 1"/>
                    <a:gd name="T14" fmla="*/ 0 w 4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1"/>
                    <a:gd name="T26" fmla="*/ 4 w 4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7" name="Freeform 211"/>
                <p:cNvSpPr>
                  <a:spLocks noChangeAspect="1"/>
                </p:cNvSpPr>
                <p:nvPr/>
              </p:nvSpPr>
              <p:spPr bwMode="auto">
                <a:xfrm>
                  <a:off x="6961833" y="3011843"/>
                  <a:ext cx="4867" cy="5108"/>
                </a:xfrm>
                <a:custGeom>
                  <a:avLst/>
                  <a:gdLst>
                    <a:gd name="T0" fmla="*/ 0 w 4"/>
                    <a:gd name="T1" fmla="*/ 3175 h 3"/>
                    <a:gd name="T2" fmla="*/ 1191 w 4"/>
                    <a:gd name="T3" fmla="*/ 3175 h 3"/>
                    <a:gd name="T4" fmla="*/ 2382 w 4"/>
                    <a:gd name="T5" fmla="*/ 3175 h 3"/>
                    <a:gd name="T6" fmla="*/ 4763 w 4"/>
                    <a:gd name="T7" fmla="*/ 0 h 3"/>
                    <a:gd name="T8" fmla="*/ 4763 w 4"/>
                    <a:gd name="T9" fmla="*/ 3175 h 3"/>
                    <a:gd name="T10" fmla="*/ 2382 w 4"/>
                    <a:gd name="T11" fmla="*/ 3175 h 3"/>
                    <a:gd name="T12" fmla="*/ 1191 w 4"/>
                    <a:gd name="T13" fmla="*/ 3175 h 3"/>
                    <a:gd name="T14" fmla="*/ 0 w 4"/>
                    <a:gd name="T15" fmla="*/ 4762 h 3"/>
                    <a:gd name="T16" fmla="*/ 0 w 4"/>
                    <a:gd name="T17" fmla="*/ 3175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3"/>
                    <a:gd name="T29" fmla="*/ 4 w 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3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8" name="Freeform 212"/>
                <p:cNvSpPr>
                  <a:spLocks noChangeAspect="1"/>
                </p:cNvSpPr>
                <p:nvPr/>
              </p:nvSpPr>
              <p:spPr bwMode="auto">
                <a:xfrm>
                  <a:off x="7172779" y="2890929"/>
                  <a:ext cx="4867" cy="5110"/>
                </a:xfrm>
                <a:custGeom>
                  <a:avLst/>
                  <a:gdLst>
                    <a:gd name="T0" fmla="*/ 0 w 2"/>
                    <a:gd name="T1" fmla="*/ 0 h 2"/>
                    <a:gd name="T2" fmla="*/ 1588 w 2"/>
                    <a:gd name="T3" fmla="*/ 0 h 2"/>
                    <a:gd name="T4" fmla="*/ 3175 w 2"/>
                    <a:gd name="T5" fmla="*/ 2381 h 2"/>
                    <a:gd name="T6" fmla="*/ 1588 w 2"/>
                    <a:gd name="T7" fmla="*/ 2381 h 2"/>
                    <a:gd name="T8" fmla="*/ 0 w 2"/>
                    <a:gd name="T9" fmla="*/ 4762 h 2"/>
                    <a:gd name="T10" fmla="*/ 0 w 2"/>
                    <a:gd name="T11" fmla="*/ 2381 h 2"/>
                    <a:gd name="T12" fmla="*/ 0 w 2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9" name="Freeform 213"/>
                <p:cNvSpPr>
                  <a:spLocks noChangeAspect="1"/>
                </p:cNvSpPr>
                <p:nvPr/>
              </p:nvSpPr>
              <p:spPr bwMode="auto">
                <a:xfrm>
                  <a:off x="7167910" y="2890929"/>
                  <a:ext cx="4868" cy="1704"/>
                </a:xfrm>
                <a:custGeom>
                  <a:avLst/>
                  <a:gdLst>
                    <a:gd name="T0" fmla="*/ 0 w 3"/>
                    <a:gd name="T1" fmla="*/ 0 h 1"/>
                    <a:gd name="T2" fmla="*/ 1588 w 3"/>
                    <a:gd name="T3" fmla="*/ 0 h 1"/>
                    <a:gd name="T4" fmla="*/ 4763 w 3"/>
                    <a:gd name="T5" fmla="*/ 0 h 1"/>
                    <a:gd name="T6" fmla="*/ 4763 w 3"/>
                    <a:gd name="T7" fmla="*/ 1587 h 1"/>
                    <a:gd name="T8" fmla="*/ 1588 w 3"/>
                    <a:gd name="T9" fmla="*/ 1587 h 1"/>
                    <a:gd name="T10" fmla="*/ 0 w 3"/>
                    <a:gd name="T11" fmla="*/ 1587 h 1"/>
                    <a:gd name="T12" fmla="*/ 0 w 3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1"/>
                    <a:gd name="T23" fmla="*/ 3 w 3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0" name="Freeform 214"/>
                <p:cNvSpPr>
                  <a:spLocks noChangeAspect="1"/>
                </p:cNvSpPr>
                <p:nvPr/>
              </p:nvSpPr>
              <p:spPr bwMode="auto">
                <a:xfrm>
                  <a:off x="7101382" y="2918177"/>
                  <a:ext cx="1622" cy="3406"/>
                </a:xfrm>
                <a:custGeom>
                  <a:avLst/>
                  <a:gdLst>
                    <a:gd name="T0" fmla="*/ 0 w 2"/>
                    <a:gd name="T1" fmla="*/ 3175 h 2"/>
                    <a:gd name="T2" fmla="*/ 0 w 2"/>
                    <a:gd name="T3" fmla="*/ 1588 h 2"/>
                    <a:gd name="T4" fmla="*/ 794 w 2"/>
                    <a:gd name="T5" fmla="*/ 0 h 2"/>
                    <a:gd name="T6" fmla="*/ 1587 w 2"/>
                    <a:gd name="T7" fmla="*/ 1588 h 2"/>
                    <a:gd name="T8" fmla="*/ 794 w 2"/>
                    <a:gd name="T9" fmla="*/ 1588 h 2"/>
                    <a:gd name="T10" fmla="*/ 0 w 2"/>
                    <a:gd name="T11" fmla="*/ 3175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1" name="Freeform 215"/>
                <p:cNvSpPr>
                  <a:spLocks noChangeAspect="1"/>
                </p:cNvSpPr>
                <p:nvPr/>
              </p:nvSpPr>
              <p:spPr bwMode="auto">
                <a:xfrm>
                  <a:off x="6883945" y="3074854"/>
                  <a:ext cx="3245" cy="1704"/>
                </a:xfrm>
                <a:custGeom>
                  <a:avLst/>
                  <a:gdLst>
                    <a:gd name="T0" fmla="*/ 0 w 1"/>
                    <a:gd name="T1" fmla="*/ 794 h 2"/>
                    <a:gd name="T2" fmla="*/ 3175 w 1"/>
                    <a:gd name="T3" fmla="*/ 794 h 2"/>
                    <a:gd name="T4" fmla="*/ 0 w 1"/>
                    <a:gd name="T5" fmla="*/ 0 h 2"/>
                    <a:gd name="T6" fmla="*/ 3175 w 1"/>
                    <a:gd name="T7" fmla="*/ 0 h 2"/>
                    <a:gd name="T8" fmla="*/ 3175 w 1"/>
                    <a:gd name="T9" fmla="*/ 794 h 2"/>
                    <a:gd name="T10" fmla="*/ 3175 w 1"/>
                    <a:gd name="T11" fmla="*/ 1587 h 2"/>
                    <a:gd name="T12" fmla="*/ 0 w 1"/>
                    <a:gd name="T13" fmla="*/ 1587 h 2"/>
                    <a:gd name="T14" fmla="*/ 0 w 1"/>
                    <a:gd name="T15" fmla="*/ 794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"/>
                    <a:gd name="T26" fmla="*/ 1 w 1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2" name="Freeform 216"/>
                <p:cNvSpPr>
                  <a:spLocks noChangeAspect="1"/>
                </p:cNvSpPr>
                <p:nvPr/>
              </p:nvSpPr>
              <p:spPr bwMode="auto">
                <a:xfrm>
                  <a:off x="7081910" y="2913069"/>
                  <a:ext cx="3245" cy="5108"/>
                </a:xfrm>
                <a:custGeom>
                  <a:avLst/>
                  <a:gdLst>
                    <a:gd name="T0" fmla="*/ 0 w 3"/>
                    <a:gd name="T1" fmla="*/ 4762 h 2"/>
                    <a:gd name="T2" fmla="*/ 2117 w 3"/>
                    <a:gd name="T3" fmla="*/ 0 h 2"/>
                    <a:gd name="T4" fmla="*/ 3175 w 3"/>
                    <a:gd name="T5" fmla="*/ 0 h 2"/>
                    <a:gd name="T6" fmla="*/ 2117 w 3"/>
                    <a:gd name="T7" fmla="*/ 4762 h 2"/>
                    <a:gd name="T8" fmla="*/ 0 w 3"/>
                    <a:gd name="T9" fmla="*/ 476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3" name="Freeform 217"/>
                <p:cNvSpPr>
                  <a:spLocks noChangeAspect="1"/>
                </p:cNvSpPr>
                <p:nvPr/>
              </p:nvSpPr>
              <p:spPr bwMode="auto">
                <a:xfrm>
                  <a:off x="6992663" y="3010140"/>
                  <a:ext cx="8114" cy="1704"/>
                </a:xfrm>
                <a:custGeom>
                  <a:avLst/>
                  <a:gdLst>
                    <a:gd name="T0" fmla="*/ 0 w 3"/>
                    <a:gd name="T1" fmla="*/ 1588 h 1"/>
                    <a:gd name="T2" fmla="*/ 5291 w 3"/>
                    <a:gd name="T3" fmla="*/ 1588 h 1"/>
                    <a:gd name="T4" fmla="*/ 7937 w 3"/>
                    <a:gd name="T5" fmla="*/ 1588 h 1"/>
                    <a:gd name="T6" fmla="*/ 5291 w 3"/>
                    <a:gd name="T7" fmla="*/ 0 h 1"/>
                    <a:gd name="T8" fmla="*/ 0 w 3"/>
                    <a:gd name="T9" fmla="*/ 0 h 1"/>
                    <a:gd name="T10" fmla="*/ 0 w 3"/>
                    <a:gd name="T11" fmla="*/ 1588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1"/>
                    <a:gd name="T20" fmla="*/ 3 w 3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4" name="Freeform 218"/>
                <p:cNvSpPr>
                  <a:spLocks noChangeAspect="1"/>
                </p:cNvSpPr>
                <p:nvPr/>
              </p:nvSpPr>
              <p:spPr bwMode="auto">
                <a:xfrm>
                  <a:off x="6950473" y="3016952"/>
                  <a:ext cx="4868" cy="0"/>
                </a:xfrm>
                <a:custGeom>
                  <a:avLst/>
                  <a:gdLst>
                    <a:gd name="T0" fmla="*/ 0 w 2"/>
                    <a:gd name="T1" fmla="*/ 0 h 1"/>
                    <a:gd name="T2" fmla="*/ 2382 w 2"/>
                    <a:gd name="T3" fmla="*/ 0 h 1"/>
                    <a:gd name="T4" fmla="*/ 4763 w 2"/>
                    <a:gd name="T5" fmla="*/ 0 h 1"/>
                    <a:gd name="T6" fmla="*/ 4763 w 2"/>
                    <a:gd name="T7" fmla="*/ 0 h 1"/>
                    <a:gd name="T8" fmla="*/ 2382 w 2"/>
                    <a:gd name="T9" fmla="*/ 0 h 1"/>
                    <a:gd name="T10" fmla="*/ 2382 w 2"/>
                    <a:gd name="T11" fmla="*/ 0 h 1"/>
                    <a:gd name="T12" fmla="*/ 0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0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5" name="Freeform 219"/>
                <p:cNvSpPr>
                  <a:spLocks noChangeAspect="1"/>
                </p:cNvSpPr>
                <p:nvPr/>
              </p:nvSpPr>
              <p:spPr bwMode="auto">
                <a:xfrm>
                  <a:off x="6869340" y="3006734"/>
                  <a:ext cx="1623" cy="340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588 h 2"/>
                    <a:gd name="T4" fmla="*/ 0 w 1"/>
                    <a:gd name="T5" fmla="*/ 3175 h 2"/>
                    <a:gd name="T6" fmla="*/ 0 w 1"/>
                    <a:gd name="T7" fmla="*/ 1588 h 2"/>
                    <a:gd name="T8" fmla="*/ 1587 w 1"/>
                    <a:gd name="T9" fmla="*/ 3175 h 2"/>
                    <a:gd name="T10" fmla="*/ 1587 w 1"/>
                    <a:gd name="T11" fmla="*/ 1588 h 2"/>
                    <a:gd name="T12" fmla="*/ 1587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"/>
                    <a:gd name="T26" fmla="*/ 1 w 1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" name="Freeform 220"/>
                <p:cNvSpPr>
                  <a:spLocks noChangeAspect="1"/>
                </p:cNvSpPr>
                <p:nvPr/>
              </p:nvSpPr>
              <p:spPr bwMode="auto">
                <a:xfrm>
                  <a:off x="6971569" y="3016952"/>
                  <a:ext cx="4867" cy="0"/>
                </a:xfrm>
                <a:custGeom>
                  <a:avLst/>
                  <a:gdLst>
                    <a:gd name="T0" fmla="*/ 0 w 3"/>
                    <a:gd name="T1" fmla="*/ 0 h 1"/>
                    <a:gd name="T2" fmla="*/ 1588 w 3"/>
                    <a:gd name="T3" fmla="*/ 0 h 1"/>
                    <a:gd name="T4" fmla="*/ 4763 w 3"/>
                    <a:gd name="T5" fmla="*/ 0 h 1"/>
                    <a:gd name="T6" fmla="*/ 1588 w 3"/>
                    <a:gd name="T7" fmla="*/ 0 h 1"/>
                    <a:gd name="T8" fmla="*/ 1588 w 3"/>
                    <a:gd name="T9" fmla="*/ 0 h 1"/>
                    <a:gd name="T10" fmla="*/ 0 w 3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1"/>
                    <a:gd name="T20" fmla="*/ 3 w 3"/>
                    <a:gd name="T21" fmla="*/ 0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7" name="Freeform 221"/>
                <p:cNvSpPr>
                  <a:spLocks noChangeAspect="1"/>
                </p:cNvSpPr>
                <p:nvPr/>
              </p:nvSpPr>
              <p:spPr bwMode="auto">
                <a:xfrm>
                  <a:off x="7000776" y="3030576"/>
                  <a:ext cx="3245" cy="6812"/>
                </a:xfrm>
                <a:custGeom>
                  <a:avLst/>
                  <a:gdLst>
                    <a:gd name="T0" fmla="*/ 0 w 2"/>
                    <a:gd name="T1" fmla="*/ 6350 h 2"/>
                    <a:gd name="T2" fmla="*/ 1588 w 2"/>
                    <a:gd name="T3" fmla="*/ 0 h 2"/>
                    <a:gd name="T4" fmla="*/ 1588 w 2"/>
                    <a:gd name="T5" fmla="*/ 6350 h 2"/>
                    <a:gd name="T6" fmla="*/ 3175 w 2"/>
                    <a:gd name="T7" fmla="*/ 6350 h 2"/>
                    <a:gd name="T8" fmla="*/ 1588 w 2"/>
                    <a:gd name="T9" fmla="*/ 6350 h 2"/>
                    <a:gd name="T10" fmla="*/ 0 w 2"/>
                    <a:gd name="T11" fmla="*/ 635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8" name="Freeform 222"/>
                <p:cNvSpPr>
                  <a:spLocks noChangeAspect="1"/>
                </p:cNvSpPr>
                <p:nvPr/>
              </p:nvSpPr>
              <p:spPr bwMode="auto">
                <a:xfrm>
                  <a:off x="1435045" y="3251967"/>
                  <a:ext cx="2583278" cy="1614452"/>
                </a:xfrm>
                <a:custGeom>
                  <a:avLst/>
                  <a:gdLst>
                    <a:gd name="T0" fmla="*/ 22296 w 1506"/>
                    <a:gd name="T1" fmla="*/ 477046 h 951"/>
                    <a:gd name="T2" fmla="*/ 12005 w 1506"/>
                    <a:gd name="T3" fmla="*/ 555139 h 951"/>
                    <a:gd name="T4" fmla="*/ 48021 w 1506"/>
                    <a:gd name="T5" fmla="*/ 621349 h 951"/>
                    <a:gd name="T6" fmla="*/ 135489 w 1506"/>
                    <a:gd name="T7" fmla="*/ 679070 h 951"/>
                    <a:gd name="T8" fmla="*/ 195516 w 1506"/>
                    <a:gd name="T9" fmla="*/ 757163 h 951"/>
                    <a:gd name="T10" fmla="*/ 265833 w 1506"/>
                    <a:gd name="T11" fmla="*/ 845442 h 951"/>
                    <a:gd name="T12" fmla="*/ 343010 w 1506"/>
                    <a:gd name="T13" fmla="*/ 803000 h 951"/>
                    <a:gd name="T14" fmla="*/ 404751 w 1506"/>
                    <a:gd name="T15" fmla="*/ 872605 h 951"/>
                    <a:gd name="T16" fmla="*/ 502509 w 1506"/>
                    <a:gd name="T17" fmla="*/ 962581 h 951"/>
                    <a:gd name="T18" fmla="*/ 555676 w 1506"/>
                    <a:gd name="T19" fmla="*/ 1040674 h 951"/>
                    <a:gd name="T20" fmla="*/ 610557 w 1506"/>
                    <a:gd name="T21" fmla="*/ 1076325 h 951"/>
                    <a:gd name="T22" fmla="*/ 663724 w 1506"/>
                    <a:gd name="T23" fmla="*/ 1137442 h 951"/>
                    <a:gd name="T24" fmla="*/ 735756 w 1506"/>
                    <a:gd name="T25" fmla="*/ 1173093 h 951"/>
                    <a:gd name="T26" fmla="*/ 780347 w 1506"/>
                    <a:gd name="T27" fmla="*/ 1232511 h 951"/>
                    <a:gd name="T28" fmla="*/ 835229 w 1506"/>
                    <a:gd name="T29" fmla="*/ 1283442 h 951"/>
                    <a:gd name="T30" fmla="*/ 890110 w 1506"/>
                    <a:gd name="T31" fmla="*/ 1312302 h 951"/>
                    <a:gd name="T32" fmla="*/ 943277 w 1506"/>
                    <a:gd name="T33" fmla="*/ 1312302 h 951"/>
                    <a:gd name="T34" fmla="*/ 1006734 w 1506"/>
                    <a:gd name="T35" fmla="*/ 1349651 h 951"/>
                    <a:gd name="T36" fmla="*/ 1078766 w 1506"/>
                    <a:gd name="T37" fmla="*/ 1354744 h 951"/>
                    <a:gd name="T38" fmla="*/ 1152513 w 1506"/>
                    <a:gd name="T39" fmla="*/ 1341163 h 951"/>
                    <a:gd name="T40" fmla="*/ 1197104 w 1506"/>
                    <a:gd name="T41" fmla="*/ 1387000 h 951"/>
                    <a:gd name="T42" fmla="*/ 1197104 w 1506"/>
                    <a:gd name="T43" fmla="*/ 1471883 h 951"/>
                    <a:gd name="T44" fmla="*/ 1265706 w 1506"/>
                    <a:gd name="T45" fmla="*/ 1371721 h 951"/>
                    <a:gd name="T46" fmla="*/ 1341168 w 1506"/>
                    <a:gd name="T47" fmla="*/ 1336070 h 951"/>
                    <a:gd name="T48" fmla="*/ 1442356 w 1506"/>
                    <a:gd name="T49" fmla="*/ 1381907 h 951"/>
                    <a:gd name="T50" fmla="*/ 1545259 w 1506"/>
                    <a:gd name="T51" fmla="*/ 1407372 h 951"/>
                    <a:gd name="T52" fmla="*/ 1579560 w 1506"/>
                    <a:gd name="T53" fmla="*/ 1505837 h 951"/>
                    <a:gd name="T54" fmla="*/ 1603570 w 1506"/>
                    <a:gd name="T55" fmla="*/ 1565255 h 951"/>
                    <a:gd name="T56" fmla="*/ 1684177 w 1506"/>
                    <a:gd name="T57" fmla="*/ 1594116 h 951"/>
                    <a:gd name="T58" fmla="*/ 1824812 w 1506"/>
                    <a:gd name="T59" fmla="*/ 1604302 h 951"/>
                    <a:gd name="T60" fmla="*/ 1912279 w 1506"/>
                    <a:gd name="T61" fmla="*/ 1524511 h 951"/>
                    <a:gd name="T62" fmla="*/ 2054628 w 1506"/>
                    <a:gd name="T63" fmla="*/ 1485465 h 951"/>
                    <a:gd name="T64" fmla="*/ 2138666 w 1506"/>
                    <a:gd name="T65" fmla="*/ 1437930 h 951"/>
                    <a:gd name="T66" fmla="*/ 2200407 w 1506"/>
                    <a:gd name="T67" fmla="*/ 1473581 h 951"/>
                    <a:gd name="T68" fmla="*/ 2270724 w 1506"/>
                    <a:gd name="T69" fmla="*/ 1516023 h 951"/>
                    <a:gd name="T70" fmla="*/ 2325606 w 1506"/>
                    <a:gd name="T71" fmla="*/ 1522814 h 951"/>
                    <a:gd name="T72" fmla="*/ 2332466 w 1506"/>
                    <a:gd name="T73" fmla="*/ 1471883 h 951"/>
                    <a:gd name="T74" fmla="*/ 2370197 w 1506"/>
                    <a:gd name="T75" fmla="*/ 1424349 h 951"/>
                    <a:gd name="T76" fmla="*/ 2418218 w 1506"/>
                    <a:gd name="T77" fmla="*/ 1465093 h 951"/>
                    <a:gd name="T78" fmla="*/ 2469670 w 1506"/>
                    <a:gd name="T79" fmla="*/ 1497349 h 951"/>
                    <a:gd name="T80" fmla="*/ 2558852 w 1506"/>
                    <a:gd name="T81" fmla="*/ 1393790 h 951"/>
                    <a:gd name="T82" fmla="*/ 2567428 w 1506"/>
                    <a:gd name="T83" fmla="*/ 1055953 h 951"/>
                    <a:gd name="T84" fmla="*/ 2545132 w 1506"/>
                    <a:gd name="T85" fmla="*/ 938814 h 951"/>
                    <a:gd name="T86" fmla="*/ 2406213 w 1506"/>
                    <a:gd name="T87" fmla="*/ 797907 h 951"/>
                    <a:gd name="T88" fmla="*/ 2330751 w 1506"/>
                    <a:gd name="T89" fmla="*/ 879395 h 951"/>
                    <a:gd name="T90" fmla="*/ 2243284 w 1506"/>
                    <a:gd name="T91" fmla="*/ 935419 h 951"/>
                    <a:gd name="T92" fmla="*/ 2136951 w 1506"/>
                    <a:gd name="T93" fmla="*/ 813186 h 951"/>
                    <a:gd name="T94" fmla="*/ 1956871 w 1506"/>
                    <a:gd name="T95" fmla="*/ 755465 h 951"/>
                    <a:gd name="T96" fmla="*/ 1776790 w 1506"/>
                    <a:gd name="T97" fmla="*/ 690953 h 951"/>
                    <a:gd name="T98" fmla="*/ 1541828 w 1506"/>
                    <a:gd name="T99" fmla="*/ 572116 h 951"/>
                    <a:gd name="T100" fmla="*/ 1486947 w 1506"/>
                    <a:gd name="T101" fmla="*/ 385372 h 951"/>
                    <a:gd name="T102" fmla="*/ 1481802 w 1506"/>
                    <a:gd name="T103" fmla="*/ 227488 h 951"/>
                    <a:gd name="T104" fmla="*/ 1389189 w 1506"/>
                    <a:gd name="T105" fmla="*/ 42442 h 951"/>
                    <a:gd name="T106" fmla="*/ 1011879 w 1506"/>
                    <a:gd name="T107" fmla="*/ 91674 h 951"/>
                    <a:gd name="T108" fmla="*/ 747761 w 1506"/>
                    <a:gd name="T109" fmla="*/ 100163 h 951"/>
                    <a:gd name="T110" fmla="*/ 552246 w 1506"/>
                    <a:gd name="T111" fmla="*/ 59419 h 951"/>
                    <a:gd name="T112" fmla="*/ 339580 w 1506"/>
                    <a:gd name="T113" fmla="*/ 23767 h 951"/>
                    <a:gd name="T114" fmla="*/ 162930 w 1506"/>
                    <a:gd name="T115" fmla="*/ 115442 h 951"/>
                    <a:gd name="T116" fmla="*/ 97758 w 1506"/>
                    <a:gd name="T117" fmla="*/ 193535 h 951"/>
                    <a:gd name="T118" fmla="*/ 126914 w 1506"/>
                    <a:gd name="T119" fmla="*/ 303884 h 951"/>
                    <a:gd name="T120" fmla="*/ 111478 w 1506"/>
                    <a:gd name="T121" fmla="*/ 407442 h 951"/>
                    <a:gd name="T122" fmla="*/ 49736 w 1506"/>
                    <a:gd name="T123" fmla="*/ 400651 h 95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06"/>
                    <a:gd name="T187" fmla="*/ 0 h 951"/>
                    <a:gd name="T188" fmla="*/ 1506 w 1506"/>
                    <a:gd name="T189" fmla="*/ 951 h 95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06" h="951">
                      <a:moveTo>
                        <a:pt x="4" y="224"/>
                      </a:moveTo>
                      <a:lnTo>
                        <a:pt x="5" y="229"/>
                      </a:lnTo>
                      <a:lnTo>
                        <a:pt x="6" y="233"/>
                      </a:lnTo>
                      <a:lnTo>
                        <a:pt x="7" y="236"/>
                      </a:lnTo>
                      <a:lnTo>
                        <a:pt x="5" y="238"/>
                      </a:lnTo>
                      <a:lnTo>
                        <a:pt x="5" y="242"/>
                      </a:lnTo>
                      <a:lnTo>
                        <a:pt x="4" y="251"/>
                      </a:lnTo>
                      <a:lnTo>
                        <a:pt x="0" y="254"/>
                      </a:lnTo>
                      <a:lnTo>
                        <a:pt x="4" y="264"/>
                      </a:lnTo>
                      <a:lnTo>
                        <a:pt x="8" y="269"/>
                      </a:lnTo>
                      <a:lnTo>
                        <a:pt x="10" y="274"/>
                      </a:lnTo>
                      <a:lnTo>
                        <a:pt x="13" y="281"/>
                      </a:lnTo>
                      <a:lnTo>
                        <a:pt x="15" y="286"/>
                      </a:lnTo>
                      <a:lnTo>
                        <a:pt x="11" y="293"/>
                      </a:lnTo>
                      <a:lnTo>
                        <a:pt x="10" y="293"/>
                      </a:lnTo>
                      <a:lnTo>
                        <a:pt x="7" y="297"/>
                      </a:lnTo>
                      <a:lnTo>
                        <a:pt x="11" y="308"/>
                      </a:lnTo>
                      <a:lnTo>
                        <a:pt x="13" y="308"/>
                      </a:lnTo>
                      <a:lnTo>
                        <a:pt x="13" y="311"/>
                      </a:lnTo>
                      <a:lnTo>
                        <a:pt x="15" y="315"/>
                      </a:lnTo>
                      <a:lnTo>
                        <a:pt x="8" y="319"/>
                      </a:lnTo>
                      <a:lnTo>
                        <a:pt x="5" y="320"/>
                      </a:lnTo>
                      <a:lnTo>
                        <a:pt x="4" y="325"/>
                      </a:lnTo>
                      <a:lnTo>
                        <a:pt x="7" y="327"/>
                      </a:lnTo>
                      <a:lnTo>
                        <a:pt x="7" y="330"/>
                      </a:lnTo>
                      <a:lnTo>
                        <a:pt x="2" y="336"/>
                      </a:lnTo>
                      <a:lnTo>
                        <a:pt x="2" y="341"/>
                      </a:lnTo>
                      <a:lnTo>
                        <a:pt x="7" y="343"/>
                      </a:lnTo>
                      <a:lnTo>
                        <a:pt x="10" y="343"/>
                      </a:lnTo>
                      <a:lnTo>
                        <a:pt x="10" y="345"/>
                      </a:lnTo>
                      <a:lnTo>
                        <a:pt x="13" y="350"/>
                      </a:lnTo>
                      <a:lnTo>
                        <a:pt x="13" y="354"/>
                      </a:lnTo>
                      <a:lnTo>
                        <a:pt x="16" y="360"/>
                      </a:lnTo>
                      <a:lnTo>
                        <a:pt x="15" y="362"/>
                      </a:lnTo>
                      <a:lnTo>
                        <a:pt x="21" y="362"/>
                      </a:lnTo>
                      <a:lnTo>
                        <a:pt x="28" y="366"/>
                      </a:lnTo>
                      <a:lnTo>
                        <a:pt x="44" y="370"/>
                      </a:lnTo>
                      <a:lnTo>
                        <a:pt x="45" y="373"/>
                      </a:lnTo>
                      <a:lnTo>
                        <a:pt x="45" y="378"/>
                      </a:lnTo>
                      <a:lnTo>
                        <a:pt x="50" y="378"/>
                      </a:lnTo>
                      <a:lnTo>
                        <a:pt x="53" y="387"/>
                      </a:lnTo>
                      <a:lnTo>
                        <a:pt x="57" y="389"/>
                      </a:lnTo>
                      <a:lnTo>
                        <a:pt x="62" y="387"/>
                      </a:lnTo>
                      <a:lnTo>
                        <a:pt x="67" y="388"/>
                      </a:lnTo>
                      <a:lnTo>
                        <a:pt x="73" y="389"/>
                      </a:lnTo>
                      <a:lnTo>
                        <a:pt x="78" y="391"/>
                      </a:lnTo>
                      <a:lnTo>
                        <a:pt x="78" y="395"/>
                      </a:lnTo>
                      <a:lnTo>
                        <a:pt x="79" y="400"/>
                      </a:lnTo>
                      <a:lnTo>
                        <a:pt x="82" y="404"/>
                      </a:lnTo>
                      <a:lnTo>
                        <a:pt x="82" y="405"/>
                      </a:lnTo>
                      <a:lnTo>
                        <a:pt x="85" y="410"/>
                      </a:lnTo>
                      <a:lnTo>
                        <a:pt x="86" y="413"/>
                      </a:lnTo>
                      <a:lnTo>
                        <a:pt x="85" y="419"/>
                      </a:lnTo>
                      <a:lnTo>
                        <a:pt x="87" y="421"/>
                      </a:lnTo>
                      <a:lnTo>
                        <a:pt x="92" y="428"/>
                      </a:lnTo>
                      <a:lnTo>
                        <a:pt x="92" y="431"/>
                      </a:lnTo>
                      <a:lnTo>
                        <a:pt x="96" y="434"/>
                      </a:lnTo>
                      <a:lnTo>
                        <a:pt x="102" y="436"/>
                      </a:lnTo>
                      <a:lnTo>
                        <a:pt x="105" y="441"/>
                      </a:lnTo>
                      <a:lnTo>
                        <a:pt x="114" y="446"/>
                      </a:lnTo>
                      <a:lnTo>
                        <a:pt x="116" y="448"/>
                      </a:lnTo>
                      <a:lnTo>
                        <a:pt x="119" y="447"/>
                      </a:lnTo>
                      <a:lnTo>
                        <a:pt x="130" y="458"/>
                      </a:lnTo>
                      <a:lnTo>
                        <a:pt x="131" y="464"/>
                      </a:lnTo>
                      <a:lnTo>
                        <a:pt x="135" y="468"/>
                      </a:lnTo>
                      <a:lnTo>
                        <a:pt x="141" y="471"/>
                      </a:lnTo>
                      <a:lnTo>
                        <a:pt x="147" y="475"/>
                      </a:lnTo>
                      <a:lnTo>
                        <a:pt x="148" y="479"/>
                      </a:lnTo>
                      <a:lnTo>
                        <a:pt x="150" y="486"/>
                      </a:lnTo>
                      <a:lnTo>
                        <a:pt x="148" y="491"/>
                      </a:lnTo>
                      <a:lnTo>
                        <a:pt x="149" y="493"/>
                      </a:lnTo>
                      <a:lnTo>
                        <a:pt x="155" y="498"/>
                      </a:lnTo>
                      <a:lnTo>
                        <a:pt x="160" y="497"/>
                      </a:lnTo>
                      <a:lnTo>
                        <a:pt x="162" y="490"/>
                      </a:lnTo>
                      <a:lnTo>
                        <a:pt x="168" y="490"/>
                      </a:lnTo>
                      <a:lnTo>
                        <a:pt x="172" y="486"/>
                      </a:lnTo>
                      <a:lnTo>
                        <a:pt x="176" y="479"/>
                      </a:lnTo>
                      <a:lnTo>
                        <a:pt x="176" y="470"/>
                      </a:lnTo>
                      <a:lnTo>
                        <a:pt x="178" y="468"/>
                      </a:lnTo>
                      <a:lnTo>
                        <a:pt x="183" y="468"/>
                      </a:lnTo>
                      <a:lnTo>
                        <a:pt x="187" y="473"/>
                      </a:lnTo>
                      <a:lnTo>
                        <a:pt x="190" y="474"/>
                      </a:lnTo>
                      <a:lnTo>
                        <a:pt x="193" y="469"/>
                      </a:lnTo>
                      <a:lnTo>
                        <a:pt x="200" y="473"/>
                      </a:lnTo>
                      <a:lnTo>
                        <a:pt x="202" y="475"/>
                      </a:lnTo>
                      <a:lnTo>
                        <a:pt x="215" y="481"/>
                      </a:lnTo>
                      <a:lnTo>
                        <a:pt x="222" y="485"/>
                      </a:lnTo>
                      <a:lnTo>
                        <a:pt x="225" y="485"/>
                      </a:lnTo>
                      <a:lnTo>
                        <a:pt x="230" y="487"/>
                      </a:lnTo>
                      <a:lnTo>
                        <a:pt x="233" y="488"/>
                      </a:lnTo>
                      <a:lnTo>
                        <a:pt x="232" y="491"/>
                      </a:lnTo>
                      <a:lnTo>
                        <a:pt x="232" y="497"/>
                      </a:lnTo>
                      <a:lnTo>
                        <a:pt x="233" y="501"/>
                      </a:lnTo>
                      <a:lnTo>
                        <a:pt x="233" y="504"/>
                      </a:lnTo>
                      <a:lnTo>
                        <a:pt x="230" y="509"/>
                      </a:lnTo>
                      <a:lnTo>
                        <a:pt x="236" y="514"/>
                      </a:lnTo>
                      <a:lnTo>
                        <a:pt x="251" y="522"/>
                      </a:lnTo>
                      <a:lnTo>
                        <a:pt x="256" y="527"/>
                      </a:lnTo>
                      <a:lnTo>
                        <a:pt x="258" y="533"/>
                      </a:lnTo>
                      <a:lnTo>
                        <a:pt x="264" y="541"/>
                      </a:lnTo>
                      <a:lnTo>
                        <a:pt x="265" y="549"/>
                      </a:lnTo>
                      <a:lnTo>
                        <a:pt x="270" y="553"/>
                      </a:lnTo>
                      <a:lnTo>
                        <a:pt x="273" y="556"/>
                      </a:lnTo>
                      <a:lnTo>
                        <a:pt x="278" y="558"/>
                      </a:lnTo>
                      <a:lnTo>
                        <a:pt x="281" y="560"/>
                      </a:lnTo>
                      <a:lnTo>
                        <a:pt x="286" y="564"/>
                      </a:lnTo>
                      <a:lnTo>
                        <a:pt x="289" y="566"/>
                      </a:lnTo>
                      <a:lnTo>
                        <a:pt x="293" y="567"/>
                      </a:lnTo>
                      <a:lnTo>
                        <a:pt x="293" y="570"/>
                      </a:lnTo>
                      <a:lnTo>
                        <a:pt x="299" y="573"/>
                      </a:lnTo>
                      <a:lnTo>
                        <a:pt x="299" y="579"/>
                      </a:lnTo>
                      <a:lnTo>
                        <a:pt x="304" y="582"/>
                      </a:lnTo>
                      <a:lnTo>
                        <a:pt x="303" y="585"/>
                      </a:lnTo>
                      <a:lnTo>
                        <a:pt x="307" y="590"/>
                      </a:lnTo>
                      <a:lnTo>
                        <a:pt x="309" y="598"/>
                      </a:lnTo>
                      <a:lnTo>
                        <a:pt x="309" y="602"/>
                      </a:lnTo>
                      <a:lnTo>
                        <a:pt x="313" y="607"/>
                      </a:lnTo>
                      <a:lnTo>
                        <a:pt x="314" y="612"/>
                      </a:lnTo>
                      <a:lnTo>
                        <a:pt x="320" y="617"/>
                      </a:lnTo>
                      <a:lnTo>
                        <a:pt x="324" y="613"/>
                      </a:lnTo>
                      <a:lnTo>
                        <a:pt x="329" y="611"/>
                      </a:lnTo>
                      <a:lnTo>
                        <a:pt x="335" y="613"/>
                      </a:lnTo>
                      <a:lnTo>
                        <a:pt x="338" y="610"/>
                      </a:lnTo>
                      <a:lnTo>
                        <a:pt x="345" y="608"/>
                      </a:lnTo>
                      <a:lnTo>
                        <a:pt x="352" y="610"/>
                      </a:lnTo>
                      <a:lnTo>
                        <a:pt x="353" y="613"/>
                      </a:lnTo>
                      <a:lnTo>
                        <a:pt x="359" y="614"/>
                      </a:lnTo>
                      <a:lnTo>
                        <a:pt x="361" y="619"/>
                      </a:lnTo>
                      <a:lnTo>
                        <a:pt x="365" y="622"/>
                      </a:lnTo>
                      <a:lnTo>
                        <a:pt x="362" y="624"/>
                      </a:lnTo>
                      <a:lnTo>
                        <a:pt x="360" y="631"/>
                      </a:lnTo>
                      <a:lnTo>
                        <a:pt x="356" y="634"/>
                      </a:lnTo>
                      <a:lnTo>
                        <a:pt x="355" y="638"/>
                      </a:lnTo>
                      <a:lnTo>
                        <a:pt x="358" y="642"/>
                      </a:lnTo>
                      <a:lnTo>
                        <a:pt x="355" y="648"/>
                      </a:lnTo>
                      <a:lnTo>
                        <a:pt x="356" y="651"/>
                      </a:lnTo>
                      <a:lnTo>
                        <a:pt x="364" y="650"/>
                      </a:lnTo>
                      <a:lnTo>
                        <a:pt x="365" y="653"/>
                      </a:lnTo>
                      <a:lnTo>
                        <a:pt x="370" y="656"/>
                      </a:lnTo>
                      <a:lnTo>
                        <a:pt x="373" y="657"/>
                      </a:lnTo>
                      <a:lnTo>
                        <a:pt x="376" y="661"/>
                      </a:lnTo>
                      <a:lnTo>
                        <a:pt x="372" y="668"/>
                      </a:lnTo>
                      <a:lnTo>
                        <a:pt x="379" y="671"/>
                      </a:lnTo>
                      <a:lnTo>
                        <a:pt x="387" y="670"/>
                      </a:lnTo>
                      <a:lnTo>
                        <a:pt x="390" y="673"/>
                      </a:lnTo>
                      <a:lnTo>
                        <a:pt x="393" y="680"/>
                      </a:lnTo>
                      <a:lnTo>
                        <a:pt x="390" y="682"/>
                      </a:lnTo>
                      <a:lnTo>
                        <a:pt x="394" y="686"/>
                      </a:lnTo>
                      <a:lnTo>
                        <a:pt x="401" y="687"/>
                      </a:lnTo>
                      <a:lnTo>
                        <a:pt x="404" y="690"/>
                      </a:lnTo>
                      <a:lnTo>
                        <a:pt x="410" y="687"/>
                      </a:lnTo>
                      <a:lnTo>
                        <a:pt x="415" y="690"/>
                      </a:lnTo>
                      <a:lnTo>
                        <a:pt x="419" y="685"/>
                      </a:lnTo>
                      <a:lnTo>
                        <a:pt x="424" y="684"/>
                      </a:lnTo>
                      <a:lnTo>
                        <a:pt x="427" y="686"/>
                      </a:lnTo>
                      <a:lnTo>
                        <a:pt x="429" y="691"/>
                      </a:lnTo>
                      <a:lnTo>
                        <a:pt x="424" y="703"/>
                      </a:lnTo>
                      <a:lnTo>
                        <a:pt x="423" y="704"/>
                      </a:lnTo>
                      <a:lnTo>
                        <a:pt x="418" y="715"/>
                      </a:lnTo>
                      <a:lnTo>
                        <a:pt x="421" y="716"/>
                      </a:lnTo>
                      <a:lnTo>
                        <a:pt x="425" y="716"/>
                      </a:lnTo>
                      <a:lnTo>
                        <a:pt x="428" y="722"/>
                      </a:lnTo>
                      <a:lnTo>
                        <a:pt x="432" y="722"/>
                      </a:lnTo>
                      <a:lnTo>
                        <a:pt x="435" y="722"/>
                      </a:lnTo>
                      <a:lnTo>
                        <a:pt x="438" y="724"/>
                      </a:lnTo>
                      <a:lnTo>
                        <a:pt x="444" y="721"/>
                      </a:lnTo>
                      <a:lnTo>
                        <a:pt x="450" y="722"/>
                      </a:lnTo>
                      <a:lnTo>
                        <a:pt x="455" y="726"/>
                      </a:lnTo>
                      <a:lnTo>
                        <a:pt x="457" y="731"/>
                      </a:lnTo>
                      <a:lnTo>
                        <a:pt x="463" y="737"/>
                      </a:lnTo>
                      <a:lnTo>
                        <a:pt x="465" y="737"/>
                      </a:lnTo>
                      <a:lnTo>
                        <a:pt x="474" y="747"/>
                      </a:lnTo>
                      <a:lnTo>
                        <a:pt x="475" y="753"/>
                      </a:lnTo>
                      <a:lnTo>
                        <a:pt x="478" y="760"/>
                      </a:lnTo>
                      <a:lnTo>
                        <a:pt x="476" y="764"/>
                      </a:lnTo>
                      <a:lnTo>
                        <a:pt x="482" y="767"/>
                      </a:lnTo>
                      <a:lnTo>
                        <a:pt x="485" y="768"/>
                      </a:lnTo>
                      <a:lnTo>
                        <a:pt x="489" y="766"/>
                      </a:lnTo>
                      <a:lnTo>
                        <a:pt x="489" y="761"/>
                      </a:lnTo>
                      <a:lnTo>
                        <a:pt x="487" y="756"/>
                      </a:lnTo>
                      <a:lnTo>
                        <a:pt x="489" y="751"/>
                      </a:lnTo>
                      <a:lnTo>
                        <a:pt x="496" y="745"/>
                      </a:lnTo>
                      <a:lnTo>
                        <a:pt x="498" y="753"/>
                      </a:lnTo>
                      <a:lnTo>
                        <a:pt x="497" y="755"/>
                      </a:lnTo>
                      <a:lnTo>
                        <a:pt x="497" y="764"/>
                      </a:lnTo>
                      <a:lnTo>
                        <a:pt x="505" y="766"/>
                      </a:lnTo>
                      <a:lnTo>
                        <a:pt x="507" y="768"/>
                      </a:lnTo>
                      <a:lnTo>
                        <a:pt x="513" y="768"/>
                      </a:lnTo>
                      <a:lnTo>
                        <a:pt x="510" y="772"/>
                      </a:lnTo>
                      <a:lnTo>
                        <a:pt x="512" y="773"/>
                      </a:lnTo>
                      <a:lnTo>
                        <a:pt x="515" y="772"/>
                      </a:lnTo>
                      <a:lnTo>
                        <a:pt x="519" y="773"/>
                      </a:lnTo>
                      <a:lnTo>
                        <a:pt x="520" y="772"/>
                      </a:lnTo>
                      <a:lnTo>
                        <a:pt x="519" y="768"/>
                      </a:lnTo>
                      <a:lnTo>
                        <a:pt x="521" y="764"/>
                      </a:lnTo>
                      <a:lnTo>
                        <a:pt x="526" y="760"/>
                      </a:lnTo>
                      <a:lnTo>
                        <a:pt x="530" y="761"/>
                      </a:lnTo>
                      <a:lnTo>
                        <a:pt x="535" y="759"/>
                      </a:lnTo>
                      <a:lnTo>
                        <a:pt x="538" y="760"/>
                      </a:lnTo>
                      <a:lnTo>
                        <a:pt x="538" y="765"/>
                      </a:lnTo>
                      <a:lnTo>
                        <a:pt x="544" y="770"/>
                      </a:lnTo>
                      <a:lnTo>
                        <a:pt x="547" y="768"/>
                      </a:lnTo>
                      <a:lnTo>
                        <a:pt x="547" y="771"/>
                      </a:lnTo>
                      <a:lnTo>
                        <a:pt x="550" y="773"/>
                      </a:lnTo>
                      <a:lnTo>
                        <a:pt x="554" y="777"/>
                      </a:lnTo>
                      <a:lnTo>
                        <a:pt x="559" y="778"/>
                      </a:lnTo>
                      <a:lnTo>
                        <a:pt x="562" y="784"/>
                      </a:lnTo>
                      <a:lnTo>
                        <a:pt x="565" y="785"/>
                      </a:lnTo>
                      <a:lnTo>
                        <a:pt x="566" y="789"/>
                      </a:lnTo>
                      <a:lnTo>
                        <a:pt x="565" y="790"/>
                      </a:lnTo>
                      <a:lnTo>
                        <a:pt x="569" y="793"/>
                      </a:lnTo>
                      <a:lnTo>
                        <a:pt x="572" y="793"/>
                      </a:lnTo>
                      <a:lnTo>
                        <a:pt x="576" y="791"/>
                      </a:lnTo>
                      <a:lnTo>
                        <a:pt x="581" y="794"/>
                      </a:lnTo>
                      <a:lnTo>
                        <a:pt x="588" y="793"/>
                      </a:lnTo>
                      <a:lnTo>
                        <a:pt x="587" y="795"/>
                      </a:lnTo>
                      <a:lnTo>
                        <a:pt x="590" y="796"/>
                      </a:lnTo>
                      <a:lnTo>
                        <a:pt x="600" y="794"/>
                      </a:lnTo>
                      <a:lnTo>
                        <a:pt x="600" y="798"/>
                      </a:lnTo>
                      <a:lnTo>
                        <a:pt x="601" y="799"/>
                      </a:lnTo>
                      <a:lnTo>
                        <a:pt x="609" y="798"/>
                      </a:lnTo>
                      <a:lnTo>
                        <a:pt x="610" y="800"/>
                      </a:lnTo>
                      <a:lnTo>
                        <a:pt x="612" y="799"/>
                      </a:lnTo>
                      <a:lnTo>
                        <a:pt x="616" y="801"/>
                      </a:lnTo>
                      <a:lnTo>
                        <a:pt x="617" y="800"/>
                      </a:lnTo>
                      <a:lnTo>
                        <a:pt x="621" y="802"/>
                      </a:lnTo>
                      <a:lnTo>
                        <a:pt x="625" y="802"/>
                      </a:lnTo>
                      <a:lnTo>
                        <a:pt x="629" y="798"/>
                      </a:lnTo>
                      <a:lnTo>
                        <a:pt x="634" y="795"/>
                      </a:lnTo>
                      <a:lnTo>
                        <a:pt x="638" y="798"/>
                      </a:lnTo>
                      <a:lnTo>
                        <a:pt x="639" y="800"/>
                      </a:lnTo>
                      <a:lnTo>
                        <a:pt x="642" y="800"/>
                      </a:lnTo>
                      <a:lnTo>
                        <a:pt x="642" y="796"/>
                      </a:lnTo>
                      <a:lnTo>
                        <a:pt x="645" y="793"/>
                      </a:lnTo>
                      <a:lnTo>
                        <a:pt x="649" y="795"/>
                      </a:lnTo>
                      <a:lnTo>
                        <a:pt x="652" y="794"/>
                      </a:lnTo>
                      <a:lnTo>
                        <a:pt x="653" y="795"/>
                      </a:lnTo>
                      <a:lnTo>
                        <a:pt x="661" y="793"/>
                      </a:lnTo>
                      <a:lnTo>
                        <a:pt x="666" y="794"/>
                      </a:lnTo>
                      <a:lnTo>
                        <a:pt x="672" y="790"/>
                      </a:lnTo>
                      <a:lnTo>
                        <a:pt x="674" y="789"/>
                      </a:lnTo>
                      <a:lnTo>
                        <a:pt x="678" y="790"/>
                      </a:lnTo>
                      <a:lnTo>
                        <a:pt x="679" y="787"/>
                      </a:lnTo>
                      <a:lnTo>
                        <a:pt x="684" y="787"/>
                      </a:lnTo>
                      <a:lnTo>
                        <a:pt x="686" y="784"/>
                      </a:lnTo>
                      <a:lnTo>
                        <a:pt x="687" y="789"/>
                      </a:lnTo>
                      <a:lnTo>
                        <a:pt x="691" y="789"/>
                      </a:lnTo>
                      <a:lnTo>
                        <a:pt x="697" y="794"/>
                      </a:lnTo>
                      <a:lnTo>
                        <a:pt x="699" y="799"/>
                      </a:lnTo>
                      <a:lnTo>
                        <a:pt x="697" y="807"/>
                      </a:lnTo>
                      <a:lnTo>
                        <a:pt x="699" y="811"/>
                      </a:lnTo>
                      <a:lnTo>
                        <a:pt x="698" y="817"/>
                      </a:lnTo>
                      <a:lnTo>
                        <a:pt x="697" y="818"/>
                      </a:lnTo>
                      <a:lnTo>
                        <a:pt x="695" y="827"/>
                      </a:lnTo>
                      <a:lnTo>
                        <a:pt x="693" y="831"/>
                      </a:lnTo>
                      <a:lnTo>
                        <a:pt x="691" y="834"/>
                      </a:lnTo>
                      <a:lnTo>
                        <a:pt x="689" y="839"/>
                      </a:lnTo>
                      <a:lnTo>
                        <a:pt x="686" y="841"/>
                      </a:lnTo>
                      <a:lnTo>
                        <a:pt x="687" y="844"/>
                      </a:lnTo>
                      <a:lnTo>
                        <a:pt x="686" y="848"/>
                      </a:lnTo>
                      <a:lnTo>
                        <a:pt x="687" y="854"/>
                      </a:lnTo>
                      <a:lnTo>
                        <a:pt x="691" y="858"/>
                      </a:lnTo>
                      <a:lnTo>
                        <a:pt x="692" y="862"/>
                      </a:lnTo>
                      <a:lnTo>
                        <a:pt x="698" y="867"/>
                      </a:lnTo>
                      <a:lnTo>
                        <a:pt x="701" y="863"/>
                      </a:lnTo>
                      <a:lnTo>
                        <a:pt x="699" y="857"/>
                      </a:lnTo>
                      <a:lnTo>
                        <a:pt x="702" y="850"/>
                      </a:lnTo>
                      <a:lnTo>
                        <a:pt x="707" y="840"/>
                      </a:lnTo>
                      <a:lnTo>
                        <a:pt x="712" y="836"/>
                      </a:lnTo>
                      <a:lnTo>
                        <a:pt x="716" y="836"/>
                      </a:lnTo>
                      <a:lnTo>
                        <a:pt x="720" y="831"/>
                      </a:lnTo>
                      <a:lnTo>
                        <a:pt x="726" y="823"/>
                      </a:lnTo>
                      <a:lnTo>
                        <a:pt x="731" y="818"/>
                      </a:lnTo>
                      <a:lnTo>
                        <a:pt x="733" y="818"/>
                      </a:lnTo>
                      <a:lnTo>
                        <a:pt x="738" y="817"/>
                      </a:lnTo>
                      <a:lnTo>
                        <a:pt x="738" y="808"/>
                      </a:lnTo>
                      <a:lnTo>
                        <a:pt x="739" y="807"/>
                      </a:lnTo>
                      <a:lnTo>
                        <a:pt x="747" y="806"/>
                      </a:lnTo>
                      <a:lnTo>
                        <a:pt x="748" y="804"/>
                      </a:lnTo>
                      <a:lnTo>
                        <a:pt x="753" y="799"/>
                      </a:lnTo>
                      <a:lnTo>
                        <a:pt x="755" y="799"/>
                      </a:lnTo>
                      <a:lnTo>
                        <a:pt x="760" y="794"/>
                      </a:lnTo>
                      <a:lnTo>
                        <a:pt x="765" y="795"/>
                      </a:lnTo>
                      <a:lnTo>
                        <a:pt x="767" y="793"/>
                      </a:lnTo>
                      <a:lnTo>
                        <a:pt x="773" y="794"/>
                      </a:lnTo>
                      <a:lnTo>
                        <a:pt x="777" y="791"/>
                      </a:lnTo>
                      <a:lnTo>
                        <a:pt x="777" y="790"/>
                      </a:lnTo>
                      <a:lnTo>
                        <a:pt x="782" y="787"/>
                      </a:lnTo>
                      <a:lnTo>
                        <a:pt x="786" y="784"/>
                      </a:lnTo>
                      <a:lnTo>
                        <a:pt x="789" y="785"/>
                      </a:lnTo>
                      <a:lnTo>
                        <a:pt x="794" y="783"/>
                      </a:lnTo>
                      <a:lnTo>
                        <a:pt x="798" y="785"/>
                      </a:lnTo>
                      <a:lnTo>
                        <a:pt x="811" y="790"/>
                      </a:lnTo>
                      <a:lnTo>
                        <a:pt x="822" y="795"/>
                      </a:lnTo>
                      <a:lnTo>
                        <a:pt x="822" y="800"/>
                      </a:lnTo>
                      <a:lnTo>
                        <a:pt x="818" y="807"/>
                      </a:lnTo>
                      <a:lnTo>
                        <a:pt x="818" y="810"/>
                      </a:lnTo>
                      <a:lnTo>
                        <a:pt x="824" y="812"/>
                      </a:lnTo>
                      <a:lnTo>
                        <a:pt x="836" y="813"/>
                      </a:lnTo>
                      <a:lnTo>
                        <a:pt x="841" y="814"/>
                      </a:lnTo>
                      <a:lnTo>
                        <a:pt x="846" y="813"/>
                      </a:lnTo>
                      <a:lnTo>
                        <a:pt x="847" y="816"/>
                      </a:lnTo>
                      <a:lnTo>
                        <a:pt x="855" y="819"/>
                      </a:lnTo>
                      <a:lnTo>
                        <a:pt x="862" y="821"/>
                      </a:lnTo>
                      <a:lnTo>
                        <a:pt x="867" y="827"/>
                      </a:lnTo>
                      <a:lnTo>
                        <a:pt x="875" y="829"/>
                      </a:lnTo>
                      <a:lnTo>
                        <a:pt x="876" y="828"/>
                      </a:lnTo>
                      <a:lnTo>
                        <a:pt x="884" y="821"/>
                      </a:lnTo>
                      <a:lnTo>
                        <a:pt x="889" y="822"/>
                      </a:lnTo>
                      <a:lnTo>
                        <a:pt x="892" y="821"/>
                      </a:lnTo>
                      <a:lnTo>
                        <a:pt x="893" y="824"/>
                      </a:lnTo>
                      <a:lnTo>
                        <a:pt x="901" y="829"/>
                      </a:lnTo>
                      <a:lnTo>
                        <a:pt x="903" y="833"/>
                      </a:lnTo>
                      <a:lnTo>
                        <a:pt x="907" y="833"/>
                      </a:lnTo>
                      <a:lnTo>
                        <a:pt x="914" y="835"/>
                      </a:lnTo>
                      <a:lnTo>
                        <a:pt x="918" y="840"/>
                      </a:lnTo>
                      <a:lnTo>
                        <a:pt x="915" y="845"/>
                      </a:lnTo>
                      <a:lnTo>
                        <a:pt x="913" y="858"/>
                      </a:lnTo>
                      <a:lnTo>
                        <a:pt x="908" y="863"/>
                      </a:lnTo>
                      <a:lnTo>
                        <a:pt x="909" y="874"/>
                      </a:lnTo>
                      <a:lnTo>
                        <a:pt x="912" y="879"/>
                      </a:lnTo>
                      <a:lnTo>
                        <a:pt x="919" y="884"/>
                      </a:lnTo>
                      <a:lnTo>
                        <a:pt x="918" y="887"/>
                      </a:lnTo>
                      <a:lnTo>
                        <a:pt x="921" y="887"/>
                      </a:lnTo>
                      <a:lnTo>
                        <a:pt x="929" y="886"/>
                      </a:lnTo>
                      <a:lnTo>
                        <a:pt x="932" y="886"/>
                      </a:lnTo>
                      <a:lnTo>
                        <a:pt x="937" y="884"/>
                      </a:lnTo>
                      <a:lnTo>
                        <a:pt x="938" y="886"/>
                      </a:lnTo>
                      <a:lnTo>
                        <a:pt x="943" y="898"/>
                      </a:lnTo>
                      <a:lnTo>
                        <a:pt x="943" y="904"/>
                      </a:lnTo>
                      <a:lnTo>
                        <a:pt x="941" y="904"/>
                      </a:lnTo>
                      <a:lnTo>
                        <a:pt x="938" y="907"/>
                      </a:lnTo>
                      <a:lnTo>
                        <a:pt x="937" y="911"/>
                      </a:lnTo>
                      <a:lnTo>
                        <a:pt x="935" y="913"/>
                      </a:lnTo>
                      <a:lnTo>
                        <a:pt x="933" y="920"/>
                      </a:lnTo>
                      <a:lnTo>
                        <a:pt x="935" y="922"/>
                      </a:lnTo>
                      <a:lnTo>
                        <a:pt x="937" y="925"/>
                      </a:lnTo>
                      <a:lnTo>
                        <a:pt x="938" y="930"/>
                      </a:lnTo>
                      <a:lnTo>
                        <a:pt x="939" y="934"/>
                      </a:lnTo>
                      <a:lnTo>
                        <a:pt x="937" y="939"/>
                      </a:lnTo>
                      <a:lnTo>
                        <a:pt x="937" y="942"/>
                      </a:lnTo>
                      <a:lnTo>
                        <a:pt x="942" y="942"/>
                      </a:lnTo>
                      <a:lnTo>
                        <a:pt x="949" y="942"/>
                      </a:lnTo>
                      <a:lnTo>
                        <a:pt x="955" y="941"/>
                      </a:lnTo>
                      <a:lnTo>
                        <a:pt x="962" y="942"/>
                      </a:lnTo>
                      <a:lnTo>
                        <a:pt x="973" y="939"/>
                      </a:lnTo>
                      <a:lnTo>
                        <a:pt x="978" y="939"/>
                      </a:lnTo>
                      <a:lnTo>
                        <a:pt x="982" y="939"/>
                      </a:lnTo>
                      <a:lnTo>
                        <a:pt x="990" y="943"/>
                      </a:lnTo>
                      <a:lnTo>
                        <a:pt x="996" y="945"/>
                      </a:lnTo>
                      <a:lnTo>
                        <a:pt x="1000" y="945"/>
                      </a:lnTo>
                      <a:lnTo>
                        <a:pt x="1010" y="949"/>
                      </a:lnTo>
                      <a:lnTo>
                        <a:pt x="1015" y="951"/>
                      </a:lnTo>
                      <a:lnTo>
                        <a:pt x="1021" y="950"/>
                      </a:lnTo>
                      <a:lnTo>
                        <a:pt x="1030" y="949"/>
                      </a:lnTo>
                      <a:lnTo>
                        <a:pt x="1041" y="950"/>
                      </a:lnTo>
                      <a:lnTo>
                        <a:pt x="1052" y="949"/>
                      </a:lnTo>
                      <a:lnTo>
                        <a:pt x="1056" y="949"/>
                      </a:lnTo>
                      <a:lnTo>
                        <a:pt x="1059" y="948"/>
                      </a:lnTo>
                      <a:lnTo>
                        <a:pt x="1064" y="945"/>
                      </a:lnTo>
                      <a:lnTo>
                        <a:pt x="1070" y="944"/>
                      </a:lnTo>
                      <a:lnTo>
                        <a:pt x="1074" y="943"/>
                      </a:lnTo>
                      <a:lnTo>
                        <a:pt x="1075" y="936"/>
                      </a:lnTo>
                      <a:lnTo>
                        <a:pt x="1076" y="932"/>
                      </a:lnTo>
                      <a:lnTo>
                        <a:pt x="1079" y="930"/>
                      </a:lnTo>
                      <a:lnTo>
                        <a:pt x="1083" y="926"/>
                      </a:lnTo>
                      <a:lnTo>
                        <a:pt x="1087" y="920"/>
                      </a:lnTo>
                      <a:lnTo>
                        <a:pt x="1090" y="918"/>
                      </a:lnTo>
                      <a:lnTo>
                        <a:pt x="1093" y="915"/>
                      </a:lnTo>
                      <a:lnTo>
                        <a:pt x="1106" y="905"/>
                      </a:lnTo>
                      <a:lnTo>
                        <a:pt x="1112" y="899"/>
                      </a:lnTo>
                      <a:lnTo>
                        <a:pt x="1115" y="898"/>
                      </a:lnTo>
                      <a:lnTo>
                        <a:pt x="1126" y="898"/>
                      </a:lnTo>
                      <a:lnTo>
                        <a:pt x="1135" y="898"/>
                      </a:lnTo>
                      <a:lnTo>
                        <a:pt x="1139" y="897"/>
                      </a:lnTo>
                      <a:lnTo>
                        <a:pt x="1147" y="894"/>
                      </a:lnTo>
                      <a:lnTo>
                        <a:pt x="1149" y="893"/>
                      </a:lnTo>
                      <a:lnTo>
                        <a:pt x="1158" y="891"/>
                      </a:lnTo>
                      <a:lnTo>
                        <a:pt x="1169" y="887"/>
                      </a:lnTo>
                      <a:lnTo>
                        <a:pt x="1175" y="884"/>
                      </a:lnTo>
                      <a:lnTo>
                        <a:pt x="1178" y="882"/>
                      </a:lnTo>
                      <a:lnTo>
                        <a:pt x="1188" y="878"/>
                      </a:lnTo>
                      <a:lnTo>
                        <a:pt x="1194" y="876"/>
                      </a:lnTo>
                      <a:lnTo>
                        <a:pt x="1198" y="875"/>
                      </a:lnTo>
                      <a:lnTo>
                        <a:pt x="1201" y="871"/>
                      </a:lnTo>
                      <a:lnTo>
                        <a:pt x="1203" y="868"/>
                      </a:lnTo>
                      <a:lnTo>
                        <a:pt x="1203" y="864"/>
                      </a:lnTo>
                      <a:lnTo>
                        <a:pt x="1204" y="862"/>
                      </a:lnTo>
                      <a:lnTo>
                        <a:pt x="1209" y="858"/>
                      </a:lnTo>
                      <a:lnTo>
                        <a:pt x="1215" y="854"/>
                      </a:lnTo>
                      <a:lnTo>
                        <a:pt x="1218" y="854"/>
                      </a:lnTo>
                      <a:lnTo>
                        <a:pt x="1223" y="852"/>
                      </a:lnTo>
                      <a:lnTo>
                        <a:pt x="1229" y="851"/>
                      </a:lnTo>
                      <a:lnTo>
                        <a:pt x="1239" y="847"/>
                      </a:lnTo>
                      <a:lnTo>
                        <a:pt x="1245" y="847"/>
                      </a:lnTo>
                      <a:lnTo>
                        <a:pt x="1247" y="847"/>
                      </a:lnTo>
                      <a:lnTo>
                        <a:pt x="1250" y="850"/>
                      </a:lnTo>
                      <a:lnTo>
                        <a:pt x="1252" y="854"/>
                      </a:lnTo>
                      <a:lnTo>
                        <a:pt x="1257" y="859"/>
                      </a:lnTo>
                      <a:lnTo>
                        <a:pt x="1261" y="858"/>
                      </a:lnTo>
                      <a:lnTo>
                        <a:pt x="1266" y="858"/>
                      </a:lnTo>
                      <a:lnTo>
                        <a:pt x="1270" y="857"/>
                      </a:lnTo>
                      <a:lnTo>
                        <a:pt x="1272" y="856"/>
                      </a:lnTo>
                      <a:lnTo>
                        <a:pt x="1275" y="856"/>
                      </a:lnTo>
                      <a:lnTo>
                        <a:pt x="1276" y="857"/>
                      </a:lnTo>
                      <a:lnTo>
                        <a:pt x="1276" y="863"/>
                      </a:lnTo>
                      <a:lnTo>
                        <a:pt x="1278" y="864"/>
                      </a:lnTo>
                      <a:lnTo>
                        <a:pt x="1283" y="868"/>
                      </a:lnTo>
                      <a:lnTo>
                        <a:pt x="1286" y="864"/>
                      </a:lnTo>
                      <a:lnTo>
                        <a:pt x="1289" y="865"/>
                      </a:lnTo>
                      <a:lnTo>
                        <a:pt x="1292" y="870"/>
                      </a:lnTo>
                      <a:lnTo>
                        <a:pt x="1296" y="874"/>
                      </a:lnTo>
                      <a:lnTo>
                        <a:pt x="1298" y="875"/>
                      </a:lnTo>
                      <a:lnTo>
                        <a:pt x="1302" y="879"/>
                      </a:lnTo>
                      <a:lnTo>
                        <a:pt x="1307" y="885"/>
                      </a:lnTo>
                      <a:lnTo>
                        <a:pt x="1309" y="885"/>
                      </a:lnTo>
                      <a:lnTo>
                        <a:pt x="1315" y="888"/>
                      </a:lnTo>
                      <a:lnTo>
                        <a:pt x="1316" y="892"/>
                      </a:lnTo>
                      <a:lnTo>
                        <a:pt x="1321" y="894"/>
                      </a:lnTo>
                      <a:lnTo>
                        <a:pt x="1324" y="893"/>
                      </a:lnTo>
                      <a:lnTo>
                        <a:pt x="1327" y="897"/>
                      </a:lnTo>
                      <a:lnTo>
                        <a:pt x="1330" y="901"/>
                      </a:lnTo>
                      <a:lnTo>
                        <a:pt x="1333" y="901"/>
                      </a:lnTo>
                      <a:lnTo>
                        <a:pt x="1333" y="908"/>
                      </a:lnTo>
                      <a:lnTo>
                        <a:pt x="1336" y="908"/>
                      </a:lnTo>
                      <a:lnTo>
                        <a:pt x="1337" y="904"/>
                      </a:lnTo>
                      <a:lnTo>
                        <a:pt x="1339" y="904"/>
                      </a:lnTo>
                      <a:lnTo>
                        <a:pt x="1346" y="898"/>
                      </a:lnTo>
                      <a:lnTo>
                        <a:pt x="1348" y="897"/>
                      </a:lnTo>
                      <a:lnTo>
                        <a:pt x="1352" y="894"/>
                      </a:lnTo>
                      <a:lnTo>
                        <a:pt x="1355" y="893"/>
                      </a:lnTo>
                      <a:lnTo>
                        <a:pt x="1356" y="897"/>
                      </a:lnTo>
                      <a:lnTo>
                        <a:pt x="1360" y="896"/>
                      </a:lnTo>
                      <a:lnTo>
                        <a:pt x="1359" y="894"/>
                      </a:lnTo>
                      <a:lnTo>
                        <a:pt x="1360" y="891"/>
                      </a:lnTo>
                      <a:lnTo>
                        <a:pt x="1361" y="888"/>
                      </a:lnTo>
                      <a:lnTo>
                        <a:pt x="1364" y="885"/>
                      </a:lnTo>
                      <a:lnTo>
                        <a:pt x="1359" y="880"/>
                      </a:lnTo>
                      <a:lnTo>
                        <a:pt x="1358" y="880"/>
                      </a:lnTo>
                      <a:lnTo>
                        <a:pt x="1358" y="876"/>
                      </a:lnTo>
                      <a:lnTo>
                        <a:pt x="1359" y="874"/>
                      </a:lnTo>
                      <a:lnTo>
                        <a:pt x="1359" y="871"/>
                      </a:lnTo>
                      <a:lnTo>
                        <a:pt x="1361" y="869"/>
                      </a:lnTo>
                      <a:lnTo>
                        <a:pt x="1360" y="867"/>
                      </a:lnTo>
                      <a:lnTo>
                        <a:pt x="1363" y="864"/>
                      </a:lnTo>
                      <a:lnTo>
                        <a:pt x="1365" y="864"/>
                      </a:lnTo>
                      <a:lnTo>
                        <a:pt x="1366" y="861"/>
                      </a:lnTo>
                      <a:lnTo>
                        <a:pt x="1369" y="861"/>
                      </a:lnTo>
                      <a:lnTo>
                        <a:pt x="1370" y="863"/>
                      </a:lnTo>
                      <a:lnTo>
                        <a:pt x="1372" y="858"/>
                      </a:lnTo>
                      <a:lnTo>
                        <a:pt x="1372" y="853"/>
                      </a:lnTo>
                      <a:lnTo>
                        <a:pt x="1376" y="847"/>
                      </a:lnTo>
                      <a:lnTo>
                        <a:pt x="1377" y="845"/>
                      </a:lnTo>
                      <a:lnTo>
                        <a:pt x="1379" y="842"/>
                      </a:lnTo>
                      <a:lnTo>
                        <a:pt x="1379" y="839"/>
                      </a:lnTo>
                      <a:lnTo>
                        <a:pt x="1382" y="839"/>
                      </a:lnTo>
                      <a:lnTo>
                        <a:pt x="1384" y="845"/>
                      </a:lnTo>
                      <a:lnTo>
                        <a:pt x="1386" y="845"/>
                      </a:lnTo>
                      <a:lnTo>
                        <a:pt x="1390" y="842"/>
                      </a:lnTo>
                      <a:lnTo>
                        <a:pt x="1392" y="842"/>
                      </a:lnTo>
                      <a:lnTo>
                        <a:pt x="1393" y="851"/>
                      </a:lnTo>
                      <a:lnTo>
                        <a:pt x="1396" y="858"/>
                      </a:lnTo>
                      <a:lnTo>
                        <a:pt x="1398" y="859"/>
                      </a:lnTo>
                      <a:lnTo>
                        <a:pt x="1400" y="859"/>
                      </a:lnTo>
                      <a:lnTo>
                        <a:pt x="1401" y="857"/>
                      </a:lnTo>
                      <a:lnTo>
                        <a:pt x="1405" y="857"/>
                      </a:lnTo>
                      <a:lnTo>
                        <a:pt x="1409" y="861"/>
                      </a:lnTo>
                      <a:lnTo>
                        <a:pt x="1410" y="863"/>
                      </a:lnTo>
                      <a:lnTo>
                        <a:pt x="1413" y="867"/>
                      </a:lnTo>
                      <a:lnTo>
                        <a:pt x="1412" y="871"/>
                      </a:lnTo>
                      <a:lnTo>
                        <a:pt x="1413" y="873"/>
                      </a:lnTo>
                      <a:lnTo>
                        <a:pt x="1417" y="873"/>
                      </a:lnTo>
                      <a:lnTo>
                        <a:pt x="1418" y="876"/>
                      </a:lnTo>
                      <a:lnTo>
                        <a:pt x="1421" y="878"/>
                      </a:lnTo>
                      <a:lnTo>
                        <a:pt x="1426" y="871"/>
                      </a:lnTo>
                      <a:lnTo>
                        <a:pt x="1430" y="869"/>
                      </a:lnTo>
                      <a:lnTo>
                        <a:pt x="1429" y="859"/>
                      </a:lnTo>
                      <a:lnTo>
                        <a:pt x="1433" y="858"/>
                      </a:lnTo>
                      <a:lnTo>
                        <a:pt x="1439" y="870"/>
                      </a:lnTo>
                      <a:lnTo>
                        <a:pt x="1440" y="882"/>
                      </a:lnTo>
                      <a:lnTo>
                        <a:pt x="1443" y="884"/>
                      </a:lnTo>
                      <a:lnTo>
                        <a:pt x="1452" y="878"/>
                      </a:lnTo>
                      <a:lnTo>
                        <a:pt x="1457" y="880"/>
                      </a:lnTo>
                      <a:lnTo>
                        <a:pt x="1464" y="875"/>
                      </a:lnTo>
                      <a:lnTo>
                        <a:pt x="1468" y="865"/>
                      </a:lnTo>
                      <a:lnTo>
                        <a:pt x="1462" y="850"/>
                      </a:lnTo>
                      <a:lnTo>
                        <a:pt x="1463" y="833"/>
                      </a:lnTo>
                      <a:lnTo>
                        <a:pt x="1469" y="828"/>
                      </a:lnTo>
                      <a:lnTo>
                        <a:pt x="1467" y="806"/>
                      </a:lnTo>
                      <a:lnTo>
                        <a:pt x="1479" y="805"/>
                      </a:lnTo>
                      <a:lnTo>
                        <a:pt x="1481" y="823"/>
                      </a:lnTo>
                      <a:lnTo>
                        <a:pt x="1492" y="821"/>
                      </a:lnTo>
                      <a:lnTo>
                        <a:pt x="1489" y="812"/>
                      </a:lnTo>
                      <a:lnTo>
                        <a:pt x="1497" y="802"/>
                      </a:lnTo>
                      <a:lnTo>
                        <a:pt x="1496" y="787"/>
                      </a:lnTo>
                      <a:lnTo>
                        <a:pt x="1504" y="787"/>
                      </a:lnTo>
                      <a:lnTo>
                        <a:pt x="1506" y="701"/>
                      </a:lnTo>
                      <a:lnTo>
                        <a:pt x="1502" y="668"/>
                      </a:lnTo>
                      <a:lnTo>
                        <a:pt x="1503" y="659"/>
                      </a:lnTo>
                      <a:lnTo>
                        <a:pt x="1502" y="651"/>
                      </a:lnTo>
                      <a:lnTo>
                        <a:pt x="1506" y="644"/>
                      </a:lnTo>
                      <a:lnTo>
                        <a:pt x="1502" y="641"/>
                      </a:lnTo>
                      <a:lnTo>
                        <a:pt x="1495" y="630"/>
                      </a:lnTo>
                      <a:lnTo>
                        <a:pt x="1497" y="622"/>
                      </a:lnTo>
                      <a:lnTo>
                        <a:pt x="1492" y="616"/>
                      </a:lnTo>
                      <a:lnTo>
                        <a:pt x="1490" y="607"/>
                      </a:lnTo>
                      <a:lnTo>
                        <a:pt x="1484" y="602"/>
                      </a:lnTo>
                      <a:lnTo>
                        <a:pt x="1485" y="590"/>
                      </a:lnTo>
                      <a:lnTo>
                        <a:pt x="1489" y="589"/>
                      </a:lnTo>
                      <a:lnTo>
                        <a:pt x="1495" y="594"/>
                      </a:lnTo>
                      <a:lnTo>
                        <a:pt x="1497" y="596"/>
                      </a:lnTo>
                      <a:lnTo>
                        <a:pt x="1500" y="596"/>
                      </a:lnTo>
                      <a:lnTo>
                        <a:pt x="1501" y="591"/>
                      </a:lnTo>
                      <a:lnTo>
                        <a:pt x="1506" y="587"/>
                      </a:lnTo>
                      <a:lnTo>
                        <a:pt x="1485" y="559"/>
                      </a:lnTo>
                      <a:lnTo>
                        <a:pt x="1484" y="553"/>
                      </a:lnTo>
                      <a:lnTo>
                        <a:pt x="1478" y="544"/>
                      </a:lnTo>
                      <a:lnTo>
                        <a:pt x="1475" y="536"/>
                      </a:lnTo>
                      <a:lnTo>
                        <a:pt x="1475" y="534"/>
                      </a:lnTo>
                      <a:lnTo>
                        <a:pt x="1476" y="526"/>
                      </a:lnTo>
                      <a:lnTo>
                        <a:pt x="1468" y="514"/>
                      </a:lnTo>
                      <a:lnTo>
                        <a:pt x="1464" y="505"/>
                      </a:lnTo>
                      <a:lnTo>
                        <a:pt x="1463" y="493"/>
                      </a:lnTo>
                      <a:lnTo>
                        <a:pt x="1455" y="488"/>
                      </a:lnTo>
                      <a:lnTo>
                        <a:pt x="1451" y="484"/>
                      </a:lnTo>
                      <a:lnTo>
                        <a:pt x="1429" y="473"/>
                      </a:lnTo>
                      <a:lnTo>
                        <a:pt x="1422" y="476"/>
                      </a:lnTo>
                      <a:lnTo>
                        <a:pt x="1403" y="470"/>
                      </a:lnTo>
                      <a:lnTo>
                        <a:pt x="1399" y="476"/>
                      </a:lnTo>
                      <a:lnTo>
                        <a:pt x="1404" y="490"/>
                      </a:lnTo>
                      <a:lnTo>
                        <a:pt x="1399" y="494"/>
                      </a:lnTo>
                      <a:lnTo>
                        <a:pt x="1395" y="491"/>
                      </a:lnTo>
                      <a:lnTo>
                        <a:pt x="1392" y="498"/>
                      </a:lnTo>
                      <a:lnTo>
                        <a:pt x="1393" y="508"/>
                      </a:lnTo>
                      <a:lnTo>
                        <a:pt x="1386" y="509"/>
                      </a:lnTo>
                      <a:lnTo>
                        <a:pt x="1386" y="513"/>
                      </a:lnTo>
                      <a:lnTo>
                        <a:pt x="1365" y="510"/>
                      </a:lnTo>
                      <a:lnTo>
                        <a:pt x="1367" y="515"/>
                      </a:lnTo>
                      <a:lnTo>
                        <a:pt x="1360" y="514"/>
                      </a:lnTo>
                      <a:lnTo>
                        <a:pt x="1359" y="518"/>
                      </a:lnTo>
                      <a:lnTo>
                        <a:pt x="1349" y="511"/>
                      </a:lnTo>
                      <a:lnTo>
                        <a:pt x="1354" y="525"/>
                      </a:lnTo>
                      <a:lnTo>
                        <a:pt x="1352" y="527"/>
                      </a:lnTo>
                      <a:lnTo>
                        <a:pt x="1354" y="541"/>
                      </a:lnTo>
                      <a:lnTo>
                        <a:pt x="1352" y="544"/>
                      </a:lnTo>
                      <a:lnTo>
                        <a:pt x="1327" y="532"/>
                      </a:lnTo>
                      <a:lnTo>
                        <a:pt x="1320" y="520"/>
                      </a:lnTo>
                      <a:lnTo>
                        <a:pt x="1313" y="518"/>
                      </a:lnTo>
                      <a:lnTo>
                        <a:pt x="1304" y="524"/>
                      </a:lnTo>
                      <a:lnTo>
                        <a:pt x="1312" y="537"/>
                      </a:lnTo>
                      <a:lnTo>
                        <a:pt x="1310" y="548"/>
                      </a:lnTo>
                      <a:lnTo>
                        <a:pt x="1308" y="551"/>
                      </a:lnTo>
                      <a:lnTo>
                        <a:pt x="1304" y="550"/>
                      </a:lnTo>
                      <a:lnTo>
                        <a:pt x="1303" y="538"/>
                      </a:lnTo>
                      <a:lnTo>
                        <a:pt x="1299" y="534"/>
                      </a:lnTo>
                      <a:lnTo>
                        <a:pt x="1284" y="532"/>
                      </a:lnTo>
                      <a:lnTo>
                        <a:pt x="1278" y="534"/>
                      </a:lnTo>
                      <a:lnTo>
                        <a:pt x="1269" y="528"/>
                      </a:lnTo>
                      <a:lnTo>
                        <a:pt x="1256" y="527"/>
                      </a:lnTo>
                      <a:lnTo>
                        <a:pt x="1247" y="505"/>
                      </a:lnTo>
                      <a:lnTo>
                        <a:pt x="1253" y="497"/>
                      </a:lnTo>
                      <a:lnTo>
                        <a:pt x="1253" y="486"/>
                      </a:lnTo>
                      <a:lnTo>
                        <a:pt x="1249" y="486"/>
                      </a:lnTo>
                      <a:lnTo>
                        <a:pt x="1246" y="479"/>
                      </a:lnTo>
                      <a:lnTo>
                        <a:pt x="1228" y="475"/>
                      </a:lnTo>
                      <a:lnTo>
                        <a:pt x="1219" y="470"/>
                      </a:lnTo>
                      <a:lnTo>
                        <a:pt x="1216" y="464"/>
                      </a:lnTo>
                      <a:lnTo>
                        <a:pt x="1218" y="458"/>
                      </a:lnTo>
                      <a:lnTo>
                        <a:pt x="1200" y="434"/>
                      </a:lnTo>
                      <a:lnTo>
                        <a:pt x="1184" y="439"/>
                      </a:lnTo>
                      <a:lnTo>
                        <a:pt x="1182" y="436"/>
                      </a:lnTo>
                      <a:lnTo>
                        <a:pt x="1173" y="442"/>
                      </a:lnTo>
                      <a:lnTo>
                        <a:pt x="1167" y="441"/>
                      </a:lnTo>
                      <a:lnTo>
                        <a:pt x="1159" y="448"/>
                      </a:lnTo>
                      <a:lnTo>
                        <a:pt x="1148" y="448"/>
                      </a:lnTo>
                      <a:lnTo>
                        <a:pt x="1141" y="445"/>
                      </a:lnTo>
                      <a:lnTo>
                        <a:pt x="1135" y="435"/>
                      </a:lnTo>
                      <a:lnTo>
                        <a:pt x="1127" y="433"/>
                      </a:lnTo>
                      <a:lnTo>
                        <a:pt x="1118" y="440"/>
                      </a:lnTo>
                      <a:lnTo>
                        <a:pt x="1103" y="433"/>
                      </a:lnTo>
                      <a:lnTo>
                        <a:pt x="1096" y="423"/>
                      </a:lnTo>
                      <a:lnTo>
                        <a:pt x="1090" y="422"/>
                      </a:lnTo>
                      <a:lnTo>
                        <a:pt x="1084" y="424"/>
                      </a:lnTo>
                      <a:lnTo>
                        <a:pt x="1080" y="413"/>
                      </a:lnTo>
                      <a:lnTo>
                        <a:pt x="1068" y="413"/>
                      </a:lnTo>
                      <a:lnTo>
                        <a:pt x="1056" y="407"/>
                      </a:lnTo>
                      <a:lnTo>
                        <a:pt x="1045" y="410"/>
                      </a:lnTo>
                      <a:lnTo>
                        <a:pt x="1036" y="407"/>
                      </a:lnTo>
                      <a:lnTo>
                        <a:pt x="1023" y="407"/>
                      </a:lnTo>
                      <a:lnTo>
                        <a:pt x="1021" y="393"/>
                      </a:lnTo>
                      <a:lnTo>
                        <a:pt x="1015" y="390"/>
                      </a:lnTo>
                      <a:lnTo>
                        <a:pt x="1006" y="394"/>
                      </a:lnTo>
                      <a:lnTo>
                        <a:pt x="969" y="360"/>
                      </a:lnTo>
                      <a:lnTo>
                        <a:pt x="970" y="345"/>
                      </a:lnTo>
                      <a:lnTo>
                        <a:pt x="956" y="342"/>
                      </a:lnTo>
                      <a:lnTo>
                        <a:pt x="949" y="347"/>
                      </a:lnTo>
                      <a:lnTo>
                        <a:pt x="938" y="347"/>
                      </a:lnTo>
                      <a:lnTo>
                        <a:pt x="922" y="356"/>
                      </a:lnTo>
                      <a:lnTo>
                        <a:pt x="918" y="355"/>
                      </a:lnTo>
                      <a:lnTo>
                        <a:pt x="899" y="337"/>
                      </a:lnTo>
                      <a:lnTo>
                        <a:pt x="889" y="333"/>
                      </a:lnTo>
                      <a:lnTo>
                        <a:pt x="884" y="311"/>
                      </a:lnTo>
                      <a:lnTo>
                        <a:pt x="872" y="304"/>
                      </a:lnTo>
                      <a:lnTo>
                        <a:pt x="872" y="297"/>
                      </a:lnTo>
                      <a:lnTo>
                        <a:pt x="864" y="287"/>
                      </a:lnTo>
                      <a:lnTo>
                        <a:pt x="866" y="282"/>
                      </a:lnTo>
                      <a:lnTo>
                        <a:pt x="857" y="273"/>
                      </a:lnTo>
                      <a:lnTo>
                        <a:pt x="851" y="257"/>
                      </a:lnTo>
                      <a:lnTo>
                        <a:pt x="853" y="252"/>
                      </a:lnTo>
                      <a:lnTo>
                        <a:pt x="862" y="250"/>
                      </a:lnTo>
                      <a:lnTo>
                        <a:pt x="868" y="242"/>
                      </a:lnTo>
                      <a:lnTo>
                        <a:pt x="867" y="227"/>
                      </a:lnTo>
                      <a:lnTo>
                        <a:pt x="869" y="210"/>
                      </a:lnTo>
                      <a:lnTo>
                        <a:pt x="867" y="195"/>
                      </a:lnTo>
                      <a:lnTo>
                        <a:pt x="875" y="198"/>
                      </a:lnTo>
                      <a:lnTo>
                        <a:pt x="879" y="195"/>
                      </a:lnTo>
                      <a:lnTo>
                        <a:pt x="874" y="187"/>
                      </a:lnTo>
                      <a:lnTo>
                        <a:pt x="862" y="182"/>
                      </a:lnTo>
                      <a:lnTo>
                        <a:pt x="859" y="178"/>
                      </a:lnTo>
                      <a:lnTo>
                        <a:pt x="862" y="160"/>
                      </a:lnTo>
                      <a:lnTo>
                        <a:pt x="853" y="148"/>
                      </a:lnTo>
                      <a:lnTo>
                        <a:pt x="858" y="144"/>
                      </a:lnTo>
                      <a:lnTo>
                        <a:pt x="859" y="138"/>
                      </a:lnTo>
                      <a:lnTo>
                        <a:pt x="864" y="134"/>
                      </a:lnTo>
                      <a:lnTo>
                        <a:pt x="874" y="133"/>
                      </a:lnTo>
                      <a:lnTo>
                        <a:pt x="887" y="96"/>
                      </a:lnTo>
                      <a:lnTo>
                        <a:pt x="868" y="91"/>
                      </a:lnTo>
                      <a:lnTo>
                        <a:pt x="861" y="80"/>
                      </a:lnTo>
                      <a:lnTo>
                        <a:pt x="864" y="74"/>
                      </a:lnTo>
                      <a:lnTo>
                        <a:pt x="870" y="75"/>
                      </a:lnTo>
                      <a:lnTo>
                        <a:pt x="882" y="71"/>
                      </a:lnTo>
                      <a:lnTo>
                        <a:pt x="853" y="48"/>
                      </a:lnTo>
                      <a:lnTo>
                        <a:pt x="851" y="52"/>
                      </a:lnTo>
                      <a:lnTo>
                        <a:pt x="828" y="38"/>
                      </a:lnTo>
                      <a:lnTo>
                        <a:pt x="821" y="42"/>
                      </a:lnTo>
                      <a:lnTo>
                        <a:pt x="810" y="25"/>
                      </a:lnTo>
                      <a:lnTo>
                        <a:pt x="805" y="27"/>
                      </a:lnTo>
                      <a:lnTo>
                        <a:pt x="801" y="23"/>
                      </a:lnTo>
                      <a:lnTo>
                        <a:pt x="777" y="24"/>
                      </a:lnTo>
                      <a:lnTo>
                        <a:pt x="770" y="22"/>
                      </a:lnTo>
                      <a:lnTo>
                        <a:pt x="754" y="25"/>
                      </a:lnTo>
                      <a:lnTo>
                        <a:pt x="731" y="23"/>
                      </a:lnTo>
                      <a:lnTo>
                        <a:pt x="730" y="17"/>
                      </a:lnTo>
                      <a:lnTo>
                        <a:pt x="704" y="23"/>
                      </a:lnTo>
                      <a:lnTo>
                        <a:pt x="684" y="19"/>
                      </a:lnTo>
                      <a:lnTo>
                        <a:pt x="638" y="24"/>
                      </a:lnTo>
                      <a:lnTo>
                        <a:pt x="625" y="47"/>
                      </a:lnTo>
                      <a:lnTo>
                        <a:pt x="590" y="54"/>
                      </a:lnTo>
                      <a:lnTo>
                        <a:pt x="584" y="61"/>
                      </a:lnTo>
                      <a:lnTo>
                        <a:pt x="579" y="59"/>
                      </a:lnTo>
                      <a:lnTo>
                        <a:pt x="581" y="56"/>
                      </a:lnTo>
                      <a:lnTo>
                        <a:pt x="560" y="44"/>
                      </a:lnTo>
                      <a:lnTo>
                        <a:pt x="508" y="54"/>
                      </a:lnTo>
                      <a:lnTo>
                        <a:pt x="502" y="53"/>
                      </a:lnTo>
                      <a:lnTo>
                        <a:pt x="501" y="58"/>
                      </a:lnTo>
                      <a:lnTo>
                        <a:pt x="473" y="67"/>
                      </a:lnTo>
                      <a:lnTo>
                        <a:pt x="469" y="61"/>
                      </a:lnTo>
                      <a:lnTo>
                        <a:pt x="459" y="59"/>
                      </a:lnTo>
                      <a:lnTo>
                        <a:pt x="456" y="63"/>
                      </a:lnTo>
                      <a:lnTo>
                        <a:pt x="436" y="59"/>
                      </a:lnTo>
                      <a:lnTo>
                        <a:pt x="429" y="52"/>
                      </a:lnTo>
                      <a:lnTo>
                        <a:pt x="415" y="47"/>
                      </a:lnTo>
                      <a:lnTo>
                        <a:pt x="406" y="47"/>
                      </a:lnTo>
                      <a:lnTo>
                        <a:pt x="395" y="34"/>
                      </a:lnTo>
                      <a:lnTo>
                        <a:pt x="398" y="21"/>
                      </a:lnTo>
                      <a:lnTo>
                        <a:pt x="392" y="16"/>
                      </a:lnTo>
                      <a:lnTo>
                        <a:pt x="377" y="18"/>
                      </a:lnTo>
                      <a:lnTo>
                        <a:pt x="372" y="13"/>
                      </a:lnTo>
                      <a:lnTo>
                        <a:pt x="360" y="11"/>
                      </a:lnTo>
                      <a:lnTo>
                        <a:pt x="348" y="21"/>
                      </a:lnTo>
                      <a:lnTo>
                        <a:pt x="327" y="27"/>
                      </a:lnTo>
                      <a:lnTo>
                        <a:pt x="322" y="35"/>
                      </a:lnTo>
                      <a:lnTo>
                        <a:pt x="312" y="40"/>
                      </a:lnTo>
                      <a:lnTo>
                        <a:pt x="286" y="35"/>
                      </a:lnTo>
                      <a:lnTo>
                        <a:pt x="280" y="24"/>
                      </a:lnTo>
                      <a:lnTo>
                        <a:pt x="265" y="23"/>
                      </a:lnTo>
                      <a:lnTo>
                        <a:pt x="264" y="19"/>
                      </a:lnTo>
                      <a:lnTo>
                        <a:pt x="255" y="14"/>
                      </a:lnTo>
                      <a:lnTo>
                        <a:pt x="255" y="19"/>
                      </a:lnTo>
                      <a:lnTo>
                        <a:pt x="250" y="22"/>
                      </a:lnTo>
                      <a:lnTo>
                        <a:pt x="227" y="12"/>
                      </a:lnTo>
                      <a:lnTo>
                        <a:pt x="217" y="0"/>
                      </a:lnTo>
                      <a:lnTo>
                        <a:pt x="199" y="8"/>
                      </a:lnTo>
                      <a:lnTo>
                        <a:pt x="198" y="14"/>
                      </a:lnTo>
                      <a:lnTo>
                        <a:pt x="185" y="25"/>
                      </a:lnTo>
                      <a:lnTo>
                        <a:pt x="178" y="28"/>
                      </a:lnTo>
                      <a:lnTo>
                        <a:pt x="168" y="45"/>
                      </a:lnTo>
                      <a:lnTo>
                        <a:pt x="162" y="42"/>
                      </a:lnTo>
                      <a:lnTo>
                        <a:pt x="158" y="52"/>
                      </a:lnTo>
                      <a:lnTo>
                        <a:pt x="160" y="57"/>
                      </a:lnTo>
                      <a:lnTo>
                        <a:pt x="156" y="59"/>
                      </a:lnTo>
                      <a:lnTo>
                        <a:pt x="156" y="63"/>
                      </a:lnTo>
                      <a:lnTo>
                        <a:pt x="152" y="69"/>
                      </a:lnTo>
                      <a:lnTo>
                        <a:pt x="153" y="71"/>
                      </a:lnTo>
                      <a:lnTo>
                        <a:pt x="148" y="75"/>
                      </a:lnTo>
                      <a:lnTo>
                        <a:pt x="95" y="68"/>
                      </a:lnTo>
                      <a:lnTo>
                        <a:pt x="88" y="75"/>
                      </a:lnTo>
                      <a:lnTo>
                        <a:pt x="86" y="75"/>
                      </a:lnTo>
                      <a:lnTo>
                        <a:pt x="85" y="78"/>
                      </a:lnTo>
                      <a:lnTo>
                        <a:pt x="81" y="84"/>
                      </a:lnTo>
                      <a:lnTo>
                        <a:pt x="74" y="87"/>
                      </a:lnTo>
                      <a:lnTo>
                        <a:pt x="62" y="91"/>
                      </a:lnTo>
                      <a:lnTo>
                        <a:pt x="59" y="94"/>
                      </a:lnTo>
                      <a:lnTo>
                        <a:pt x="63" y="97"/>
                      </a:lnTo>
                      <a:lnTo>
                        <a:pt x="63" y="99"/>
                      </a:lnTo>
                      <a:lnTo>
                        <a:pt x="58" y="102"/>
                      </a:lnTo>
                      <a:lnTo>
                        <a:pt x="57" y="108"/>
                      </a:lnTo>
                      <a:lnTo>
                        <a:pt x="57" y="114"/>
                      </a:lnTo>
                      <a:lnTo>
                        <a:pt x="59" y="118"/>
                      </a:lnTo>
                      <a:lnTo>
                        <a:pt x="58" y="122"/>
                      </a:lnTo>
                      <a:lnTo>
                        <a:pt x="51" y="127"/>
                      </a:lnTo>
                      <a:lnTo>
                        <a:pt x="51" y="133"/>
                      </a:lnTo>
                      <a:lnTo>
                        <a:pt x="53" y="142"/>
                      </a:lnTo>
                      <a:lnTo>
                        <a:pt x="56" y="147"/>
                      </a:lnTo>
                      <a:lnTo>
                        <a:pt x="61" y="156"/>
                      </a:lnTo>
                      <a:lnTo>
                        <a:pt x="63" y="160"/>
                      </a:lnTo>
                      <a:lnTo>
                        <a:pt x="69" y="168"/>
                      </a:lnTo>
                      <a:lnTo>
                        <a:pt x="68" y="174"/>
                      </a:lnTo>
                      <a:lnTo>
                        <a:pt x="72" y="178"/>
                      </a:lnTo>
                      <a:lnTo>
                        <a:pt x="74" y="179"/>
                      </a:lnTo>
                      <a:lnTo>
                        <a:pt x="74" y="185"/>
                      </a:lnTo>
                      <a:lnTo>
                        <a:pt x="70" y="188"/>
                      </a:lnTo>
                      <a:lnTo>
                        <a:pt x="69" y="191"/>
                      </a:lnTo>
                      <a:lnTo>
                        <a:pt x="69" y="195"/>
                      </a:lnTo>
                      <a:lnTo>
                        <a:pt x="75" y="199"/>
                      </a:lnTo>
                      <a:lnTo>
                        <a:pt x="75" y="206"/>
                      </a:lnTo>
                      <a:lnTo>
                        <a:pt x="72" y="213"/>
                      </a:lnTo>
                      <a:lnTo>
                        <a:pt x="74" y="217"/>
                      </a:lnTo>
                      <a:lnTo>
                        <a:pt x="69" y="228"/>
                      </a:lnTo>
                      <a:lnTo>
                        <a:pt x="70" y="229"/>
                      </a:lnTo>
                      <a:lnTo>
                        <a:pt x="67" y="235"/>
                      </a:lnTo>
                      <a:lnTo>
                        <a:pt x="65" y="240"/>
                      </a:lnTo>
                      <a:lnTo>
                        <a:pt x="61" y="240"/>
                      </a:lnTo>
                      <a:lnTo>
                        <a:pt x="57" y="242"/>
                      </a:lnTo>
                      <a:lnTo>
                        <a:pt x="53" y="245"/>
                      </a:lnTo>
                      <a:lnTo>
                        <a:pt x="53" y="247"/>
                      </a:lnTo>
                      <a:lnTo>
                        <a:pt x="51" y="251"/>
                      </a:lnTo>
                      <a:lnTo>
                        <a:pt x="47" y="250"/>
                      </a:lnTo>
                      <a:lnTo>
                        <a:pt x="42" y="250"/>
                      </a:lnTo>
                      <a:lnTo>
                        <a:pt x="40" y="251"/>
                      </a:lnTo>
                      <a:lnTo>
                        <a:pt x="36" y="248"/>
                      </a:lnTo>
                      <a:lnTo>
                        <a:pt x="35" y="244"/>
                      </a:lnTo>
                      <a:lnTo>
                        <a:pt x="32" y="240"/>
                      </a:lnTo>
                      <a:lnTo>
                        <a:pt x="29" y="236"/>
                      </a:lnTo>
                      <a:lnTo>
                        <a:pt x="30" y="227"/>
                      </a:lnTo>
                      <a:lnTo>
                        <a:pt x="33" y="225"/>
                      </a:lnTo>
                      <a:lnTo>
                        <a:pt x="33" y="217"/>
                      </a:lnTo>
                      <a:lnTo>
                        <a:pt x="29" y="217"/>
                      </a:lnTo>
                      <a:lnTo>
                        <a:pt x="24" y="218"/>
                      </a:lnTo>
                      <a:lnTo>
                        <a:pt x="22" y="222"/>
                      </a:lnTo>
                      <a:lnTo>
                        <a:pt x="16" y="219"/>
                      </a:lnTo>
                      <a:lnTo>
                        <a:pt x="10" y="222"/>
                      </a:lnTo>
                      <a:lnTo>
                        <a:pt x="8" y="221"/>
                      </a:lnTo>
                      <a:lnTo>
                        <a:pt x="5" y="222"/>
                      </a:lnTo>
                      <a:lnTo>
                        <a:pt x="4" y="22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9" name="Freeform 223"/>
                <p:cNvSpPr>
                  <a:spLocks noChangeAspect="1"/>
                </p:cNvSpPr>
                <p:nvPr/>
              </p:nvSpPr>
              <p:spPr bwMode="auto">
                <a:xfrm>
                  <a:off x="1439913" y="3251967"/>
                  <a:ext cx="2578411" cy="1614452"/>
                </a:xfrm>
                <a:custGeom>
                  <a:avLst/>
                  <a:gdLst>
                    <a:gd name="T0" fmla="*/ 755236 w 1502"/>
                    <a:gd name="T1" fmla="*/ 1224023 h 951"/>
                    <a:gd name="T2" fmla="*/ 820461 w 1502"/>
                    <a:gd name="T3" fmla="*/ 1302116 h 951"/>
                    <a:gd name="T4" fmla="*/ 859939 w 1502"/>
                    <a:gd name="T5" fmla="*/ 1300418 h 951"/>
                    <a:gd name="T6" fmla="*/ 895984 w 1502"/>
                    <a:gd name="T7" fmla="*/ 1290232 h 951"/>
                    <a:gd name="T8" fmla="*/ 952627 w 1502"/>
                    <a:gd name="T9" fmla="*/ 1320790 h 951"/>
                    <a:gd name="T10" fmla="*/ 1000687 w 1502"/>
                    <a:gd name="T11" fmla="*/ 1349651 h 951"/>
                    <a:gd name="T12" fmla="*/ 1059046 w 1502"/>
                    <a:gd name="T13" fmla="*/ 1361535 h 951"/>
                    <a:gd name="T14" fmla="*/ 1112256 w 1502"/>
                    <a:gd name="T15" fmla="*/ 1347953 h 951"/>
                    <a:gd name="T16" fmla="*/ 1172332 w 1502"/>
                    <a:gd name="T17" fmla="*/ 1339465 h 951"/>
                    <a:gd name="T18" fmla="*/ 1179198 w 1502"/>
                    <a:gd name="T19" fmla="*/ 1415860 h 951"/>
                    <a:gd name="T20" fmla="*/ 1192929 w 1502"/>
                    <a:gd name="T21" fmla="*/ 1454907 h 951"/>
                    <a:gd name="T22" fmla="*/ 1259870 w 1502"/>
                    <a:gd name="T23" fmla="*/ 1371721 h 951"/>
                    <a:gd name="T24" fmla="*/ 1326812 w 1502"/>
                    <a:gd name="T25" fmla="*/ 1342860 h 951"/>
                    <a:gd name="T26" fmla="*/ 1397186 w 1502"/>
                    <a:gd name="T27" fmla="*/ 1370023 h 951"/>
                    <a:gd name="T28" fmla="*/ 1495023 w 1502"/>
                    <a:gd name="T29" fmla="*/ 1407372 h 951"/>
                    <a:gd name="T30" fmla="*/ 1568830 w 1502"/>
                    <a:gd name="T31" fmla="*/ 1426046 h 951"/>
                    <a:gd name="T32" fmla="*/ 1592861 w 1502"/>
                    <a:gd name="T33" fmla="*/ 1504139 h 951"/>
                    <a:gd name="T34" fmla="*/ 1598010 w 1502"/>
                    <a:gd name="T35" fmla="*/ 1565255 h 951"/>
                    <a:gd name="T36" fmla="*/ 1663235 w 1502"/>
                    <a:gd name="T37" fmla="*/ 1594116 h 951"/>
                    <a:gd name="T38" fmla="*/ 1779953 w 1502"/>
                    <a:gd name="T39" fmla="*/ 1612790 h 951"/>
                    <a:gd name="T40" fmla="*/ 1852044 w 1502"/>
                    <a:gd name="T41" fmla="*/ 1572046 h 951"/>
                    <a:gd name="T42" fmla="*/ 1961897 w 1502"/>
                    <a:gd name="T43" fmla="*/ 1517721 h 951"/>
                    <a:gd name="T44" fmla="*/ 2058017 w 1502"/>
                    <a:gd name="T45" fmla="*/ 1473581 h 951"/>
                    <a:gd name="T46" fmla="*/ 2133541 w 1502"/>
                    <a:gd name="T47" fmla="*/ 1437930 h 951"/>
                    <a:gd name="T48" fmla="*/ 2183318 w 1502"/>
                    <a:gd name="T49" fmla="*/ 1465093 h 951"/>
                    <a:gd name="T50" fmla="*/ 2239960 w 1502"/>
                    <a:gd name="T51" fmla="*/ 1502442 h 951"/>
                    <a:gd name="T52" fmla="*/ 2288021 w 1502"/>
                    <a:gd name="T53" fmla="*/ 1534697 h 951"/>
                    <a:gd name="T54" fmla="*/ 2329216 w 1502"/>
                    <a:gd name="T55" fmla="*/ 1507535 h 951"/>
                    <a:gd name="T56" fmla="*/ 2336081 w 1502"/>
                    <a:gd name="T57" fmla="*/ 1466790 h 951"/>
                    <a:gd name="T58" fmla="*/ 2365261 w 1502"/>
                    <a:gd name="T59" fmla="*/ 1424349 h 951"/>
                    <a:gd name="T60" fmla="*/ 2404739 w 1502"/>
                    <a:gd name="T61" fmla="*/ 1454907 h 951"/>
                    <a:gd name="T62" fmla="*/ 2447650 w 1502"/>
                    <a:gd name="T63" fmla="*/ 1475279 h 951"/>
                    <a:gd name="T64" fmla="*/ 2502576 w 1502"/>
                    <a:gd name="T65" fmla="*/ 1443023 h 951"/>
                    <a:gd name="T66" fmla="*/ 2574667 w 1502"/>
                    <a:gd name="T67" fmla="*/ 1336070 h 951"/>
                    <a:gd name="T68" fmla="*/ 2550637 w 1502"/>
                    <a:gd name="T69" fmla="*/ 1030488 h 951"/>
                    <a:gd name="T70" fmla="*/ 2540338 w 1502"/>
                    <a:gd name="T71" fmla="*/ 938814 h 951"/>
                    <a:gd name="T72" fmla="*/ 2445934 w 1502"/>
                    <a:gd name="T73" fmla="*/ 803000 h 951"/>
                    <a:gd name="T74" fmla="*/ 2372127 w 1502"/>
                    <a:gd name="T75" fmla="*/ 870907 h 951"/>
                    <a:gd name="T76" fmla="*/ 2270856 w 1502"/>
                    <a:gd name="T77" fmla="*/ 903163 h 951"/>
                    <a:gd name="T78" fmla="*/ 2197049 w 1502"/>
                    <a:gd name="T79" fmla="*/ 903163 h 951"/>
                    <a:gd name="T80" fmla="*/ 2085481 w 1502"/>
                    <a:gd name="T81" fmla="*/ 797907 h 951"/>
                    <a:gd name="T82" fmla="*/ 1951598 w 1502"/>
                    <a:gd name="T83" fmla="*/ 755465 h 951"/>
                    <a:gd name="T84" fmla="*/ 1805700 w 1502"/>
                    <a:gd name="T85" fmla="*/ 690953 h 951"/>
                    <a:gd name="T86" fmla="*/ 1622040 w 1502"/>
                    <a:gd name="T87" fmla="*/ 589093 h 951"/>
                    <a:gd name="T88" fmla="*/ 1479575 w 1502"/>
                    <a:gd name="T89" fmla="*/ 478744 h 951"/>
                    <a:gd name="T90" fmla="*/ 1501889 w 1502"/>
                    <a:gd name="T91" fmla="*/ 331046 h 951"/>
                    <a:gd name="T92" fmla="*/ 1515621 w 1502"/>
                    <a:gd name="T93" fmla="*/ 162977 h 951"/>
                    <a:gd name="T94" fmla="*/ 1383454 w 1502"/>
                    <a:gd name="T95" fmla="*/ 42442 h 951"/>
                    <a:gd name="T96" fmla="*/ 1088226 w 1502"/>
                    <a:gd name="T97" fmla="*/ 40744 h 951"/>
                    <a:gd name="T98" fmla="*/ 805013 w 1502"/>
                    <a:gd name="T99" fmla="*/ 113744 h 951"/>
                    <a:gd name="T100" fmla="*/ 665981 w 1502"/>
                    <a:gd name="T101" fmla="*/ 27163 h 951"/>
                    <a:gd name="T102" fmla="*/ 447992 w 1502"/>
                    <a:gd name="T103" fmla="*/ 39047 h 951"/>
                    <a:gd name="T104" fmla="*/ 298661 w 1502"/>
                    <a:gd name="T105" fmla="*/ 47535 h 951"/>
                    <a:gd name="T106" fmla="*/ 156196 w 1502"/>
                    <a:gd name="T107" fmla="*/ 115442 h 951"/>
                    <a:gd name="T108" fmla="*/ 92688 w 1502"/>
                    <a:gd name="T109" fmla="*/ 173163 h 951"/>
                    <a:gd name="T110" fmla="*/ 101270 w 1502"/>
                    <a:gd name="T111" fmla="*/ 271628 h 951"/>
                    <a:gd name="T112" fmla="*/ 121868 w 1502"/>
                    <a:gd name="T113" fmla="*/ 349721 h 951"/>
                    <a:gd name="T114" fmla="*/ 84106 w 1502"/>
                    <a:gd name="T115" fmla="*/ 419325 h 951"/>
                    <a:gd name="T116" fmla="*/ 49777 w 1502"/>
                    <a:gd name="T117" fmla="*/ 381977 h 9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02"/>
                    <a:gd name="T178" fmla="*/ 0 h 951"/>
                    <a:gd name="T179" fmla="*/ 1502 w 1502"/>
                    <a:gd name="T180" fmla="*/ 951 h 9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02" h="951">
                      <a:moveTo>
                        <a:pt x="420" y="703"/>
                      </a:moveTo>
                      <a:lnTo>
                        <a:pt x="419" y="704"/>
                      </a:lnTo>
                      <a:lnTo>
                        <a:pt x="414" y="715"/>
                      </a:lnTo>
                      <a:lnTo>
                        <a:pt x="417" y="716"/>
                      </a:lnTo>
                      <a:lnTo>
                        <a:pt x="421" y="716"/>
                      </a:lnTo>
                      <a:lnTo>
                        <a:pt x="424" y="722"/>
                      </a:lnTo>
                      <a:lnTo>
                        <a:pt x="428" y="722"/>
                      </a:lnTo>
                      <a:lnTo>
                        <a:pt x="431" y="722"/>
                      </a:lnTo>
                      <a:lnTo>
                        <a:pt x="434" y="724"/>
                      </a:lnTo>
                      <a:lnTo>
                        <a:pt x="440" y="721"/>
                      </a:lnTo>
                      <a:lnTo>
                        <a:pt x="446" y="722"/>
                      </a:lnTo>
                      <a:lnTo>
                        <a:pt x="451" y="726"/>
                      </a:lnTo>
                      <a:lnTo>
                        <a:pt x="453" y="731"/>
                      </a:lnTo>
                      <a:lnTo>
                        <a:pt x="459" y="737"/>
                      </a:lnTo>
                      <a:lnTo>
                        <a:pt x="461" y="737"/>
                      </a:lnTo>
                      <a:lnTo>
                        <a:pt x="470" y="747"/>
                      </a:lnTo>
                      <a:lnTo>
                        <a:pt x="471" y="753"/>
                      </a:lnTo>
                      <a:lnTo>
                        <a:pt x="474" y="760"/>
                      </a:lnTo>
                      <a:lnTo>
                        <a:pt x="472" y="764"/>
                      </a:lnTo>
                      <a:lnTo>
                        <a:pt x="478" y="767"/>
                      </a:lnTo>
                      <a:lnTo>
                        <a:pt x="481" y="768"/>
                      </a:lnTo>
                      <a:lnTo>
                        <a:pt x="485" y="766"/>
                      </a:lnTo>
                      <a:lnTo>
                        <a:pt x="485" y="761"/>
                      </a:lnTo>
                      <a:lnTo>
                        <a:pt x="483" y="756"/>
                      </a:lnTo>
                      <a:lnTo>
                        <a:pt x="485" y="751"/>
                      </a:lnTo>
                      <a:lnTo>
                        <a:pt x="492" y="745"/>
                      </a:lnTo>
                      <a:lnTo>
                        <a:pt x="494" y="753"/>
                      </a:lnTo>
                      <a:lnTo>
                        <a:pt x="493" y="755"/>
                      </a:lnTo>
                      <a:lnTo>
                        <a:pt x="493" y="764"/>
                      </a:lnTo>
                      <a:lnTo>
                        <a:pt x="501" y="766"/>
                      </a:lnTo>
                      <a:lnTo>
                        <a:pt x="503" y="768"/>
                      </a:lnTo>
                      <a:lnTo>
                        <a:pt x="509" y="768"/>
                      </a:lnTo>
                      <a:lnTo>
                        <a:pt x="506" y="772"/>
                      </a:lnTo>
                      <a:lnTo>
                        <a:pt x="508" y="773"/>
                      </a:lnTo>
                      <a:lnTo>
                        <a:pt x="511" y="772"/>
                      </a:lnTo>
                      <a:lnTo>
                        <a:pt x="515" y="773"/>
                      </a:lnTo>
                      <a:lnTo>
                        <a:pt x="516" y="772"/>
                      </a:lnTo>
                      <a:lnTo>
                        <a:pt x="515" y="768"/>
                      </a:lnTo>
                      <a:lnTo>
                        <a:pt x="517" y="764"/>
                      </a:lnTo>
                      <a:lnTo>
                        <a:pt x="522" y="760"/>
                      </a:lnTo>
                      <a:lnTo>
                        <a:pt x="526" y="761"/>
                      </a:lnTo>
                      <a:lnTo>
                        <a:pt x="531" y="759"/>
                      </a:lnTo>
                      <a:lnTo>
                        <a:pt x="534" y="760"/>
                      </a:lnTo>
                      <a:lnTo>
                        <a:pt x="534" y="765"/>
                      </a:lnTo>
                      <a:lnTo>
                        <a:pt x="540" y="770"/>
                      </a:lnTo>
                      <a:lnTo>
                        <a:pt x="543" y="768"/>
                      </a:lnTo>
                      <a:lnTo>
                        <a:pt x="543" y="771"/>
                      </a:lnTo>
                      <a:lnTo>
                        <a:pt x="546" y="773"/>
                      </a:lnTo>
                      <a:lnTo>
                        <a:pt x="550" y="777"/>
                      </a:lnTo>
                      <a:lnTo>
                        <a:pt x="555" y="778"/>
                      </a:lnTo>
                      <a:lnTo>
                        <a:pt x="558" y="784"/>
                      </a:lnTo>
                      <a:lnTo>
                        <a:pt x="561" y="785"/>
                      </a:lnTo>
                      <a:lnTo>
                        <a:pt x="562" y="789"/>
                      </a:lnTo>
                      <a:lnTo>
                        <a:pt x="561" y="790"/>
                      </a:lnTo>
                      <a:lnTo>
                        <a:pt x="565" y="793"/>
                      </a:lnTo>
                      <a:lnTo>
                        <a:pt x="568" y="793"/>
                      </a:lnTo>
                      <a:lnTo>
                        <a:pt x="572" y="791"/>
                      </a:lnTo>
                      <a:lnTo>
                        <a:pt x="577" y="794"/>
                      </a:lnTo>
                      <a:lnTo>
                        <a:pt x="584" y="793"/>
                      </a:lnTo>
                      <a:lnTo>
                        <a:pt x="583" y="795"/>
                      </a:lnTo>
                      <a:lnTo>
                        <a:pt x="586" y="796"/>
                      </a:lnTo>
                      <a:lnTo>
                        <a:pt x="596" y="794"/>
                      </a:lnTo>
                      <a:lnTo>
                        <a:pt x="596" y="798"/>
                      </a:lnTo>
                      <a:lnTo>
                        <a:pt x="597" y="799"/>
                      </a:lnTo>
                      <a:lnTo>
                        <a:pt x="605" y="798"/>
                      </a:lnTo>
                      <a:lnTo>
                        <a:pt x="606" y="800"/>
                      </a:lnTo>
                      <a:lnTo>
                        <a:pt x="608" y="799"/>
                      </a:lnTo>
                      <a:lnTo>
                        <a:pt x="612" y="801"/>
                      </a:lnTo>
                      <a:lnTo>
                        <a:pt x="613" y="800"/>
                      </a:lnTo>
                      <a:lnTo>
                        <a:pt x="617" y="802"/>
                      </a:lnTo>
                      <a:lnTo>
                        <a:pt x="621" y="802"/>
                      </a:lnTo>
                      <a:lnTo>
                        <a:pt x="625" y="798"/>
                      </a:lnTo>
                      <a:lnTo>
                        <a:pt x="630" y="795"/>
                      </a:lnTo>
                      <a:lnTo>
                        <a:pt x="634" y="798"/>
                      </a:lnTo>
                      <a:lnTo>
                        <a:pt x="635" y="800"/>
                      </a:lnTo>
                      <a:lnTo>
                        <a:pt x="638" y="800"/>
                      </a:lnTo>
                      <a:lnTo>
                        <a:pt x="638" y="796"/>
                      </a:lnTo>
                      <a:lnTo>
                        <a:pt x="641" y="793"/>
                      </a:lnTo>
                      <a:lnTo>
                        <a:pt x="645" y="795"/>
                      </a:lnTo>
                      <a:lnTo>
                        <a:pt x="648" y="794"/>
                      </a:lnTo>
                      <a:lnTo>
                        <a:pt x="649" y="795"/>
                      </a:lnTo>
                      <a:lnTo>
                        <a:pt x="657" y="793"/>
                      </a:lnTo>
                      <a:lnTo>
                        <a:pt x="662" y="794"/>
                      </a:lnTo>
                      <a:lnTo>
                        <a:pt x="668" y="790"/>
                      </a:lnTo>
                      <a:lnTo>
                        <a:pt x="670" y="789"/>
                      </a:lnTo>
                      <a:lnTo>
                        <a:pt x="674" y="790"/>
                      </a:lnTo>
                      <a:lnTo>
                        <a:pt x="675" y="787"/>
                      </a:lnTo>
                      <a:lnTo>
                        <a:pt x="680" y="787"/>
                      </a:lnTo>
                      <a:lnTo>
                        <a:pt x="682" y="784"/>
                      </a:lnTo>
                      <a:lnTo>
                        <a:pt x="683" y="789"/>
                      </a:lnTo>
                      <a:lnTo>
                        <a:pt x="687" y="789"/>
                      </a:lnTo>
                      <a:lnTo>
                        <a:pt x="693" y="794"/>
                      </a:lnTo>
                      <a:lnTo>
                        <a:pt x="695" y="799"/>
                      </a:lnTo>
                      <a:lnTo>
                        <a:pt x="693" y="807"/>
                      </a:lnTo>
                      <a:lnTo>
                        <a:pt x="695" y="811"/>
                      </a:lnTo>
                      <a:lnTo>
                        <a:pt x="694" y="817"/>
                      </a:lnTo>
                      <a:lnTo>
                        <a:pt x="693" y="818"/>
                      </a:lnTo>
                      <a:lnTo>
                        <a:pt x="691" y="827"/>
                      </a:lnTo>
                      <a:lnTo>
                        <a:pt x="689" y="831"/>
                      </a:lnTo>
                      <a:lnTo>
                        <a:pt x="687" y="834"/>
                      </a:lnTo>
                      <a:lnTo>
                        <a:pt x="685" y="839"/>
                      </a:lnTo>
                      <a:lnTo>
                        <a:pt x="682" y="841"/>
                      </a:lnTo>
                      <a:lnTo>
                        <a:pt x="683" y="844"/>
                      </a:lnTo>
                      <a:lnTo>
                        <a:pt x="682" y="848"/>
                      </a:lnTo>
                      <a:lnTo>
                        <a:pt x="683" y="854"/>
                      </a:lnTo>
                      <a:lnTo>
                        <a:pt x="687" y="858"/>
                      </a:lnTo>
                      <a:lnTo>
                        <a:pt x="688" y="862"/>
                      </a:lnTo>
                      <a:lnTo>
                        <a:pt x="694" y="867"/>
                      </a:lnTo>
                      <a:lnTo>
                        <a:pt x="697" y="863"/>
                      </a:lnTo>
                      <a:lnTo>
                        <a:pt x="695" y="857"/>
                      </a:lnTo>
                      <a:lnTo>
                        <a:pt x="698" y="850"/>
                      </a:lnTo>
                      <a:lnTo>
                        <a:pt x="703" y="840"/>
                      </a:lnTo>
                      <a:lnTo>
                        <a:pt x="708" y="836"/>
                      </a:lnTo>
                      <a:lnTo>
                        <a:pt x="712" y="836"/>
                      </a:lnTo>
                      <a:lnTo>
                        <a:pt x="716" y="831"/>
                      </a:lnTo>
                      <a:lnTo>
                        <a:pt x="722" y="823"/>
                      </a:lnTo>
                      <a:lnTo>
                        <a:pt x="727" y="818"/>
                      </a:lnTo>
                      <a:lnTo>
                        <a:pt x="729" y="818"/>
                      </a:lnTo>
                      <a:lnTo>
                        <a:pt x="734" y="817"/>
                      </a:lnTo>
                      <a:lnTo>
                        <a:pt x="734" y="808"/>
                      </a:lnTo>
                      <a:lnTo>
                        <a:pt x="735" y="807"/>
                      </a:lnTo>
                      <a:lnTo>
                        <a:pt x="743" y="806"/>
                      </a:lnTo>
                      <a:lnTo>
                        <a:pt x="744" y="804"/>
                      </a:lnTo>
                      <a:lnTo>
                        <a:pt x="749" y="799"/>
                      </a:lnTo>
                      <a:lnTo>
                        <a:pt x="751" y="799"/>
                      </a:lnTo>
                      <a:lnTo>
                        <a:pt x="756" y="794"/>
                      </a:lnTo>
                      <a:lnTo>
                        <a:pt x="761" y="795"/>
                      </a:lnTo>
                      <a:lnTo>
                        <a:pt x="763" y="793"/>
                      </a:lnTo>
                      <a:lnTo>
                        <a:pt x="769" y="794"/>
                      </a:lnTo>
                      <a:lnTo>
                        <a:pt x="773" y="791"/>
                      </a:lnTo>
                      <a:lnTo>
                        <a:pt x="773" y="790"/>
                      </a:lnTo>
                      <a:lnTo>
                        <a:pt x="778" y="787"/>
                      </a:lnTo>
                      <a:lnTo>
                        <a:pt x="782" y="784"/>
                      </a:lnTo>
                      <a:lnTo>
                        <a:pt x="785" y="785"/>
                      </a:lnTo>
                      <a:lnTo>
                        <a:pt x="790" y="783"/>
                      </a:lnTo>
                      <a:lnTo>
                        <a:pt x="794" y="785"/>
                      </a:lnTo>
                      <a:lnTo>
                        <a:pt x="807" y="790"/>
                      </a:lnTo>
                      <a:lnTo>
                        <a:pt x="818" y="795"/>
                      </a:lnTo>
                      <a:lnTo>
                        <a:pt x="818" y="800"/>
                      </a:lnTo>
                      <a:lnTo>
                        <a:pt x="814" y="807"/>
                      </a:lnTo>
                      <a:lnTo>
                        <a:pt x="814" y="810"/>
                      </a:lnTo>
                      <a:lnTo>
                        <a:pt x="820" y="812"/>
                      </a:lnTo>
                      <a:lnTo>
                        <a:pt x="832" y="813"/>
                      </a:lnTo>
                      <a:lnTo>
                        <a:pt x="837" y="814"/>
                      </a:lnTo>
                      <a:lnTo>
                        <a:pt x="842" y="813"/>
                      </a:lnTo>
                      <a:lnTo>
                        <a:pt x="843" y="816"/>
                      </a:lnTo>
                      <a:lnTo>
                        <a:pt x="851" y="819"/>
                      </a:lnTo>
                      <a:lnTo>
                        <a:pt x="858" y="821"/>
                      </a:lnTo>
                      <a:lnTo>
                        <a:pt x="863" y="827"/>
                      </a:lnTo>
                      <a:lnTo>
                        <a:pt x="871" y="829"/>
                      </a:lnTo>
                      <a:lnTo>
                        <a:pt x="872" y="828"/>
                      </a:lnTo>
                      <a:lnTo>
                        <a:pt x="880" y="821"/>
                      </a:lnTo>
                      <a:lnTo>
                        <a:pt x="885" y="822"/>
                      </a:lnTo>
                      <a:lnTo>
                        <a:pt x="888" y="821"/>
                      </a:lnTo>
                      <a:lnTo>
                        <a:pt x="889" y="824"/>
                      </a:lnTo>
                      <a:lnTo>
                        <a:pt x="897" y="829"/>
                      </a:lnTo>
                      <a:lnTo>
                        <a:pt x="899" y="833"/>
                      </a:lnTo>
                      <a:lnTo>
                        <a:pt x="903" y="833"/>
                      </a:lnTo>
                      <a:lnTo>
                        <a:pt x="910" y="835"/>
                      </a:lnTo>
                      <a:lnTo>
                        <a:pt x="914" y="840"/>
                      </a:lnTo>
                      <a:lnTo>
                        <a:pt x="911" y="845"/>
                      </a:lnTo>
                      <a:lnTo>
                        <a:pt x="909" y="858"/>
                      </a:lnTo>
                      <a:lnTo>
                        <a:pt x="904" y="863"/>
                      </a:lnTo>
                      <a:lnTo>
                        <a:pt x="905" y="874"/>
                      </a:lnTo>
                      <a:lnTo>
                        <a:pt x="908" y="879"/>
                      </a:lnTo>
                      <a:lnTo>
                        <a:pt x="915" y="884"/>
                      </a:lnTo>
                      <a:lnTo>
                        <a:pt x="914" y="887"/>
                      </a:lnTo>
                      <a:lnTo>
                        <a:pt x="917" y="887"/>
                      </a:lnTo>
                      <a:lnTo>
                        <a:pt x="925" y="886"/>
                      </a:lnTo>
                      <a:lnTo>
                        <a:pt x="928" y="886"/>
                      </a:lnTo>
                      <a:lnTo>
                        <a:pt x="933" y="884"/>
                      </a:lnTo>
                      <a:lnTo>
                        <a:pt x="934" y="886"/>
                      </a:lnTo>
                      <a:lnTo>
                        <a:pt x="939" y="898"/>
                      </a:lnTo>
                      <a:lnTo>
                        <a:pt x="939" y="904"/>
                      </a:lnTo>
                      <a:lnTo>
                        <a:pt x="937" y="904"/>
                      </a:lnTo>
                      <a:lnTo>
                        <a:pt x="934" y="907"/>
                      </a:lnTo>
                      <a:lnTo>
                        <a:pt x="933" y="911"/>
                      </a:lnTo>
                      <a:lnTo>
                        <a:pt x="931" y="913"/>
                      </a:lnTo>
                      <a:lnTo>
                        <a:pt x="929" y="920"/>
                      </a:lnTo>
                      <a:lnTo>
                        <a:pt x="931" y="922"/>
                      </a:lnTo>
                      <a:lnTo>
                        <a:pt x="933" y="925"/>
                      </a:lnTo>
                      <a:lnTo>
                        <a:pt x="934" y="930"/>
                      </a:lnTo>
                      <a:lnTo>
                        <a:pt x="935" y="934"/>
                      </a:lnTo>
                      <a:lnTo>
                        <a:pt x="933" y="939"/>
                      </a:lnTo>
                      <a:lnTo>
                        <a:pt x="933" y="942"/>
                      </a:lnTo>
                      <a:lnTo>
                        <a:pt x="938" y="942"/>
                      </a:lnTo>
                      <a:lnTo>
                        <a:pt x="945" y="942"/>
                      </a:lnTo>
                      <a:lnTo>
                        <a:pt x="951" y="941"/>
                      </a:lnTo>
                      <a:lnTo>
                        <a:pt x="958" y="942"/>
                      </a:lnTo>
                      <a:lnTo>
                        <a:pt x="969" y="939"/>
                      </a:lnTo>
                      <a:lnTo>
                        <a:pt x="974" y="939"/>
                      </a:lnTo>
                      <a:lnTo>
                        <a:pt x="978" y="939"/>
                      </a:lnTo>
                      <a:lnTo>
                        <a:pt x="986" y="943"/>
                      </a:lnTo>
                      <a:lnTo>
                        <a:pt x="992" y="945"/>
                      </a:lnTo>
                      <a:lnTo>
                        <a:pt x="996" y="945"/>
                      </a:lnTo>
                      <a:lnTo>
                        <a:pt x="1006" y="949"/>
                      </a:lnTo>
                      <a:lnTo>
                        <a:pt x="1011" y="951"/>
                      </a:lnTo>
                      <a:lnTo>
                        <a:pt x="1017" y="950"/>
                      </a:lnTo>
                      <a:lnTo>
                        <a:pt x="1026" y="949"/>
                      </a:lnTo>
                      <a:lnTo>
                        <a:pt x="1037" y="950"/>
                      </a:lnTo>
                      <a:lnTo>
                        <a:pt x="1048" y="949"/>
                      </a:lnTo>
                      <a:lnTo>
                        <a:pt x="1052" y="949"/>
                      </a:lnTo>
                      <a:lnTo>
                        <a:pt x="1055" y="948"/>
                      </a:lnTo>
                      <a:lnTo>
                        <a:pt x="1060" y="945"/>
                      </a:lnTo>
                      <a:lnTo>
                        <a:pt x="1066" y="944"/>
                      </a:lnTo>
                      <a:lnTo>
                        <a:pt x="1070" y="943"/>
                      </a:lnTo>
                      <a:lnTo>
                        <a:pt x="1071" y="936"/>
                      </a:lnTo>
                      <a:lnTo>
                        <a:pt x="1072" y="932"/>
                      </a:lnTo>
                      <a:lnTo>
                        <a:pt x="1075" y="930"/>
                      </a:lnTo>
                      <a:lnTo>
                        <a:pt x="1079" y="926"/>
                      </a:lnTo>
                      <a:lnTo>
                        <a:pt x="1083" y="920"/>
                      </a:lnTo>
                      <a:lnTo>
                        <a:pt x="1086" y="918"/>
                      </a:lnTo>
                      <a:lnTo>
                        <a:pt x="1089" y="915"/>
                      </a:lnTo>
                      <a:lnTo>
                        <a:pt x="1102" y="905"/>
                      </a:lnTo>
                      <a:lnTo>
                        <a:pt x="1108" y="899"/>
                      </a:lnTo>
                      <a:lnTo>
                        <a:pt x="1111" y="898"/>
                      </a:lnTo>
                      <a:lnTo>
                        <a:pt x="1122" y="898"/>
                      </a:lnTo>
                      <a:lnTo>
                        <a:pt x="1131" y="898"/>
                      </a:lnTo>
                      <a:lnTo>
                        <a:pt x="1135" y="897"/>
                      </a:lnTo>
                      <a:lnTo>
                        <a:pt x="1143" y="894"/>
                      </a:lnTo>
                      <a:lnTo>
                        <a:pt x="1145" y="893"/>
                      </a:lnTo>
                      <a:lnTo>
                        <a:pt x="1154" y="891"/>
                      </a:lnTo>
                      <a:lnTo>
                        <a:pt x="1165" y="887"/>
                      </a:lnTo>
                      <a:lnTo>
                        <a:pt x="1171" y="884"/>
                      </a:lnTo>
                      <a:lnTo>
                        <a:pt x="1174" y="882"/>
                      </a:lnTo>
                      <a:lnTo>
                        <a:pt x="1184" y="878"/>
                      </a:lnTo>
                      <a:lnTo>
                        <a:pt x="1190" y="876"/>
                      </a:lnTo>
                      <a:lnTo>
                        <a:pt x="1194" y="875"/>
                      </a:lnTo>
                      <a:lnTo>
                        <a:pt x="1197" y="871"/>
                      </a:lnTo>
                      <a:lnTo>
                        <a:pt x="1199" y="868"/>
                      </a:lnTo>
                      <a:lnTo>
                        <a:pt x="1199" y="864"/>
                      </a:lnTo>
                      <a:lnTo>
                        <a:pt x="1200" y="862"/>
                      </a:lnTo>
                      <a:lnTo>
                        <a:pt x="1205" y="858"/>
                      </a:lnTo>
                      <a:lnTo>
                        <a:pt x="1211" y="854"/>
                      </a:lnTo>
                      <a:lnTo>
                        <a:pt x="1214" y="854"/>
                      </a:lnTo>
                      <a:lnTo>
                        <a:pt x="1219" y="852"/>
                      </a:lnTo>
                      <a:lnTo>
                        <a:pt x="1225" y="851"/>
                      </a:lnTo>
                      <a:lnTo>
                        <a:pt x="1235" y="847"/>
                      </a:lnTo>
                      <a:lnTo>
                        <a:pt x="1241" y="847"/>
                      </a:lnTo>
                      <a:lnTo>
                        <a:pt x="1243" y="847"/>
                      </a:lnTo>
                      <a:lnTo>
                        <a:pt x="1246" y="850"/>
                      </a:lnTo>
                      <a:lnTo>
                        <a:pt x="1248" y="854"/>
                      </a:lnTo>
                      <a:lnTo>
                        <a:pt x="1253" y="859"/>
                      </a:lnTo>
                      <a:lnTo>
                        <a:pt x="1257" y="858"/>
                      </a:lnTo>
                      <a:lnTo>
                        <a:pt x="1262" y="858"/>
                      </a:lnTo>
                      <a:lnTo>
                        <a:pt x="1266" y="857"/>
                      </a:lnTo>
                      <a:lnTo>
                        <a:pt x="1268" y="856"/>
                      </a:lnTo>
                      <a:lnTo>
                        <a:pt x="1271" y="856"/>
                      </a:lnTo>
                      <a:lnTo>
                        <a:pt x="1272" y="857"/>
                      </a:lnTo>
                      <a:lnTo>
                        <a:pt x="1272" y="863"/>
                      </a:lnTo>
                      <a:lnTo>
                        <a:pt x="1274" y="864"/>
                      </a:lnTo>
                      <a:lnTo>
                        <a:pt x="1279" y="868"/>
                      </a:lnTo>
                      <a:lnTo>
                        <a:pt x="1282" y="864"/>
                      </a:lnTo>
                      <a:lnTo>
                        <a:pt x="1285" y="865"/>
                      </a:lnTo>
                      <a:lnTo>
                        <a:pt x="1288" y="870"/>
                      </a:lnTo>
                      <a:lnTo>
                        <a:pt x="1292" y="874"/>
                      </a:lnTo>
                      <a:lnTo>
                        <a:pt x="1294" y="875"/>
                      </a:lnTo>
                      <a:lnTo>
                        <a:pt x="1298" y="879"/>
                      </a:lnTo>
                      <a:lnTo>
                        <a:pt x="1303" y="885"/>
                      </a:lnTo>
                      <a:lnTo>
                        <a:pt x="1305" y="885"/>
                      </a:lnTo>
                      <a:lnTo>
                        <a:pt x="1311" y="888"/>
                      </a:lnTo>
                      <a:lnTo>
                        <a:pt x="1312" y="892"/>
                      </a:lnTo>
                      <a:lnTo>
                        <a:pt x="1317" y="894"/>
                      </a:lnTo>
                      <a:lnTo>
                        <a:pt x="1320" y="893"/>
                      </a:lnTo>
                      <a:lnTo>
                        <a:pt x="1323" y="897"/>
                      </a:lnTo>
                      <a:lnTo>
                        <a:pt x="1326" y="901"/>
                      </a:lnTo>
                      <a:lnTo>
                        <a:pt x="1329" y="901"/>
                      </a:lnTo>
                      <a:lnTo>
                        <a:pt x="1329" y="908"/>
                      </a:lnTo>
                      <a:lnTo>
                        <a:pt x="1332" y="908"/>
                      </a:lnTo>
                      <a:lnTo>
                        <a:pt x="1333" y="904"/>
                      </a:lnTo>
                      <a:lnTo>
                        <a:pt x="1335" y="904"/>
                      </a:lnTo>
                      <a:lnTo>
                        <a:pt x="1342" y="898"/>
                      </a:lnTo>
                      <a:lnTo>
                        <a:pt x="1344" y="897"/>
                      </a:lnTo>
                      <a:lnTo>
                        <a:pt x="1348" y="894"/>
                      </a:lnTo>
                      <a:lnTo>
                        <a:pt x="1351" y="893"/>
                      </a:lnTo>
                      <a:lnTo>
                        <a:pt x="1352" y="897"/>
                      </a:lnTo>
                      <a:lnTo>
                        <a:pt x="1356" y="896"/>
                      </a:lnTo>
                      <a:lnTo>
                        <a:pt x="1355" y="894"/>
                      </a:lnTo>
                      <a:lnTo>
                        <a:pt x="1356" y="891"/>
                      </a:lnTo>
                      <a:lnTo>
                        <a:pt x="1357" y="888"/>
                      </a:lnTo>
                      <a:lnTo>
                        <a:pt x="1360" y="885"/>
                      </a:lnTo>
                      <a:lnTo>
                        <a:pt x="1355" y="880"/>
                      </a:lnTo>
                      <a:lnTo>
                        <a:pt x="1354" y="880"/>
                      </a:lnTo>
                      <a:lnTo>
                        <a:pt x="1354" y="876"/>
                      </a:lnTo>
                      <a:lnTo>
                        <a:pt x="1355" y="874"/>
                      </a:lnTo>
                      <a:lnTo>
                        <a:pt x="1355" y="871"/>
                      </a:lnTo>
                      <a:lnTo>
                        <a:pt x="1357" y="869"/>
                      </a:lnTo>
                      <a:lnTo>
                        <a:pt x="1356" y="867"/>
                      </a:lnTo>
                      <a:lnTo>
                        <a:pt x="1359" y="864"/>
                      </a:lnTo>
                      <a:lnTo>
                        <a:pt x="1361" y="864"/>
                      </a:lnTo>
                      <a:lnTo>
                        <a:pt x="1362" y="861"/>
                      </a:lnTo>
                      <a:lnTo>
                        <a:pt x="1365" y="861"/>
                      </a:lnTo>
                      <a:lnTo>
                        <a:pt x="1366" y="863"/>
                      </a:lnTo>
                      <a:lnTo>
                        <a:pt x="1368" y="858"/>
                      </a:lnTo>
                      <a:lnTo>
                        <a:pt x="1368" y="853"/>
                      </a:lnTo>
                      <a:lnTo>
                        <a:pt x="1372" y="847"/>
                      </a:lnTo>
                      <a:lnTo>
                        <a:pt x="1373" y="845"/>
                      </a:lnTo>
                      <a:lnTo>
                        <a:pt x="1375" y="842"/>
                      </a:lnTo>
                      <a:lnTo>
                        <a:pt x="1375" y="839"/>
                      </a:lnTo>
                      <a:lnTo>
                        <a:pt x="1378" y="839"/>
                      </a:lnTo>
                      <a:lnTo>
                        <a:pt x="1380" y="845"/>
                      </a:lnTo>
                      <a:lnTo>
                        <a:pt x="1382" y="845"/>
                      </a:lnTo>
                      <a:lnTo>
                        <a:pt x="1386" y="842"/>
                      </a:lnTo>
                      <a:lnTo>
                        <a:pt x="1388" y="842"/>
                      </a:lnTo>
                      <a:lnTo>
                        <a:pt x="1389" y="851"/>
                      </a:lnTo>
                      <a:lnTo>
                        <a:pt x="1392" y="858"/>
                      </a:lnTo>
                      <a:lnTo>
                        <a:pt x="1394" y="859"/>
                      </a:lnTo>
                      <a:lnTo>
                        <a:pt x="1396" y="859"/>
                      </a:lnTo>
                      <a:lnTo>
                        <a:pt x="1397" y="857"/>
                      </a:lnTo>
                      <a:lnTo>
                        <a:pt x="1401" y="857"/>
                      </a:lnTo>
                      <a:lnTo>
                        <a:pt x="1405" y="861"/>
                      </a:lnTo>
                      <a:lnTo>
                        <a:pt x="1406" y="863"/>
                      </a:lnTo>
                      <a:lnTo>
                        <a:pt x="1409" y="867"/>
                      </a:lnTo>
                      <a:lnTo>
                        <a:pt x="1408" y="871"/>
                      </a:lnTo>
                      <a:lnTo>
                        <a:pt x="1409" y="873"/>
                      </a:lnTo>
                      <a:lnTo>
                        <a:pt x="1413" y="873"/>
                      </a:lnTo>
                      <a:lnTo>
                        <a:pt x="1414" y="876"/>
                      </a:lnTo>
                      <a:lnTo>
                        <a:pt x="1417" y="878"/>
                      </a:lnTo>
                      <a:lnTo>
                        <a:pt x="1422" y="871"/>
                      </a:lnTo>
                      <a:lnTo>
                        <a:pt x="1426" y="869"/>
                      </a:lnTo>
                      <a:lnTo>
                        <a:pt x="1425" y="859"/>
                      </a:lnTo>
                      <a:lnTo>
                        <a:pt x="1429" y="858"/>
                      </a:lnTo>
                      <a:lnTo>
                        <a:pt x="1435" y="870"/>
                      </a:lnTo>
                      <a:lnTo>
                        <a:pt x="1436" y="882"/>
                      </a:lnTo>
                      <a:lnTo>
                        <a:pt x="1439" y="884"/>
                      </a:lnTo>
                      <a:lnTo>
                        <a:pt x="1448" y="878"/>
                      </a:lnTo>
                      <a:lnTo>
                        <a:pt x="1453" y="880"/>
                      </a:lnTo>
                      <a:lnTo>
                        <a:pt x="1460" y="875"/>
                      </a:lnTo>
                      <a:lnTo>
                        <a:pt x="1464" y="865"/>
                      </a:lnTo>
                      <a:lnTo>
                        <a:pt x="1458" y="850"/>
                      </a:lnTo>
                      <a:lnTo>
                        <a:pt x="1459" y="833"/>
                      </a:lnTo>
                      <a:lnTo>
                        <a:pt x="1465" y="828"/>
                      </a:lnTo>
                      <a:lnTo>
                        <a:pt x="1463" y="806"/>
                      </a:lnTo>
                      <a:lnTo>
                        <a:pt x="1475" y="805"/>
                      </a:lnTo>
                      <a:lnTo>
                        <a:pt x="1477" y="823"/>
                      </a:lnTo>
                      <a:lnTo>
                        <a:pt x="1488" y="821"/>
                      </a:lnTo>
                      <a:lnTo>
                        <a:pt x="1485" y="812"/>
                      </a:lnTo>
                      <a:lnTo>
                        <a:pt x="1493" y="802"/>
                      </a:lnTo>
                      <a:lnTo>
                        <a:pt x="1492" y="787"/>
                      </a:lnTo>
                      <a:lnTo>
                        <a:pt x="1500" y="787"/>
                      </a:lnTo>
                      <a:lnTo>
                        <a:pt x="1502" y="701"/>
                      </a:lnTo>
                      <a:lnTo>
                        <a:pt x="1498" y="668"/>
                      </a:lnTo>
                      <a:lnTo>
                        <a:pt x="1499" y="659"/>
                      </a:lnTo>
                      <a:lnTo>
                        <a:pt x="1498" y="651"/>
                      </a:lnTo>
                      <a:lnTo>
                        <a:pt x="1502" y="644"/>
                      </a:lnTo>
                      <a:lnTo>
                        <a:pt x="1498" y="641"/>
                      </a:lnTo>
                      <a:lnTo>
                        <a:pt x="1491" y="630"/>
                      </a:lnTo>
                      <a:lnTo>
                        <a:pt x="1493" y="622"/>
                      </a:lnTo>
                      <a:lnTo>
                        <a:pt x="1488" y="616"/>
                      </a:lnTo>
                      <a:lnTo>
                        <a:pt x="1486" y="607"/>
                      </a:lnTo>
                      <a:lnTo>
                        <a:pt x="1480" y="602"/>
                      </a:lnTo>
                      <a:lnTo>
                        <a:pt x="1481" y="590"/>
                      </a:lnTo>
                      <a:lnTo>
                        <a:pt x="1485" y="589"/>
                      </a:lnTo>
                      <a:lnTo>
                        <a:pt x="1491" y="594"/>
                      </a:lnTo>
                      <a:lnTo>
                        <a:pt x="1493" y="596"/>
                      </a:lnTo>
                      <a:lnTo>
                        <a:pt x="1496" y="596"/>
                      </a:lnTo>
                      <a:lnTo>
                        <a:pt x="1497" y="591"/>
                      </a:lnTo>
                      <a:lnTo>
                        <a:pt x="1502" y="587"/>
                      </a:lnTo>
                      <a:lnTo>
                        <a:pt x="1481" y="559"/>
                      </a:lnTo>
                      <a:lnTo>
                        <a:pt x="1480" y="553"/>
                      </a:lnTo>
                      <a:lnTo>
                        <a:pt x="1474" y="544"/>
                      </a:lnTo>
                      <a:lnTo>
                        <a:pt x="1471" y="536"/>
                      </a:lnTo>
                      <a:lnTo>
                        <a:pt x="1471" y="534"/>
                      </a:lnTo>
                      <a:lnTo>
                        <a:pt x="1472" y="526"/>
                      </a:lnTo>
                      <a:lnTo>
                        <a:pt x="1464" y="514"/>
                      </a:lnTo>
                      <a:lnTo>
                        <a:pt x="1460" y="505"/>
                      </a:lnTo>
                      <a:lnTo>
                        <a:pt x="1459" y="493"/>
                      </a:lnTo>
                      <a:lnTo>
                        <a:pt x="1451" y="488"/>
                      </a:lnTo>
                      <a:lnTo>
                        <a:pt x="1447" y="484"/>
                      </a:lnTo>
                      <a:lnTo>
                        <a:pt x="1425" y="473"/>
                      </a:lnTo>
                      <a:lnTo>
                        <a:pt x="1418" y="476"/>
                      </a:lnTo>
                      <a:lnTo>
                        <a:pt x="1399" y="470"/>
                      </a:lnTo>
                      <a:lnTo>
                        <a:pt x="1395" y="476"/>
                      </a:lnTo>
                      <a:lnTo>
                        <a:pt x="1400" y="490"/>
                      </a:lnTo>
                      <a:lnTo>
                        <a:pt x="1395" y="494"/>
                      </a:lnTo>
                      <a:lnTo>
                        <a:pt x="1391" y="491"/>
                      </a:lnTo>
                      <a:lnTo>
                        <a:pt x="1388" y="498"/>
                      </a:lnTo>
                      <a:lnTo>
                        <a:pt x="1389" y="508"/>
                      </a:lnTo>
                      <a:lnTo>
                        <a:pt x="1382" y="509"/>
                      </a:lnTo>
                      <a:lnTo>
                        <a:pt x="1382" y="513"/>
                      </a:lnTo>
                      <a:lnTo>
                        <a:pt x="1361" y="510"/>
                      </a:lnTo>
                      <a:lnTo>
                        <a:pt x="1363" y="515"/>
                      </a:lnTo>
                      <a:lnTo>
                        <a:pt x="1356" y="514"/>
                      </a:lnTo>
                      <a:lnTo>
                        <a:pt x="1355" y="518"/>
                      </a:lnTo>
                      <a:lnTo>
                        <a:pt x="1345" y="511"/>
                      </a:lnTo>
                      <a:lnTo>
                        <a:pt x="1350" y="525"/>
                      </a:lnTo>
                      <a:lnTo>
                        <a:pt x="1348" y="527"/>
                      </a:lnTo>
                      <a:lnTo>
                        <a:pt x="1350" y="541"/>
                      </a:lnTo>
                      <a:lnTo>
                        <a:pt x="1348" y="544"/>
                      </a:lnTo>
                      <a:lnTo>
                        <a:pt x="1323" y="532"/>
                      </a:lnTo>
                      <a:lnTo>
                        <a:pt x="1316" y="520"/>
                      </a:lnTo>
                      <a:lnTo>
                        <a:pt x="1309" y="518"/>
                      </a:lnTo>
                      <a:lnTo>
                        <a:pt x="1300" y="524"/>
                      </a:lnTo>
                      <a:lnTo>
                        <a:pt x="1308" y="537"/>
                      </a:lnTo>
                      <a:lnTo>
                        <a:pt x="1306" y="548"/>
                      </a:lnTo>
                      <a:lnTo>
                        <a:pt x="1304" y="551"/>
                      </a:lnTo>
                      <a:lnTo>
                        <a:pt x="1300" y="550"/>
                      </a:lnTo>
                      <a:lnTo>
                        <a:pt x="1299" y="538"/>
                      </a:lnTo>
                      <a:lnTo>
                        <a:pt x="1295" y="534"/>
                      </a:lnTo>
                      <a:lnTo>
                        <a:pt x="1280" y="532"/>
                      </a:lnTo>
                      <a:lnTo>
                        <a:pt x="1274" y="534"/>
                      </a:lnTo>
                      <a:lnTo>
                        <a:pt x="1265" y="528"/>
                      </a:lnTo>
                      <a:lnTo>
                        <a:pt x="1252" y="527"/>
                      </a:lnTo>
                      <a:lnTo>
                        <a:pt x="1243" y="505"/>
                      </a:lnTo>
                      <a:lnTo>
                        <a:pt x="1249" y="497"/>
                      </a:lnTo>
                      <a:lnTo>
                        <a:pt x="1249" y="486"/>
                      </a:lnTo>
                      <a:lnTo>
                        <a:pt x="1245" y="486"/>
                      </a:lnTo>
                      <a:lnTo>
                        <a:pt x="1242" y="479"/>
                      </a:lnTo>
                      <a:lnTo>
                        <a:pt x="1224" y="475"/>
                      </a:lnTo>
                      <a:lnTo>
                        <a:pt x="1215" y="470"/>
                      </a:lnTo>
                      <a:lnTo>
                        <a:pt x="1212" y="464"/>
                      </a:lnTo>
                      <a:lnTo>
                        <a:pt x="1214" y="458"/>
                      </a:lnTo>
                      <a:lnTo>
                        <a:pt x="1196" y="434"/>
                      </a:lnTo>
                      <a:lnTo>
                        <a:pt x="1180" y="439"/>
                      </a:lnTo>
                      <a:lnTo>
                        <a:pt x="1178" y="436"/>
                      </a:lnTo>
                      <a:lnTo>
                        <a:pt x="1169" y="442"/>
                      </a:lnTo>
                      <a:lnTo>
                        <a:pt x="1163" y="441"/>
                      </a:lnTo>
                      <a:lnTo>
                        <a:pt x="1155" y="448"/>
                      </a:lnTo>
                      <a:lnTo>
                        <a:pt x="1144" y="448"/>
                      </a:lnTo>
                      <a:lnTo>
                        <a:pt x="1137" y="445"/>
                      </a:lnTo>
                      <a:lnTo>
                        <a:pt x="1131" y="435"/>
                      </a:lnTo>
                      <a:lnTo>
                        <a:pt x="1123" y="433"/>
                      </a:lnTo>
                      <a:lnTo>
                        <a:pt x="1114" y="440"/>
                      </a:lnTo>
                      <a:lnTo>
                        <a:pt x="1099" y="433"/>
                      </a:lnTo>
                      <a:lnTo>
                        <a:pt x="1092" y="423"/>
                      </a:lnTo>
                      <a:lnTo>
                        <a:pt x="1086" y="422"/>
                      </a:lnTo>
                      <a:lnTo>
                        <a:pt x="1080" y="424"/>
                      </a:lnTo>
                      <a:lnTo>
                        <a:pt x="1076" y="413"/>
                      </a:lnTo>
                      <a:lnTo>
                        <a:pt x="1064" y="413"/>
                      </a:lnTo>
                      <a:lnTo>
                        <a:pt x="1052" y="407"/>
                      </a:lnTo>
                      <a:lnTo>
                        <a:pt x="1041" y="410"/>
                      </a:lnTo>
                      <a:lnTo>
                        <a:pt x="1032" y="407"/>
                      </a:lnTo>
                      <a:lnTo>
                        <a:pt x="1019" y="407"/>
                      </a:lnTo>
                      <a:lnTo>
                        <a:pt x="1017" y="393"/>
                      </a:lnTo>
                      <a:lnTo>
                        <a:pt x="1011" y="390"/>
                      </a:lnTo>
                      <a:lnTo>
                        <a:pt x="1002" y="394"/>
                      </a:lnTo>
                      <a:lnTo>
                        <a:pt x="965" y="360"/>
                      </a:lnTo>
                      <a:lnTo>
                        <a:pt x="966" y="345"/>
                      </a:lnTo>
                      <a:lnTo>
                        <a:pt x="952" y="342"/>
                      </a:lnTo>
                      <a:lnTo>
                        <a:pt x="945" y="347"/>
                      </a:lnTo>
                      <a:lnTo>
                        <a:pt x="934" y="347"/>
                      </a:lnTo>
                      <a:lnTo>
                        <a:pt x="918" y="356"/>
                      </a:lnTo>
                      <a:lnTo>
                        <a:pt x="914" y="355"/>
                      </a:lnTo>
                      <a:lnTo>
                        <a:pt x="895" y="337"/>
                      </a:lnTo>
                      <a:lnTo>
                        <a:pt x="885" y="333"/>
                      </a:lnTo>
                      <a:lnTo>
                        <a:pt x="880" y="311"/>
                      </a:lnTo>
                      <a:lnTo>
                        <a:pt x="868" y="304"/>
                      </a:lnTo>
                      <a:lnTo>
                        <a:pt x="868" y="297"/>
                      </a:lnTo>
                      <a:lnTo>
                        <a:pt x="860" y="287"/>
                      </a:lnTo>
                      <a:lnTo>
                        <a:pt x="862" y="282"/>
                      </a:lnTo>
                      <a:lnTo>
                        <a:pt x="853" y="273"/>
                      </a:lnTo>
                      <a:lnTo>
                        <a:pt x="847" y="257"/>
                      </a:lnTo>
                      <a:lnTo>
                        <a:pt x="849" y="252"/>
                      </a:lnTo>
                      <a:lnTo>
                        <a:pt x="858" y="250"/>
                      </a:lnTo>
                      <a:lnTo>
                        <a:pt x="864" y="242"/>
                      </a:lnTo>
                      <a:lnTo>
                        <a:pt x="863" y="227"/>
                      </a:lnTo>
                      <a:lnTo>
                        <a:pt x="865" y="210"/>
                      </a:lnTo>
                      <a:lnTo>
                        <a:pt x="863" y="195"/>
                      </a:lnTo>
                      <a:lnTo>
                        <a:pt x="871" y="198"/>
                      </a:lnTo>
                      <a:lnTo>
                        <a:pt x="875" y="195"/>
                      </a:lnTo>
                      <a:lnTo>
                        <a:pt x="870" y="187"/>
                      </a:lnTo>
                      <a:lnTo>
                        <a:pt x="858" y="182"/>
                      </a:lnTo>
                      <a:lnTo>
                        <a:pt x="855" y="178"/>
                      </a:lnTo>
                      <a:lnTo>
                        <a:pt x="858" y="160"/>
                      </a:lnTo>
                      <a:lnTo>
                        <a:pt x="849" y="148"/>
                      </a:lnTo>
                      <a:lnTo>
                        <a:pt x="854" y="144"/>
                      </a:lnTo>
                      <a:lnTo>
                        <a:pt x="855" y="138"/>
                      </a:lnTo>
                      <a:lnTo>
                        <a:pt x="860" y="134"/>
                      </a:lnTo>
                      <a:lnTo>
                        <a:pt x="870" y="133"/>
                      </a:lnTo>
                      <a:lnTo>
                        <a:pt x="883" y="96"/>
                      </a:lnTo>
                      <a:lnTo>
                        <a:pt x="864" y="91"/>
                      </a:lnTo>
                      <a:lnTo>
                        <a:pt x="857" y="80"/>
                      </a:lnTo>
                      <a:lnTo>
                        <a:pt x="860" y="74"/>
                      </a:lnTo>
                      <a:lnTo>
                        <a:pt x="866" y="75"/>
                      </a:lnTo>
                      <a:lnTo>
                        <a:pt x="878" y="71"/>
                      </a:lnTo>
                      <a:lnTo>
                        <a:pt x="849" y="48"/>
                      </a:lnTo>
                      <a:lnTo>
                        <a:pt x="847" y="52"/>
                      </a:lnTo>
                      <a:lnTo>
                        <a:pt x="824" y="38"/>
                      </a:lnTo>
                      <a:lnTo>
                        <a:pt x="817" y="42"/>
                      </a:lnTo>
                      <a:lnTo>
                        <a:pt x="806" y="25"/>
                      </a:lnTo>
                      <a:lnTo>
                        <a:pt x="801" y="27"/>
                      </a:lnTo>
                      <a:lnTo>
                        <a:pt x="797" y="23"/>
                      </a:lnTo>
                      <a:lnTo>
                        <a:pt x="773" y="24"/>
                      </a:lnTo>
                      <a:lnTo>
                        <a:pt x="766" y="22"/>
                      </a:lnTo>
                      <a:lnTo>
                        <a:pt x="750" y="25"/>
                      </a:lnTo>
                      <a:lnTo>
                        <a:pt x="727" y="23"/>
                      </a:lnTo>
                      <a:lnTo>
                        <a:pt x="726" y="17"/>
                      </a:lnTo>
                      <a:lnTo>
                        <a:pt x="700" y="23"/>
                      </a:lnTo>
                      <a:lnTo>
                        <a:pt x="680" y="19"/>
                      </a:lnTo>
                      <a:lnTo>
                        <a:pt x="634" y="24"/>
                      </a:lnTo>
                      <a:lnTo>
                        <a:pt x="621" y="47"/>
                      </a:lnTo>
                      <a:lnTo>
                        <a:pt x="586" y="54"/>
                      </a:lnTo>
                      <a:lnTo>
                        <a:pt x="580" y="61"/>
                      </a:lnTo>
                      <a:lnTo>
                        <a:pt x="575" y="59"/>
                      </a:lnTo>
                      <a:lnTo>
                        <a:pt x="577" y="56"/>
                      </a:lnTo>
                      <a:lnTo>
                        <a:pt x="556" y="44"/>
                      </a:lnTo>
                      <a:lnTo>
                        <a:pt x="504" y="54"/>
                      </a:lnTo>
                      <a:lnTo>
                        <a:pt x="498" y="53"/>
                      </a:lnTo>
                      <a:lnTo>
                        <a:pt x="497" y="58"/>
                      </a:lnTo>
                      <a:lnTo>
                        <a:pt x="469" y="67"/>
                      </a:lnTo>
                      <a:lnTo>
                        <a:pt x="465" y="61"/>
                      </a:lnTo>
                      <a:lnTo>
                        <a:pt x="455" y="59"/>
                      </a:lnTo>
                      <a:lnTo>
                        <a:pt x="452" y="63"/>
                      </a:lnTo>
                      <a:lnTo>
                        <a:pt x="432" y="59"/>
                      </a:lnTo>
                      <a:lnTo>
                        <a:pt x="425" y="52"/>
                      </a:lnTo>
                      <a:lnTo>
                        <a:pt x="411" y="47"/>
                      </a:lnTo>
                      <a:lnTo>
                        <a:pt x="402" y="47"/>
                      </a:lnTo>
                      <a:lnTo>
                        <a:pt x="391" y="34"/>
                      </a:lnTo>
                      <a:lnTo>
                        <a:pt x="394" y="21"/>
                      </a:lnTo>
                      <a:lnTo>
                        <a:pt x="388" y="16"/>
                      </a:lnTo>
                      <a:lnTo>
                        <a:pt x="373" y="18"/>
                      </a:lnTo>
                      <a:lnTo>
                        <a:pt x="368" y="13"/>
                      </a:lnTo>
                      <a:lnTo>
                        <a:pt x="356" y="11"/>
                      </a:lnTo>
                      <a:lnTo>
                        <a:pt x="344" y="21"/>
                      </a:lnTo>
                      <a:lnTo>
                        <a:pt x="323" y="27"/>
                      </a:lnTo>
                      <a:lnTo>
                        <a:pt x="318" y="35"/>
                      </a:lnTo>
                      <a:lnTo>
                        <a:pt x="308" y="40"/>
                      </a:lnTo>
                      <a:lnTo>
                        <a:pt x="282" y="35"/>
                      </a:lnTo>
                      <a:lnTo>
                        <a:pt x="276" y="24"/>
                      </a:lnTo>
                      <a:lnTo>
                        <a:pt x="261" y="23"/>
                      </a:lnTo>
                      <a:lnTo>
                        <a:pt x="260" y="19"/>
                      </a:lnTo>
                      <a:lnTo>
                        <a:pt x="251" y="14"/>
                      </a:lnTo>
                      <a:lnTo>
                        <a:pt x="251" y="19"/>
                      </a:lnTo>
                      <a:lnTo>
                        <a:pt x="246" y="22"/>
                      </a:lnTo>
                      <a:lnTo>
                        <a:pt x="223" y="12"/>
                      </a:lnTo>
                      <a:lnTo>
                        <a:pt x="213" y="0"/>
                      </a:lnTo>
                      <a:lnTo>
                        <a:pt x="195" y="8"/>
                      </a:lnTo>
                      <a:lnTo>
                        <a:pt x="194" y="14"/>
                      </a:lnTo>
                      <a:lnTo>
                        <a:pt x="181" y="25"/>
                      </a:lnTo>
                      <a:lnTo>
                        <a:pt x="174" y="28"/>
                      </a:lnTo>
                      <a:lnTo>
                        <a:pt x="164" y="45"/>
                      </a:lnTo>
                      <a:lnTo>
                        <a:pt x="158" y="42"/>
                      </a:lnTo>
                      <a:lnTo>
                        <a:pt x="154" y="52"/>
                      </a:lnTo>
                      <a:lnTo>
                        <a:pt x="156" y="57"/>
                      </a:lnTo>
                      <a:lnTo>
                        <a:pt x="152" y="59"/>
                      </a:lnTo>
                      <a:lnTo>
                        <a:pt x="152" y="63"/>
                      </a:lnTo>
                      <a:lnTo>
                        <a:pt x="148" y="69"/>
                      </a:lnTo>
                      <a:lnTo>
                        <a:pt x="149" y="71"/>
                      </a:lnTo>
                      <a:lnTo>
                        <a:pt x="144" y="75"/>
                      </a:lnTo>
                      <a:lnTo>
                        <a:pt x="91" y="68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1" y="78"/>
                      </a:lnTo>
                      <a:lnTo>
                        <a:pt x="77" y="84"/>
                      </a:lnTo>
                      <a:lnTo>
                        <a:pt x="70" y="87"/>
                      </a:lnTo>
                      <a:lnTo>
                        <a:pt x="58" y="91"/>
                      </a:lnTo>
                      <a:lnTo>
                        <a:pt x="55" y="94"/>
                      </a:lnTo>
                      <a:lnTo>
                        <a:pt x="59" y="97"/>
                      </a:lnTo>
                      <a:lnTo>
                        <a:pt x="59" y="99"/>
                      </a:lnTo>
                      <a:lnTo>
                        <a:pt x="54" y="102"/>
                      </a:lnTo>
                      <a:lnTo>
                        <a:pt x="53" y="108"/>
                      </a:lnTo>
                      <a:lnTo>
                        <a:pt x="53" y="114"/>
                      </a:lnTo>
                      <a:lnTo>
                        <a:pt x="55" y="118"/>
                      </a:lnTo>
                      <a:lnTo>
                        <a:pt x="54" y="122"/>
                      </a:lnTo>
                      <a:lnTo>
                        <a:pt x="47" y="127"/>
                      </a:lnTo>
                      <a:lnTo>
                        <a:pt x="47" y="133"/>
                      </a:lnTo>
                      <a:lnTo>
                        <a:pt x="49" y="142"/>
                      </a:lnTo>
                      <a:lnTo>
                        <a:pt x="52" y="147"/>
                      </a:lnTo>
                      <a:lnTo>
                        <a:pt x="57" y="156"/>
                      </a:lnTo>
                      <a:lnTo>
                        <a:pt x="59" y="160"/>
                      </a:lnTo>
                      <a:lnTo>
                        <a:pt x="65" y="168"/>
                      </a:lnTo>
                      <a:lnTo>
                        <a:pt x="64" y="174"/>
                      </a:lnTo>
                      <a:lnTo>
                        <a:pt x="68" y="178"/>
                      </a:lnTo>
                      <a:lnTo>
                        <a:pt x="70" y="179"/>
                      </a:lnTo>
                      <a:lnTo>
                        <a:pt x="70" y="185"/>
                      </a:lnTo>
                      <a:lnTo>
                        <a:pt x="66" y="188"/>
                      </a:lnTo>
                      <a:lnTo>
                        <a:pt x="65" y="191"/>
                      </a:lnTo>
                      <a:lnTo>
                        <a:pt x="65" y="195"/>
                      </a:lnTo>
                      <a:lnTo>
                        <a:pt x="71" y="199"/>
                      </a:lnTo>
                      <a:lnTo>
                        <a:pt x="71" y="206"/>
                      </a:lnTo>
                      <a:lnTo>
                        <a:pt x="68" y="213"/>
                      </a:lnTo>
                      <a:lnTo>
                        <a:pt x="70" y="217"/>
                      </a:lnTo>
                      <a:lnTo>
                        <a:pt x="65" y="228"/>
                      </a:lnTo>
                      <a:lnTo>
                        <a:pt x="66" y="229"/>
                      </a:lnTo>
                      <a:lnTo>
                        <a:pt x="63" y="235"/>
                      </a:lnTo>
                      <a:lnTo>
                        <a:pt x="61" y="240"/>
                      </a:lnTo>
                      <a:lnTo>
                        <a:pt x="57" y="240"/>
                      </a:lnTo>
                      <a:lnTo>
                        <a:pt x="53" y="242"/>
                      </a:lnTo>
                      <a:lnTo>
                        <a:pt x="49" y="245"/>
                      </a:lnTo>
                      <a:lnTo>
                        <a:pt x="49" y="247"/>
                      </a:lnTo>
                      <a:lnTo>
                        <a:pt x="47" y="251"/>
                      </a:lnTo>
                      <a:lnTo>
                        <a:pt x="43" y="250"/>
                      </a:lnTo>
                      <a:lnTo>
                        <a:pt x="38" y="250"/>
                      </a:lnTo>
                      <a:lnTo>
                        <a:pt x="36" y="251"/>
                      </a:lnTo>
                      <a:lnTo>
                        <a:pt x="32" y="248"/>
                      </a:lnTo>
                      <a:lnTo>
                        <a:pt x="31" y="244"/>
                      </a:lnTo>
                      <a:lnTo>
                        <a:pt x="28" y="240"/>
                      </a:lnTo>
                      <a:lnTo>
                        <a:pt x="25" y="236"/>
                      </a:lnTo>
                      <a:lnTo>
                        <a:pt x="26" y="227"/>
                      </a:lnTo>
                      <a:lnTo>
                        <a:pt x="29" y="225"/>
                      </a:lnTo>
                      <a:lnTo>
                        <a:pt x="29" y="217"/>
                      </a:lnTo>
                      <a:lnTo>
                        <a:pt x="25" y="217"/>
                      </a:lnTo>
                      <a:lnTo>
                        <a:pt x="20" y="218"/>
                      </a:lnTo>
                      <a:lnTo>
                        <a:pt x="18" y="222"/>
                      </a:lnTo>
                      <a:lnTo>
                        <a:pt x="12" y="219"/>
                      </a:lnTo>
                      <a:lnTo>
                        <a:pt x="6" y="222"/>
                      </a:lnTo>
                      <a:lnTo>
                        <a:pt x="4" y="221"/>
                      </a:lnTo>
                      <a:lnTo>
                        <a:pt x="1" y="222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0" name="Freeform 224"/>
                <p:cNvSpPr>
                  <a:spLocks noChangeAspect="1"/>
                </p:cNvSpPr>
                <p:nvPr/>
              </p:nvSpPr>
              <p:spPr bwMode="auto">
                <a:xfrm>
                  <a:off x="1435045" y="3631738"/>
                  <a:ext cx="733443" cy="814038"/>
                </a:xfrm>
                <a:custGeom>
                  <a:avLst/>
                  <a:gdLst>
                    <a:gd name="T0" fmla="*/ 10258 w 429"/>
                    <a:gd name="T1" fmla="*/ 15302 h 479"/>
                    <a:gd name="T2" fmla="*/ 8548 w 429"/>
                    <a:gd name="T3" fmla="*/ 30603 h 479"/>
                    <a:gd name="T4" fmla="*/ 6838 w 429"/>
                    <a:gd name="T5" fmla="*/ 68007 h 479"/>
                    <a:gd name="T6" fmla="*/ 22225 w 429"/>
                    <a:gd name="T7" fmla="*/ 96910 h 479"/>
                    <a:gd name="T8" fmla="*/ 17096 w 429"/>
                    <a:gd name="T9" fmla="*/ 117313 h 479"/>
                    <a:gd name="T10" fmla="*/ 22225 w 429"/>
                    <a:gd name="T11" fmla="*/ 142815 h 479"/>
                    <a:gd name="T12" fmla="*/ 13677 w 429"/>
                    <a:gd name="T13" fmla="*/ 161517 h 479"/>
                    <a:gd name="T14" fmla="*/ 11967 w 429"/>
                    <a:gd name="T15" fmla="*/ 175119 h 479"/>
                    <a:gd name="T16" fmla="*/ 3419 w 429"/>
                    <a:gd name="T17" fmla="*/ 198921 h 479"/>
                    <a:gd name="T18" fmla="*/ 17096 w 429"/>
                    <a:gd name="T19" fmla="*/ 205722 h 479"/>
                    <a:gd name="T20" fmla="*/ 27354 w 429"/>
                    <a:gd name="T21" fmla="*/ 231225 h 479"/>
                    <a:gd name="T22" fmla="*/ 47869 w 429"/>
                    <a:gd name="T23" fmla="*/ 241426 h 479"/>
                    <a:gd name="T24" fmla="*/ 76933 w 429"/>
                    <a:gd name="T25" fmla="*/ 261828 h 479"/>
                    <a:gd name="T26" fmla="*/ 97448 w 429"/>
                    <a:gd name="T27" fmla="*/ 280530 h 479"/>
                    <a:gd name="T28" fmla="*/ 124802 w 429"/>
                    <a:gd name="T29" fmla="*/ 280530 h 479"/>
                    <a:gd name="T30" fmla="*/ 135060 w 429"/>
                    <a:gd name="T31" fmla="*/ 299232 h 479"/>
                    <a:gd name="T32" fmla="*/ 145317 w 429"/>
                    <a:gd name="T33" fmla="*/ 316234 h 479"/>
                    <a:gd name="T34" fmla="*/ 148737 w 429"/>
                    <a:gd name="T35" fmla="*/ 334936 h 479"/>
                    <a:gd name="T36" fmla="*/ 164123 w 429"/>
                    <a:gd name="T37" fmla="*/ 357038 h 479"/>
                    <a:gd name="T38" fmla="*/ 194896 w 429"/>
                    <a:gd name="T39" fmla="*/ 377440 h 479"/>
                    <a:gd name="T40" fmla="*/ 222250 w 429"/>
                    <a:gd name="T41" fmla="*/ 397843 h 479"/>
                    <a:gd name="T42" fmla="*/ 241056 w 429"/>
                    <a:gd name="T43" fmla="*/ 419945 h 479"/>
                    <a:gd name="T44" fmla="*/ 256442 w 429"/>
                    <a:gd name="T45" fmla="*/ 445448 h 479"/>
                    <a:gd name="T46" fmla="*/ 264990 w 429"/>
                    <a:gd name="T47" fmla="*/ 465850 h 479"/>
                    <a:gd name="T48" fmla="*/ 287215 w 429"/>
                    <a:gd name="T49" fmla="*/ 452248 h 479"/>
                    <a:gd name="T50" fmla="*/ 300892 w 429"/>
                    <a:gd name="T51" fmla="*/ 418245 h 479"/>
                    <a:gd name="T52" fmla="*/ 319698 w 429"/>
                    <a:gd name="T53" fmla="*/ 423345 h 479"/>
                    <a:gd name="T54" fmla="*/ 341923 w 429"/>
                    <a:gd name="T55" fmla="*/ 423345 h 479"/>
                    <a:gd name="T56" fmla="*/ 379535 w 429"/>
                    <a:gd name="T57" fmla="*/ 443747 h 479"/>
                    <a:gd name="T58" fmla="*/ 398340 w 429"/>
                    <a:gd name="T59" fmla="*/ 448848 h 479"/>
                    <a:gd name="T60" fmla="*/ 398340 w 429"/>
                    <a:gd name="T61" fmla="*/ 470950 h 479"/>
                    <a:gd name="T62" fmla="*/ 403469 w 429"/>
                    <a:gd name="T63" fmla="*/ 493053 h 479"/>
                    <a:gd name="T64" fmla="*/ 441081 w 429"/>
                    <a:gd name="T65" fmla="*/ 525356 h 479"/>
                    <a:gd name="T66" fmla="*/ 461596 w 429"/>
                    <a:gd name="T67" fmla="*/ 559360 h 479"/>
                    <a:gd name="T68" fmla="*/ 480402 w 429"/>
                    <a:gd name="T69" fmla="*/ 571261 h 479"/>
                    <a:gd name="T70" fmla="*/ 500917 w 429"/>
                    <a:gd name="T71" fmla="*/ 583162 h 479"/>
                    <a:gd name="T72" fmla="*/ 511175 w 429"/>
                    <a:gd name="T73" fmla="*/ 603565 h 479"/>
                    <a:gd name="T74" fmla="*/ 524852 w 429"/>
                    <a:gd name="T75" fmla="*/ 622267 h 479"/>
                    <a:gd name="T76" fmla="*/ 535110 w 429"/>
                    <a:gd name="T77" fmla="*/ 651170 h 479"/>
                    <a:gd name="T78" fmla="*/ 553915 w 429"/>
                    <a:gd name="T79" fmla="*/ 661371 h 479"/>
                    <a:gd name="T80" fmla="*/ 577850 w 429"/>
                    <a:gd name="T81" fmla="*/ 656270 h 479"/>
                    <a:gd name="T82" fmla="*/ 603494 w 429"/>
                    <a:gd name="T83" fmla="*/ 661371 h 479"/>
                    <a:gd name="T84" fmla="*/ 624010 w 429"/>
                    <a:gd name="T85" fmla="*/ 676672 h 479"/>
                    <a:gd name="T86" fmla="*/ 608623 w 429"/>
                    <a:gd name="T87" fmla="*/ 697074 h 479"/>
                    <a:gd name="T88" fmla="*/ 606913 w 429"/>
                    <a:gd name="T89" fmla="*/ 720877 h 479"/>
                    <a:gd name="T90" fmla="*/ 624010 w 429"/>
                    <a:gd name="T91" fmla="*/ 729378 h 479"/>
                    <a:gd name="T92" fmla="*/ 642815 w 429"/>
                    <a:gd name="T93" fmla="*/ 742979 h 479"/>
                    <a:gd name="T94" fmla="*/ 661621 w 429"/>
                    <a:gd name="T95" fmla="*/ 758281 h 479"/>
                    <a:gd name="T96" fmla="*/ 666750 w 429"/>
                    <a:gd name="T97" fmla="*/ 778683 h 479"/>
                    <a:gd name="T98" fmla="*/ 690685 w 429"/>
                    <a:gd name="T99" fmla="*/ 792285 h 479"/>
                    <a:gd name="T100" fmla="*/ 716329 w 429"/>
                    <a:gd name="T101" fmla="*/ 783784 h 479"/>
                    <a:gd name="T102" fmla="*/ 733425 w 429"/>
                    <a:gd name="T103" fmla="*/ 793985 h 47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9"/>
                    <a:gd name="T157" fmla="*/ 0 h 479"/>
                    <a:gd name="T158" fmla="*/ 429 w 429"/>
                    <a:gd name="T159" fmla="*/ 479 h 47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9" h="479">
                      <a:moveTo>
                        <a:pt x="4" y="0"/>
                      </a:moveTo>
                      <a:lnTo>
                        <a:pt x="5" y="5"/>
                      </a:lnTo>
                      <a:lnTo>
                        <a:pt x="6" y="9"/>
                      </a:lnTo>
                      <a:lnTo>
                        <a:pt x="7" y="12"/>
                      </a:lnTo>
                      <a:lnTo>
                        <a:pt x="5" y="14"/>
                      </a:lnTo>
                      <a:lnTo>
                        <a:pt x="5" y="18"/>
                      </a:lnTo>
                      <a:lnTo>
                        <a:pt x="4" y="27"/>
                      </a:lnTo>
                      <a:lnTo>
                        <a:pt x="0" y="30"/>
                      </a:lnTo>
                      <a:lnTo>
                        <a:pt x="4" y="40"/>
                      </a:lnTo>
                      <a:lnTo>
                        <a:pt x="8" y="45"/>
                      </a:lnTo>
                      <a:lnTo>
                        <a:pt x="10" y="50"/>
                      </a:lnTo>
                      <a:lnTo>
                        <a:pt x="13" y="57"/>
                      </a:lnTo>
                      <a:lnTo>
                        <a:pt x="15" y="62"/>
                      </a:lnTo>
                      <a:lnTo>
                        <a:pt x="11" y="69"/>
                      </a:lnTo>
                      <a:lnTo>
                        <a:pt x="10" y="69"/>
                      </a:lnTo>
                      <a:lnTo>
                        <a:pt x="7" y="73"/>
                      </a:lnTo>
                      <a:lnTo>
                        <a:pt x="11" y="84"/>
                      </a:lnTo>
                      <a:lnTo>
                        <a:pt x="13" y="84"/>
                      </a:lnTo>
                      <a:lnTo>
                        <a:pt x="13" y="87"/>
                      </a:lnTo>
                      <a:lnTo>
                        <a:pt x="15" y="91"/>
                      </a:lnTo>
                      <a:lnTo>
                        <a:pt x="8" y="95"/>
                      </a:lnTo>
                      <a:lnTo>
                        <a:pt x="5" y="96"/>
                      </a:lnTo>
                      <a:lnTo>
                        <a:pt x="4" y="101"/>
                      </a:lnTo>
                      <a:lnTo>
                        <a:pt x="7" y="103"/>
                      </a:lnTo>
                      <a:lnTo>
                        <a:pt x="7" y="106"/>
                      </a:lnTo>
                      <a:lnTo>
                        <a:pt x="2" y="112"/>
                      </a:lnTo>
                      <a:lnTo>
                        <a:pt x="2" y="117"/>
                      </a:lnTo>
                      <a:lnTo>
                        <a:pt x="7" y="119"/>
                      </a:lnTo>
                      <a:lnTo>
                        <a:pt x="10" y="119"/>
                      </a:lnTo>
                      <a:lnTo>
                        <a:pt x="10" y="121"/>
                      </a:lnTo>
                      <a:lnTo>
                        <a:pt x="13" y="126"/>
                      </a:lnTo>
                      <a:lnTo>
                        <a:pt x="13" y="130"/>
                      </a:lnTo>
                      <a:lnTo>
                        <a:pt x="16" y="136"/>
                      </a:lnTo>
                      <a:lnTo>
                        <a:pt x="15" y="138"/>
                      </a:lnTo>
                      <a:lnTo>
                        <a:pt x="21" y="138"/>
                      </a:lnTo>
                      <a:lnTo>
                        <a:pt x="28" y="142"/>
                      </a:lnTo>
                      <a:lnTo>
                        <a:pt x="44" y="146"/>
                      </a:lnTo>
                      <a:lnTo>
                        <a:pt x="45" y="149"/>
                      </a:lnTo>
                      <a:lnTo>
                        <a:pt x="45" y="154"/>
                      </a:lnTo>
                      <a:lnTo>
                        <a:pt x="50" y="154"/>
                      </a:lnTo>
                      <a:lnTo>
                        <a:pt x="53" y="163"/>
                      </a:lnTo>
                      <a:lnTo>
                        <a:pt x="57" y="165"/>
                      </a:lnTo>
                      <a:lnTo>
                        <a:pt x="62" y="163"/>
                      </a:lnTo>
                      <a:lnTo>
                        <a:pt x="67" y="164"/>
                      </a:lnTo>
                      <a:lnTo>
                        <a:pt x="73" y="165"/>
                      </a:lnTo>
                      <a:lnTo>
                        <a:pt x="78" y="167"/>
                      </a:lnTo>
                      <a:lnTo>
                        <a:pt x="78" y="171"/>
                      </a:lnTo>
                      <a:lnTo>
                        <a:pt x="79" y="176"/>
                      </a:lnTo>
                      <a:lnTo>
                        <a:pt x="82" y="180"/>
                      </a:lnTo>
                      <a:lnTo>
                        <a:pt x="82" y="181"/>
                      </a:lnTo>
                      <a:lnTo>
                        <a:pt x="85" y="186"/>
                      </a:lnTo>
                      <a:lnTo>
                        <a:pt x="86" y="189"/>
                      </a:lnTo>
                      <a:lnTo>
                        <a:pt x="85" y="195"/>
                      </a:lnTo>
                      <a:lnTo>
                        <a:pt x="87" y="197"/>
                      </a:lnTo>
                      <a:lnTo>
                        <a:pt x="92" y="204"/>
                      </a:lnTo>
                      <a:lnTo>
                        <a:pt x="92" y="207"/>
                      </a:lnTo>
                      <a:lnTo>
                        <a:pt x="96" y="210"/>
                      </a:lnTo>
                      <a:lnTo>
                        <a:pt x="102" y="212"/>
                      </a:lnTo>
                      <a:lnTo>
                        <a:pt x="105" y="217"/>
                      </a:lnTo>
                      <a:lnTo>
                        <a:pt x="114" y="222"/>
                      </a:lnTo>
                      <a:lnTo>
                        <a:pt x="116" y="224"/>
                      </a:lnTo>
                      <a:lnTo>
                        <a:pt x="119" y="223"/>
                      </a:lnTo>
                      <a:lnTo>
                        <a:pt x="130" y="234"/>
                      </a:lnTo>
                      <a:lnTo>
                        <a:pt x="131" y="240"/>
                      </a:lnTo>
                      <a:lnTo>
                        <a:pt x="135" y="244"/>
                      </a:lnTo>
                      <a:lnTo>
                        <a:pt x="141" y="247"/>
                      </a:lnTo>
                      <a:lnTo>
                        <a:pt x="147" y="251"/>
                      </a:lnTo>
                      <a:lnTo>
                        <a:pt x="148" y="255"/>
                      </a:lnTo>
                      <a:lnTo>
                        <a:pt x="150" y="262"/>
                      </a:lnTo>
                      <a:lnTo>
                        <a:pt x="148" y="267"/>
                      </a:lnTo>
                      <a:lnTo>
                        <a:pt x="149" y="269"/>
                      </a:lnTo>
                      <a:lnTo>
                        <a:pt x="155" y="274"/>
                      </a:lnTo>
                      <a:lnTo>
                        <a:pt x="160" y="273"/>
                      </a:lnTo>
                      <a:lnTo>
                        <a:pt x="162" y="266"/>
                      </a:lnTo>
                      <a:lnTo>
                        <a:pt x="168" y="266"/>
                      </a:lnTo>
                      <a:lnTo>
                        <a:pt x="172" y="262"/>
                      </a:lnTo>
                      <a:lnTo>
                        <a:pt x="176" y="255"/>
                      </a:lnTo>
                      <a:lnTo>
                        <a:pt x="176" y="246"/>
                      </a:lnTo>
                      <a:lnTo>
                        <a:pt x="178" y="244"/>
                      </a:lnTo>
                      <a:lnTo>
                        <a:pt x="183" y="244"/>
                      </a:lnTo>
                      <a:lnTo>
                        <a:pt x="187" y="249"/>
                      </a:lnTo>
                      <a:lnTo>
                        <a:pt x="190" y="250"/>
                      </a:lnTo>
                      <a:lnTo>
                        <a:pt x="193" y="245"/>
                      </a:lnTo>
                      <a:lnTo>
                        <a:pt x="200" y="249"/>
                      </a:lnTo>
                      <a:lnTo>
                        <a:pt x="202" y="251"/>
                      </a:lnTo>
                      <a:lnTo>
                        <a:pt x="215" y="257"/>
                      </a:lnTo>
                      <a:lnTo>
                        <a:pt x="222" y="261"/>
                      </a:lnTo>
                      <a:lnTo>
                        <a:pt x="225" y="261"/>
                      </a:lnTo>
                      <a:lnTo>
                        <a:pt x="230" y="263"/>
                      </a:lnTo>
                      <a:lnTo>
                        <a:pt x="233" y="264"/>
                      </a:lnTo>
                      <a:lnTo>
                        <a:pt x="232" y="267"/>
                      </a:lnTo>
                      <a:lnTo>
                        <a:pt x="232" y="273"/>
                      </a:lnTo>
                      <a:lnTo>
                        <a:pt x="233" y="277"/>
                      </a:lnTo>
                      <a:lnTo>
                        <a:pt x="233" y="280"/>
                      </a:lnTo>
                      <a:lnTo>
                        <a:pt x="230" y="285"/>
                      </a:lnTo>
                      <a:lnTo>
                        <a:pt x="236" y="290"/>
                      </a:lnTo>
                      <a:lnTo>
                        <a:pt x="251" y="298"/>
                      </a:lnTo>
                      <a:lnTo>
                        <a:pt x="256" y="303"/>
                      </a:lnTo>
                      <a:lnTo>
                        <a:pt x="258" y="309"/>
                      </a:lnTo>
                      <a:lnTo>
                        <a:pt x="264" y="317"/>
                      </a:lnTo>
                      <a:lnTo>
                        <a:pt x="265" y="325"/>
                      </a:lnTo>
                      <a:lnTo>
                        <a:pt x="270" y="329"/>
                      </a:lnTo>
                      <a:lnTo>
                        <a:pt x="273" y="332"/>
                      </a:lnTo>
                      <a:lnTo>
                        <a:pt x="278" y="334"/>
                      </a:lnTo>
                      <a:lnTo>
                        <a:pt x="281" y="336"/>
                      </a:lnTo>
                      <a:lnTo>
                        <a:pt x="286" y="340"/>
                      </a:lnTo>
                      <a:lnTo>
                        <a:pt x="289" y="342"/>
                      </a:lnTo>
                      <a:lnTo>
                        <a:pt x="293" y="343"/>
                      </a:lnTo>
                      <a:lnTo>
                        <a:pt x="293" y="346"/>
                      </a:lnTo>
                      <a:lnTo>
                        <a:pt x="299" y="349"/>
                      </a:lnTo>
                      <a:lnTo>
                        <a:pt x="299" y="355"/>
                      </a:lnTo>
                      <a:lnTo>
                        <a:pt x="304" y="358"/>
                      </a:lnTo>
                      <a:lnTo>
                        <a:pt x="303" y="361"/>
                      </a:lnTo>
                      <a:lnTo>
                        <a:pt x="307" y="366"/>
                      </a:lnTo>
                      <a:lnTo>
                        <a:pt x="309" y="374"/>
                      </a:lnTo>
                      <a:lnTo>
                        <a:pt x="309" y="378"/>
                      </a:lnTo>
                      <a:lnTo>
                        <a:pt x="313" y="383"/>
                      </a:lnTo>
                      <a:lnTo>
                        <a:pt x="314" y="388"/>
                      </a:lnTo>
                      <a:lnTo>
                        <a:pt x="320" y="393"/>
                      </a:lnTo>
                      <a:lnTo>
                        <a:pt x="324" y="389"/>
                      </a:lnTo>
                      <a:lnTo>
                        <a:pt x="329" y="387"/>
                      </a:lnTo>
                      <a:lnTo>
                        <a:pt x="335" y="389"/>
                      </a:lnTo>
                      <a:lnTo>
                        <a:pt x="338" y="386"/>
                      </a:lnTo>
                      <a:lnTo>
                        <a:pt x="345" y="384"/>
                      </a:lnTo>
                      <a:lnTo>
                        <a:pt x="352" y="386"/>
                      </a:lnTo>
                      <a:lnTo>
                        <a:pt x="353" y="389"/>
                      </a:lnTo>
                      <a:lnTo>
                        <a:pt x="359" y="390"/>
                      </a:lnTo>
                      <a:lnTo>
                        <a:pt x="361" y="395"/>
                      </a:lnTo>
                      <a:lnTo>
                        <a:pt x="365" y="398"/>
                      </a:lnTo>
                      <a:lnTo>
                        <a:pt x="362" y="400"/>
                      </a:lnTo>
                      <a:lnTo>
                        <a:pt x="360" y="407"/>
                      </a:lnTo>
                      <a:lnTo>
                        <a:pt x="356" y="410"/>
                      </a:lnTo>
                      <a:lnTo>
                        <a:pt x="355" y="414"/>
                      </a:lnTo>
                      <a:lnTo>
                        <a:pt x="358" y="418"/>
                      </a:lnTo>
                      <a:lnTo>
                        <a:pt x="355" y="424"/>
                      </a:lnTo>
                      <a:lnTo>
                        <a:pt x="356" y="427"/>
                      </a:lnTo>
                      <a:lnTo>
                        <a:pt x="364" y="426"/>
                      </a:lnTo>
                      <a:lnTo>
                        <a:pt x="365" y="429"/>
                      </a:lnTo>
                      <a:lnTo>
                        <a:pt x="370" y="432"/>
                      </a:lnTo>
                      <a:lnTo>
                        <a:pt x="373" y="433"/>
                      </a:lnTo>
                      <a:lnTo>
                        <a:pt x="376" y="437"/>
                      </a:lnTo>
                      <a:lnTo>
                        <a:pt x="372" y="444"/>
                      </a:lnTo>
                      <a:lnTo>
                        <a:pt x="379" y="447"/>
                      </a:lnTo>
                      <a:lnTo>
                        <a:pt x="387" y="446"/>
                      </a:lnTo>
                      <a:lnTo>
                        <a:pt x="390" y="449"/>
                      </a:lnTo>
                      <a:lnTo>
                        <a:pt x="393" y="456"/>
                      </a:lnTo>
                      <a:lnTo>
                        <a:pt x="390" y="458"/>
                      </a:lnTo>
                      <a:lnTo>
                        <a:pt x="394" y="462"/>
                      </a:lnTo>
                      <a:lnTo>
                        <a:pt x="401" y="463"/>
                      </a:lnTo>
                      <a:lnTo>
                        <a:pt x="404" y="466"/>
                      </a:lnTo>
                      <a:lnTo>
                        <a:pt x="410" y="463"/>
                      </a:lnTo>
                      <a:lnTo>
                        <a:pt x="415" y="466"/>
                      </a:lnTo>
                      <a:lnTo>
                        <a:pt x="419" y="461"/>
                      </a:lnTo>
                      <a:lnTo>
                        <a:pt x="424" y="460"/>
                      </a:lnTo>
                      <a:lnTo>
                        <a:pt x="427" y="462"/>
                      </a:lnTo>
                      <a:lnTo>
                        <a:pt x="429" y="467"/>
                      </a:lnTo>
                      <a:lnTo>
                        <a:pt x="424" y="479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1" name="Freeform 225"/>
                <p:cNvSpPr>
                  <a:spLocks noChangeAspect="1"/>
                </p:cNvSpPr>
                <p:nvPr/>
              </p:nvSpPr>
              <p:spPr bwMode="auto">
                <a:xfrm>
                  <a:off x="3403334" y="2466881"/>
                  <a:ext cx="1890402" cy="1638294"/>
                </a:xfrm>
                <a:custGeom>
                  <a:avLst/>
                  <a:gdLst>
                    <a:gd name="T0" fmla="*/ 127087 w 1100"/>
                    <a:gd name="T1" fmla="*/ 271917 h 964"/>
                    <a:gd name="T2" fmla="*/ 407020 w 1100"/>
                    <a:gd name="T3" fmla="*/ 125762 h 964"/>
                    <a:gd name="T4" fmla="*/ 551281 w 1100"/>
                    <a:gd name="T5" fmla="*/ 5098 h 964"/>
                    <a:gd name="T6" fmla="*/ 681802 w 1100"/>
                    <a:gd name="T7" fmla="*/ 307606 h 964"/>
                    <a:gd name="T8" fmla="*/ 898193 w 1100"/>
                    <a:gd name="T9" fmla="*/ 353492 h 964"/>
                    <a:gd name="T10" fmla="*/ 898193 w 1100"/>
                    <a:gd name="T11" fmla="*/ 531938 h 964"/>
                    <a:gd name="T12" fmla="*/ 992649 w 1100"/>
                    <a:gd name="T13" fmla="*/ 625409 h 964"/>
                    <a:gd name="T14" fmla="*/ 1069932 w 1100"/>
                    <a:gd name="T15" fmla="*/ 606715 h 964"/>
                    <a:gd name="T16" fmla="*/ 1353300 w 1100"/>
                    <a:gd name="T17" fmla="*/ 649202 h 964"/>
                    <a:gd name="T18" fmla="*/ 1291474 w 1100"/>
                    <a:gd name="T19" fmla="*/ 829347 h 964"/>
                    <a:gd name="T20" fmla="*/ 1397952 w 1100"/>
                    <a:gd name="T21" fmla="*/ 904124 h 964"/>
                    <a:gd name="T22" fmla="*/ 1471800 w 1100"/>
                    <a:gd name="T23" fmla="*/ 970404 h 964"/>
                    <a:gd name="T24" fmla="*/ 1480387 w 1100"/>
                    <a:gd name="T25" fmla="*/ 1140352 h 964"/>
                    <a:gd name="T26" fmla="*/ 1538778 w 1100"/>
                    <a:gd name="T27" fmla="*/ 1176041 h 964"/>
                    <a:gd name="T28" fmla="*/ 1574843 w 1100"/>
                    <a:gd name="T29" fmla="*/ 1194735 h 964"/>
                    <a:gd name="T30" fmla="*/ 1619495 w 1100"/>
                    <a:gd name="T31" fmla="*/ 1150549 h 964"/>
                    <a:gd name="T32" fmla="*/ 1621212 w 1100"/>
                    <a:gd name="T33" fmla="*/ 1067274 h 964"/>
                    <a:gd name="T34" fmla="*/ 1633234 w 1100"/>
                    <a:gd name="T35" fmla="*/ 972103 h 964"/>
                    <a:gd name="T36" fmla="*/ 1674451 w 1100"/>
                    <a:gd name="T37" fmla="*/ 939813 h 964"/>
                    <a:gd name="T38" fmla="*/ 1794669 w 1100"/>
                    <a:gd name="T39" fmla="*/ 1004394 h 964"/>
                    <a:gd name="T40" fmla="*/ 1861647 w 1100"/>
                    <a:gd name="T41" fmla="*/ 1051979 h 964"/>
                    <a:gd name="T42" fmla="*/ 1880538 w 1100"/>
                    <a:gd name="T43" fmla="*/ 1215129 h 964"/>
                    <a:gd name="T44" fmla="*/ 1772343 w 1100"/>
                    <a:gd name="T45" fmla="*/ 1257616 h 964"/>
                    <a:gd name="T46" fmla="*/ 1698495 w 1100"/>
                    <a:gd name="T47" fmla="*/ 1286507 h 964"/>
                    <a:gd name="T48" fmla="*/ 1617778 w 1100"/>
                    <a:gd name="T49" fmla="*/ 1289906 h 964"/>
                    <a:gd name="T50" fmla="*/ 1634952 w 1100"/>
                    <a:gd name="T51" fmla="*/ 1366383 h 964"/>
                    <a:gd name="T52" fmla="*/ 1604039 w 1100"/>
                    <a:gd name="T53" fmla="*/ 1442860 h 964"/>
                    <a:gd name="T54" fmla="*/ 1585147 w 1100"/>
                    <a:gd name="T55" fmla="*/ 1487046 h 964"/>
                    <a:gd name="T56" fmla="*/ 1516452 w 1100"/>
                    <a:gd name="T57" fmla="*/ 1532932 h 964"/>
                    <a:gd name="T58" fmla="*/ 1470082 w 1100"/>
                    <a:gd name="T59" fmla="*/ 1590715 h 964"/>
                    <a:gd name="T60" fmla="*/ 1370474 w 1100"/>
                    <a:gd name="T61" fmla="*/ 1626404 h 964"/>
                    <a:gd name="T62" fmla="*/ 1315518 w 1100"/>
                    <a:gd name="T63" fmla="*/ 1502342 h 964"/>
                    <a:gd name="T64" fmla="*/ 1215909 w 1100"/>
                    <a:gd name="T65" fmla="*/ 1447958 h 964"/>
                    <a:gd name="T66" fmla="*/ 1169540 w 1100"/>
                    <a:gd name="T67" fmla="*/ 1376580 h 964"/>
                    <a:gd name="T68" fmla="*/ 1093975 w 1100"/>
                    <a:gd name="T69" fmla="*/ 1398673 h 964"/>
                    <a:gd name="T70" fmla="*/ 1080236 w 1100"/>
                    <a:gd name="T71" fmla="*/ 1437761 h 964"/>
                    <a:gd name="T72" fmla="*/ 1057910 w 1100"/>
                    <a:gd name="T73" fmla="*/ 1509139 h 964"/>
                    <a:gd name="T74" fmla="*/ 1014975 w 1100"/>
                    <a:gd name="T75" fmla="*/ 1471751 h 964"/>
                    <a:gd name="T76" fmla="*/ 932541 w 1100"/>
                    <a:gd name="T77" fmla="*/ 1417367 h 964"/>
                    <a:gd name="T78" fmla="*/ 942845 w 1100"/>
                    <a:gd name="T79" fmla="*/ 1345989 h 964"/>
                    <a:gd name="T80" fmla="*/ 1001236 w 1100"/>
                    <a:gd name="T81" fmla="*/ 1378279 h 964"/>
                    <a:gd name="T82" fmla="*/ 1045888 w 1100"/>
                    <a:gd name="T83" fmla="*/ 1369782 h 964"/>
                    <a:gd name="T84" fmla="*/ 1075084 w 1100"/>
                    <a:gd name="T85" fmla="*/ 1347689 h 964"/>
                    <a:gd name="T86" fmla="*/ 1014975 w 1100"/>
                    <a:gd name="T87" fmla="*/ 1286507 h 964"/>
                    <a:gd name="T88" fmla="*/ 1057910 w 1100"/>
                    <a:gd name="T89" fmla="*/ 1252518 h 964"/>
                    <a:gd name="T90" fmla="*/ 1090540 w 1100"/>
                    <a:gd name="T91" fmla="*/ 1182839 h 964"/>
                    <a:gd name="T92" fmla="*/ 1184996 w 1100"/>
                    <a:gd name="T93" fmla="*/ 1121658 h 964"/>
                    <a:gd name="T94" fmla="*/ 1143779 w 1100"/>
                    <a:gd name="T95" fmla="*/ 958508 h 964"/>
                    <a:gd name="T96" fmla="*/ 1116301 w 1100"/>
                    <a:gd name="T97" fmla="*/ 882031 h 964"/>
                    <a:gd name="T98" fmla="*/ 1076801 w 1100"/>
                    <a:gd name="T99" fmla="*/ 815751 h 964"/>
                    <a:gd name="T100" fmla="*/ 992649 w 1100"/>
                    <a:gd name="T101" fmla="*/ 800456 h 964"/>
                    <a:gd name="T102" fmla="*/ 887889 w 1100"/>
                    <a:gd name="T103" fmla="*/ 717181 h 964"/>
                    <a:gd name="T104" fmla="*/ 862128 w 1100"/>
                    <a:gd name="T105" fmla="*/ 712083 h 964"/>
                    <a:gd name="T106" fmla="*/ 736759 w 1100"/>
                    <a:gd name="T107" fmla="*/ 615212 h 964"/>
                    <a:gd name="T108" fmla="*/ 676650 w 1100"/>
                    <a:gd name="T109" fmla="*/ 603316 h 964"/>
                    <a:gd name="T110" fmla="*/ 604520 w 1100"/>
                    <a:gd name="T111" fmla="*/ 610114 h 964"/>
                    <a:gd name="T112" fmla="*/ 506629 w 1100"/>
                    <a:gd name="T113" fmla="*/ 547233 h 964"/>
                    <a:gd name="T114" fmla="*/ 479151 w 1100"/>
                    <a:gd name="T115" fmla="*/ 644103 h 964"/>
                    <a:gd name="T116" fmla="*/ 400151 w 1100"/>
                    <a:gd name="T117" fmla="*/ 620311 h 964"/>
                    <a:gd name="T118" fmla="*/ 286804 w 1100"/>
                    <a:gd name="T119" fmla="*/ 521741 h 964"/>
                    <a:gd name="T120" fmla="*/ 115065 w 1100"/>
                    <a:gd name="T121" fmla="*/ 491150 h 964"/>
                    <a:gd name="T122" fmla="*/ 20609 w 1100"/>
                    <a:gd name="T123" fmla="*/ 499648 h 96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00"/>
                    <a:gd name="T187" fmla="*/ 0 h 964"/>
                    <a:gd name="T188" fmla="*/ 1100 w 1100"/>
                    <a:gd name="T189" fmla="*/ 964 h 96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00" h="964">
                      <a:moveTo>
                        <a:pt x="0" y="227"/>
                      </a:moveTo>
                      <a:lnTo>
                        <a:pt x="15" y="206"/>
                      </a:lnTo>
                      <a:lnTo>
                        <a:pt x="16" y="191"/>
                      </a:lnTo>
                      <a:lnTo>
                        <a:pt x="20" y="183"/>
                      </a:lnTo>
                      <a:lnTo>
                        <a:pt x="20" y="170"/>
                      </a:lnTo>
                      <a:lnTo>
                        <a:pt x="38" y="176"/>
                      </a:lnTo>
                      <a:lnTo>
                        <a:pt x="47" y="176"/>
                      </a:lnTo>
                      <a:lnTo>
                        <a:pt x="74" y="160"/>
                      </a:lnTo>
                      <a:lnTo>
                        <a:pt x="87" y="140"/>
                      </a:lnTo>
                      <a:lnTo>
                        <a:pt x="112" y="119"/>
                      </a:lnTo>
                      <a:lnTo>
                        <a:pt x="134" y="103"/>
                      </a:lnTo>
                      <a:lnTo>
                        <a:pt x="150" y="88"/>
                      </a:lnTo>
                      <a:lnTo>
                        <a:pt x="161" y="82"/>
                      </a:lnTo>
                      <a:lnTo>
                        <a:pt x="216" y="71"/>
                      </a:lnTo>
                      <a:lnTo>
                        <a:pt x="227" y="74"/>
                      </a:lnTo>
                      <a:lnTo>
                        <a:pt x="237" y="74"/>
                      </a:lnTo>
                      <a:lnTo>
                        <a:pt x="251" y="62"/>
                      </a:lnTo>
                      <a:lnTo>
                        <a:pt x="263" y="8"/>
                      </a:lnTo>
                      <a:lnTo>
                        <a:pt x="278" y="2"/>
                      </a:lnTo>
                      <a:lnTo>
                        <a:pt x="290" y="2"/>
                      </a:lnTo>
                      <a:lnTo>
                        <a:pt x="298" y="0"/>
                      </a:lnTo>
                      <a:lnTo>
                        <a:pt x="310" y="4"/>
                      </a:lnTo>
                      <a:lnTo>
                        <a:pt x="315" y="5"/>
                      </a:lnTo>
                      <a:lnTo>
                        <a:pt x="321" y="3"/>
                      </a:lnTo>
                      <a:lnTo>
                        <a:pt x="327" y="2"/>
                      </a:lnTo>
                      <a:lnTo>
                        <a:pt x="334" y="2"/>
                      </a:lnTo>
                      <a:lnTo>
                        <a:pt x="367" y="105"/>
                      </a:lnTo>
                      <a:lnTo>
                        <a:pt x="352" y="119"/>
                      </a:lnTo>
                      <a:lnTo>
                        <a:pt x="353" y="124"/>
                      </a:lnTo>
                      <a:lnTo>
                        <a:pt x="375" y="158"/>
                      </a:lnTo>
                      <a:lnTo>
                        <a:pt x="395" y="176"/>
                      </a:lnTo>
                      <a:lnTo>
                        <a:pt x="397" y="181"/>
                      </a:lnTo>
                      <a:lnTo>
                        <a:pt x="388" y="210"/>
                      </a:lnTo>
                      <a:lnTo>
                        <a:pt x="412" y="210"/>
                      </a:lnTo>
                      <a:lnTo>
                        <a:pt x="429" y="193"/>
                      </a:lnTo>
                      <a:lnTo>
                        <a:pt x="447" y="187"/>
                      </a:lnTo>
                      <a:lnTo>
                        <a:pt x="480" y="188"/>
                      </a:lnTo>
                      <a:lnTo>
                        <a:pt x="487" y="182"/>
                      </a:lnTo>
                      <a:lnTo>
                        <a:pt x="517" y="191"/>
                      </a:lnTo>
                      <a:lnTo>
                        <a:pt x="523" y="208"/>
                      </a:lnTo>
                      <a:lnTo>
                        <a:pt x="523" y="216"/>
                      </a:lnTo>
                      <a:lnTo>
                        <a:pt x="504" y="234"/>
                      </a:lnTo>
                      <a:lnTo>
                        <a:pt x="497" y="248"/>
                      </a:lnTo>
                      <a:lnTo>
                        <a:pt x="462" y="273"/>
                      </a:lnTo>
                      <a:lnTo>
                        <a:pt x="485" y="275"/>
                      </a:lnTo>
                      <a:lnTo>
                        <a:pt x="500" y="290"/>
                      </a:lnTo>
                      <a:lnTo>
                        <a:pt x="519" y="297"/>
                      </a:lnTo>
                      <a:lnTo>
                        <a:pt x="523" y="313"/>
                      </a:lnTo>
                      <a:lnTo>
                        <a:pt x="535" y="317"/>
                      </a:lnTo>
                      <a:lnTo>
                        <a:pt x="535" y="324"/>
                      </a:lnTo>
                      <a:lnTo>
                        <a:pt x="555" y="324"/>
                      </a:lnTo>
                      <a:lnTo>
                        <a:pt x="555" y="362"/>
                      </a:lnTo>
                      <a:lnTo>
                        <a:pt x="560" y="358"/>
                      </a:lnTo>
                      <a:lnTo>
                        <a:pt x="567" y="366"/>
                      </a:lnTo>
                      <a:lnTo>
                        <a:pt x="581" y="362"/>
                      </a:lnTo>
                      <a:lnTo>
                        <a:pt x="578" y="368"/>
                      </a:lnTo>
                      <a:lnTo>
                        <a:pt x="588" y="377"/>
                      </a:lnTo>
                      <a:lnTo>
                        <a:pt x="587" y="383"/>
                      </a:lnTo>
                      <a:lnTo>
                        <a:pt x="606" y="395"/>
                      </a:lnTo>
                      <a:lnTo>
                        <a:pt x="620" y="397"/>
                      </a:lnTo>
                      <a:lnTo>
                        <a:pt x="624" y="394"/>
                      </a:lnTo>
                      <a:lnTo>
                        <a:pt x="626" y="389"/>
                      </a:lnTo>
                      <a:lnTo>
                        <a:pt x="641" y="377"/>
                      </a:lnTo>
                      <a:lnTo>
                        <a:pt x="623" y="357"/>
                      </a:lnTo>
                      <a:lnTo>
                        <a:pt x="649" y="354"/>
                      </a:lnTo>
                      <a:lnTo>
                        <a:pt x="668" y="347"/>
                      </a:lnTo>
                      <a:lnTo>
                        <a:pt x="680" y="355"/>
                      </a:lnTo>
                      <a:lnTo>
                        <a:pt x="707" y="363"/>
                      </a:lnTo>
                      <a:lnTo>
                        <a:pt x="731" y="345"/>
                      </a:lnTo>
                      <a:lnTo>
                        <a:pt x="766" y="335"/>
                      </a:lnTo>
                      <a:lnTo>
                        <a:pt x="781" y="336"/>
                      </a:lnTo>
                      <a:lnTo>
                        <a:pt x="788" y="382"/>
                      </a:lnTo>
                      <a:lnTo>
                        <a:pt x="777" y="387"/>
                      </a:lnTo>
                      <a:lnTo>
                        <a:pt x="766" y="408"/>
                      </a:lnTo>
                      <a:lnTo>
                        <a:pt x="732" y="427"/>
                      </a:lnTo>
                      <a:lnTo>
                        <a:pt x="738" y="438"/>
                      </a:lnTo>
                      <a:lnTo>
                        <a:pt x="741" y="450"/>
                      </a:lnTo>
                      <a:lnTo>
                        <a:pt x="726" y="456"/>
                      </a:lnTo>
                      <a:lnTo>
                        <a:pt x="730" y="478"/>
                      </a:lnTo>
                      <a:lnTo>
                        <a:pt x="752" y="488"/>
                      </a:lnTo>
                      <a:lnTo>
                        <a:pt x="758" y="497"/>
                      </a:lnTo>
                      <a:lnTo>
                        <a:pt x="783" y="522"/>
                      </a:lnTo>
                      <a:lnTo>
                        <a:pt x="788" y="519"/>
                      </a:lnTo>
                      <a:lnTo>
                        <a:pt x="800" y="522"/>
                      </a:lnTo>
                      <a:lnTo>
                        <a:pt x="803" y="519"/>
                      </a:lnTo>
                      <a:lnTo>
                        <a:pt x="822" y="522"/>
                      </a:lnTo>
                      <a:lnTo>
                        <a:pt x="820" y="529"/>
                      </a:lnTo>
                      <a:lnTo>
                        <a:pt x="814" y="532"/>
                      </a:lnTo>
                      <a:lnTo>
                        <a:pt x="811" y="535"/>
                      </a:lnTo>
                      <a:lnTo>
                        <a:pt x="814" y="540"/>
                      </a:lnTo>
                      <a:lnTo>
                        <a:pt x="824" y="537"/>
                      </a:lnTo>
                      <a:lnTo>
                        <a:pt x="829" y="539"/>
                      </a:lnTo>
                      <a:lnTo>
                        <a:pt x="840" y="555"/>
                      </a:lnTo>
                      <a:lnTo>
                        <a:pt x="851" y="560"/>
                      </a:lnTo>
                      <a:lnTo>
                        <a:pt x="854" y="569"/>
                      </a:lnTo>
                      <a:lnTo>
                        <a:pt x="857" y="571"/>
                      </a:lnTo>
                      <a:lnTo>
                        <a:pt x="862" y="581"/>
                      </a:lnTo>
                      <a:lnTo>
                        <a:pt x="855" y="587"/>
                      </a:lnTo>
                      <a:lnTo>
                        <a:pt x="856" y="604"/>
                      </a:lnTo>
                      <a:lnTo>
                        <a:pt x="861" y="606"/>
                      </a:lnTo>
                      <a:lnTo>
                        <a:pt x="871" y="628"/>
                      </a:lnTo>
                      <a:lnTo>
                        <a:pt x="871" y="644"/>
                      </a:lnTo>
                      <a:lnTo>
                        <a:pt x="862" y="649"/>
                      </a:lnTo>
                      <a:lnTo>
                        <a:pt x="862" y="671"/>
                      </a:lnTo>
                      <a:lnTo>
                        <a:pt x="867" y="671"/>
                      </a:lnTo>
                      <a:lnTo>
                        <a:pt x="874" y="678"/>
                      </a:lnTo>
                      <a:lnTo>
                        <a:pt x="875" y="674"/>
                      </a:lnTo>
                      <a:lnTo>
                        <a:pt x="880" y="673"/>
                      </a:lnTo>
                      <a:lnTo>
                        <a:pt x="888" y="675"/>
                      </a:lnTo>
                      <a:lnTo>
                        <a:pt x="883" y="678"/>
                      </a:lnTo>
                      <a:lnTo>
                        <a:pt x="894" y="696"/>
                      </a:lnTo>
                      <a:lnTo>
                        <a:pt x="896" y="692"/>
                      </a:lnTo>
                      <a:lnTo>
                        <a:pt x="909" y="696"/>
                      </a:lnTo>
                      <a:lnTo>
                        <a:pt x="909" y="700"/>
                      </a:lnTo>
                      <a:lnTo>
                        <a:pt x="904" y="699"/>
                      </a:lnTo>
                      <a:lnTo>
                        <a:pt x="898" y="700"/>
                      </a:lnTo>
                      <a:lnTo>
                        <a:pt x="896" y="703"/>
                      </a:lnTo>
                      <a:lnTo>
                        <a:pt x="911" y="701"/>
                      </a:lnTo>
                      <a:lnTo>
                        <a:pt x="912" y="709"/>
                      </a:lnTo>
                      <a:lnTo>
                        <a:pt x="917" y="703"/>
                      </a:lnTo>
                      <a:lnTo>
                        <a:pt x="921" y="706"/>
                      </a:lnTo>
                      <a:lnTo>
                        <a:pt x="926" y="718"/>
                      </a:lnTo>
                      <a:lnTo>
                        <a:pt x="931" y="722"/>
                      </a:lnTo>
                      <a:lnTo>
                        <a:pt x="940" y="713"/>
                      </a:lnTo>
                      <a:lnTo>
                        <a:pt x="941" y="701"/>
                      </a:lnTo>
                      <a:lnTo>
                        <a:pt x="937" y="694"/>
                      </a:lnTo>
                      <a:lnTo>
                        <a:pt x="938" y="680"/>
                      </a:lnTo>
                      <a:lnTo>
                        <a:pt x="943" y="677"/>
                      </a:lnTo>
                      <a:lnTo>
                        <a:pt x="958" y="682"/>
                      </a:lnTo>
                      <a:lnTo>
                        <a:pt x="965" y="680"/>
                      </a:lnTo>
                      <a:lnTo>
                        <a:pt x="974" y="673"/>
                      </a:lnTo>
                      <a:lnTo>
                        <a:pt x="970" y="637"/>
                      </a:lnTo>
                      <a:lnTo>
                        <a:pt x="951" y="628"/>
                      </a:lnTo>
                      <a:lnTo>
                        <a:pt x="947" y="633"/>
                      </a:lnTo>
                      <a:lnTo>
                        <a:pt x="942" y="628"/>
                      </a:lnTo>
                      <a:lnTo>
                        <a:pt x="944" y="628"/>
                      </a:lnTo>
                      <a:lnTo>
                        <a:pt x="946" y="612"/>
                      </a:lnTo>
                      <a:lnTo>
                        <a:pt x="938" y="609"/>
                      </a:lnTo>
                      <a:lnTo>
                        <a:pt x="936" y="603"/>
                      </a:lnTo>
                      <a:lnTo>
                        <a:pt x="940" y="604"/>
                      </a:lnTo>
                      <a:lnTo>
                        <a:pt x="948" y="589"/>
                      </a:lnTo>
                      <a:lnTo>
                        <a:pt x="954" y="588"/>
                      </a:lnTo>
                      <a:lnTo>
                        <a:pt x="957" y="575"/>
                      </a:lnTo>
                      <a:lnTo>
                        <a:pt x="951" y="572"/>
                      </a:lnTo>
                      <a:lnTo>
                        <a:pt x="949" y="565"/>
                      </a:lnTo>
                      <a:lnTo>
                        <a:pt x="955" y="569"/>
                      </a:lnTo>
                      <a:lnTo>
                        <a:pt x="957" y="562"/>
                      </a:lnTo>
                      <a:lnTo>
                        <a:pt x="957" y="554"/>
                      </a:lnTo>
                      <a:lnTo>
                        <a:pt x="964" y="557"/>
                      </a:lnTo>
                      <a:lnTo>
                        <a:pt x="966" y="552"/>
                      </a:lnTo>
                      <a:lnTo>
                        <a:pt x="974" y="557"/>
                      </a:lnTo>
                      <a:lnTo>
                        <a:pt x="975" y="553"/>
                      </a:lnTo>
                      <a:lnTo>
                        <a:pt x="982" y="558"/>
                      </a:lnTo>
                      <a:lnTo>
                        <a:pt x="997" y="554"/>
                      </a:lnTo>
                      <a:lnTo>
                        <a:pt x="1001" y="558"/>
                      </a:lnTo>
                      <a:lnTo>
                        <a:pt x="1003" y="572"/>
                      </a:lnTo>
                      <a:lnTo>
                        <a:pt x="1018" y="577"/>
                      </a:lnTo>
                      <a:lnTo>
                        <a:pt x="1021" y="582"/>
                      </a:lnTo>
                      <a:lnTo>
                        <a:pt x="1029" y="583"/>
                      </a:lnTo>
                      <a:lnTo>
                        <a:pt x="1045" y="591"/>
                      </a:lnTo>
                      <a:lnTo>
                        <a:pt x="1049" y="595"/>
                      </a:lnTo>
                      <a:lnTo>
                        <a:pt x="1054" y="597"/>
                      </a:lnTo>
                      <a:lnTo>
                        <a:pt x="1054" y="602"/>
                      </a:lnTo>
                      <a:lnTo>
                        <a:pt x="1063" y="606"/>
                      </a:lnTo>
                      <a:lnTo>
                        <a:pt x="1066" y="602"/>
                      </a:lnTo>
                      <a:lnTo>
                        <a:pt x="1069" y="606"/>
                      </a:lnTo>
                      <a:lnTo>
                        <a:pt x="1077" y="608"/>
                      </a:lnTo>
                      <a:lnTo>
                        <a:pt x="1084" y="619"/>
                      </a:lnTo>
                      <a:lnTo>
                        <a:pt x="1089" y="615"/>
                      </a:lnTo>
                      <a:lnTo>
                        <a:pt x="1100" y="623"/>
                      </a:lnTo>
                      <a:lnTo>
                        <a:pt x="1097" y="662"/>
                      </a:lnTo>
                      <a:lnTo>
                        <a:pt x="1092" y="663"/>
                      </a:lnTo>
                      <a:lnTo>
                        <a:pt x="1091" y="694"/>
                      </a:lnTo>
                      <a:lnTo>
                        <a:pt x="1095" y="697"/>
                      </a:lnTo>
                      <a:lnTo>
                        <a:pt x="1097" y="711"/>
                      </a:lnTo>
                      <a:lnTo>
                        <a:pt x="1095" y="715"/>
                      </a:lnTo>
                      <a:lnTo>
                        <a:pt x="1085" y="723"/>
                      </a:lnTo>
                      <a:lnTo>
                        <a:pt x="1066" y="723"/>
                      </a:lnTo>
                      <a:lnTo>
                        <a:pt x="1063" y="722"/>
                      </a:lnTo>
                      <a:lnTo>
                        <a:pt x="1050" y="728"/>
                      </a:lnTo>
                      <a:lnTo>
                        <a:pt x="1033" y="720"/>
                      </a:lnTo>
                      <a:lnTo>
                        <a:pt x="1032" y="725"/>
                      </a:lnTo>
                      <a:lnTo>
                        <a:pt x="1026" y="726"/>
                      </a:lnTo>
                      <a:lnTo>
                        <a:pt x="1032" y="740"/>
                      </a:lnTo>
                      <a:lnTo>
                        <a:pt x="1038" y="746"/>
                      </a:lnTo>
                      <a:lnTo>
                        <a:pt x="1038" y="748"/>
                      </a:lnTo>
                      <a:lnTo>
                        <a:pt x="1026" y="752"/>
                      </a:lnTo>
                      <a:lnTo>
                        <a:pt x="1020" y="749"/>
                      </a:lnTo>
                      <a:lnTo>
                        <a:pt x="1014" y="755"/>
                      </a:lnTo>
                      <a:lnTo>
                        <a:pt x="997" y="752"/>
                      </a:lnTo>
                      <a:lnTo>
                        <a:pt x="995" y="755"/>
                      </a:lnTo>
                      <a:lnTo>
                        <a:pt x="989" y="757"/>
                      </a:lnTo>
                      <a:lnTo>
                        <a:pt x="987" y="752"/>
                      </a:lnTo>
                      <a:lnTo>
                        <a:pt x="982" y="749"/>
                      </a:lnTo>
                      <a:lnTo>
                        <a:pt x="981" y="745"/>
                      </a:lnTo>
                      <a:lnTo>
                        <a:pt x="969" y="737"/>
                      </a:lnTo>
                      <a:lnTo>
                        <a:pt x="943" y="737"/>
                      </a:lnTo>
                      <a:lnTo>
                        <a:pt x="937" y="745"/>
                      </a:lnTo>
                      <a:lnTo>
                        <a:pt x="940" y="755"/>
                      </a:lnTo>
                      <a:lnTo>
                        <a:pt x="942" y="759"/>
                      </a:lnTo>
                      <a:lnTo>
                        <a:pt x="941" y="768"/>
                      </a:lnTo>
                      <a:lnTo>
                        <a:pt x="934" y="774"/>
                      </a:lnTo>
                      <a:lnTo>
                        <a:pt x="935" y="777"/>
                      </a:lnTo>
                      <a:lnTo>
                        <a:pt x="924" y="782"/>
                      </a:lnTo>
                      <a:lnTo>
                        <a:pt x="926" y="791"/>
                      </a:lnTo>
                      <a:lnTo>
                        <a:pt x="937" y="791"/>
                      </a:lnTo>
                      <a:lnTo>
                        <a:pt x="948" y="797"/>
                      </a:lnTo>
                      <a:lnTo>
                        <a:pt x="952" y="804"/>
                      </a:lnTo>
                      <a:lnTo>
                        <a:pt x="952" y="810"/>
                      </a:lnTo>
                      <a:lnTo>
                        <a:pt x="948" y="815"/>
                      </a:lnTo>
                      <a:lnTo>
                        <a:pt x="938" y="810"/>
                      </a:lnTo>
                      <a:lnTo>
                        <a:pt x="936" y="814"/>
                      </a:lnTo>
                      <a:lnTo>
                        <a:pt x="944" y="819"/>
                      </a:lnTo>
                      <a:lnTo>
                        <a:pt x="946" y="828"/>
                      </a:lnTo>
                      <a:lnTo>
                        <a:pt x="941" y="828"/>
                      </a:lnTo>
                      <a:lnTo>
                        <a:pt x="934" y="849"/>
                      </a:lnTo>
                      <a:lnTo>
                        <a:pt x="937" y="852"/>
                      </a:lnTo>
                      <a:lnTo>
                        <a:pt x="937" y="865"/>
                      </a:lnTo>
                      <a:lnTo>
                        <a:pt x="944" y="873"/>
                      </a:lnTo>
                      <a:lnTo>
                        <a:pt x="940" y="884"/>
                      </a:lnTo>
                      <a:lnTo>
                        <a:pt x="938" y="882"/>
                      </a:lnTo>
                      <a:lnTo>
                        <a:pt x="935" y="882"/>
                      </a:lnTo>
                      <a:lnTo>
                        <a:pt x="935" y="874"/>
                      </a:lnTo>
                      <a:lnTo>
                        <a:pt x="923" y="875"/>
                      </a:lnTo>
                      <a:lnTo>
                        <a:pt x="918" y="879"/>
                      </a:lnTo>
                      <a:lnTo>
                        <a:pt x="914" y="879"/>
                      </a:lnTo>
                      <a:lnTo>
                        <a:pt x="911" y="874"/>
                      </a:lnTo>
                      <a:lnTo>
                        <a:pt x="900" y="873"/>
                      </a:lnTo>
                      <a:lnTo>
                        <a:pt x="890" y="883"/>
                      </a:lnTo>
                      <a:lnTo>
                        <a:pt x="885" y="895"/>
                      </a:lnTo>
                      <a:lnTo>
                        <a:pt x="880" y="892"/>
                      </a:lnTo>
                      <a:lnTo>
                        <a:pt x="883" y="902"/>
                      </a:lnTo>
                      <a:lnTo>
                        <a:pt x="890" y="907"/>
                      </a:lnTo>
                      <a:lnTo>
                        <a:pt x="895" y="907"/>
                      </a:lnTo>
                      <a:lnTo>
                        <a:pt x="897" y="915"/>
                      </a:lnTo>
                      <a:lnTo>
                        <a:pt x="895" y="913"/>
                      </a:lnTo>
                      <a:lnTo>
                        <a:pt x="890" y="934"/>
                      </a:lnTo>
                      <a:lnTo>
                        <a:pt x="869" y="940"/>
                      </a:lnTo>
                      <a:lnTo>
                        <a:pt x="863" y="936"/>
                      </a:lnTo>
                      <a:lnTo>
                        <a:pt x="856" y="936"/>
                      </a:lnTo>
                      <a:lnTo>
                        <a:pt x="858" y="952"/>
                      </a:lnTo>
                      <a:lnTo>
                        <a:pt x="857" y="953"/>
                      </a:lnTo>
                      <a:lnTo>
                        <a:pt x="835" y="958"/>
                      </a:lnTo>
                      <a:lnTo>
                        <a:pt x="827" y="963"/>
                      </a:lnTo>
                      <a:lnTo>
                        <a:pt x="821" y="957"/>
                      </a:lnTo>
                      <a:lnTo>
                        <a:pt x="816" y="964"/>
                      </a:lnTo>
                      <a:lnTo>
                        <a:pt x="812" y="959"/>
                      </a:lnTo>
                      <a:lnTo>
                        <a:pt x="798" y="957"/>
                      </a:lnTo>
                      <a:lnTo>
                        <a:pt x="794" y="952"/>
                      </a:lnTo>
                      <a:lnTo>
                        <a:pt x="783" y="948"/>
                      </a:lnTo>
                      <a:lnTo>
                        <a:pt x="772" y="939"/>
                      </a:lnTo>
                      <a:lnTo>
                        <a:pt x="775" y="896"/>
                      </a:lnTo>
                      <a:lnTo>
                        <a:pt x="782" y="896"/>
                      </a:lnTo>
                      <a:lnTo>
                        <a:pt x="782" y="894"/>
                      </a:lnTo>
                      <a:lnTo>
                        <a:pt x="775" y="894"/>
                      </a:lnTo>
                      <a:lnTo>
                        <a:pt x="766" y="884"/>
                      </a:lnTo>
                      <a:lnTo>
                        <a:pt x="765" y="871"/>
                      </a:lnTo>
                      <a:lnTo>
                        <a:pt x="760" y="863"/>
                      </a:lnTo>
                      <a:lnTo>
                        <a:pt x="757" y="861"/>
                      </a:lnTo>
                      <a:lnTo>
                        <a:pt x="735" y="862"/>
                      </a:lnTo>
                      <a:lnTo>
                        <a:pt x="725" y="857"/>
                      </a:lnTo>
                      <a:lnTo>
                        <a:pt x="719" y="861"/>
                      </a:lnTo>
                      <a:lnTo>
                        <a:pt x="718" y="848"/>
                      </a:lnTo>
                      <a:lnTo>
                        <a:pt x="708" y="852"/>
                      </a:lnTo>
                      <a:lnTo>
                        <a:pt x="695" y="848"/>
                      </a:lnTo>
                      <a:lnTo>
                        <a:pt x="692" y="844"/>
                      </a:lnTo>
                      <a:lnTo>
                        <a:pt x="694" y="838"/>
                      </a:lnTo>
                      <a:lnTo>
                        <a:pt x="691" y="834"/>
                      </a:lnTo>
                      <a:lnTo>
                        <a:pt x="690" y="825"/>
                      </a:lnTo>
                      <a:lnTo>
                        <a:pt x="692" y="820"/>
                      </a:lnTo>
                      <a:lnTo>
                        <a:pt x="690" y="812"/>
                      </a:lnTo>
                      <a:lnTo>
                        <a:pt x="681" y="810"/>
                      </a:lnTo>
                      <a:lnTo>
                        <a:pt x="679" y="802"/>
                      </a:lnTo>
                      <a:lnTo>
                        <a:pt x="675" y="799"/>
                      </a:lnTo>
                      <a:lnTo>
                        <a:pt x="672" y="802"/>
                      </a:lnTo>
                      <a:lnTo>
                        <a:pt x="663" y="802"/>
                      </a:lnTo>
                      <a:lnTo>
                        <a:pt x="652" y="814"/>
                      </a:lnTo>
                      <a:lnTo>
                        <a:pt x="656" y="819"/>
                      </a:lnTo>
                      <a:lnTo>
                        <a:pt x="640" y="817"/>
                      </a:lnTo>
                      <a:lnTo>
                        <a:pt x="637" y="823"/>
                      </a:lnTo>
                      <a:lnTo>
                        <a:pt x="627" y="828"/>
                      </a:lnTo>
                      <a:lnTo>
                        <a:pt x="627" y="827"/>
                      </a:lnTo>
                      <a:lnTo>
                        <a:pt x="624" y="828"/>
                      </a:lnTo>
                      <a:lnTo>
                        <a:pt x="620" y="827"/>
                      </a:lnTo>
                      <a:lnTo>
                        <a:pt x="617" y="828"/>
                      </a:lnTo>
                      <a:lnTo>
                        <a:pt x="626" y="840"/>
                      </a:lnTo>
                      <a:lnTo>
                        <a:pt x="623" y="844"/>
                      </a:lnTo>
                      <a:lnTo>
                        <a:pt x="629" y="846"/>
                      </a:lnTo>
                      <a:lnTo>
                        <a:pt x="628" y="851"/>
                      </a:lnTo>
                      <a:lnTo>
                        <a:pt x="629" y="850"/>
                      </a:lnTo>
                      <a:lnTo>
                        <a:pt x="631" y="861"/>
                      </a:lnTo>
                      <a:lnTo>
                        <a:pt x="639" y="868"/>
                      </a:lnTo>
                      <a:lnTo>
                        <a:pt x="640" y="875"/>
                      </a:lnTo>
                      <a:lnTo>
                        <a:pt x="631" y="882"/>
                      </a:lnTo>
                      <a:lnTo>
                        <a:pt x="623" y="879"/>
                      </a:lnTo>
                      <a:lnTo>
                        <a:pt x="616" y="888"/>
                      </a:lnTo>
                      <a:lnTo>
                        <a:pt x="614" y="900"/>
                      </a:lnTo>
                      <a:lnTo>
                        <a:pt x="610" y="896"/>
                      </a:lnTo>
                      <a:lnTo>
                        <a:pt x="593" y="905"/>
                      </a:lnTo>
                      <a:lnTo>
                        <a:pt x="589" y="891"/>
                      </a:lnTo>
                      <a:lnTo>
                        <a:pt x="599" y="875"/>
                      </a:lnTo>
                      <a:lnTo>
                        <a:pt x="598" y="865"/>
                      </a:lnTo>
                      <a:lnTo>
                        <a:pt x="591" y="859"/>
                      </a:lnTo>
                      <a:lnTo>
                        <a:pt x="591" y="866"/>
                      </a:lnTo>
                      <a:lnTo>
                        <a:pt x="578" y="869"/>
                      </a:lnTo>
                      <a:lnTo>
                        <a:pt x="571" y="855"/>
                      </a:lnTo>
                      <a:lnTo>
                        <a:pt x="571" y="850"/>
                      </a:lnTo>
                      <a:lnTo>
                        <a:pt x="569" y="849"/>
                      </a:lnTo>
                      <a:lnTo>
                        <a:pt x="554" y="854"/>
                      </a:lnTo>
                      <a:lnTo>
                        <a:pt x="548" y="850"/>
                      </a:lnTo>
                      <a:lnTo>
                        <a:pt x="543" y="851"/>
                      </a:lnTo>
                      <a:lnTo>
                        <a:pt x="543" y="834"/>
                      </a:lnTo>
                      <a:lnTo>
                        <a:pt x="534" y="829"/>
                      </a:lnTo>
                      <a:lnTo>
                        <a:pt x="531" y="821"/>
                      </a:lnTo>
                      <a:lnTo>
                        <a:pt x="527" y="820"/>
                      </a:lnTo>
                      <a:lnTo>
                        <a:pt x="518" y="800"/>
                      </a:lnTo>
                      <a:lnTo>
                        <a:pt x="521" y="791"/>
                      </a:lnTo>
                      <a:lnTo>
                        <a:pt x="527" y="787"/>
                      </a:lnTo>
                      <a:lnTo>
                        <a:pt x="548" y="791"/>
                      </a:lnTo>
                      <a:lnTo>
                        <a:pt x="549" y="792"/>
                      </a:lnTo>
                      <a:lnTo>
                        <a:pt x="552" y="792"/>
                      </a:lnTo>
                      <a:lnTo>
                        <a:pt x="559" y="795"/>
                      </a:lnTo>
                      <a:lnTo>
                        <a:pt x="559" y="798"/>
                      </a:lnTo>
                      <a:lnTo>
                        <a:pt x="569" y="802"/>
                      </a:lnTo>
                      <a:lnTo>
                        <a:pt x="571" y="804"/>
                      </a:lnTo>
                      <a:lnTo>
                        <a:pt x="574" y="803"/>
                      </a:lnTo>
                      <a:lnTo>
                        <a:pt x="581" y="806"/>
                      </a:lnTo>
                      <a:lnTo>
                        <a:pt x="583" y="811"/>
                      </a:lnTo>
                      <a:lnTo>
                        <a:pt x="586" y="811"/>
                      </a:lnTo>
                      <a:lnTo>
                        <a:pt x="591" y="817"/>
                      </a:lnTo>
                      <a:lnTo>
                        <a:pt x="594" y="811"/>
                      </a:lnTo>
                      <a:lnTo>
                        <a:pt x="599" y="809"/>
                      </a:lnTo>
                      <a:lnTo>
                        <a:pt x="604" y="814"/>
                      </a:lnTo>
                      <a:lnTo>
                        <a:pt x="606" y="811"/>
                      </a:lnTo>
                      <a:lnTo>
                        <a:pt x="606" y="810"/>
                      </a:lnTo>
                      <a:lnTo>
                        <a:pt x="609" y="806"/>
                      </a:lnTo>
                      <a:lnTo>
                        <a:pt x="610" y="804"/>
                      </a:lnTo>
                      <a:lnTo>
                        <a:pt x="612" y="804"/>
                      </a:lnTo>
                      <a:lnTo>
                        <a:pt x="614" y="799"/>
                      </a:lnTo>
                      <a:lnTo>
                        <a:pt x="615" y="798"/>
                      </a:lnTo>
                      <a:lnTo>
                        <a:pt x="617" y="800"/>
                      </a:lnTo>
                      <a:lnTo>
                        <a:pt x="621" y="799"/>
                      </a:lnTo>
                      <a:lnTo>
                        <a:pt x="622" y="793"/>
                      </a:lnTo>
                      <a:lnTo>
                        <a:pt x="626" y="793"/>
                      </a:lnTo>
                      <a:lnTo>
                        <a:pt x="627" y="791"/>
                      </a:lnTo>
                      <a:lnTo>
                        <a:pt x="621" y="777"/>
                      </a:lnTo>
                      <a:lnTo>
                        <a:pt x="606" y="769"/>
                      </a:lnTo>
                      <a:lnTo>
                        <a:pt x="606" y="764"/>
                      </a:lnTo>
                      <a:lnTo>
                        <a:pt x="603" y="760"/>
                      </a:lnTo>
                      <a:lnTo>
                        <a:pt x="598" y="764"/>
                      </a:lnTo>
                      <a:lnTo>
                        <a:pt x="591" y="758"/>
                      </a:lnTo>
                      <a:lnTo>
                        <a:pt x="591" y="757"/>
                      </a:lnTo>
                      <a:lnTo>
                        <a:pt x="595" y="757"/>
                      </a:lnTo>
                      <a:lnTo>
                        <a:pt x="600" y="753"/>
                      </a:lnTo>
                      <a:lnTo>
                        <a:pt x="604" y="754"/>
                      </a:lnTo>
                      <a:lnTo>
                        <a:pt x="606" y="753"/>
                      </a:lnTo>
                      <a:lnTo>
                        <a:pt x="607" y="743"/>
                      </a:lnTo>
                      <a:lnTo>
                        <a:pt x="611" y="741"/>
                      </a:lnTo>
                      <a:lnTo>
                        <a:pt x="614" y="737"/>
                      </a:lnTo>
                      <a:lnTo>
                        <a:pt x="616" y="737"/>
                      </a:lnTo>
                      <a:lnTo>
                        <a:pt x="628" y="729"/>
                      </a:lnTo>
                      <a:lnTo>
                        <a:pt x="634" y="728"/>
                      </a:lnTo>
                      <a:lnTo>
                        <a:pt x="638" y="720"/>
                      </a:lnTo>
                      <a:lnTo>
                        <a:pt x="644" y="718"/>
                      </a:lnTo>
                      <a:lnTo>
                        <a:pt x="641" y="713"/>
                      </a:lnTo>
                      <a:lnTo>
                        <a:pt x="634" y="705"/>
                      </a:lnTo>
                      <a:lnTo>
                        <a:pt x="638" y="702"/>
                      </a:lnTo>
                      <a:lnTo>
                        <a:pt x="635" y="696"/>
                      </a:lnTo>
                      <a:lnTo>
                        <a:pt x="638" y="692"/>
                      </a:lnTo>
                      <a:lnTo>
                        <a:pt x="645" y="695"/>
                      </a:lnTo>
                      <a:lnTo>
                        <a:pt x="654" y="683"/>
                      </a:lnTo>
                      <a:lnTo>
                        <a:pt x="671" y="686"/>
                      </a:lnTo>
                      <a:lnTo>
                        <a:pt x="673" y="685"/>
                      </a:lnTo>
                      <a:lnTo>
                        <a:pt x="672" y="661"/>
                      </a:lnTo>
                      <a:lnTo>
                        <a:pt x="679" y="659"/>
                      </a:lnTo>
                      <a:lnTo>
                        <a:pt x="690" y="660"/>
                      </a:lnTo>
                      <a:lnTo>
                        <a:pt x="694" y="621"/>
                      </a:lnTo>
                      <a:lnTo>
                        <a:pt x="684" y="614"/>
                      </a:lnTo>
                      <a:lnTo>
                        <a:pt x="677" y="595"/>
                      </a:lnTo>
                      <a:lnTo>
                        <a:pt x="668" y="583"/>
                      </a:lnTo>
                      <a:lnTo>
                        <a:pt x="668" y="576"/>
                      </a:lnTo>
                      <a:lnTo>
                        <a:pt x="672" y="576"/>
                      </a:lnTo>
                      <a:lnTo>
                        <a:pt x="673" y="572"/>
                      </a:lnTo>
                      <a:lnTo>
                        <a:pt x="666" y="564"/>
                      </a:lnTo>
                      <a:lnTo>
                        <a:pt x="664" y="559"/>
                      </a:lnTo>
                      <a:lnTo>
                        <a:pt x="657" y="555"/>
                      </a:lnTo>
                      <a:lnTo>
                        <a:pt x="661" y="549"/>
                      </a:lnTo>
                      <a:lnTo>
                        <a:pt x="660" y="546"/>
                      </a:lnTo>
                      <a:lnTo>
                        <a:pt x="669" y="540"/>
                      </a:lnTo>
                      <a:lnTo>
                        <a:pt x="667" y="534"/>
                      </a:lnTo>
                      <a:lnTo>
                        <a:pt x="651" y="524"/>
                      </a:lnTo>
                      <a:lnTo>
                        <a:pt x="650" y="519"/>
                      </a:lnTo>
                      <a:lnTo>
                        <a:pt x="645" y="518"/>
                      </a:lnTo>
                      <a:lnTo>
                        <a:pt x="641" y="512"/>
                      </a:lnTo>
                      <a:lnTo>
                        <a:pt x="634" y="512"/>
                      </a:lnTo>
                      <a:lnTo>
                        <a:pt x="632" y="507"/>
                      </a:lnTo>
                      <a:lnTo>
                        <a:pt x="629" y="507"/>
                      </a:lnTo>
                      <a:lnTo>
                        <a:pt x="632" y="503"/>
                      </a:lnTo>
                      <a:lnTo>
                        <a:pt x="632" y="495"/>
                      </a:lnTo>
                      <a:lnTo>
                        <a:pt x="627" y="480"/>
                      </a:lnTo>
                      <a:lnTo>
                        <a:pt x="626" y="480"/>
                      </a:lnTo>
                      <a:lnTo>
                        <a:pt x="621" y="484"/>
                      </a:lnTo>
                      <a:lnTo>
                        <a:pt x="616" y="491"/>
                      </a:lnTo>
                      <a:lnTo>
                        <a:pt x="615" y="500"/>
                      </a:lnTo>
                      <a:lnTo>
                        <a:pt x="612" y="500"/>
                      </a:lnTo>
                      <a:lnTo>
                        <a:pt x="605" y="491"/>
                      </a:lnTo>
                      <a:lnTo>
                        <a:pt x="591" y="484"/>
                      </a:lnTo>
                      <a:lnTo>
                        <a:pt x="578" y="471"/>
                      </a:lnTo>
                      <a:lnTo>
                        <a:pt x="570" y="466"/>
                      </a:lnTo>
                      <a:lnTo>
                        <a:pt x="567" y="456"/>
                      </a:lnTo>
                      <a:lnTo>
                        <a:pt x="541" y="448"/>
                      </a:lnTo>
                      <a:lnTo>
                        <a:pt x="534" y="444"/>
                      </a:lnTo>
                      <a:lnTo>
                        <a:pt x="534" y="433"/>
                      </a:lnTo>
                      <a:lnTo>
                        <a:pt x="532" y="429"/>
                      </a:lnTo>
                      <a:lnTo>
                        <a:pt x="517" y="425"/>
                      </a:lnTo>
                      <a:lnTo>
                        <a:pt x="517" y="422"/>
                      </a:lnTo>
                      <a:lnTo>
                        <a:pt x="513" y="421"/>
                      </a:lnTo>
                      <a:lnTo>
                        <a:pt x="513" y="417"/>
                      </a:lnTo>
                      <a:lnTo>
                        <a:pt x="507" y="415"/>
                      </a:lnTo>
                      <a:lnTo>
                        <a:pt x="506" y="411"/>
                      </a:lnTo>
                      <a:lnTo>
                        <a:pt x="500" y="409"/>
                      </a:lnTo>
                      <a:lnTo>
                        <a:pt x="497" y="411"/>
                      </a:lnTo>
                      <a:lnTo>
                        <a:pt x="498" y="417"/>
                      </a:lnTo>
                      <a:lnTo>
                        <a:pt x="502" y="419"/>
                      </a:lnTo>
                      <a:lnTo>
                        <a:pt x="503" y="426"/>
                      </a:lnTo>
                      <a:lnTo>
                        <a:pt x="502" y="428"/>
                      </a:lnTo>
                      <a:lnTo>
                        <a:pt x="486" y="417"/>
                      </a:lnTo>
                      <a:lnTo>
                        <a:pt x="483" y="417"/>
                      </a:lnTo>
                      <a:lnTo>
                        <a:pt x="461" y="402"/>
                      </a:lnTo>
                      <a:lnTo>
                        <a:pt x="458" y="392"/>
                      </a:lnTo>
                      <a:lnTo>
                        <a:pt x="438" y="369"/>
                      </a:lnTo>
                      <a:lnTo>
                        <a:pt x="429" y="362"/>
                      </a:lnTo>
                      <a:lnTo>
                        <a:pt x="429" y="359"/>
                      </a:lnTo>
                      <a:lnTo>
                        <a:pt x="432" y="358"/>
                      </a:lnTo>
                      <a:lnTo>
                        <a:pt x="427" y="354"/>
                      </a:lnTo>
                      <a:lnTo>
                        <a:pt x="424" y="355"/>
                      </a:lnTo>
                      <a:lnTo>
                        <a:pt x="415" y="343"/>
                      </a:lnTo>
                      <a:lnTo>
                        <a:pt x="407" y="343"/>
                      </a:lnTo>
                      <a:lnTo>
                        <a:pt x="400" y="353"/>
                      </a:lnTo>
                      <a:lnTo>
                        <a:pt x="394" y="355"/>
                      </a:lnTo>
                      <a:lnTo>
                        <a:pt x="393" y="352"/>
                      </a:lnTo>
                      <a:lnTo>
                        <a:pt x="388" y="353"/>
                      </a:lnTo>
                      <a:lnTo>
                        <a:pt x="387" y="349"/>
                      </a:lnTo>
                      <a:lnTo>
                        <a:pt x="382" y="346"/>
                      </a:lnTo>
                      <a:lnTo>
                        <a:pt x="378" y="346"/>
                      </a:lnTo>
                      <a:lnTo>
                        <a:pt x="372" y="357"/>
                      </a:lnTo>
                      <a:lnTo>
                        <a:pt x="360" y="365"/>
                      </a:lnTo>
                      <a:lnTo>
                        <a:pt x="352" y="359"/>
                      </a:lnTo>
                      <a:lnTo>
                        <a:pt x="338" y="347"/>
                      </a:lnTo>
                      <a:lnTo>
                        <a:pt x="335" y="347"/>
                      </a:lnTo>
                      <a:lnTo>
                        <a:pt x="329" y="340"/>
                      </a:lnTo>
                      <a:lnTo>
                        <a:pt x="321" y="336"/>
                      </a:lnTo>
                      <a:lnTo>
                        <a:pt x="320" y="332"/>
                      </a:lnTo>
                      <a:lnTo>
                        <a:pt x="314" y="331"/>
                      </a:lnTo>
                      <a:lnTo>
                        <a:pt x="312" y="325"/>
                      </a:lnTo>
                      <a:lnTo>
                        <a:pt x="295" y="322"/>
                      </a:lnTo>
                      <a:lnTo>
                        <a:pt x="285" y="348"/>
                      </a:lnTo>
                      <a:lnTo>
                        <a:pt x="281" y="349"/>
                      </a:lnTo>
                      <a:lnTo>
                        <a:pt x="285" y="353"/>
                      </a:lnTo>
                      <a:lnTo>
                        <a:pt x="283" y="355"/>
                      </a:lnTo>
                      <a:lnTo>
                        <a:pt x="281" y="365"/>
                      </a:lnTo>
                      <a:lnTo>
                        <a:pt x="279" y="366"/>
                      </a:lnTo>
                      <a:lnTo>
                        <a:pt x="281" y="377"/>
                      </a:lnTo>
                      <a:lnTo>
                        <a:pt x="279" y="379"/>
                      </a:lnTo>
                      <a:lnTo>
                        <a:pt x="278" y="397"/>
                      </a:lnTo>
                      <a:lnTo>
                        <a:pt x="274" y="397"/>
                      </a:lnTo>
                      <a:lnTo>
                        <a:pt x="249" y="388"/>
                      </a:lnTo>
                      <a:lnTo>
                        <a:pt x="249" y="379"/>
                      </a:lnTo>
                      <a:lnTo>
                        <a:pt x="245" y="376"/>
                      </a:lnTo>
                      <a:lnTo>
                        <a:pt x="243" y="370"/>
                      </a:lnTo>
                      <a:lnTo>
                        <a:pt x="235" y="368"/>
                      </a:lnTo>
                      <a:lnTo>
                        <a:pt x="233" y="365"/>
                      </a:lnTo>
                      <a:lnTo>
                        <a:pt x="226" y="365"/>
                      </a:lnTo>
                      <a:lnTo>
                        <a:pt x="224" y="360"/>
                      </a:lnTo>
                      <a:lnTo>
                        <a:pt x="209" y="352"/>
                      </a:lnTo>
                      <a:lnTo>
                        <a:pt x="203" y="345"/>
                      </a:lnTo>
                      <a:lnTo>
                        <a:pt x="193" y="340"/>
                      </a:lnTo>
                      <a:lnTo>
                        <a:pt x="187" y="329"/>
                      </a:lnTo>
                      <a:lnTo>
                        <a:pt x="177" y="322"/>
                      </a:lnTo>
                      <a:lnTo>
                        <a:pt x="167" y="307"/>
                      </a:lnTo>
                      <a:lnTo>
                        <a:pt x="159" y="307"/>
                      </a:lnTo>
                      <a:lnTo>
                        <a:pt x="155" y="305"/>
                      </a:lnTo>
                      <a:lnTo>
                        <a:pt x="129" y="300"/>
                      </a:lnTo>
                      <a:lnTo>
                        <a:pt x="123" y="294"/>
                      </a:lnTo>
                      <a:lnTo>
                        <a:pt x="95" y="289"/>
                      </a:lnTo>
                      <a:lnTo>
                        <a:pt x="87" y="291"/>
                      </a:lnTo>
                      <a:lnTo>
                        <a:pt x="75" y="291"/>
                      </a:lnTo>
                      <a:lnTo>
                        <a:pt x="67" y="289"/>
                      </a:lnTo>
                      <a:lnTo>
                        <a:pt x="63" y="290"/>
                      </a:lnTo>
                      <a:lnTo>
                        <a:pt x="54" y="286"/>
                      </a:lnTo>
                      <a:lnTo>
                        <a:pt x="50" y="288"/>
                      </a:lnTo>
                      <a:lnTo>
                        <a:pt x="46" y="291"/>
                      </a:lnTo>
                      <a:lnTo>
                        <a:pt x="40" y="288"/>
                      </a:lnTo>
                      <a:lnTo>
                        <a:pt x="33" y="295"/>
                      </a:lnTo>
                      <a:lnTo>
                        <a:pt x="18" y="291"/>
                      </a:lnTo>
                      <a:lnTo>
                        <a:pt x="12" y="294"/>
                      </a:lnTo>
                      <a:lnTo>
                        <a:pt x="7" y="289"/>
                      </a:lnTo>
                      <a:lnTo>
                        <a:pt x="10" y="269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2" name="Freeform 226"/>
                <p:cNvSpPr>
                  <a:spLocks noChangeAspect="1"/>
                </p:cNvSpPr>
                <p:nvPr/>
              </p:nvSpPr>
              <p:spPr bwMode="auto">
                <a:xfrm>
                  <a:off x="2893818" y="2950535"/>
                  <a:ext cx="1702173" cy="1236384"/>
                </a:xfrm>
                <a:custGeom>
                  <a:avLst/>
                  <a:gdLst>
                    <a:gd name="T0" fmla="*/ 12009 w 992"/>
                    <a:gd name="T1" fmla="*/ 543382 h 726"/>
                    <a:gd name="T2" fmla="*/ 41173 w 992"/>
                    <a:gd name="T3" fmla="*/ 635365 h 726"/>
                    <a:gd name="T4" fmla="*/ 0 w 992"/>
                    <a:gd name="T5" fmla="*/ 735865 h 726"/>
                    <a:gd name="T6" fmla="*/ 65190 w 992"/>
                    <a:gd name="T7" fmla="*/ 865323 h 726"/>
                    <a:gd name="T8" fmla="*/ 204147 w 992"/>
                    <a:gd name="T9" fmla="*/ 885764 h 726"/>
                    <a:gd name="T10" fmla="*/ 332812 w 992"/>
                    <a:gd name="T11" fmla="*/ 996484 h 726"/>
                    <a:gd name="T12" fmla="*/ 432312 w 992"/>
                    <a:gd name="T13" fmla="*/ 1035662 h 726"/>
                    <a:gd name="T14" fmla="*/ 542106 w 992"/>
                    <a:gd name="T15" fmla="*/ 1049289 h 726"/>
                    <a:gd name="T16" fmla="*/ 631313 w 992"/>
                    <a:gd name="T17" fmla="*/ 1098687 h 726"/>
                    <a:gd name="T18" fmla="*/ 694787 w 992"/>
                    <a:gd name="T19" fmla="*/ 1195781 h 726"/>
                    <a:gd name="T20" fmla="*/ 783995 w 992"/>
                    <a:gd name="T21" fmla="*/ 1236662 h 726"/>
                    <a:gd name="T22" fmla="*/ 859478 w 992"/>
                    <a:gd name="T23" fmla="*/ 1224738 h 726"/>
                    <a:gd name="T24" fmla="*/ 885211 w 992"/>
                    <a:gd name="T25" fmla="*/ 1175340 h 726"/>
                    <a:gd name="T26" fmla="*/ 940107 w 992"/>
                    <a:gd name="T27" fmla="*/ 1139569 h 726"/>
                    <a:gd name="T28" fmla="*/ 969271 w 992"/>
                    <a:gd name="T29" fmla="*/ 1086764 h 726"/>
                    <a:gd name="T30" fmla="*/ 991573 w 992"/>
                    <a:gd name="T31" fmla="*/ 959009 h 726"/>
                    <a:gd name="T32" fmla="*/ 970987 w 992"/>
                    <a:gd name="T33" fmla="*/ 889170 h 726"/>
                    <a:gd name="T34" fmla="*/ 1051616 w 992"/>
                    <a:gd name="T35" fmla="*/ 885764 h 726"/>
                    <a:gd name="T36" fmla="*/ 1125384 w 992"/>
                    <a:gd name="T37" fmla="*/ 935162 h 726"/>
                    <a:gd name="T38" fmla="*/ 1271204 w 992"/>
                    <a:gd name="T39" fmla="*/ 1098687 h 726"/>
                    <a:gd name="T40" fmla="*/ 1315807 w 992"/>
                    <a:gd name="T41" fmla="*/ 1100391 h 726"/>
                    <a:gd name="T42" fmla="*/ 1363842 w 992"/>
                    <a:gd name="T43" fmla="*/ 1142976 h 726"/>
                    <a:gd name="T44" fmla="*/ 1432463 w 992"/>
                    <a:gd name="T45" fmla="*/ 1035662 h 726"/>
                    <a:gd name="T46" fmla="*/ 1336393 w 992"/>
                    <a:gd name="T47" fmla="*/ 979450 h 726"/>
                    <a:gd name="T48" fmla="*/ 1393006 w 992"/>
                    <a:gd name="T49" fmla="*/ 923238 h 726"/>
                    <a:gd name="T50" fmla="*/ 1453049 w 992"/>
                    <a:gd name="T51" fmla="*/ 861916 h 726"/>
                    <a:gd name="T52" fmla="*/ 1507946 w 992"/>
                    <a:gd name="T53" fmla="*/ 885764 h 726"/>
                    <a:gd name="T54" fmla="*/ 1550834 w 992"/>
                    <a:gd name="T55" fmla="*/ 894280 h 726"/>
                    <a:gd name="T56" fmla="*/ 1569705 w 992"/>
                    <a:gd name="T57" fmla="*/ 875543 h 726"/>
                    <a:gd name="T58" fmla="*/ 1550834 w 992"/>
                    <a:gd name="T59" fmla="*/ 814221 h 726"/>
                    <a:gd name="T60" fmla="*/ 1547403 w 992"/>
                    <a:gd name="T61" fmla="*/ 797187 h 726"/>
                    <a:gd name="T62" fmla="*/ 1598869 w 992"/>
                    <a:gd name="T63" fmla="*/ 752899 h 726"/>
                    <a:gd name="T64" fmla="*/ 1605731 w 992"/>
                    <a:gd name="T65" fmla="*/ 691577 h 726"/>
                    <a:gd name="T66" fmla="*/ 1694938 w 992"/>
                    <a:gd name="T67" fmla="*/ 637068 h 726"/>
                    <a:gd name="T68" fmla="*/ 1665774 w 992"/>
                    <a:gd name="T69" fmla="*/ 487170 h 726"/>
                    <a:gd name="T70" fmla="*/ 1655481 w 992"/>
                    <a:gd name="T71" fmla="*/ 422441 h 726"/>
                    <a:gd name="T72" fmla="*/ 1590291 w 992"/>
                    <a:gd name="T73" fmla="*/ 376449 h 726"/>
                    <a:gd name="T74" fmla="*/ 1566274 w 992"/>
                    <a:gd name="T75" fmla="*/ 364526 h 726"/>
                    <a:gd name="T76" fmla="*/ 1439325 w 992"/>
                    <a:gd name="T77" fmla="*/ 275949 h 726"/>
                    <a:gd name="T78" fmla="*/ 1391290 w 992"/>
                    <a:gd name="T79" fmla="*/ 223144 h 726"/>
                    <a:gd name="T80" fmla="*/ 1374135 w 992"/>
                    <a:gd name="T81" fmla="*/ 238475 h 726"/>
                    <a:gd name="T82" fmla="*/ 1247186 w 992"/>
                    <a:gd name="T83" fmla="*/ 129458 h 726"/>
                    <a:gd name="T84" fmla="*/ 1197436 w 992"/>
                    <a:gd name="T85" fmla="*/ 114127 h 726"/>
                    <a:gd name="T86" fmla="*/ 1149401 w 992"/>
                    <a:gd name="T87" fmla="*/ 120941 h 726"/>
                    <a:gd name="T88" fmla="*/ 1060194 w 992"/>
                    <a:gd name="T89" fmla="*/ 78356 h 726"/>
                    <a:gd name="T90" fmla="*/ 996720 w 992"/>
                    <a:gd name="T91" fmla="*/ 117534 h 726"/>
                    <a:gd name="T92" fmla="*/ 938392 w 992"/>
                    <a:gd name="T93" fmla="*/ 173746 h 726"/>
                    <a:gd name="T94" fmla="*/ 895504 w 992"/>
                    <a:gd name="T95" fmla="*/ 126051 h 726"/>
                    <a:gd name="T96" fmla="*/ 783995 w 992"/>
                    <a:gd name="T97" fmla="*/ 35771 h 726"/>
                    <a:gd name="T98" fmla="*/ 626166 w 992"/>
                    <a:gd name="T99" fmla="*/ 5110 h 726"/>
                    <a:gd name="T100" fmla="*/ 542106 w 992"/>
                    <a:gd name="T101" fmla="*/ 8517 h 726"/>
                    <a:gd name="T102" fmla="*/ 360260 w 992"/>
                    <a:gd name="T103" fmla="*/ 34068 h 726"/>
                    <a:gd name="T104" fmla="*/ 197285 w 992"/>
                    <a:gd name="T105" fmla="*/ 144788 h 726"/>
                    <a:gd name="T106" fmla="*/ 277915 w 992"/>
                    <a:gd name="T107" fmla="*/ 308314 h 726"/>
                    <a:gd name="T108" fmla="*/ 212725 w 992"/>
                    <a:gd name="T109" fmla="*/ 444585 h 726"/>
                    <a:gd name="T110" fmla="*/ 82345 w 992"/>
                    <a:gd name="T111" fmla="*/ 425848 h 7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92"/>
                    <a:gd name="T169" fmla="*/ 0 h 726"/>
                    <a:gd name="T170" fmla="*/ 992 w 992"/>
                    <a:gd name="T171" fmla="*/ 726 h 7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92" h="726">
                      <a:moveTo>
                        <a:pt x="10" y="255"/>
                      </a:moveTo>
                      <a:lnTo>
                        <a:pt x="17" y="266"/>
                      </a:lnTo>
                      <a:lnTo>
                        <a:pt x="36" y="271"/>
                      </a:lnTo>
                      <a:lnTo>
                        <a:pt x="23" y="308"/>
                      </a:lnTo>
                      <a:lnTo>
                        <a:pt x="13" y="309"/>
                      </a:lnTo>
                      <a:lnTo>
                        <a:pt x="8" y="313"/>
                      </a:lnTo>
                      <a:lnTo>
                        <a:pt x="7" y="319"/>
                      </a:lnTo>
                      <a:lnTo>
                        <a:pt x="2" y="323"/>
                      </a:lnTo>
                      <a:lnTo>
                        <a:pt x="11" y="335"/>
                      </a:lnTo>
                      <a:lnTo>
                        <a:pt x="8" y="353"/>
                      </a:lnTo>
                      <a:lnTo>
                        <a:pt x="11" y="357"/>
                      </a:lnTo>
                      <a:lnTo>
                        <a:pt x="23" y="362"/>
                      </a:lnTo>
                      <a:lnTo>
                        <a:pt x="28" y="370"/>
                      </a:lnTo>
                      <a:lnTo>
                        <a:pt x="24" y="373"/>
                      </a:lnTo>
                      <a:lnTo>
                        <a:pt x="16" y="370"/>
                      </a:lnTo>
                      <a:lnTo>
                        <a:pt x="18" y="385"/>
                      </a:lnTo>
                      <a:lnTo>
                        <a:pt x="16" y="402"/>
                      </a:lnTo>
                      <a:lnTo>
                        <a:pt x="17" y="417"/>
                      </a:lnTo>
                      <a:lnTo>
                        <a:pt x="11" y="425"/>
                      </a:lnTo>
                      <a:lnTo>
                        <a:pt x="2" y="427"/>
                      </a:lnTo>
                      <a:lnTo>
                        <a:pt x="0" y="432"/>
                      </a:lnTo>
                      <a:lnTo>
                        <a:pt x="6" y="448"/>
                      </a:lnTo>
                      <a:lnTo>
                        <a:pt x="15" y="457"/>
                      </a:lnTo>
                      <a:lnTo>
                        <a:pt x="13" y="462"/>
                      </a:lnTo>
                      <a:lnTo>
                        <a:pt x="21" y="472"/>
                      </a:lnTo>
                      <a:lnTo>
                        <a:pt x="21" y="479"/>
                      </a:lnTo>
                      <a:lnTo>
                        <a:pt x="33" y="486"/>
                      </a:lnTo>
                      <a:lnTo>
                        <a:pt x="38" y="508"/>
                      </a:lnTo>
                      <a:lnTo>
                        <a:pt x="48" y="512"/>
                      </a:lnTo>
                      <a:lnTo>
                        <a:pt x="67" y="530"/>
                      </a:lnTo>
                      <a:lnTo>
                        <a:pt x="71" y="531"/>
                      </a:lnTo>
                      <a:lnTo>
                        <a:pt x="87" y="522"/>
                      </a:lnTo>
                      <a:lnTo>
                        <a:pt x="98" y="522"/>
                      </a:lnTo>
                      <a:lnTo>
                        <a:pt x="105" y="517"/>
                      </a:lnTo>
                      <a:lnTo>
                        <a:pt x="119" y="520"/>
                      </a:lnTo>
                      <a:lnTo>
                        <a:pt x="118" y="535"/>
                      </a:lnTo>
                      <a:lnTo>
                        <a:pt x="155" y="569"/>
                      </a:lnTo>
                      <a:lnTo>
                        <a:pt x="164" y="565"/>
                      </a:lnTo>
                      <a:lnTo>
                        <a:pt x="170" y="568"/>
                      </a:lnTo>
                      <a:lnTo>
                        <a:pt x="172" y="582"/>
                      </a:lnTo>
                      <a:lnTo>
                        <a:pt x="185" y="582"/>
                      </a:lnTo>
                      <a:lnTo>
                        <a:pt x="194" y="585"/>
                      </a:lnTo>
                      <a:lnTo>
                        <a:pt x="205" y="582"/>
                      </a:lnTo>
                      <a:lnTo>
                        <a:pt x="217" y="588"/>
                      </a:lnTo>
                      <a:lnTo>
                        <a:pt x="229" y="588"/>
                      </a:lnTo>
                      <a:lnTo>
                        <a:pt x="233" y="599"/>
                      </a:lnTo>
                      <a:lnTo>
                        <a:pt x="239" y="597"/>
                      </a:lnTo>
                      <a:lnTo>
                        <a:pt x="245" y="598"/>
                      </a:lnTo>
                      <a:lnTo>
                        <a:pt x="252" y="608"/>
                      </a:lnTo>
                      <a:lnTo>
                        <a:pt x="267" y="615"/>
                      </a:lnTo>
                      <a:lnTo>
                        <a:pt x="276" y="608"/>
                      </a:lnTo>
                      <a:lnTo>
                        <a:pt x="284" y="610"/>
                      </a:lnTo>
                      <a:lnTo>
                        <a:pt x="290" y="620"/>
                      </a:lnTo>
                      <a:lnTo>
                        <a:pt x="297" y="623"/>
                      </a:lnTo>
                      <a:lnTo>
                        <a:pt x="308" y="623"/>
                      </a:lnTo>
                      <a:lnTo>
                        <a:pt x="316" y="616"/>
                      </a:lnTo>
                      <a:lnTo>
                        <a:pt x="322" y="617"/>
                      </a:lnTo>
                      <a:lnTo>
                        <a:pt x="331" y="611"/>
                      </a:lnTo>
                      <a:lnTo>
                        <a:pt x="333" y="614"/>
                      </a:lnTo>
                      <a:lnTo>
                        <a:pt x="349" y="609"/>
                      </a:lnTo>
                      <a:lnTo>
                        <a:pt x="367" y="633"/>
                      </a:lnTo>
                      <a:lnTo>
                        <a:pt x="365" y="639"/>
                      </a:lnTo>
                      <a:lnTo>
                        <a:pt x="368" y="645"/>
                      </a:lnTo>
                      <a:lnTo>
                        <a:pt x="377" y="650"/>
                      </a:lnTo>
                      <a:lnTo>
                        <a:pt x="395" y="654"/>
                      </a:lnTo>
                      <a:lnTo>
                        <a:pt x="398" y="661"/>
                      </a:lnTo>
                      <a:lnTo>
                        <a:pt x="402" y="661"/>
                      </a:lnTo>
                      <a:lnTo>
                        <a:pt x="402" y="672"/>
                      </a:lnTo>
                      <a:lnTo>
                        <a:pt x="396" y="680"/>
                      </a:lnTo>
                      <a:lnTo>
                        <a:pt x="405" y="702"/>
                      </a:lnTo>
                      <a:lnTo>
                        <a:pt x="418" y="703"/>
                      </a:lnTo>
                      <a:lnTo>
                        <a:pt x="427" y="709"/>
                      </a:lnTo>
                      <a:lnTo>
                        <a:pt x="433" y="707"/>
                      </a:lnTo>
                      <a:lnTo>
                        <a:pt x="448" y="709"/>
                      </a:lnTo>
                      <a:lnTo>
                        <a:pt x="452" y="713"/>
                      </a:lnTo>
                      <a:lnTo>
                        <a:pt x="453" y="725"/>
                      </a:lnTo>
                      <a:lnTo>
                        <a:pt x="457" y="726"/>
                      </a:lnTo>
                      <a:lnTo>
                        <a:pt x="459" y="723"/>
                      </a:lnTo>
                      <a:lnTo>
                        <a:pt x="461" y="712"/>
                      </a:lnTo>
                      <a:lnTo>
                        <a:pt x="453" y="699"/>
                      </a:lnTo>
                      <a:lnTo>
                        <a:pt x="462" y="693"/>
                      </a:lnTo>
                      <a:lnTo>
                        <a:pt x="469" y="695"/>
                      </a:lnTo>
                      <a:lnTo>
                        <a:pt x="476" y="707"/>
                      </a:lnTo>
                      <a:lnTo>
                        <a:pt x="501" y="719"/>
                      </a:lnTo>
                      <a:lnTo>
                        <a:pt x="503" y="716"/>
                      </a:lnTo>
                      <a:lnTo>
                        <a:pt x="501" y="702"/>
                      </a:lnTo>
                      <a:lnTo>
                        <a:pt x="503" y="700"/>
                      </a:lnTo>
                      <a:lnTo>
                        <a:pt x="498" y="686"/>
                      </a:lnTo>
                      <a:lnTo>
                        <a:pt x="508" y="693"/>
                      </a:lnTo>
                      <a:lnTo>
                        <a:pt x="509" y="689"/>
                      </a:lnTo>
                      <a:lnTo>
                        <a:pt x="516" y="690"/>
                      </a:lnTo>
                      <a:lnTo>
                        <a:pt x="514" y="685"/>
                      </a:lnTo>
                      <a:lnTo>
                        <a:pt x="535" y="688"/>
                      </a:lnTo>
                      <a:lnTo>
                        <a:pt x="535" y="684"/>
                      </a:lnTo>
                      <a:lnTo>
                        <a:pt x="542" y="683"/>
                      </a:lnTo>
                      <a:lnTo>
                        <a:pt x="541" y="673"/>
                      </a:lnTo>
                      <a:lnTo>
                        <a:pt x="544" y="666"/>
                      </a:lnTo>
                      <a:lnTo>
                        <a:pt x="548" y="669"/>
                      </a:lnTo>
                      <a:lnTo>
                        <a:pt x="553" y="665"/>
                      </a:lnTo>
                      <a:lnTo>
                        <a:pt x="548" y="651"/>
                      </a:lnTo>
                      <a:lnTo>
                        <a:pt x="552" y="645"/>
                      </a:lnTo>
                      <a:lnTo>
                        <a:pt x="571" y="651"/>
                      </a:lnTo>
                      <a:lnTo>
                        <a:pt x="578" y="648"/>
                      </a:lnTo>
                      <a:lnTo>
                        <a:pt x="570" y="639"/>
                      </a:lnTo>
                      <a:lnTo>
                        <a:pt x="565" y="638"/>
                      </a:lnTo>
                      <a:lnTo>
                        <a:pt x="556" y="629"/>
                      </a:lnTo>
                      <a:lnTo>
                        <a:pt x="556" y="606"/>
                      </a:lnTo>
                      <a:lnTo>
                        <a:pt x="564" y="605"/>
                      </a:lnTo>
                      <a:lnTo>
                        <a:pt x="566" y="588"/>
                      </a:lnTo>
                      <a:lnTo>
                        <a:pt x="578" y="574"/>
                      </a:lnTo>
                      <a:lnTo>
                        <a:pt x="589" y="568"/>
                      </a:lnTo>
                      <a:lnTo>
                        <a:pt x="578" y="563"/>
                      </a:lnTo>
                      <a:lnTo>
                        <a:pt x="573" y="558"/>
                      </a:lnTo>
                      <a:lnTo>
                        <a:pt x="572" y="551"/>
                      </a:lnTo>
                      <a:lnTo>
                        <a:pt x="566" y="548"/>
                      </a:lnTo>
                      <a:lnTo>
                        <a:pt x="564" y="545"/>
                      </a:lnTo>
                      <a:lnTo>
                        <a:pt x="567" y="536"/>
                      </a:lnTo>
                      <a:lnTo>
                        <a:pt x="564" y="525"/>
                      </a:lnTo>
                      <a:lnTo>
                        <a:pt x="566" y="522"/>
                      </a:lnTo>
                      <a:lnTo>
                        <a:pt x="583" y="518"/>
                      </a:lnTo>
                      <a:lnTo>
                        <a:pt x="585" y="513"/>
                      </a:lnTo>
                      <a:lnTo>
                        <a:pt x="588" y="512"/>
                      </a:lnTo>
                      <a:lnTo>
                        <a:pt x="594" y="518"/>
                      </a:lnTo>
                      <a:lnTo>
                        <a:pt x="592" y="524"/>
                      </a:lnTo>
                      <a:lnTo>
                        <a:pt x="594" y="528"/>
                      </a:lnTo>
                      <a:lnTo>
                        <a:pt x="613" y="520"/>
                      </a:lnTo>
                      <a:lnTo>
                        <a:pt x="627" y="523"/>
                      </a:lnTo>
                      <a:lnTo>
                        <a:pt x="630" y="525"/>
                      </a:lnTo>
                      <a:lnTo>
                        <a:pt x="629" y="533"/>
                      </a:lnTo>
                      <a:lnTo>
                        <a:pt x="633" y="534"/>
                      </a:lnTo>
                      <a:lnTo>
                        <a:pt x="642" y="531"/>
                      </a:lnTo>
                      <a:lnTo>
                        <a:pt x="651" y="541"/>
                      </a:lnTo>
                      <a:lnTo>
                        <a:pt x="656" y="549"/>
                      </a:lnTo>
                      <a:lnTo>
                        <a:pt x="669" y="600"/>
                      </a:lnTo>
                      <a:lnTo>
                        <a:pt x="674" y="604"/>
                      </a:lnTo>
                      <a:lnTo>
                        <a:pt x="690" y="610"/>
                      </a:lnTo>
                      <a:lnTo>
                        <a:pt x="695" y="626"/>
                      </a:lnTo>
                      <a:lnTo>
                        <a:pt x="731" y="642"/>
                      </a:lnTo>
                      <a:lnTo>
                        <a:pt x="732" y="634"/>
                      </a:lnTo>
                      <a:lnTo>
                        <a:pt x="741" y="645"/>
                      </a:lnTo>
                      <a:lnTo>
                        <a:pt x="733" y="625"/>
                      </a:lnTo>
                      <a:lnTo>
                        <a:pt x="738" y="623"/>
                      </a:lnTo>
                      <a:lnTo>
                        <a:pt x="743" y="615"/>
                      </a:lnTo>
                      <a:lnTo>
                        <a:pt x="759" y="636"/>
                      </a:lnTo>
                      <a:lnTo>
                        <a:pt x="755" y="651"/>
                      </a:lnTo>
                      <a:lnTo>
                        <a:pt x="762" y="655"/>
                      </a:lnTo>
                      <a:lnTo>
                        <a:pt x="767" y="646"/>
                      </a:lnTo>
                      <a:lnTo>
                        <a:pt x="778" y="645"/>
                      </a:lnTo>
                      <a:lnTo>
                        <a:pt x="790" y="662"/>
                      </a:lnTo>
                      <a:lnTo>
                        <a:pt x="787" y="663"/>
                      </a:lnTo>
                      <a:lnTo>
                        <a:pt x="781" y="672"/>
                      </a:lnTo>
                      <a:lnTo>
                        <a:pt x="783" y="677"/>
                      </a:lnTo>
                      <a:lnTo>
                        <a:pt x="788" y="677"/>
                      </a:lnTo>
                      <a:lnTo>
                        <a:pt x="795" y="671"/>
                      </a:lnTo>
                      <a:lnTo>
                        <a:pt x="800" y="653"/>
                      </a:lnTo>
                      <a:lnTo>
                        <a:pt x="822" y="661"/>
                      </a:lnTo>
                      <a:lnTo>
                        <a:pt x="835" y="657"/>
                      </a:lnTo>
                      <a:lnTo>
                        <a:pt x="840" y="651"/>
                      </a:lnTo>
                      <a:lnTo>
                        <a:pt x="840" y="639"/>
                      </a:lnTo>
                      <a:lnTo>
                        <a:pt x="836" y="637"/>
                      </a:lnTo>
                      <a:lnTo>
                        <a:pt x="835" y="608"/>
                      </a:lnTo>
                      <a:lnTo>
                        <a:pt x="829" y="606"/>
                      </a:lnTo>
                      <a:lnTo>
                        <a:pt x="817" y="614"/>
                      </a:lnTo>
                      <a:lnTo>
                        <a:pt x="811" y="615"/>
                      </a:lnTo>
                      <a:lnTo>
                        <a:pt x="806" y="609"/>
                      </a:lnTo>
                      <a:lnTo>
                        <a:pt x="801" y="608"/>
                      </a:lnTo>
                      <a:lnTo>
                        <a:pt x="796" y="602"/>
                      </a:lnTo>
                      <a:lnTo>
                        <a:pt x="779" y="575"/>
                      </a:lnTo>
                      <a:lnTo>
                        <a:pt x="781" y="562"/>
                      </a:lnTo>
                      <a:lnTo>
                        <a:pt x="784" y="562"/>
                      </a:lnTo>
                      <a:lnTo>
                        <a:pt x="790" y="568"/>
                      </a:lnTo>
                      <a:lnTo>
                        <a:pt x="794" y="563"/>
                      </a:lnTo>
                      <a:lnTo>
                        <a:pt x="788" y="546"/>
                      </a:lnTo>
                      <a:lnTo>
                        <a:pt x="804" y="541"/>
                      </a:lnTo>
                      <a:lnTo>
                        <a:pt x="812" y="542"/>
                      </a:lnTo>
                      <a:lnTo>
                        <a:pt x="821" y="545"/>
                      </a:lnTo>
                      <a:lnTo>
                        <a:pt x="825" y="534"/>
                      </a:lnTo>
                      <a:lnTo>
                        <a:pt x="816" y="514"/>
                      </a:lnTo>
                      <a:lnTo>
                        <a:pt x="819" y="505"/>
                      </a:lnTo>
                      <a:lnTo>
                        <a:pt x="825" y="501"/>
                      </a:lnTo>
                      <a:lnTo>
                        <a:pt x="846" y="505"/>
                      </a:lnTo>
                      <a:lnTo>
                        <a:pt x="847" y="506"/>
                      </a:lnTo>
                      <a:lnTo>
                        <a:pt x="850" y="506"/>
                      </a:lnTo>
                      <a:lnTo>
                        <a:pt x="857" y="509"/>
                      </a:lnTo>
                      <a:lnTo>
                        <a:pt x="857" y="512"/>
                      </a:lnTo>
                      <a:lnTo>
                        <a:pt x="867" y="516"/>
                      </a:lnTo>
                      <a:lnTo>
                        <a:pt x="869" y="518"/>
                      </a:lnTo>
                      <a:lnTo>
                        <a:pt x="872" y="517"/>
                      </a:lnTo>
                      <a:lnTo>
                        <a:pt x="879" y="520"/>
                      </a:lnTo>
                      <a:lnTo>
                        <a:pt x="881" y="525"/>
                      </a:lnTo>
                      <a:lnTo>
                        <a:pt x="884" y="525"/>
                      </a:lnTo>
                      <a:lnTo>
                        <a:pt x="889" y="531"/>
                      </a:lnTo>
                      <a:lnTo>
                        <a:pt x="892" y="525"/>
                      </a:lnTo>
                      <a:lnTo>
                        <a:pt x="897" y="523"/>
                      </a:lnTo>
                      <a:lnTo>
                        <a:pt x="902" y="528"/>
                      </a:lnTo>
                      <a:lnTo>
                        <a:pt x="904" y="525"/>
                      </a:lnTo>
                      <a:lnTo>
                        <a:pt x="904" y="524"/>
                      </a:lnTo>
                      <a:lnTo>
                        <a:pt x="907" y="520"/>
                      </a:lnTo>
                      <a:lnTo>
                        <a:pt x="908" y="518"/>
                      </a:lnTo>
                      <a:lnTo>
                        <a:pt x="910" y="518"/>
                      </a:lnTo>
                      <a:lnTo>
                        <a:pt x="912" y="513"/>
                      </a:lnTo>
                      <a:lnTo>
                        <a:pt x="913" y="512"/>
                      </a:lnTo>
                      <a:lnTo>
                        <a:pt x="915" y="514"/>
                      </a:lnTo>
                      <a:lnTo>
                        <a:pt x="919" y="513"/>
                      </a:lnTo>
                      <a:lnTo>
                        <a:pt x="920" y="507"/>
                      </a:lnTo>
                      <a:lnTo>
                        <a:pt x="924" y="507"/>
                      </a:lnTo>
                      <a:lnTo>
                        <a:pt x="925" y="505"/>
                      </a:lnTo>
                      <a:lnTo>
                        <a:pt x="919" y="491"/>
                      </a:lnTo>
                      <a:lnTo>
                        <a:pt x="904" y="483"/>
                      </a:lnTo>
                      <a:lnTo>
                        <a:pt x="904" y="478"/>
                      </a:lnTo>
                      <a:lnTo>
                        <a:pt x="901" y="474"/>
                      </a:lnTo>
                      <a:lnTo>
                        <a:pt x="896" y="478"/>
                      </a:lnTo>
                      <a:lnTo>
                        <a:pt x="889" y="472"/>
                      </a:lnTo>
                      <a:lnTo>
                        <a:pt x="889" y="471"/>
                      </a:lnTo>
                      <a:lnTo>
                        <a:pt x="893" y="471"/>
                      </a:lnTo>
                      <a:lnTo>
                        <a:pt x="898" y="467"/>
                      </a:lnTo>
                      <a:lnTo>
                        <a:pt x="902" y="468"/>
                      </a:lnTo>
                      <a:lnTo>
                        <a:pt x="904" y="467"/>
                      </a:lnTo>
                      <a:lnTo>
                        <a:pt x="905" y="457"/>
                      </a:lnTo>
                      <a:lnTo>
                        <a:pt x="909" y="455"/>
                      </a:lnTo>
                      <a:lnTo>
                        <a:pt x="912" y="451"/>
                      </a:lnTo>
                      <a:lnTo>
                        <a:pt x="914" y="451"/>
                      </a:lnTo>
                      <a:lnTo>
                        <a:pt x="926" y="443"/>
                      </a:lnTo>
                      <a:lnTo>
                        <a:pt x="932" y="442"/>
                      </a:lnTo>
                      <a:lnTo>
                        <a:pt x="936" y="434"/>
                      </a:lnTo>
                      <a:lnTo>
                        <a:pt x="942" y="432"/>
                      </a:lnTo>
                      <a:lnTo>
                        <a:pt x="939" y="427"/>
                      </a:lnTo>
                      <a:lnTo>
                        <a:pt x="932" y="419"/>
                      </a:lnTo>
                      <a:lnTo>
                        <a:pt x="936" y="416"/>
                      </a:lnTo>
                      <a:lnTo>
                        <a:pt x="933" y="410"/>
                      </a:lnTo>
                      <a:lnTo>
                        <a:pt x="936" y="406"/>
                      </a:lnTo>
                      <a:lnTo>
                        <a:pt x="943" y="409"/>
                      </a:lnTo>
                      <a:lnTo>
                        <a:pt x="952" y="397"/>
                      </a:lnTo>
                      <a:lnTo>
                        <a:pt x="969" y="400"/>
                      </a:lnTo>
                      <a:lnTo>
                        <a:pt x="971" y="399"/>
                      </a:lnTo>
                      <a:lnTo>
                        <a:pt x="970" y="375"/>
                      </a:lnTo>
                      <a:lnTo>
                        <a:pt x="977" y="373"/>
                      </a:lnTo>
                      <a:lnTo>
                        <a:pt x="988" y="374"/>
                      </a:lnTo>
                      <a:lnTo>
                        <a:pt x="992" y="335"/>
                      </a:lnTo>
                      <a:lnTo>
                        <a:pt x="982" y="328"/>
                      </a:lnTo>
                      <a:lnTo>
                        <a:pt x="975" y="309"/>
                      </a:lnTo>
                      <a:lnTo>
                        <a:pt x="966" y="297"/>
                      </a:lnTo>
                      <a:lnTo>
                        <a:pt x="966" y="290"/>
                      </a:lnTo>
                      <a:lnTo>
                        <a:pt x="970" y="290"/>
                      </a:lnTo>
                      <a:lnTo>
                        <a:pt x="971" y="286"/>
                      </a:lnTo>
                      <a:lnTo>
                        <a:pt x="964" y="278"/>
                      </a:lnTo>
                      <a:lnTo>
                        <a:pt x="962" y="273"/>
                      </a:lnTo>
                      <a:lnTo>
                        <a:pt x="955" y="269"/>
                      </a:lnTo>
                      <a:lnTo>
                        <a:pt x="959" y="263"/>
                      </a:lnTo>
                      <a:lnTo>
                        <a:pt x="958" y="260"/>
                      </a:lnTo>
                      <a:lnTo>
                        <a:pt x="967" y="254"/>
                      </a:lnTo>
                      <a:lnTo>
                        <a:pt x="965" y="248"/>
                      </a:lnTo>
                      <a:lnTo>
                        <a:pt x="949" y="238"/>
                      </a:lnTo>
                      <a:lnTo>
                        <a:pt x="948" y="233"/>
                      </a:lnTo>
                      <a:lnTo>
                        <a:pt x="943" y="232"/>
                      </a:lnTo>
                      <a:lnTo>
                        <a:pt x="939" y="226"/>
                      </a:lnTo>
                      <a:lnTo>
                        <a:pt x="932" y="226"/>
                      </a:lnTo>
                      <a:lnTo>
                        <a:pt x="930" y="221"/>
                      </a:lnTo>
                      <a:lnTo>
                        <a:pt x="927" y="221"/>
                      </a:lnTo>
                      <a:lnTo>
                        <a:pt x="930" y="217"/>
                      </a:lnTo>
                      <a:lnTo>
                        <a:pt x="930" y="209"/>
                      </a:lnTo>
                      <a:lnTo>
                        <a:pt x="925" y="194"/>
                      </a:lnTo>
                      <a:lnTo>
                        <a:pt x="924" y="194"/>
                      </a:lnTo>
                      <a:lnTo>
                        <a:pt x="919" y="198"/>
                      </a:lnTo>
                      <a:lnTo>
                        <a:pt x="914" y="205"/>
                      </a:lnTo>
                      <a:lnTo>
                        <a:pt x="913" y="214"/>
                      </a:lnTo>
                      <a:lnTo>
                        <a:pt x="910" y="214"/>
                      </a:lnTo>
                      <a:lnTo>
                        <a:pt x="903" y="205"/>
                      </a:lnTo>
                      <a:lnTo>
                        <a:pt x="889" y="198"/>
                      </a:lnTo>
                      <a:lnTo>
                        <a:pt x="876" y="185"/>
                      </a:lnTo>
                      <a:lnTo>
                        <a:pt x="868" y="180"/>
                      </a:lnTo>
                      <a:lnTo>
                        <a:pt x="865" y="170"/>
                      </a:lnTo>
                      <a:lnTo>
                        <a:pt x="839" y="162"/>
                      </a:lnTo>
                      <a:lnTo>
                        <a:pt x="832" y="158"/>
                      </a:lnTo>
                      <a:lnTo>
                        <a:pt x="832" y="147"/>
                      </a:lnTo>
                      <a:lnTo>
                        <a:pt x="830" y="143"/>
                      </a:lnTo>
                      <a:lnTo>
                        <a:pt x="815" y="139"/>
                      </a:lnTo>
                      <a:lnTo>
                        <a:pt x="815" y="136"/>
                      </a:lnTo>
                      <a:lnTo>
                        <a:pt x="811" y="135"/>
                      </a:lnTo>
                      <a:lnTo>
                        <a:pt x="811" y="131"/>
                      </a:lnTo>
                      <a:lnTo>
                        <a:pt x="805" y="129"/>
                      </a:lnTo>
                      <a:lnTo>
                        <a:pt x="804" y="125"/>
                      </a:lnTo>
                      <a:lnTo>
                        <a:pt x="798" y="123"/>
                      </a:lnTo>
                      <a:lnTo>
                        <a:pt x="795" y="125"/>
                      </a:lnTo>
                      <a:lnTo>
                        <a:pt x="796" y="131"/>
                      </a:lnTo>
                      <a:lnTo>
                        <a:pt x="800" y="133"/>
                      </a:lnTo>
                      <a:lnTo>
                        <a:pt x="801" y="140"/>
                      </a:lnTo>
                      <a:lnTo>
                        <a:pt x="800" y="142"/>
                      </a:lnTo>
                      <a:lnTo>
                        <a:pt x="784" y="131"/>
                      </a:lnTo>
                      <a:lnTo>
                        <a:pt x="781" y="131"/>
                      </a:lnTo>
                      <a:lnTo>
                        <a:pt x="759" y="116"/>
                      </a:lnTo>
                      <a:lnTo>
                        <a:pt x="756" y="106"/>
                      </a:lnTo>
                      <a:lnTo>
                        <a:pt x="736" y="83"/>
                      </a:lnTo>
                      <a:lnTo>
                        <a:pt x="727" y="76"/>
                      </a:lnTo>
                      <a:lnTo>
                        <a:pt x="727" y="73"/>
                      </a:lnTo>
                      <a:lnTo>
                        <a:pt x="730" y="72"/>
                      </a:lnTo>
                      <a:lnTo>
                        <a:pt x="725" y="68"/>
                      </a:lnTo>
                      <a:lnTo>
                        <a:pt x="722" y="69"/>
                      </a:lnTo>
                      <a:lnTo>
                        <a:pt x="713" y="57"/>
                      </a:lnTo>
                      <a:lnTo>
                        <a:pt x="705" y="57"/>
                      </a:lnTo>
                      <a:lnTo>
                        <a:pt x="698" y="67"/>
                      </a:lnTo>
                      <a:lnTo>
                        <a:pt x="692" y="69"/>
                      </a:lnTo>
                      <a:lnTo>
                        <a:pt x="691" y="66"/>
                      </a:lnTo>
                      <a:lnTo>
                        <a:pt x="686" y="67"/>
                      </a:lnTo>
                      <a:lnTo>
                        <a:pt x="685" y="63"/>
                      </a:lnTo>
                      <a:lnTo>
                        <a:pt x="680" y="60"/>
                      </a:lnTo>
                      <a:lnTo>
                        <a:pt x="676" y="60"/>
                      </a:lnTo>
                      <a:lnTo>
                        <a:pt x="670" y="71"/>
                      </a:lnTo>
                      <a:lnTo>
                        <a:pt x="658" y="79"/>
                      </a:lnTo>
                      <a:lnTo>
                        <a:pt x="650" y="73"/>
                      </a:lnTo>
                      <a:lnTo>
                        <a:pt x="636" y="61"/>
                      </a:lnTo>
                      <a:lnTo>
                        <a:pt x="633" y="61"/>
                      </a:lnTo>
                      <a:lnTo>
                        <a:pt x="627" y="54"/>
                      </a:lnTo>
                      <a:lnTo>
                        <a:pt x="619" y="50"/>
                      </a:lnTo>
                      <a:lnTo>
                        <a:pt x="618" y="46"/>
                      </a:lnTo>
                      <a:lnTo>
                        <a:pt x="612" y="45"/>
                      </a:lnTo>
                      <a:lnTo>
                        <a:pt x="610" y="39"/>
                      </a:lnTo>
                      <a:lnTo>
                        <a:pt x="593" y="36"/>
                      </a:lnTo>
                      <a:lnTo>
                        <a:pt x="583" y="62"/>
                      </a:lnTo>
                      <a:lnTo>
                        <a:pt x="579" y="63"/>
                      </a:lnTo>
                      <a:lnTo>
                        <a:pt x="583" y="67"/>
                      </a:lnTo>
                      <a:lnTo>
                        <a:pt x="581" y="69"/>
                      </a:lnTo>
                      <a:lnTo>
                        <a:pt x="579" y="79"/>
                      </a:lnTo>
                      <a:lnTo>
                        <a:pt x="577" y="80"/>
                      </a:lnTo>
                      <a:lnTo>
                        <a:pt x="579" y="91"/>
                      </a:lnTo>
                      <a:lnTo>
                        <a:pt x="577" y="93"/>
                      </a:lnTo>
                      <a:lnTo>
                        <a:pt x="576" y="111"/>
                      </a:lnTo>
                      <a:lnTo>
                        <a:pt x="572" y="111"/>
                      </a:lnTo>
                      <a:lnTo>
                        <a:pt x="547" y="102"/>
                      </a:lnTo>
                      <a:lnTo>
                        <a:pt x="547" y="93"/>
                      </a:lnTo>
                      <a:lnTo>
                        <a:pt x="543" y="90"/>
                      </a:lnTo>
                      <a:lnTo>
                        <a:pt x="541" y="84"/>
                      </a:lnTo>
                      <a:lnTo>
                        <a:pt x="533" y="82"/>
                      </a:lnTo>
                      <a:lnTo>
                        <a:pt x="531" y="79"/>
                      </a:lnTo>
                      <a:lnTo>
                        <a:pt x="524" y="79"/>
                      </a:lnTo>
                      <a:lnTo>
                        <a:pt x="522" y="74"/>
                      </a:lnTo>
                      <a:lnTo>
                        <a:pt x="507" y="66"/>
                      </a:lnTo>
                      <a:lnTo>
                        <a:pt x="501" y="59"/>
                      </a:lnTo>
                      <a:lnTo>
                        <a:pt x="491" y="54"/>
                      </a:lnTo>
                      <a:lnTo>
                        <a:pt x="485" y="43"/>
                      </a:lnTo>
                      <a:lnTo>
                        <a:pt x="475" y="36"/>
                      </a:lnTo>
                      <a:lnTo>
                        <a:pt x="465" y="21"/>
                      </a:lnTo>
                      <a:lnTo>
                        <a:pt x="457" y="21"/>
                      </a:lnTo>
                      <a:lnTo>
                        <a:pt x="453" y="19"/>
                      </a:lnTo>
                      <a:lnTo>
                        <a:pt x="427" y="14"/>
                      </a:lnTo>
                      <a:lnTo>
                        <a:pt x="421" y="8"/>
                      </a:lnTo>
                      <a:lnTo>
                        <a:pt x="393" y="3"/>
                      </a:lnTo>
                      <a:lnTo>
                        <a:pt x="385" y="5"/>
                      </a:lnTo>
                      <a:lnTo>
                        <a:pt x="373" y="5"/>
                      </a:lnTo>
                      <a:lnTo>
                        <a:pt x="365" y="3"/>
                      </a:lnTo>
                      <a:lnTo>
                        <a:pt x="361" y="4"/>
                      </a:lnTo>
                      <a:lnTo>
                        <a:pt x="352" y="0"/>
                      </a:lnTo>
                      <a:lnTo>
                        <a:pt x="348" y="2"/>
                      </a:lnTo>
                      <a:lnTo>
                        <a:pt x="344" y="5"/>
                      </a:lnTo>
                      <a:lnTo>
                        <a:pt x="338" y="2"/>
                      </a:lnTo>
                      <a:lnTo>
                        <a:pt x="331" y="9"/>
                      </a:lnTo>
                      <a:lnTo>
                        <a:pt x="316" y="5"/>
                      </a:lnTo>
                      <a:lnTo>
                        <a:pt x="310" y="8"/>
                      </a:lnTo>
                      <a:lnTo>
                        <a:pt x="305" y="3"/>
                      </a:lnTo>
                      <a:lnTo>
                        <a:pt x="273" y="6"/>
                      </a:lnTo>
                      <a:lnTo>
                        <a:pt x="262" y="14"/>
                      </a:lnTo>
                      <a:lnTo>
                        <a:pt x="239" y="15"/>
                      </a:lnTo>
                      <a:lnTo>
                        <a:pt x="223" y="21"/>
                      </a:lnTo>
                      <a:lnTo>
                        <a:pt x="210" y="20"/>
                      </a:lnTo>
                      <a:lnTo>
                        <a:pt x="154" y="29"/>
                      </a:lnTo>
                      <a:lnTo>
                        <a:pt x="136" y="27"/>
                      </a:lnTo>
                      <a:lnTo>
                        <a:pt x="131" y="33"/>
                      </a:lnTo>
                      <a:lnTo>
                        <a:pt x="120" y="38"/>
                      </a:lnTo>
                      <a:lnTo>
                        <a:pt x="99" y="40"/>
                      </a:lnTo>
                      <a:lnTo>
                        <a:pt x="97" y="45"/>
                      </a:lnTo>
                      <a:lnTo>
                        <a:pt x="115" y="85"/>
                      </a:lnTo>
                      <a:lnTo>
                        <a:pt x="109" y="103"/>
                      </a:lnTo>
                      <a:lnTo>
                        <a:pt x="133" y="120"/>
                      </a:lnTo>
                      <a:lnTo>
                        <a:pt x="141" y="134"/>
                      </a:lnTo>
                      <a:lnTo>
                        <a:pt x="151" y="139"/>
                      </a:lnTo>
                      <a:lnTo>
                        <a:pt x="156" y="163"/>
                      </a:lnTo>
                      <a:lnTo>
                        <a:pt x="161" y="173"/>
                      </a:lnTo>
                      <a:lnTo>
                        <a:pt x="162" y="181"/>
                      </a:lnTo>
                      <a:lnTo>
                        <a:pt x="158" y="182"/>
                      </a:lnTo>
                      <a:lnTo>
                        <a:pt x="151" y="180"/>
                      </a:lnTo>
                      <a:lnTo>
                        <a:pt x="128" y="185"/>
                      </a:lnTo>
                      <a:lnTo>
                        <a:pt x="115" y="194"/>
                      </a:lnTo>
                      <a:lnTo>
                        <a:pt x="114" y="215"/>
                      </a:lnTo>
                      <a:lnTo>
                        <a:pt x="135" y="222"/>
                      </a:lnTo>
                      <a:lnTo>
                        <a:pt x="124" y="261"/>
                      </a:lnTo>
                      <a:lnTo>
                        <a:pt x="119" y="267"/>
                      </a:lnTo>
                      <a:lnTo>
                        <a:pt x="114" y="265"/>
                      </a:lnTo>
                      <a:lnTo>
                        <a:pt x="107" y="257"/>
                      </a:lnTo>
                      <a:lnTo>
                        <a:pt x="95" y="251"/>
                      </a:lnTo>
                      <a:lnTo>
                        <a:pt x="73" y="245"/>
                      </a:lnTo>
                      <a:lnTo>
                        <a:pt x="58" y="234"/>
                      </a:lnTo>
                      <a:lnTo>
                        <a:pt x="48" y="250"/>
                      </a:lnTo>
                      <a:lnTo>
                        <a:pt x="31" y="246"/>
                      </a:lnTo>
                      <a:lnTo>
                        <a:pt x="19" y="250"/>
                      </a:lnTo>
                      <a:lnTo>
                        <a:pt x="13" y="249"/>
                      </a:lnTo>
                      <a:lnTo>
                        <a:pt x="10" y="25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3" name="Freeform 227"/>
                <p:cNvSpPr>
                  <a:spLocks noChangeAspect="1"/>
                </p:cNvSpPr>
                <p:nvPr/>
              </p:nvSpPr>
              <p:spPr bwMode="auto">
                <a:xfrm>
                  <a:off x="3846321" y="3824178"/>
                  <a:ext cx="1638889" cy="1285772"/>
                </a:xfrm>
                <a:custGeom>
                  <a:avLst/>
                  <a:gdLst>
                    <a:gd name="T0" fmla="*/ 56671 w 954"/>
                    <a:gd name="T1" fmla="*/ 95124 h 757"/>
                    <a:gd name="T2" fmla="*/ 37781 w 954"/>
                    <a:gd name="T3" fmla="*/ 231016 h 757"/>
                    <a:gd name="T4" fmla="*/ 116776 w 954"/>
                    <a:gd name="T5" fmla="*/ 338031 h 757"/>
                    <a:gd name="T6" fmla="*/ 151122 w 954"/>
                    <a:gd name="T7" fmla="*/ 436552 h 757"/>
                    <a:gd name="T8" fmla="*/ 163143 w 954"/>
                    <a:gd name="T9" fmla="*/ 516388 h 757"/>
                    <a:gd name="T10" fmla="*/ 163143 w 954"/>
                    <a:gd name="T11" fmla="*/ 825542 h 757"/>
                    <a:gd name="T12" fmla="*/ 192337 w 954"/>
                    <a:gd name="T13" fmla="*/ 876501 h 757"/>
                    <a:gd name="T14" fmla="*/ 254160 w 954"/>
                    <a:gd name="T15" fmla="*/ 871406 h 757"/>
                    <a:gd name="T16" fmla="*/ 293658 w 954"/>
                    <a:gd name="T17" fmla="*/ 922365 h 757"/>
                    <a:gd name="T18" fmla="*/ 310831 w 954"/>
                    <a:gd name="T19" fmla="*/ 990311 h 757"/>
                    <a:gd name="T20" fmla="*/ 379522 w 954"/>
                    <a:gd name="T21" fmla="*/ 1031078 h 757"/>
                    <a:gd name="T22" fmla="*/ 415586 w 954"/>
                    <a:gd name="T23" fmla="*/ 1132997 h 757"/>
                    <a:gd name="T24" fmla="*/ 473974 w 954"/>
                    <a:gd name="T25" fmla="*/ 1245108 h 757"/>
                    <a:gd name="T26" fmla="*/ 546100 w 954"/>
                    <a:gd name="T27" fmla="*/ 1270587 h 757"/>
                    <a:gd name="T28" fmla="*/ 657724 w 954"/>
                    <a:gd name="T29" fmla="*/ 1168668 h 757"/>
                    <a:gd name="T30" fmla="*/ 709243 w 954"/>
                    <a:gd name="T31" fmla="*/ 1058257 h 757"/>
                    <a:gd name="T32" fmla="*/ 735003 w 954"/>
                    <a:gd name="T33" fmla="*/ 981817 h 757"/>
                    <a:gd name="T34" fmla="*/ 798542 w 954"/>
                    <a:gd name="T35" fmla="*/ 896885 h 757"/>
                    <a:gd name="T36" fmla="*/ 867234 w 954"/>
                    <a:gd name="T37" fmla="*/ 905378 h 757"/>
                    <a:gd name="T38" fmla="*/ 867234 w 954"/>
                    <a:gd name="T39" fmla="*/ 986913 h 757"/>
                    <a:gd name="T40" fmla="*/ 951382 w 954"/>
                    <a:gd name="T41" fmla="*/ 988612 h 757"/>
                    <a:gd name="T42" fmla="*/ 978859 w 954"/>
                    <a:gd name="T43" fmla="*/ 1051462 h 757"/>
                    <a:gd name="T44" fmla="*/ 1087048 w 954"/>
                    <a:gd name="T45" fmla="*/ 1042969 h 757"/>
                    <a:gd name="T46" fmla="*/ 1083614 w 954"/>
                    <a:gd name="T47" fmla="*/ 990311 h 757"/>
                    <a:gd name="T48" fmla="*/ 1026943 w 954"/>
                    <a:gd name="T49" fmla="*/ 935954 h 757"/>
                    <a:gd name="T50" fmla="*/ 1102504 w 954"/>
                    <a:gd name="T51" fmla="*/ 910474 h 757"/>
                    <a:gd name="T52" fmla="*/ 1143719 w 954"/>
                    <a:gd name="T53" fmla="*/ 878200 h 757"/>
                    <a:gd name="T54" fmla="*/ 1176348 w 954"/>
                    <a:gd name="T55" fmla="*/ 925762 h 757"/>
                    <a:gd name="T56" fmla="*/ 1231301 w 954"/>
                    <a:gd name="T57" fmla="*/ 873104 h 757"/>
                    <a:gd name="T58" fmla="*/ 1305145 w 954"/>
                    <a:gd name="T59" fmla="*/ 834035 h 757"/>
                    <a:gd name="T60" fmla="*/ 1392727 w 954"/>
                    <a:gd name="T61" fmla="*/ 886693 h 757"/>
                    <a:gd name="T62" fmla="*/ 1421921 w 954"/>
                    <a:gd name="T63" fmla="*/ 954639 h 757"/>
                    <a:gd name="T64" fmla="*/ 1447680 w 954"/>
                    <a:gd name="T65" fmla="*/ 952940 h 757"/>
                    <a:gd name="T66" fmla="*/ 1485461 w 954"/>
                    <a:gd name="T67" fmla="*/ 983516 h 757"/>
                    <a:gd name="T68" fmla="*/ 1519807 w 954"/>
                    <a:gd name="T69" fmla="*/ 901981 h 757"/>
                    <a:gd name="T70" fmla="*/ 1471722 w 954"/>
                    <a:gd name="T71" fmla="*/ 808555 h 757"/>
                    <a:gd name="T72" fmla="*/ 1409900 w 954"/>
                    <a:gd name="T73" fmla="*/ 720226 h 757"/>
                    <a:gd name="T74" fmla="*/ 1461419 w 954"/>
                    <a:gd name="T75" fmla="*/ 623403 h 757"/>
                    <a:gd name="T76" fmla="*/ 1557587 w 954"/>
                    <a:gd name="T77" fmla="*/ 599622 h 757"/>
                    <a:gd name="T78" fmla="*/ 1607389 w 954"/>
                    <a:gd name="T79" fmla="*/ 470525 h 757"/>
                    <a:gd name="T80" fmla="*/ 1514655 w 954"/>
                    <a:gd name="T81" fmla="*/ 417867 h 757"/>
                    <a:gd name="T82" fmla="*/ 1384140 w 954"/>
                    <a:gd name="T83" fmla="*/ 349921 h 757"/>
                    <a:gd name="T84" fmla="*/ 1287972 w 954"/>
                    <a:gd name="T85" fmla="*/ 321044 h 757"/>
                    <a:gd name="T86" fmla="*/ 1155740 w 954"/>
                    <a:gd name="T87" fmla="*/ 281975 h 757"/>
                    <a:gd name="T88" fmla="*/ 1075027 w 954"/>
                    <a:gd name="T89" fmla="*/ 263290 h 757"/>
                    <a:gd name="T90" fmla="*/ 958251 w 954"/>
                    <a:gd name="T91" fmla="*/ 281975 h 757"/>
                    <a:gd name="T92" fmla="*/ 899863 w 954"/>
                    <a:gd name="T93" fmla="*/ 163070 h 757"/>
                    <a:gd name="T94" fmla="*/ 791673 w 954"/>
                    <a:gd name="T95" fmla="*/ 107015 h 757"/>
                    <a:gd name="T96" fmla="*/ 745306 w 954"/>
                    <a:gd name="T97" fmla="*/ 37370 h 757"/>
                    <a:gd name="T98" fmla="*/ 683484 w 954"/>
                    <a:gd name="T99" fmla="*/ 35672 h 757"/>
                    <a:gd name="T100" fmla="*/ 631965 w 954"/>
                    <a:gd name="T101" fmla="*/ 71343 h 757"/>
                    <a:gd name="T102" fmla="*/ 640551 w 954"/>
                    <a:gd name="T103" fmla="*/ 142686 h 757"/>
                    <a:gd name="T104" fmla="*/ 583881 w 954"/>
                    <a:gd name="T105" fmla="*/ 113809 h 757"/>
                    <a:gd name="T106" fmla="*/ 498016 w 954"/>
                    <a:gd name="T107" fmla="*/ 88330 h 757"/>
                    <a:gd name="T108" fmla="*/ 425889 w 954"/>
                    <a:gd name="T109" fmla="*/ 49261 h 757"/>
                    <a:gd name="T110" fmla="*/ 420737 w 954"/>
                    <a:gd name="T111" fmla="*/ 163070 h 757"/>
                    <a:gd name="T112" fmla="*/ 487712 w 954"/>
                    <a:gd name="T113" fmla="*/ 236112 h 757"/>
                    <a:gd name="T114" fmla="*/ 396695 w 954"/>
                    <a:gd name="T115" fmla="*/ 256496 h 757"/>
                    <a:gd name="T116" fmla="*/ 312548 w 954"/>
                    <a:gd name="T117" fmla="*/ 188550 h 757"/>
                    <a:gd name="T118" fmla="*/ 194054 w 954"/>
                    <a:gd name="T119" fmla="*/ 149481 h 757"/>
                    <a:gd name="T120" fmla="*/ 97886 w 954"/>
                    <a:gd name="T121" fmla="*/ 13589 h 757"/>
                    <a:gd name="T122" fmla="*/ 13738 w 954"/>
                    <a:gd name="T123" fmla="*/ 22082 h 75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54"/>
                    <a:gd name="T187" fmla="*/ 0 h 757"/>
                    <a:gd name="T188" fmla="*/ 954 w 954"/>
                    <a:gd name="T189" fmla="*/ 757 h 75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54" h="757">
                      <a:moveTo>
                        <a:pt x="8" y="13"/>
                      </a:moveTo>
                      <a:lnTo>
                        <a:pt x="11" y="24"/>
                      </a:lnTo>
                      <a:lnTo>
                        <a:pt x="8" y="33"/>
                      </a:lnTo>
                      <a:lnTo>
                        <a:pt x="10" y="36"/>
                      </a:lnTo>
                      <a:lnTo>
                        <a:pt x="16" y="39"/>
                      </a:lnTo>
                      <a:lnTo>
                        <a:pt x="17" y="46"/>
                      </a:lnTo>
                      <a:lnTo>
                        <a:pt x="22" y="51"/>
                      </a:lnTo>
                      <a:lnTo>
                        <a:pt x="33" y="56"/>
                      </a:lnTo>
                      <a:lnTo>
                        <a:pt x="22" y="62"/>
                      </a:lnTo>
                      <a:lnTo>
                        <a:pt x="10" y="76"/>
                      </a:lnTo>
                      <a:lnTo>
                        <a:pt x="8" y="93"/>
                      </a:lnTo>
                      <a:lnTo>
                        <a:pt x="0" y="94"/>
                      </a:lnTo>
                      <a:lnTo>
                        <a:pt x="0" y="117"/>
                      </a:lnTo>
                      <a:lnTo>
                        <a:pt x="9" y="126"/>
                      </a:lnTo>
                      <a:lnTo>
                        <a:pt x="14" y="127"/>
                      </a:lnTo>
                      <a:lnTo>
                        <a:pt x="22" y="136"/>
                      </a:lnTo>
                      <a:lnTo>
                        <a:pt x="44" y="147"/>
                      </a:lnTo>
                      <a:lnTo>
                        <a:pt x="48" y="151"/>
                      </a:lnTo>
                      <a:lnTo>
                        <a:pt x="56" y="156"/>
                      </a:lnTo>
                      <a:lnTo>
                        <a:pt x="57" y="168"/>
                      </a:lnTo>
                      <a:lnTo>
                        <a:pt x="61" y="177"/>
                      </a:lnTo>
                      <a:lnTo>
                        <a:pt x="69" y="189"/>
                      </a:lnTo>
                      <a:lnTo>
                        <a:pt x="68" y="197"/>
                      </a:lnTo>
                      <a:lnTo>
                        <a:pt x="68" y="199"/>
                      </a:lnTo>
                      <a:lnTo>
                        <a:pt x="71" y="207"/>
                      </a:lnTo>
                      <a:lnTo>
                        <a:pt x="77" y="216"/>
                      </a:lnTo>
                      <a:lnTo>
                        <a:pt x="78" y="222"/>
                      </a:lnTo>
                      <a:lnTo>
                        <a:pt x="99" y="250"/>
                      </a:lnTo>
                      <a:lnTo>
                        <a:pt x="94" y="254"/>
                      </a:lnTo>
                      <a:lnTo>
                        <a:pt x="93" y="259"/>
                      </a:lnTo>
                      <a:lnTo>
                        <a:pt x="90" y="259"/>
                      </a:lnTo>
                      <a:lnTo>
                        <a:pt x="88" y="257"/>
                      </a:lnTo>
                      <a:lnTo>
                        <a:pt x="82" y="252"/>
                      </a:lnTo>
                      <a:lnTo>
                        <a:pt x="78" y="253"/>
                      </a:lnTo>
                      <a:lnTo>
                        <a:pt x="77" y="265"/>
                      </a:lnTo>
                      <a:lnTo>
                        <a:pt x="83" y="270"/>
                      </a:lnTo>
                      <a:lnTo>
                        <a:pt x="85" y="279"/>
                      </a:lnTo>
                      <a:lnTo>
                        <a:pt x="90" y="285"/>
                      </a:lnTo>
                      <a:lnTo>
                        <a:pt x="88" y="293"/>
                      </a:lnTo>
                      <a:lnTo>
                        <a:pt x="95" y="304"/>
                      </a:lnTo>
                      <a:lnTo>
                        <a:pt x="99" y="307"/>
                      </a:lnTo>
                      <a:lnTo>
                        <a:pt x="95" y="314"/>
                      </a:lnTo>
                      <a:lnTo>
                        <a:pt x="96" y="322"/>
                      </a:lnTo>
                      <a:lnTo>
                        <a:pt x="95" y="331"/>
                      </a:lnTo>
                      <a:lnTo>
                        <a:pt x="99" y="364"/>
                      </a:lnTo>
                      <a:lnTo>
                        <a:pt x="97" y="450"/>
                      </a:lnTo>
                      <a:lnTo>
                        <a:pt x="97" y="479"/>
                      </a:lnTo>
                      <a:lnTo>
                        <a:pt x="95" y="486"/>
                      </a:lnTo>
                      <a:lnTo>
                        <a:pt x="100" y="509"/>
                      </a:lnTo>
                      <a:lnTo>
                        <a:pt x="97" y="525"/>
                      </a:lnTo>
                      <a:lnTo>
                        <a:pt x="112" y="549"/>
                      </a:lnTo>
                      <a:lnTo>
                        <a:pt x="112" y="541"/>
                      </a:lnTo>
                      <a:lnTo>
                        <a:pt x="116" y="534"/>
                      </a:lnTo>
                      <a:lnTo>
                        <a:pt x="112" y="530"/>
                      </a:lnTo>
                      <a:lnTo>
                        <a:pt x="114" y="522"/>
                      </a:lnTo>
                      <a:lnTo>
                        <a:pt x="112" y="516"/>
                      </a:lnTo>
                      <a:lnTo>
                        <a:pt x="125" y="509"/>
                      </a:lnTo>
                      <a:lnTo>
                        <a:pt x="128" y="501"/>
                      </a:lnTo>
                      <a:lnTo>
                        <a:pt x="133" y="497"/>
                      </a:lnTo>
                      <a:lnTo>
                        <a:pt x="135" y="492"/>
                      </a:lnTo>
                      <a:lnTo>
                        <a:pt x="142" y="488"/>
                      </a:lnTo>
                      <a:lnTo>
                        <a:pt x="142" y="497"/>
                      </a:lnTo>
                      <a:lnTo>
                        <a:pt x="151" y="505"/>
                      </a:lnTo>
                      <a:lnTo>
                        <a:pt x="148" y="513"/>
                      </a:lnTo>
                      <a:lnTo>
                        <a:pt x="149" y="514"/>
                      </a:lnTo>
                      <a:lnTo>
                        <a:pt x="157" y="511"/>
                      </a:lnTo>
                      <a:lnTo>
                        <a:pt x="160" y="517"/>
                      </a:lnTo>
                      <a:lnTo>
                        <a:pt x="159" y="521"/>
                      </a:lnTo>
                      <a:lnTo>
                        <a:pt x="165" y="527"/>
                      </a:lnTo>
                      <a:lnTo>
                        <a:pt x="166" y="533"/>
                      </a:lnTo>
                      <a:lnTo>
                        <a:pt x="174" y="539"/>
                      </a:lnTo>
                      <a:lnTo>
                        <a:pt x="171" y="543"/>
                      </a:lnTo>
                      <a:lnTo>
                        <a:pt x="173" y="549"/>
                      </a:lnTo>
                      <a:lnTo>
                        <a:pt x="170" y="551"/>
                      </a:lnTo>
                      <a:lnTo>
                        <a:pt x="160" y="551"/>
                      </a:lnTo>
                      <a:lnTo>
                        <a:pt x="159" y="554"/>
                      </a:lnTo>
                      <a:lnTo>
                        <a:pt x="165" y="566"/>
                      </a:lnTo>
                      <a:lnTo>
                        <a:pt x="173" y="574"/>
                      </a:lnTo>
                      <a:lnTo>
                        <a:pt x="171" y="578"/>
                      </a:lnTo>
                      <a:lnTo>
                        <a:pt x="181" y="583"/>
                      </a:lnTo>
                      <a:lnTo>
                        <a:pt x="180" y="593"/>
                      </a:lnTo>
                      <a:lnTo>
                        <a:pt x="182" y="595"/>
                      </a:lnTo>
                      <a:lnTo>
                        <a:pt x="192" y="583"/>
                      </a:lnTo>
                      <a:lnTo>
                        <a:pt x="199" y="588"/>
                      </a:lnTo>
                      <a:lnTo>
                        <a:pt x="209" y="579"/>
                      </a:lnTo>
                      <a:lnTo>
                        <a:pt x="217" y="600"/>
                      </a:lnTo>
                      <a:lnTo>
                        <a:pt x="221" y="602"/>
                      </a:lnTo>
                      <a:lnTo>
                        <a:pt x="221" y="607"/>
                      </a:lnTo>
                      <a:lnTo>
                        <a:pt x="226" y="608"/>
                      </a:lnTo>
                      <a:lnTo>
                        <a:pt x="225" y="623"/>
                      </a:lnTo>
                      <a:lnTo>
                        <a:pt x="228" y="623"/>
                      </a:lnTo>
                      <a:lnTo>
                        <a:pt x="232" y="637"/>
                      </a:lnTo>
                      <a:lnTo>
                        <a:pt x="237" y="641"/>
                      </a:lnTo>
                      <a:lnTo>
                        <a:pt x="236" y="648"/>
                      </a:lnTo>
                      <a:lnTo>
                        <a:pt x="242" y="647"/>
                      </a:lnTo>
                      <a:lnTo>
                        <a:pt x="242" y="667"/>
                      </a:lnTo>
                      <a:lnTo>
                        <a:pt x="246" y="669"/>
                      </a:lnTo>
                      <a:lnTo>
                        <a:pt x="251" y="677"/>
                      </a:lnTo>
                      <a:lnTo>
                        <a:pt x="256" y="677"/>
                      </a:lnTo>
                      <a:lnTo>
                        <a:pt x="261" y="693"/>
                      </a:lnTo>
                      <a:lnTo>
                        <a:pt x="265" y="687"/>
                      </a:lnTo>
                      <a:lnTo>
                        <a:pt x="259" y="710"/>
                      </a:lnTo>
                      <a:lnTo>
                        <a:pt x="276" y="724"/>
                      </a:lnTo>
                      <a:lnTo>
                        <a:pt x="276" y="733"/>
                      </a:lnTo>
                      <a:lnTo>
                        <a:pt x="273" y="732"/>
                      </a:lnTo>
                      <a:lnTo>
                        <a:pt x="274" y="743"/>
                      </a:lnTo>
                      <a:lnTo>
                        <a:pt x="277" y="741"/>
                      </a:lnTo>
                      <a:lnTo>
                        <a:pt x="283" y="742"/>
                      </a:lnTo>
                      <a:lnTo>
                        <a:pt x="291" y="757"/>
                      </a:lnTo>
                      <a:lnTo>
                        <a:pt x="297" y="753"/>
                      </a:lnTo>
                      <a:lnTo>
                        <a:pt x="308" y="757"/>
                      </a:lnTo>
                      <a:lnTo>
                        <a:pt x="318" y="748"/>
                      </a:lnTo>
                      <a:lnTo>
                        <a:pt x="336" y="736"/>
                      </a:lnTo>
                      <a:lnTo>
                        <a:pt x="349" y="730"/>
                      </a:lnTo>
                      <a:lnTo>
                        <a:pt x="354" y="732"/>
                      </a:lnTo>
                      <a:lnTo>
                        <a:pt x="353" y="741"/>
                      </a:lnTo>
                      <a:lnTo>
                        <a:pt x="358" y="745"/>
                      </a:lnTo>
                      <a:lnTo>
                        <a:pt x="375" y="732"/>
                      </a:lnTo>
                      <a:lnTo>
                        <a:pt x="382" y="734"/>
                      </a:lnTo>
                      <a:lnTo>
                        <a:pt x="383" y="688"/>
                      </a:lnTo>
                      <a:lnTo>
                        <a:pt x="379" y="671"/>
                      </a:lnTo>
                      <a:lnTo>
                        <a:pt x="381" y="642"/>
                      </a:lnTo>
                      <a:lnTo>
                        <a:pt x="386" y="640"/>
                      </a:lnTo>
                      <a:lnTo>
                        <a:pt x="387" y="645"/>
                      </a:lnTo>
                      <a:lnTo>
                        <a:pt x="399" y="644"/>
                      </a:lnTo>
                      <a:lnTo>
                        <a:pt x="409" y="628"/>
                      </a:lnTo>
                      <a:lnTo>
                        <a:pt x="413" y="629"/>
                      </a:lnTo>
                      <a:lnTo>
                        <a:pt x="413" y="623"/>
                      </a:lnTo>
                      <a:lnTo>
                        <a:pt x="431" y="607"/>
                      </a:lnTo>
                      <a:lnTo>
                        <a:pt x="432" y="597"/>
                      </a:lnTo>
                      <a:lnTo>
                        <a:pt x="437" y="593"/>
                      </a:lnTo>
                      <a:lnTo>
                        <a:pt x="432" y="591"/>
                      </a:lnTo>
                      <a:lnTo>
                        <a:pt x="432" y="587"/>
                      </a:lnTo>
                      <a:lnTo>
                        <a:pt x="427" y="584"/>
                      </a:lnTo>
                      <a:lnTo>
                        <a:pt x="429" y="581"/>
                      </a:lnTo>
                      <a:lnTo>
                        <a:pt x="428" y="578"/>
                      </a:lnTo>
                      <a:lnTo>
                        <a:pt x="445" y="566"/>
                      </a:lnTo>
                      <a:lnTo>
                        <a:pt x="449" y="571"/>
                      </a:lnTo>
                      <a:lnTo>
                        <a:pt x="462" y="562"/>
                      </a:lnTo>
                      <a:lnTo>
                        <a:pt x="462" y="554"/>
                      </a:lnTo>
                      <a:lnTo>
                        <a:pt x="457" y="543"/>
                      </a:lnTo>
                      <a:lnTo>
                        <a:pt x="457" y="537"/>
                      </a:lnTo>
                      <a:lnTo>
                        <a:pt x="463" y="524"/>
                      </a:lnTo>
                      <a:lnTo>
                        <a:pt x="465" y="528"/>
                      </a:lnTo>
                      <a:lnTo>
                        <a:pt x="471" y="531"/>
                      </a:lnTo>
                      <a:lnTo>
                        <a:pt x="479" y="530"/>
                      </a:lnTo>
                      <a:lnTo>
                        <a:pt x="480" y="531"/>
                      </a:lnTo>
                      <a:lnTo>
                        <a:pt x="494" y="527"/>
                      </a:lnTo>
                      <a:lnTo>
                        <a:pt x="497" y="531"/>
                      </a:lnTo>
                      <a:lnTo>
                        <a:pt x="503" y="528"/>
                      </a:lnTo>
                      <a:lnTo>
                        <a:pt x="506" y="531"/>
                      </a:lnTo>
                      <a:lnTo>
                        <a:pt x="505" y="533"/>
                      </a:lnTo>
                      <a:lnTo>
                        <a:pt x="493" y="538"/>
                      </a:lnTo>
                      <a:lnTo>
                        <a:pt x="495" y="556"/>
                      </a:lnTo>
                      <a:lnTo>
                        <a:pt x="496" y="560"/>
                      </a:lnTo>
                      <a:lnTo>
                        <a:pt x="500" y="559"/>
                      </a:lnTo>
                      <a:lnTo>
                        <a:pt x="508" y="567"/>
                      </a:lnTo>
                      <a:lnTo>
                        <a:pt x="503" y="571"/>
                      </a:lnTo>
                      <a:lnTo>
                        <a:pt x="507" y="574"/>
                      </a:lnTo>
                      <a:lnTo>
                        <a:pt x="505" y="581"/>
                      </a:lnTo>
                      <a:lnTo>
                        <a:pt x="495" y="585"/>
                      </a:lnTo>
                      <a:lnTo>
                        <a:pt x="502" y="595"/>
                      </a:lnTo>
                      <a:lnTo>
                        <a:pt x="516" y="604"/>
                      </a:lnTo>
                      <a:lnTo>
                        <a:pt x="523" y="600"/>
                      </a:lnTo>
                      <a:lnTo>
                        <a:pt x="540" y="600"/>
                      </a:lnTo>
                      <a:lnTo>
                        <a:pt x="545" y="591"/>
                      </a:lnTo>
                      <a:lnTo>
                        <a:pt x="546" y="587"/>
                      </a:lnTo>
                      <a:lnTo>
                        <a:pt x="554" y="582"/>
                      </a:lnTo>
                      <a:lnTo>
                        <a:pt x="563" y="585"/>
                      </a:lnTo>
                      <a:lnTo>
                        <a:pt x="563" y="590"/>
                      </a:lnTo>
                      <a:lnTo>
                        <a:pt x="568" y="591"/>
                      </a:lnTo>
                      <a:lnTo>
                        <a:pt x="570" y="597"/>
                      </a:lnTo>
                      <a:lnTo>
                        <a:pt x="566" y="602"/>
                      </a:lnTo>
                      <a:lnTo>
                        <a:pt x="568" y="607"/>
                      </a:lnTo>
                      <a:lnTo>
                        <a:pt x="573" y="610"/>
                      </a:lnTo>
                      <a:lnTo>
                        <a:pt x="570" y="619"/>
                      </a:lnTo>
                      <a:lnTo>
                        <a:pt x="577" y="614"/>
                      </a:lnTo>
                      <a:lnTo>
                        <a:pt x="588" y="614"/>
                      </a:lnTo>
                      <a:lnTo>
                        <a:pt x="597" y="624"/>
                      </a:lnTo>
                      <a:lnTo>
                        <a:pt x="608" y="619"/>
                      </a:lnTo>
                      <a:lnTo>
                        <a:pt x="614" y="621"/>
                      </a:lnTo>
                      <a:lnTo>
                        <a:pt x="620" y="616"/>
                      </a:lnTo>
                      <a:lnTo>
                        <a:pt x="622" y="618"/>
                      </a:lnTo>
                      <a:lnTo>
                        <a:pt x="633" y="614"/>
                      </a:lnTo>
                      <a:lnTo>
                        <a:pt x="642" y="617"/>
                      </a:lnTo>
                      <a:lnTo>
                        <a:pt x="653" y="612"/>
                      </a:lnTo>
                      <a:lnTo>
                        <a:pt x="650" y="604"/>
                      </a:lnTo>
                      <a:lnTo>
                        <a:pt x="653" y="597"/>
                      </a:lnTo>
                      <a:lnTo>
                        <a:pt x="646" y="591"/>
                      </a:lnTo>
                      <a:lnTo>
                        <a:pt x="648" y="588"/>
                      </a:lnTo>
                      <a:lnTo>
                        <a:pt x="637" y="578"/>
                      </a:lnTo>
                      <a:lnTo>
                        <a:pt x="631" y="583"/>
                      </a:lnTo>
                      <a:lnTo>
                        <a:pt x="619" y="582"/>
                      </a:lnTo>
                      <a:lnTo>
                        <a:pt x="616" y="578"/>
                      </a:lnTo>
                      <a:lnTo>
                        <a:pt x="619" y="571"/>
                      </a:lnTo>
                      <a:lnTo>
                        <a:pt x="610" y="562"/>
                      </a:lnTo>
                      <a:lnTo>
                        <a:pt x="606" y="568"/>
                      </a:lnTo>
                      <a:lnTo>
                        <a:pt x="599" y="564"/>
                      </a:lnTo>
                      <a:lnTo>
                        <a:pt x="600" y="559"/>
                      </a:lnTo>
                      <a:lnTo>
                        <a:pt x="598" y="551"/>
                      </a:lnTo>
                      <a:lnTo>
                        <a:pt x="599" y="545"/>
                      </a:lnTo>
                      <a:lnTo>
                        <a:pt x="603" y="543"/>
                      </a:lnTo>
                      <a:lnTo>
                        <a:pt x="604" y="538"/>
                      </a:lnTo>
                      <a:lnTo>
                        <a:pt x="620" y="538"/>
                      </a:lnTo>
                      <a:lnTo>
                        <a:pt x="620" y="532"/>
                      </a:lnTo>
                      <a:lnTo>
                        <a:pt x="626" y="524"/>
                      </a:lnTo>
                      <a:lnTo>
                        <a:pt x="637" y="536"/>
                      </a:lnTo>
                      <a:lnTo>
                        <a:pt x="642" y="536"/>
                      </a:lnTo>
                      <a:lnTo>
                        <a:pt x="643" y="541"/>
                      </a:lnTo>
                      <a:lnTo>
                        <a:pt x="656" y="550"/>
                      </a:lnTo>
                      <a:lnTo>
                        <a:pt x="659" y="542"/>
                      </a:lnTo>
                      <a:lnTo>
                        <a:pt x="667" y="544"/>
                      </a:lnTo>
                      <a:lnTo>
                        <a:pt x="665" y="539"/>
                      </a:lnTo>
                      <a:lnTo>
                        <a:pt x="670" y="532"/>
                      </a:lnTo>
                      <a:lnTo>
                        <a:pt x="665" y="525"/>
                      </a:lnTo>
                      <a:lnTo>
                        <a:pt x="666" y="517"/>
                      </a:lnTo>
                      <a:lnTo>
                        <a:pt x="678" y="538"/>
                      </a:lnTo>
                      <a:lnTo>
                        <a:pt x="677" y="544"/>
                      </a:lnTo>
                      <a:lnTo>
                        <a:pt x="672" y="548"/>
                      </a:lnTo>
                      <a:lnTo>
                        <a:pt x="674" y="549"/>
                      </a:lnTo>
                      <a:lnTo>
                        <a:pt x="674" y="548"/>
                      </a:lnTo>
                      <a:lnTo>
                        <a:pt x="684" y="553"/>
                      </a:lnTo>
                      <a:lnTo>
                        <a:pt x="686" y="550"/>
                      </a:lnTo>
                      <a:lnTo>
                        <a:pt x="685" y="545"/>
                      </a:lnTo>
                      <a:lnTo>
                        <a:pt x="690" y="537"/>
                      </a:lnTo>
                      <a:lnTo>
                        <a:pt x="691" y="541"/>
                      </a:lnTo>
                      <a:lnTo>
                        <a:pt x="697" y="532"/>
                      </a:lnTo>
                      <a:lnTo>
                        <a:pt x="693" y="526"/>
                      </a:lnTo>
                      <a:lnTo>
                        <a:pt x="701" y="521"/>
                      </a:lnTo>
                      <a:lnTo>
                        <a:pt x="706" y="525"/>
                      </a:lnTo>
                      <a:lnTo>
                        <a:pt x="706" y="517"/>
                      </a:lnTo>
                      <a:lnTo>
                        <a:pt x="717" y="514"/>
                      </a:lnTo>
                      <a:lnTo>
                        <a:pt x="726" y="525"/>
                      </a:lnTo>
                      <a:lnTo>
                        <a:pt x="737" y="517"/>
                      </a:lnTo>
                      <a:lnTo>
                        <a:pt x="741" y="509"/>
                      </a:lnTo>
                      <a:lnTo>
                        <a:pt x="736" y="503"/>
                      </a:lnTo>
                      <a:lnTo>
                        <a:pt x="740" y="486"/>
                      </a:lnTo>
                      <a:lnTo>
                        <a:pt x="752" y="485"/>
                      </a:lnTo>
                      <a:lnTo>
                        <a:pt x="753" y="490"/>
                      </a:lnTo>
                      <a:lnTo>
                        <a:pt x="760" y="491"/>
                      </a:lnTo>
                      <a:lnTo>
                        <a:pt x="766" y="486"/>
                      </a:lnTo>
                      <a:lnTo>
                        <a:pt x="770" y="507"/>
                      </a:lnTo>
                      <a:lnTo>
                        <a:pt x="774" y="509"/>
                      </a:lnTo>
                      <a:lnTo>
                        <a:pt x="776" y="504"/>
                      </a:lnTo>
                      <a:lnTo>
                        <a:pt x="790" y="498"/>
                      </a:lnTo>
                      <a:lnTo>
                        <a:pt x="803" y="502"/>
                      </a:lnTo>
                      <a:lnTo>
                        <a:pt x="809" y="498"/>
                      </a:lnTo>
                      <a:lnTo>
                        <a:pt x="811" y="522"/>
                      </a:lnTo>
                      <a:lnTo>
                        <a:pt x="814" y="524"/>
                      </a:lnTo>
                      <a:lnTo>
                        <a:pt x="809" y="534"/>
                      </a:lnTo>
                      <a:lnTo>
                        <a:pt x="821" y="541"/>
                      </a:lnTo>
                      <a:lnTo>
                        <a:pt x="830" y="537"/>
                      </a:lnTo>
                      <a:lnTo>
                        <a:pt x="833" y="539"/>
                      </a:lnTo>
                      <a:lnTo>
                        <a:pt x="830" y="549"/>
                      </a:lnTo>
                      <a:lnTo>
                        <a:pt x="831" y="560"/>
                      </a:lnTo>
                      <a:lnTo>
                        <a:pt x="828" y="562"/>
                      </a:lnTo>
                      <a:lnTo>
                        <a:pt x="831" y="568"/>
                      </a:lnTo>
                      <a:lnTo>
                        <a:pt x="837" y="566"/>
                      </a:lnTo>
                      <a:lnTo>
                        <a:pt x="836" y="565"/>
                      </a:lnTo>
                      <a:lnTo>
                        <a:pt x="838" y="561"/>
                      </a:lnTo>
                      <a:lnTo>
                        <a:pt x="834" y="556"/>
                      </a:lnTo>
                      <a:lnTo>
                        <a:pt x="840" y="551"/>
                      </a:lnTo>
                      <a:lnTo>
                        <a:pt x="844" y="559"/>
                      </a:lnTo>
                      <a:lnTo>
                        <a:pt x="843" y="561"/>
                      </a:lnTo>
                      <a:lnTo>
                        <a:pt x="845" y="564"/>
                      </a:lnTo>
                      <a:lnTo>
                        <a:pt x="840" y="573"/>
                      </a:lnTo>
                      <a:lnTo>
                        <a:pt x="843" y="581"/>
                      </a:lnTo>
                      <a:lnTo>
                        <a:pt x="848" y="576"/>
                      </a:lnTo>
                      <a:lnTo>
                        <a:pt x="849" y="579"/>
                      </a:lnTo>
                      <a:lnTo>
                        <a:pt x="854" y="578"/>
                      </a:lnTo>
                      <a:lnTo>
                        <a:pt x="861" y="583"/>
                      </a:lnTo>
                      <a:lnTo>
                        <a:pt x="865" y="579"/>
                      </a:lnTo>
                      <a:lnTo>
                        <a:pt x="868" y="581"/>
                      </a:lnTo>
                      <a:lnTo>
                        <a:pt x="874" y="556"/>
                      </a:lnTo>
                      <a:lnTo>
                        <a:pt x="883" y="553"/>
                      </a:lnTo>
                      <a:lnTo>
                        <a:pt x="885" y="545"/>
                      </a:lnTo>
                      <a:lnTo>
                        <a:pt x="884" y="542"/>
                      </a:lnTo>
                      <a:lnTo>
                        <a:pt x="877" y="543"/>
                      </a:lnTo>
                      <a:lnTo>
                        <a:pt x="882" y="538"/>
                      </a:lnTo>
                      <a:lnTo>
                        <a:pt x="885" y="531"/>
                      </a:lnTo>
                      <a:lnTo>
                        <a:pt x="882" y="528"/>
                      </a:lnTo>
                      <a:lnTo>
                        <a:pt x="880" y="517"/>
                      </a:lnTo>
                      <a:lnTo>
                        <a:pt x="887" y="501"/>
                      </a:lnTo>
                      <a:lnTo>
                        <a:pt x="880" y="494"/>
                      </a:lnTo>
                      <a:lnTo>
                        <a:pt x="872" y="488"/>
                      </a:lnTo>
                      <a:lnTo>
                        <a:pt x="868" y="469"/>
                      </a:lnTo>
                      <a:lnTo>
                        <a:pt x="862" y="475"/>
                      </a:lnTo>
                      <a:lnTo>
                        <a:pt x="857" y="476"/>
                      </a:lnTo>
                      <a:lnTo>
                        <a:pt x="851" y="445"/>
                      </a:lnTo>
                      <a:lnTo>
                        <a:pt x="848" y="446"/>
                      </a:lnTo>
                      <a:lnTo>
                        <a:pt x="848" y="442"/>
                      </a:lnTo>
                      <a:lnTo>
                        <a:pt x="845" y="446"/>
                      </a:lnTo>
                      <a:lnTo>
                        <a:pt x="833" y="425"/>
                      </a:lnTo>
                      <a:lnTo>
                        <a:pt x="826" y="440"/>
                      </a:lnTo>
                      <a:lnTo>
                        <a:pt x="820" y="436"/>
                      </a:lnTo>
                      <a:lnTo>
                        <a:pt x="821" y="424"/>
                      </a:lnTo>
                      <a:lnTo>
                        <a:pt x="827" y="425"/>
                      </a:lnTo>
                      <a:lnTo>
                        <a:pt x="831" y="393"/>
                      </a:lnTo>
                      <a:lnTo>
                        <a:pt x="819" y="378"/>
                      </a:lnTo>
                      <a:lnTo>
                        <a:pt x="822" y="367"/>
                      </a:lnTo>
                      <a:lnTo>
                        <a:pt x="831" y="370"/>
                      </a:lnTo>
                      <a:lnTo>
                        <a:pt x="838" y="359"/>
                      </a:lnTo>
                      <a:lnTo>
                        <a:pt x="844" y="367"/>
                      </a:lnTo>
                      <a:lnTo>
                        <a:pt x="851" y="367"/>
                      </a:lnTo>
                      <a:lnTo>
                        <a:pt x="861" y="355"/>
                      </a:lnTo>
                      <a:lnTo>
                        <a:pt x="872" y="353"/>
                      </a:lnTo>
                      <a:lnTo>
                        <a:pt x="871" y="361"/>
                      </a:lnTo>
                      <a:lnTo>
                        <a:pt x="874" y="365"/>
                      </a:lnTo>
                      <a:lnTo>
                        <a:pt x="888" y="356"/>
                      </a:lnTo>
                      <a:lnTo>
                        <a:pt x="893" y="366"/>
                      </a:lnTo>
                      <a:lnTo>
                        <a:pt x="903" y="353"/>
                      </a:lnTo>
                      <a:lnTo>
                        <a:pt x="907" y="353"/>
                      </a:lnTo>
                      <a:lnTo>
                        <a:pt x="920" y="337"/>
                      </a:lnTo>
                      <a:lnTo>
                        <a:pt x="940" y="332"/>
                      </a:lnTo>
                      <a:lnTo>
                        <a:pt x="945" y="341"/>
                      </a:lnTo>
                      <a:lnTo>
                        <a:pt x="952" y="322"/>
                      </a:lnTo>
                      <a:lnTo>
                        <a:pt x="948" y="313"/>
                      </a:lnTo>
                      <a:lnTo>
                        <a:pt x="954" y="309"/>
                      </a:lnTo>
                      <a:lnTo>
                        <a:pt x="951" y="286"/>
                      </a:lnTo>
                      <a:lnTo>
                        <a:pt x="936" y="277"/>
                      </a:lnTo>
                      <a:lnTo>
                        <a:pt x="939" y="274"/>
                      </a:lnTo>
                      <a:lnTo>
                        <a:pt x="920" y="271"/>
                      </a:lnTo>
                      <a:lnTo>
                        <a:pt x="919" y="257"/>
                      </a:lnTo>
                      <a:lnTo>
                        <a:pt x="906" y="254"/>
                      </a:lnTo>
                      <a:lnTo>
                        <a:pt x="888" y="256"/>
                      </a:lnTo>
                      <a:lnTo>
                        <a:pt x="885" y="251"/>
                      </a:lnTo>
                      <a:lnTo>
                        <a:pt x="887" y="246"/>
                      </a:lnTo>
                      <a:lnTo>
                        <a:pt x="882" y="246"/>
                      </a:lnTo>
                      <a:lnTo>
                        <a:pt x="879" y="241"/>
                      </a:lnTo>
                      <a:lnTo>
                        <a:pt x="866" y="230"/>
                      </a:lnTo>
                      <a:lnTo>
                        <a:pt x="856" y="228"/>
                      </a:lnTo>
                      <a:lnTo>
                        <a:pt x="830" y="210"/>
                      </a:lnTo>
                      <a:lnTo>
                        <a:pt x="826" y="202"/>
                      </a:lnTo>
                      <a:lnTo>
                        <a:pt x="815" y="206"/>
                      </a:lnTo>
                      <a:lnTo>
                        <a:pt x="809" y="202"/>
                      </a:lnTo>
                      <a:lnTo>
                        <a:pt x="806" y="206"/>
                      </a:lnTo>
                      <a:lnTo>
                        <a:pt x="791" y="207"/>
                      </a:lnTo>
                      <a:lnTo>
                        <a:pt x="788" y="214"/>
                      </a:lnTo>
                      <a:lnTo>
                        <a:pt x="782" y="208"/>
                      </a:lnTo>
                      <a:lnTo>
                        <a:pt x="777" y="208"/>
                      </a:lnTo>
                      <a:lnTo>
                        <a:pt x="771" y="197"/>
                      </a:lnTo>
                      <a:lnTo>
                        <a:pt x="768" y="197"/>
                      </a:lnTo>
                      <a:lnTo>
                        <a:pt x="764" y="191"/>
                      </a:lnTo>
                      <a:lnTo>
                        <a:pt x="750" y="189"/>
                      </a:lnTo>
                      <a:lnTo>
                        <a:pt x="743" y="177"/>
                      </a:lnTo>
                      <a:lnTo>
                        <a:pt x="735" y="189"/>
                      </a:lnTo>
                      <a:lnTo>
                        <a:pt x="725" y="183"/>
                      </a:lnTo>
                      <a:lnTo>
                        <a:pt x="719" y="161"/>
                      </a:lnTo>
                      <a:lnTo>
                        <a:pt x="699" y="161"/>
                      </a:lnTo>
                      <a:lnTo>
                        <a:pt x="699" y="159"/>
                      </a:lnTo>
                      <a:lnTo>
                        <a:pt x="684" y="165"/>
                      </a:lnTo>
                      <a:lnTo>
                        <a:pt x="673" y="166"/>
                      </a:lnTo>
                      <a:lnTo>
                        <a:pt x="672" y="170"/>
                      </a:lnTo>
                      <a:lnTo>
                        <a:pt x="665" y="164"/>
                      </a:lnTo>
                      <a:lnTo>
                        <a:pt x="651" y="160"/>
                      </a:lnTo>
                      <a:lnTo>
                        <a:pt x="645" y="155"/>
                      </a:lnTo>
                      <a:lnTo>
                        <a:pt x="644" y="145"/>
                      </a:lnTo>
                      <a:lnTo>
                        <a:pt x="642" y="148"/>
                      </a:lnTo>
                      <a:lnTo>
                        <a:pt x="628" y="149"/>
                      </a:lnTo>
                      <a:lnTo>
                        <a:pt x="626" y="155"/>
                      </a:lnTo>
                      <a:lnTo>
                        <a:pt x="620" y="155"/>
                      </a:lnTo>
                      <a:lnTo>
                        <a:pt x="613" y="160"/>
                      </a:lnTo>
                      <a:lnTo>
                        <a:pt x="600" y="154"/>
                      </a:lnTo>
                      <a:lnTo>
                        <a:pt x="599" y="155"/>
                      </a:lnTo>
                      <a:lnTo>
                        <a:pt x="577" y="160"/>
                      </a:lnTo>
                      <a:lnTo>
                        <a:pt x="569" y="165"/>
                      </a:lnTo>
                      <a:lnTo>
                        <a:pt x="563" y="159"/>
                      </a:lnTo>
                      <a:lnTo>
                        <a:pt x="558" y="166"/>
                      </a:lnTo>
                      <a:lnTo>
                        <a:pt x="554" y="161"/>
                      </a:lnTo>
                      <a:lnTo>
                        <a:pt x="540" y="159"/>
                      </a:lnTo>
                      <a:lnTo>
                        <a:pt x="536" y="154"/>
                      </a:lnTo>
                      <a:lnTo>
                        <a:pt x="525" y="150"/>
                      </a:lnTo>
                      <a:lnTo>
                        <a:pt x="514" y="141"/>
                      </a:lnTo>
                      <a:lnTo>
                        <a:pt x="517" y="98"/>
                      </a:lnTo>
                      <a:lnTo>
                        <a:pt x="524" y="98"/>
                      </a:lnTo>
                      <a:lnTo>
                        <a:pt x="524" y="96"/>
                      </a:lnTo>
                      <a:lnTo>
                        <a:pt x="517" y="96"/>
                      </a:lnTo>
                      <a:lnTo>
                        <a:pt x="508" y="86"/>
                      </a:lnTo>
                      <a:lnTo>
                        <a:pt x="507" y="73"/>
                      </a:lnTo>
                      <a:lnTo>
                        <a:pt x="502" y="65"/>
                      </a:lnTo>
                      <a:lnTo>
                        <a:pt x="499" y="63"/>
                      </a:lnTo>
                      <a:lnTo>
                        <a:pt x="477" y="64"/>
                      </a:lnTo>
                      <a:lnTo>
                        <a:pt x="467" y="59"/>
                      </a:lnTo>
                      <a:lnTo>
                        <a:pt x="461" y="63"/>
                      </a:lnTo>
                      <a:lnTo>
                        <a:pt x="460" y="50"/>
                      </a:lnTo>
                      <a:lnTo>
                        <a:pt x="450" y="54"/>
                      </a:lnTo>
                      <a:lnTo>
                        <a:pt x="437" y="50"/>
                      </a:lnTo>
                      <a:lnTo>
                        <a:pt x="434" y="46"/>
                      </a:lnTo>
                      <a:lnTo>
                        <a:pt x="436" y="40"/>
                      </a:lnTo>
                      <a:lnTo>
                        <a:pt x="433" y="36"/>
                      </a:lnTo>
                      <a:lnTo>
                        <a:pt x="432" y="27"/>
                      </a:lnTo>
                      <a:lnTo>
                        <a:pt x="434" y="22"/>
                      </a:lnTo>
                      <a:lnTo>
                        <a:pt x="432" y="14"/>
                      </a:lnTo>
                      <a:lnTo>
                        <a:pt x="423" y="12"/>
                      </a:lnTo>
                      <a:lnTo>
                        <a:pt x="421" y="4"/>
                      </a:lnTo>
                      <a:lnTo>
                        <a:pt x="417" y="1"/>
                      </a:lnTo>
                      <a:lnTo>
                        <a:pt x="414" y="4"/>
                      </a:lnTo>
                      <a:lnTo>
                        <a:pt x="405" y="4"/>
                      </a:lnTo>
                      <a:lnTo>
                        <a:pt x="394" y="16"/>
                      </a:lnTo>
                      <a:lnTo>
                        <a:pt x="398" y="21"/>
                      </a:lnTo>
                      <a:lnTo>
                        <a:pt x="382" y="19"/>
                      </a:lnTo>
                      <a:lnTo>
                        <a:pt x="379" y="25"/>
                      </a:lnTo>
                      <a:lnTo>
                        <a:pt x="369" y="30"/>
                      </a:lnTo>
                      <a:lnTo>
                        <a:pt x="369" y="29"/>
                      </a:lnTo>
                      <a:lnTo>
                        <a:pt x="366" y="30"/>
                      </a:lnTo>
                      <a:lnTo>
                        <a:pt x="362" y="29"/>
                      </a:lnTo>
                      <a:lnTo>
                        <a:pt x="359" y="30"/>
                      </a:lnTo>
                      <a:lnTo>
                        <a:pt x="368" y="42"/>
                      </a:lnTo>
                      <a:lnTo>
                        <a:pt x="365" y="46"/>
                      </a:lnTo>
                      <a:lnTo>
                        <a:pt x="371" y="48"/>
                      </a:lnTo>
                      <a:lnTo>
                        <a:pt x="370" y="53"/>
                      </a:lnTo>
                      <a:lnTo>
                        <a:pt x="371" y="52"/>
                      </a:lnTo>
                      <a:lnTo>
                        <a:pt x="373" y="63"/>
                      </a:lnTo>
                      <a:lnTo>
                        <a:pt x="381" y="70"/>
                      </a:lnTo>
                      <a:lnTo>
                        <a:pt x="382" y="77"/>
                      </a:lnTo>
                      <a:lnTo>
                        <a:pt x="373" y="84"/>
                      </a:lnTo>
                      <a:lnTo>
                        <a:pt x="365" y="81"/>
                      </a:lnTo>
                      <a:lnTo>
                        <a:pt x="358" y="90"/>
                      </a:lnTo>
                      <a:lnTo>
                        <a:pt x="356" y="102"/>
                      </a:lnTo>
                      <a:lnTo>
                        <a:pt x="352" y="98"/>
                      </a:lnTo>
                      <a:lnTo>
                        <a:pt x="335" y="107"/>
                      </a:lnTo>
                      <a:lnTo>
                        <a:pt x="331" y="93"/>
                      </a:lnTo>
                      <a:lnTo>
                        <a:pt x="341" y="77"/>
                      </a:lnTo>
                      <a:lnTo>
                        <a:pt x="340" y="67"/>
                      </a:lnTo>
                      <a:lnTo>
                        <a:pt x="333" y="61"/>
                      </a:lnTo>
                      <a:lnTo>
                        <a:pt x="333" y="68"/>
                      </a:lnTo>
                      <a:lnTo>
                        <a:pt x="320" y="71"/>
                      </a:lnTo>
                      <a:lnTo>
                        <a:pt x="313" y="57"/>
                      </a:lnTo>
                      <a:lnTo>
                        <a:pt x="313" y="52"/>
                      </a:lnTo>
                      <a:lnTo>
                        <a:pt x="311" y="51"/>
                      </a:lnTo>
                      <a:lnTo>
                        <a:pt x="296" y="56"/>
                      </a:lnTo>
                      <a:lnTo>
                        <a:pt x="290" y="52"/>
                      </a:lnTo>
                      <a:lnTo>
                        <a:pt x="285" y="53"/>
                      </a:lnTo>
                      <a:lnTo>
                        <a:pt x="285" y="36"/>
                      </a:lnTo>
                      <a:lnTo>
                        <a:pt x="276" y="31"/>
                      </a:lnTo>
                      <a:lnTo>
                        <a:pt x="273" y="23"/>
                      </a:lnTo>
                      <a:lnTo>
                        <a:pt x="269" y="22"/>
                      </a:lnTo>
                      <a:lnTo>
                        <a:pt x="265" y="33"/>
                      </a:lnTo>
                      <a:lnTo>
                        <a:pt x="256" y="30"/>
                      </a:lnTo>
                      <a:lnTo>
                        <a:pt x="248" y="29"/>
                      </a:lnTo>
                      <a:lnTo>
                        <a:pt x="232" y="34"/>
                      </a:lnTo>
                      <a:lnTo>
                        <a:pt x="238" y="51"/>
                      </a:lnTo>
                      <a:lnTo>
                        <a:pt x="234" y="56"/>
                      </a:lnTo>
                      <a:lnTo>
                        <a:pt x="228" y="50"/>
                      </a:lnTo>
                      <a:lnTo>
                        <a:pt x="225" y="50"/>
                      </a:lnTo>
                      <a:lnTo>
                        <a:pt x="223" y="63"/>
                      </a:lnTo>
                      <a:lnTo>
                        <a:pt x="240" y="90"/>
                      </a:lnTo>
                      <a:lnTo>
                        <a:pt x="245" y="96"/>
                      </a:lnTo>
                      <a:lnTo>
                        <a:pt x="250" y="97"/>
                      </a:lnTo>
                      <a:lnTo>
                        <a:pt x="255" y="103"/>
                      </a:lnTo>
                      <a:lnTo>
                        <a:pt x="261" y="102"/>
                      </a:lnTo>
                      <a:lnTo>
                        <a:pt x="273" y="94"/>
                      </a:lnTo>
                      <a:lnTo>
                        <a:pt x="279" y="96"/>
                      </a:lnTo>
                      <a:lnTo>
                        <a:pt x="280" y="125"/>
                      </a:lnTo>
                      <a:lnTo>
                        <a:pt x="284" y="127"/>
                      </a:lnTo>
                      <a:lnTo>
                        <a:pt x="284" y="139"/>
                      </a:lnTo>
                      <a:lnTo>
                        <a:pt x="279" y="145"/>
                      </a:lnTo>
                      <a:lnTo>
                        <a:pt x="266" y="149"/>
                      </a:lnTo>
                      <a:lnTo>
                        <a:pt x="244" y="141"/>
                      </a:lnTo>
                      <a:lnTo>
                        <a:pt x="239" y="159"/>
                      </a:lnTo>
                      <a:lnTo>
                        <a:pt x="232" y="165"/>
                      </a:lnTo>
                      <a:lnTo>
                        <a:pt x="227" y="165"/>
                      </a:lnTo>
                      <a:lnTo>
                        <a:pt x="225" y="160"/>
                      </a:lnTo>
                      <a:lnTo>
                        <a:pt x="231" y="151"/>
                      </a:lnTo>
                      <a:lnTo>
                        <a:pt x="234" y="150"/>
                      </a:lnTo>
                      <a:lnTo>
                        <a:pt x="222" y="133"/>
                      </a:lnTo>
                      <a:lnTo>
                        <a:pt x="211" y="134"/>
                      </a:lnTo>
                      <a:lnTo>
                        <a:pt x="206" y="143"/>
                      </a:lnTo>
                      <a:lnTo>
                        <a:pt x="199" y="139"/>
                      </a:lnTo>
                      <a:lnTo>
                        <a:pt x="203" y="124"/>
                      </a:lnTo>
                      <a:lnTo>
                        <a:pt x="187" y="103"/>
                      </a:lnTo>
                      <a:lnTo>
                        <a:pt x="182" y="111"/>
                      </a:lnTo>
                      <a:lnTo>
                        <a:pt x="177" y="113"/>
                      </a:lnTo>
                      <a:lnTo>
                        <a:pt x="185" y="133"/>
                      </a:lnTo>
                      <a:lnTo>
                        <a:pt x="176" y="122"/>
                      </a:lnTo>
                      <a:lnTo>
                        <a:pt x="175" y="130"/>
                      </a:lnTo>
                      <a:lnTo>
                        <a:pt x="139" y="114"/>
                      </a:lnTo>
                      <a:lnTo>
                        <a:pt x="134" y="98"/>
                      </a:lnTo>
                      <a:lnTo>
                        <a:pt x="118" y="92"/>
                      </a:lnTo>
                      <a:lnTo>
                        <a:pt x="113" y="88"/>
                      </a:lnTo>
                      <a:lnTo>
                        <a:pt x="100" y="37"/>
                      </a:lnTo>
                      <a:lnTo>
                        <a:pt x="95" y="29"/>
                      </a:lnTo>
                      <a:lnTo>
                        <a:pt x="86" y="19"/>
                      </a:lnTo>
                      <a:lnTo>
                        <a:pt x="77" y="22"/>
                      </a:lnTo>
                      <a:lnTo>
                        <a:pt x="73" y="21"/>
                      </a:lnTo>
                      <a:lnTo>
                        <a:pt x="74" y="13"/>
                      </a:lnTo>
                      <a:lnTo>
                        <a:pt x="71" y="11"/>
                      </a:lnTo>
                      <a:lnTo>
                        <a:pt x="57" y="8"/>
                      </a:ln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8" y="6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7" y="6"/>
                      </a:lnTo>
                      <a:lnTo>
                        <a:pt x="10" y="1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4" name="Freeform 228"/>
                <p:cNvSpPr>
                  <a:spLocks noChangeAspect="1"/>
                </p:cNvSpPr>
                <p:nvPr/>
              </p:nvSpPr>
              <p:spPr bwMode="auto">
                <a:xfrm>
                  <a:off x="3727866" y="4587126"/>
                  <a:ext cx="1202393" cy="1287474"/>
                </a:xfrm>
                <a:custGeom>
                  <a:avLst/>
                  <a:gdLst>
                    <a:gd name="T0" fmla="*/ 49786 w 700"/>
                    <a:gd name="T1" fmla="*/ 801692 h 758"/>
                    <a:gd name="T2" fmla="*/ 149359 w 700"/>
                    <a:gd name="T3" fmla="*/ 793199 h 758"/>
                    <a:gd name="T4" fmla="*/ 169960 w 700"/>
                    <a:gd name="T5" fmla="*/ 808486 h 758"/>
                    <a:gd name="T6" fmla="*/ 173394 w 700"/>
                    <a:gd name="T7" fmla="*/ 847551 h 758"/>
                    <a:gd name="T8" fmla="*/ 185411 w 700"/>
                    <a:gd name="T9" fmla="*/ 903602 h 758"/>
                    <a:gd name="T10" fmla="*/ 206012 w 700"/>
                    <a:gd name="T11" fmla="*/ 956256 h 758"/>
                    <a:gd name="T12" fmla="*/ 266099 w 700"/>
                    <a:gd name="T13" fmla="*/ 983432 h 758"/>
                    <a:gd name="T14" fmla="*/ 233481 w 700"/>
                    <a:gd name="T15" fmla="*/ 1019100 h 758"/>
                    <a:gd name="T16" fmla="*/ 206012 w 700"/>
                    <a:gd name="T17" fmla="*/ 1100628 h 758"/>
                    <a:gd name="T18" fmla="*/ 274683 w 700"/>
                    <a:gd name="T19" fmla="*/ 1122709 h 758"/>
                    <a:gd name="T20" fmla="*/ 314169 w 700"/>
                    <a:gd name="T21" fmla="*/ 1148186 h 758"/>
                    <a:gd name="T22" fmla="*/ 333053 w 700"/>
                    <a:gd name="T23" fmla="*/ 1195744 h 758"/>
                    <a:gd name="T24" fmla="*/ 379406 w 700"/>
                    <a:gd name="T25" fmla="*/ 1224619 h 758"/>
                    <a:gd name="T26" fmla="*/ 439493 w 700"/>
                    <a:gd name="T27" fmla="*/ 1195744 h 758"/>
                    <a:gd name="T28" fmla="*/ 485846 w 700"/>
                    <a:gd name="T29" fmla="*/ 1217825 h 758"/>
                    <a:gd name="T30" fmla="*/ 497863 w 700"/>
                    <a:gd name="T31" fmla="*/ 1277272 h 758"/>
                    <a:gd name="T32" fmla="*/ 561383 w 700"/>
                    <a:gd name="T33" fmla="*/ 1287463 h 758"/>
                    <a:gd name="T34" fmla="*/ 559667 w 700"/>
                    <a:gd name="T35" fmla="*/ 1234810 h 758"/>
                    <a:gd name="T36" fmla="*/ 568250 w 700"/>
                    <a:gd name="T37" fmla="*/ 1180458 h 758"/>
                    <a:gd name="T38" fmla="*/ 545932 w 700"/>
                    <a:gd name="T39" fmla="*/ 1131201 h 758"/>
                    <a:gd name="T40" fmla="*/ 566534 w 700"/>
                    <a:gd name="T41" fmla="*/ 1080246 h 758"/>
                    <a:gd name="T42" fmla="*/ 611170 w 700"/>
                    <a:gd name="T43" fmla="*/ 1087040 h 758"/>
                    <a:gd name="T44" fmla="*/ 659239 w 700"/>
                    <a:gd name="T45" fmla="*/ 1068357 h 758"/>
                    <a:gd name="T46" fmla="*/ 707309 w 700"/>
                    <a:gd name="T47" fmla="*/ 1053070 h 758"/>
                    <a:gd name="T48" fmla="*/ 757095 w 700"/>
                    <a:gd name="T49" fmla="*/ 1088739 h 758"/>
                    <a:gd name="T50" fmla="*/ 794864 w 700"/>
                    <a:gd name="T51" fmla="*/ 1044578 h 758"/>
                    <a:gd name="T52" fmla="*/ 829199 w 700"/>
                    <a:gd name="T53" fmla="*/ 1059864 h 758"/>
                    <a:gd name="T54" fmla="*/ 894437 w 700"/>
                    <a:gd name="T55" fmla="*/ 1059864 h 758"/>
                    <a:gd name="T56" fmla="*/ 971691 w 700"/>
                    <a:gd name="T57" fmla="*/ 1042879 h 758"/>
                    <a:gd name="T58" fmla="*/ 1028344 w 700"/>
                    <a:gd name="T59" fmla="*/ 990226 h 758"/>
                    <a:gd name="T60" fmla="*/ 1103882 w 700"/>
                    <a:gd name="T61" fmla="*/ 991924 h 758"/>
                    <a:gd name="T62" fmla="*/ 1160536 w 700"/>
                    <a:gd name="T63" fmla="*/ 864536 h 758"/>
                    <a:gd name="T64" fmla="*/ 1066113 w 700"/>
                    <a:gd name="T65" fmla="*/ 816978 h 758"/>
                    <a:gd name="T66" fmla="*/ 978558 w 700"/>
                    <a:gd name="T67" fmla="*/ 750737 h 758"/>
                    <a:gd name="T68" fmla="*/ 997443 w 700"/>
                    <a:gd name="T69" fmla="*/ 664113 h 758"/>
                    <a:gd name="T70" fmla="*/ 971691 w 700"/>
                    <a:gd name="T71" fmla="*/ 572395 h 758"/>
                    <a:gd name="T72" fmla="*/ 966541 w 700"/>
                    <a:gd name="T73" fmla="*/ 451801 h 758"/>
                    <a:gd name="T74" fmla="*/ 915038 w 700"/>
                    <a:gd name="T75" fmla="*/ 322715 h 758"/>
                    <a:gd name="T76" fmla="*/ 1057529 w 700"/>
                    <a:gd name="T77" fmla="*/ 336303 h 758"/>
                    <a:gd name="T78" fmla="*/ 1086715 w 700"/>
                    <a:gd name="T79" fmla="*/ 237790 h 758"/>
                    <a:gd name="T80" fmla="*/ 983708 w 700"/>
                    <a:gd name="T81" fmla="*/ 205518 h 758"/>
                    <a:gd name="T82" fmla="*/ 942506 w 700"/>
                    <a:gd name="T83" fmla="*/ 135880 h 758"/>
                    <a:gd name="T84" fmla="*/ 853234 w 700"/>
                    <a:gd name="T85" fmla="*/ 227599 h 758"/>
                    <a:gd name="T86" fmla="*/ 774263 w 700"/>
                    <a:gd name="T87" fmla="*/ 326112 h 758"/>
                    <a:gd name="T88" fmla="*/ 630054 w 700"/>
                    <a:gd name="T89" fmla="*/ 514646 h 758"/>
                    <a:gd name="T90" fmla="*/ 551083 w 700"/>
                    <a:gd name="T91" fmla="*/ 385559 h 758"/>
                    <a:gd name="T92" fmla="*/ 492713 w 700"/>
                    <a:gd name="T93" fmla="*/ 254775 h 758"/>
                    <a:gd name="T94" fmla="*/ 412024 w 700"/>
                    <a:gd name="T95" fmla="*/ 171548 h 758"/>
                    <a:gd name="T96" fmla="*/ 363955 w 700"/>
                    <a:gd name="T97" fmla="*/ 79830 h 758"/>
                    <a:gd name="T98" fmla="*/ 286700 w 700"/>
                    <a:gd name="T99" fmla="*/ 127388 h 758"/>
                    <a:gd name="T100" fmla="*/ 226613 w 700"/>
                    <a:gd name="T101" fmla="*/ 69639 h 758"/>
                    <a:gd name="T102" fmla="*/ 159659 w 700"/>
                    <a:gd name="T103" fmla="*/ 139277 h 758"/>
                    <a:gd name="T104" fmla="*/ 149359 w 700"/>
                    <a:gd name="T105" fmla="*/ 222504 h 758"/>
                    <a:gd name="T106" fmla="*/ 207729 w 700"/>
                    <a:gd name="T107" fmla="*/ 266665 h 758"/>
                    <a:gd name="T108" fmla="*/ 209446 w 700"/>
                    <a:gd name="T109" fmla="*/ 371971 h 758"/>
                    <a:gd name="T110" fmla="*/ 193995 w 700"/>
                    <a:gd name="T111" fmla="*/ 477279 h 758"/>
                    <a:gd name="T112" fmla="*/ 173394 w 700"/>
                    <a:gd name="T113" fmla="*/ 526535 h 758"/>
                    <a:gd name="T114" fmla="*/ 109873 w 700"/>
                    <a:gd name="T115" fmla="*/ 550314 h 758"/>
                    <a:gd name="T116" fmla="*/ 51503 w 700"/>
                    <a:gd name="T117" fmla="*/ 623350 h 758"/>
                    <a:gd name="T118" fmla="*/ 12017 w 700"/>
                    <a:gd name="T119" fmla="*/ 713370 h 758"/>
                    <a:gd name="T120" fmla="*/ 32619 w 700"/>
                    <a:gd name="T121" fmla="*/ 771119 h 75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00"/>
                    <a:gd name="T184" fmla="*/ 0 h 758"/>
                    <a:gd name="T185" fmla="*/ 700 w 700"/>
                    <a:gd name="T186" fmla="*/ 758 h 75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00" h="758">
                      <a:moveTo>
                        <a:pt x="0" y="474"/>
                      </a:moveTo>
                      <a:lnTo>
                        <a:pt x="7" y="481"/>
                      </a:lnTo>
                      <a:lnTo>
                        <a:pt x="10" y="482"/>
                      </a:lnTo>
                      <a:lnTo>
                        <a:pt x="12" y="481"/>
                      </a:lnTo>
                      <a:lnTo>
                        <a:pt x="13" y="481"/>
                      </a:lnTo>
                      <a:lnTo>
                        <a:pt x="16" y="478"/>
                      </a:lnTo>
                      <a:lnTo>
                        <a:pt x="18" y="478"/>
                      </a:lnTo>
                      <a:lnTo>
                        <a:pt x="21" y="475"/>
                      </a:lnTo>
                      <a:lnTo>
                        <a:pt x="22" y="476"/>
                      </a:lnTo>
                      <a:lnTo>
                        <a:pt x="26" y="475"/>
                      </a:lnTo>
                      <a:lnTo>
                        <a:pt x="27" y="474"/>
                      </a:lnTo>
                      <a:lnTo>
                        <a:pt x="29" y="472"/>
                      </a:lnTo>
                      <a:lnTo>
                        <a:pt x="28" y="470"/>
                      </a:lnTo>
                      <a:lnTo>
                        <a:pt x="34" y="470"/>
                      </a:lnTo>
                      <a:lnTo>
                        <a:pt x="41" y="466"/>
                      </a:lnTo>
                      <a:lnTo>
                        <a:pt x="50" y="464"/>
                      </a:lnTo>
                      <a:lnTo>
                        <a:pt x="53" y="464"/>
                      </a:lnTo>
                      <a:lnTo>
                        <a:pt x="57" y="463"/>
                      </a:lnTo>
                      <a:lnTo>
                        <a:pt x="64" y="465"/>
                      </a:lnTo>
                      <a:lnTo>
                        <a:pt x="68" y="465"/>
                      </a:lnTo>
                      <a:lnTo>
                        <a:pt x="73" y="464"/>
                      </a:lnTo>
                      <a:lnTo>
                        <a:pt x="82" y="464"/>
                      </a:lnTo>
                      <a:lnTo>
                        <a:pt x="86" y="467"/>
                      </a:lnTo>
                      <a:lnTo>
                        <a:pt x="87" y="467"/>
                      </a:lnTo>
                      <a:lnTo>
                        <a:pt x="90" y="466"/>
                      </a:lnTo>
                      <a:lnTo>
                        <a:pt x="93" y="467"/>
                      </a:lnTo>
                      <a:lnTo>
                        <a:pt x="96" y="466"/>
                      </a:lnTo>
                      <a:lnTo>
                        <a:pt x="102" y="466"/>
                      </a:lnTo>
                      <a:lnTo>
                        <a:pt x="107" y="466"/>
                      </a:lnTo>
                      <a:lnTo>
                        <a:pt x="110" y="464"/>
                      </a:lnTo>
                      <a:lnTo>
                        <a:pt x="110" y="469"/>
                      </a:lnTo>
                      <a:lnTo>
                        <a:pt x="109" y="471"/>
                      </a:lnTo>
                      <a:lnTo>
                        <a:pt x="106" y="474"/>
                      </a:lnTo>
                      <a:lnTo>
                        <a:pt x="103" y="474"/>
                      </a:lnTo>
                      <a:lnTo>
                        <a:pt x="102" y="475"/>
                      </a:lnTo>
                      <a:lnTo>
                        <a:pt x="99" y="476"/>
                      </a:lnTo>
                      <a:lnTo>
                        <a:pt x="99" y="477"/>
                      </a:lnTo>
                      <a:lnTo>
                        <a:pt x="97" y="480"/>
                      </a:lnTo>
                      <a:lnTo>
                        <a:pt x="93" y="480"/>
                      </a:lnTo>
                      <a:lnTo>
                        <a:pt x="92" y="481"/>
                      </a:lnTo>
                      <a:lnTo>
                        <a:pt x="95" y="483"/>
                      </a:lnTo>
                      <a:lnTo>
                        <a:pt x="93" y="484"/>
                      </a:lnTo>
                      <a:lnTo>
                        <a:pt x="93" y="493"/>
                      </a:lnTo>
                      <a:lnTo>
                        <a:pt x="91" y="494"/>
                      </a:lnTo>
                      <a:lnTo>
                        <a:pt x="93" y="497"/>
                      </a:lnTo>
                      <a:lnTo>
                        <a:pt x="97" y="497"/>
                      </a:lnTo>
                      <a:lnTo>
                        <a:pt x="97" y="498"/>
                      </a:lnTo>
                      <a:lnTo>
                        <a:pt x="101" y="499"/>
                      </a:lnTo>
                      <a:lnTo>
                        <a:pt x="103" y="501"/>
                      </a:lnTo>
                      <a:lnTo>
                        <a:pt x="102" y="506"/>
                      </a:lnTo>
                      <a:lnTo>
                        <a:pt x="104" y="507"/>
                      </a:lnTo>
                      <a:lnTo>
                        <a:pt x="104" y="511"/>
                      </a:lnTo>
                      <a:lnTo>
                        <a:pt x="107" y="514"/>
                      </a:lnTo>
                      <a:lnTo>
                        <a:pt x="106" y="516"/>
                      </a:lnTo>
                      <a:lnTo>
                        <a:pt x="102" y="518"/>
                      </a:lnTo>
                      <a:lnTo>
                        <a:pt x="99" y="520"/>
                      </a:lnTo>
                      <a:lnTo>
                        <a:pt x="101" y="527"/>
                      </a:lnTo>
                      <a:lnTo>
                        <a:pt x="104" y="526"/>
                      </a:lnTo>
                      <a:lnTo>
                        <a:pt x="106" y="527"/>
                      </a:lnTo>
                      <a:lnTo>
                        <a:pt x="108" y="532"/>
                      </a:lnTo>
                      <a:lnTo>
                        <a:pt x="108" y="538"/>
                      </a:lnTo>
                      <a:lnTo>
                        <a:pt x="104" y="540"/>
                      </a:lnTo>
                      <a:lnTo>
                        <a:pt x="108" y="540"/>
                      </a:lnTo>
                      <a:lnTo>
                        <a:pt x="108" y="544"/>
                      </a:lnTo>
                      <a:lnTo>
                        <a:pt x="103" y="552"/>
                      </a:lnTo>
                      <a:lnTo>
                        <a:pt x="108" y="554"/>
                      </a:lnTo>
                      <a:lnTo>
                        <a:pt x="109" y="555"/>
                      </a:lnTo>
                      <a:lnTo>
                        <a:pt x="115" y="556"/>
                      </a:lnTo>
                      <a:lnTo>
                        <a:pt x="116" y="556"/>
                      </a:lnTo>
                      <a:lnTo>
                        <a:pt x="115" y="558"/>
                      </a:lnTo>
                      <a:lnTo>
                        <a:pt x="116" y="560"/>
                      </a:lnTo>
                      <a:lnTo>
                        <a:pt x="120" y="563"/>
                      </a:lnTo>
                      <a:lnTo>
                        <a:pt x="125" y="562"/>
                      </a:lnTo>
                      <a:lnTo>
                        <a:pt x="129" y="564"/>
                      </a:lnTo>
                      <a:lnTo>
                        <a:pt x="132" y="562"/>
                      </a:lnTo>
                      <a:lnTo>
                        <a:pt x="136" y="563"/>
                      </a:lnTo>
                      <a:lnTo>
                        <a:pt x="138" y="562"/>
                      </a:lnTo>
                      <a:lnTo>
                        <a:pt x="141" y="561"/>
                      </a:lnTo>
                      <a:lnTo>
                        <a:pt x="143" y="563"/>
                      </a:lnTo>
                      <a:lnTo>
                        <a:pt x="147" y="566"/>
                      </a:lnTo>
                      <a:lnTo>
                        <a:pt x="150" y="566"/>
                      </a:lnTo>
                      <a:lnTo>
                        <a:pt x="154" y="568"/>
                      </a:lnTo>
                      <a:lnTo>
                        <a:pt x="153" y="574"/>
                      </a:lnTo>
                      <a:lnTo>
                        <a:pt x="155" y="579"/>
                      </a:lnTo>
                      <a:lnTo>
                        <a:pt x="156" y="581"/>
                      </a:lnTo>
                      <a:lnTo>
                        <a:pt x="154" y="584"/>
                      </a:lnTo>
                      <a:lnTo>
                        <a:pt x="152" y="583"/>
                      </a:lnTo>
                      <a:lnTo>
                        <a:pt x="148" y="581"/>
                      </a:lnTo>
                      <a:lnTo>
                        <a:pt x="147" y="579"/>
                      </a:lnTo>
                      <a:lnTo>
                        <a:pt x="146" y="583"/>
                      </a:lnTo>
                      <a:lnTo>
                        <a:pt x="147" y="587"/>
                      </a:lnTo>
                      <a:lnTo>
                        <a:pt x="141" y="591"/>
                      </a:lnTo>
                      <a:lnTo>
                        <a:pt x="141" y="595"/>
                      </a:lnTo>
                      <a:lnTo>
                        <a:pt x="135" y="596"/>
                      </a:lnTo>
                      <a:lnTo>
                        <a:pt x="135" y="598"/>
                      </a:lnTo>
                      <a:lnTo>
                        <a:pt x="136" y="600"/>
                      </a:lnTo>
                      <a:lnTo>
                        <a:pt x="137" y="604"/>
                      </a:lnTo>
                      <a:lnTo>
                        <a:pt x="138" y="609"/>
                      </a:lnTo>
                      <a:lnTo>
                        <a:pt x="139" y="613"/>
                      </a:lnTo>
                      <a:lnTo>
                        <a:pt x="137" y="617"/>
                      </a:lnTo>
                      <a:lnTo>
                        <a:pt x="138" y="620"/>
                      </a:lnTo>
                      <a:lnTo>
                        <a:pt x="130" y="627"/>
                      </a:lnTo>
                      <a:lnTo>
                        <a:pt x="126" y="630"/>
                      </a:lnTo>
                      <a:lnTo>
                        <a:pt x="129" y="631"/>
                      </a:lnTo>
                      <a:lnTo>
                        <a:pt x="125" y="638"/>
                      </a:lnTo>
                      <a:lnTo>
                        <a:pt x="124" y="641"/>
                      </a:lnTo>
                      <a:lnTo>
                        <a:pt x="119" y="647"/>
                      </a:lnTo>
                      <a:lnTo>
                        <a:pt x="120" y="648"/>
                      </a:lnTo>
                      <a:lnTo>
                        <a:pt x="118" y="648"/>
                      </a:lnTo>
                      <a:lnTo>
                        <a:pt x="122" y="654"/>
                      </a:lnTo>
                      <a:lnTo>
                        <a:pt x="127" y="654"/>
                      </a:lnTo>
                      <a:lnTo>
                        <a:pt x="131" y="657"/>
                      </a:lnTo>
                      <a:lnTo>
                        <a:pt x="137" y="657"/>
                      </a:lnTo>
                      <a:lnTo>
                        <a:pt x="143" y="653"/>
                      </a:lnTo>
                      <a:lnTo>
                        <a:pt x="147" y="657"/>
                      </a:lnTo>
                      <a:lnTo>
                        <a:pt x="149" y="657"/>
                      </a:lnTo>
                      <a:lnTo>
                        <a:pt x="153" y="657"/>
                      </a:lnTo>
                      <a:lnTo>
                        <a:pt x="155" y="658"/>
                      </a:lnTo>
                      <a:lnTo>
                        <a:pt x="158" y="658"/>
                      </a:lnTo>
                      <a:lnTo>
                        <a:pt x="160" y="661"/>
                      </a:lnTo>
                      <a:lnTo>
                        <a:pt x="161" y="664"/>
                      </a:lnTo>
                      <a:lnTo>
                        <a:pt x="166" y="661"/>
                      </a:lnTo>
                      <a:lnTo>
                        <a:pt x="167" y="663"/>
                      </a:lnTo>
                      <a:lnTo>
                        <a:pt x="170" y="664"/>
                      </a:lnTo>
                      <a:lnTo>
                        <a:pt x="172" y="666"/>
                      </a:lnTo>
                      <a:lnTo>
                        <a:pt x="175" y="666"/>
                      </a:lnTo>
                      <a:lnTo>
                        <a:pt x="175" y="663"/>
                      </a:lnTo>
                      <a:lnTo>
                        <a:pt x="177" y="663"/>
                      </a:lnTo>
                      <a:lnTo>
                        <a:pt x="183" y="665"/>
                      </a:lnTo>
                      <a:lnTo>
                        <a:pt x="182" y="667"/>
                      </a:lnTo>
                      <a:lnTo>
                        <a:pt x="184" y="671"/>
                      </a:lnTo>
                      <a:lnTo>
                        <a:pt x="183" y="676"/>
                      </a:lnTo>
                      <a:lnTo>
                        <a:pt x="181" y="678"/>
                      </a:lnTo>
                      <a:lnTo>
                        <a:pt x="181" y="681"/>
                      </a:lnTo>
                      <a:lnTo>
                        <a:pt x="179" y="682"/>
                      </a:lnTo>
                      <a:lnTo>
                        <a:pt x="179" y="687"/>
                      </a:lnTo>
                      <a:lnTo>
                        <a:pt x="181" y="691"/>
                      </a:lnTo>
                      <a:lnTo>
                        <a:pt x="182" y="695"/>
                      </a:lnTo>
                      <a:lnTo>
                        <a:pt x="186" y="698"/>
                      </a:lnTo>
                      <a:lnTo>
                        <a:pt x="190" y="699"/>
                      </a:lnTo>
                      <a:lnTo>
                        <a:pt x="194" y="699"/>
                      </a:lnTo>
                      <a:lnTo>
                        <a:pt x="196" y="701"/>
                      </a:lnTo>
                      <a:lnTo>
                        <a:pt x="196" y="704"/>
                      </a:lnTo>
                      <a:lnTo>
                        <a:pt x="194" y="704"/>
                      </a:lnTo>
                      <a:lnTo>
                        <a:pt x="194" y="706"/>
                      </a:lnTo>
                      <a:lnTo>
                        <a:pt x="192" y="709"/>
                      </a:lnTo>
                      <a:lnTo>
                        <a:pt x="193" y="716"/>
                      </a:lnTo>
                      <a:lnTo>
                        <a:pt x="194" y="717"/>
                      </a:lnTo>
                      <a:lnTo>
                        <a:pt x="195" y="720"/>
                      </a:lnTo>
                      <a:lnTo>
                        <a:pt x="198" y="722"/>
                      </a:lnTo>
                      <a:lnTo>
                        <a:pt x="199" y="722"/>
                      </a:lnTo>
                      <a:lnTo>
                        <a:pt x="201" y="720"/>
                      </a:lnTo>
                      <a:lnTo>
                        <a:pt x="206" y="720"/>
                      </a:lnTo>
                      <a:lnTo>
                        <a:pt x="211" y="715"/>
                      </a:lnTo>
                      <a:lnTo>
                        <a:pt x="218" y="716"/>
                      </a:lnTo>
                      <a:lnTo>
                        <a:pt x="221" y="721"/>
                      </a:lnTo>
                      <a:lnTo>
                        <a:pt x="222" y="722"/>
                      </a:lnTo>
                      <a:lnTo>
                        <a:pt x="226" y="722"/>
                      </a:lnTo>
                      <a:lnTo>
                        <a:pt x="229" y="723"/>
                      </a:lnTo>
                      <a:lnTo>
                        <a:pt x="234" y="721"/>
                      </a:lnTo>
                      <a:lnTo>
                        <a:pt x="238" y="721"/>
                      </a:lnTo>
                      <a:lnTo>
                        <a:pt x="239" y="718"/>
                      </a:lnTo>
                      <a:lnTo>
                        <a:pt x="241" y="718"/>
                      </a:lnTo>
                      <a:lnTo>
                        <a:pt x="246" y="714"/>
                      </a:lnTo>
                      <a:lnTo>
                        <a:pt x="249" y="712"/>
                      </a:lnTo>
                      <a:lnTo>
                        <a:pt x="251" y="707"/>
                      </a:lnTo>
                      <a:lnTo>
                        <a:pt x="255" y="706"/>
                      </a:lnTo>
                      <a:lnTo>
                        <a:pt x="256" y="704"/>
                      </a:lnTo>
                      <a:lnTo>
                        <a:pt x="258" y="704"/>
                      </a:lnTo>
                      <a:lnTo>
                        <a:pt x="261" y="703"/>
                      </a:lnTo>
                      <a:lnTo>
                        <a:pt x="267" y="703"/>
                      </a:lnTo>
                      <a:lnTo>
                        <a:pt x="274" y="698"/>
                      </a:lnTo>
                      <a:lnTo>
                        <a:pt x="276" y="697"/>
                      </a:lnTo>
                      <a:lnTo>
                        <a:pt x="276" y="704"/>
                      </a:lnTo>
                      <a:lnTo>
                        <a:pt x="275" y="707"/>
                      </a:lnTo>
                      <a:lnTo>
                        <a:pt x="279" y="710"/>
                      </a:lnTo>
                      <a:lnTo>
                        <a:pt x="279" y="714"/>
                      </a:lnTo>
                      <a:lnTo>
                        <a:pt x="278" y="715"/>
                      </a:lnTo>
                      <a:lnTo>
                        <a:pt x="278" y="717"/>
                      </a:lnTo>
                      <a:lnTo>
                        <a:pt x="283" y="717"/>
                      </a:lnTo>
                      <a:lnTo>
                        <a:pt x="283" y="723"/>
                      </a:lnTo>
                      <a:lnTo>
                        <a:pt x="281" y="727"/>
                      </a:lnTo>
                      <a:lnTo>
                        <a:pt x="280" y="732"/>
                      </a:lnTo>
                      <a:lnTo>
                        <a:pt x="283" y="733"/>
                      </a:lnTo>
                      <a:lnTo>
                        <a:pt x="285" y="734"/>
                      </a:lnTo>
                      <a:lnTo>
                        <a:pt x="284" y="738"/>
                      </a:lnTo>
                      <a:lnTo>
                        <a:pt x="283" y="740"/>
                      </a:lnTo>
                      <a:lnTo>
                        <a:pt x="284" y="743"/>
                      </a:lnTo>
                      <a:lnTo>
                        <a:pt x="283" y="746"/>
                      </a:lnTo>
                      <a:lnTo>
                        <a:pt x="284" y="750"/>
                      </a:lnTo>
                      <a:lnTo>
                        <a:pt x="286" y="752"/>
                      </a:lnTo>
                      <a:lnTo>
                        <a:pt x="290" y="752"/>
                      </a:lnTo>
                      <a:lnTo>
                        <a:pt x="295" y="749"/>
                      </a:lnTo>
                      <a:lnTo>
                        <a:pt x="299" y="749"/>
                      </a:lnTo>
                      <a:lnTo>
                        <a:pt x="303" y="747"/>
                      </a:lnTo>
                      <a:lnTo>
                        <a:pt x="308" y="747"/>
                      </a:lnTo>
                      <a:lnTo>
                        <a:pt x="310" y="749"/>
                      </a:lnTo>
                      <a:lnTo>
                        <a:pt x="313" y="751"/>
                      </a:lnTo>
                      <a:lnTo>
                        <a:pt x="312" y="754"/>
                      </a:lnTo>
                      <a:lnTo>
                        <a:pt x="314" y="755"/>
                      </a:lnTo>
                      <a:lnTo>
                        <a:pt x="315" y="754"/>
                      </a:lnTo>
                      <a:lnTo>
                        <a:pt x="318" y="752"/>
                      </a:lnTo>
                      <a:lnTo>
                        <a:pt x="323" y="758"/>
                      </a:lnTo>
                      <a:lnTo>
                        <a:pt x="327" y="758"/>
                      </a:lnTo>
                      <a:lnTo>
                        <a:pt x="327" y="755"/>
                      </a:lnTo>
                      <a:lnTo>
                        <a:pt x="327" y="752"/>
                      </a:lnTo>
                      <a:lnTo>
                        <a:pt x="330" y="754"/>
                      </a:lnTo>
                      <a:lnTo>
                        <a:pt x="332" y="752"/>
                      </a:lnTo>
                      <a:lnTo>
                        <a:pt x="332" y="749"/>
                      </a:lnTo>
                      <a:lnTo>
                        <a:pt x="331" y="747"/>
                      </a:lnTo>
                      <a:lnTo>
                        <a:pt x="330" y="745"/>
                      </a:lnTo>
                      <a:lnTo>
                        <a:pt x="326" y="745"/>
                      </a:lnTo>
                      <a:lnTo>
                        <a:pt x="324" y="743"/>
                      </a:lnTo>
                      <a:lnTo>
                        <a:pt x="325" y="739"/>
                      </a:lnTo>
                      <a:lnTo>
                        <a:pt x="326" y="731"/>
                      </a:lnTo>
                      <a:lnTo>
                        <a:pt x="326" y="727"/>
                      </a:lnTo>
                      <a:lnTo>
                        <a:pt x="329" y="724"/>
                      </a:lnTo>
                      <a:lnTo>
                        <a:pt x="327" y="720"/>
                      </a:lnTo>
                      <a:lnTo>
                        <a:pt x="327" y="718"/>
                      </a:lnTo>
                      <a:lnTo>
                        <a:pt x="331" y="718"/>
                      </a:lnTo>
                      <a:lnTo>
                        <a:pt x="333" y="717"/>
                      </a:lnTo>
                      <a:lnTo>
                        <a:pt x="332" y="714"/>
                      </a:lnTo>
                      <a:lnTo>
                        <a:pt x="330" y="712"/>
                      </a:lnTo>
                      <a:lnTo>
                        <a:pt x="329" y="710"/>
                      </a:lnTo>
                      <a:lnTo>
                        <a:pt x="329" y="706"/>
                      </a:lnTo>
                      <a:lnTo>
                        <a:pt x="327" y="704"/>
                      </a:lnTo>
                      <a:lnTo>
                        <a:pt x="329" y="703"/>
                      </a:lnTo>
                      <a:lnTo>
                        <a:pt x="331" y="695"/>
                      </a:lnTo>
                      <a:lnTo>
                        <a:pt x="327" y="694"/>
                      </a:lnTo>
                      <a:lnTo>
                        <a:pt x="327" y="692"/>
                      </a:lnTo>
                      <a:lnTo>
                        <a:pt x="325" y="689"/>
                      </a:lnTo>
                      <a:lnTo>
                        <a:pt x="325" y="686"/>
                      </a:lnTo>
                      <a:lnTo>
                        <a:pt x="325" y="684"/>
                      </a:lnTo>
                      <a:lnTo>
                        <a:pt x="323" y="686"/>
                      </a:lnTo>
                      <a:lnTo>
                        <a:pt x="321" y="684"/>
                      </a:lnTo>
                      <a:lnTo>
                        <a:pt x="320" y="683"/>
                      </a:lnTo>
                      <a:lnTo>
                        <a:pt x="319" y="682"/>
                      </a:lnTo>
                      <a:lnTo>
                        <a:pt x="320" y="678"/>
                      </a:lnTo>
                      <a:lnTo>
                        <a:pt x="315" y="669"/>
                      </a:lnTo>
                      <a:lnTo>
                        <a:pt x="318" y="666"/>
                      </a:lnTo>
                      <a:lnTo>
                        <a:pt x="318" y="665"/>
                      </a:lnTo>
                      <a:lnTo>
                        <a:pt x="315" y="659"/>
                      </a:lnTo>
                      <a:lnTo>
                        <a:pt x="314" y="658"/>
                      </a:lnTo>
                      <a:lnTo>
                        <a:pt x="314" y="655"/>
                      </a:lnTo>
                      <a:lnTo>
                        <a:pt x="316" y="653"/>
                      </a:lnTo>
                      <a:lnTo>
                        <a:pt x="320" y="654"/>
                      </a:lnTo>
                      <a:lnTo>
                        <a:pt x="323" y="649"/>
                      </a:lnTo>
                      <a:lnTo>
                        <a:pt x="324" y="647"/>
                      </a:lnTo>
                      <a:lnTo>
                        <a:pt x="326" y="646"/>
                      </a:lnTo>
                      <a:lnTo>
                        <a:pt x="325" y="641"/>
                      </a:lnTo>
                      <a:lnTo>
                        <a:pt x="327" y="636"/>
                      </a:lnTo>
                      <a:lnTo>
                        <a:pt x="330" y="636"/>
                      </a:lnTo>
                      <a:lnTo>
                        <a:pt x="332" y="634"/>
                      </a:lnTo>
                      <a:lnTo>
                        <a:pt x="336" y="635"/>
                      </a:lnTo>
                      <a:lnTo>
                        <a:pt x="337" y="636"/>
                      </a:lnTo>
                      <a:lnTo>
                        <a:pt x="338" y="641"/>
                      </a:lnTo>
                      <a:lnTo>
                        <a:pt x="341" y="644"/>
                      </a:lnTo>
                      <a:lnTo>
                        <a:pt x="343" y="646"/>
                      </a:lnTo>
                      <a:lnTo>
                        <a:pt x="344" y="644"/>
                      </a:lnTo>
                      <a:lnTo>
                        <a:pt x="346" y="641"/>
                      </a:lnTo>
                      <a:lnTo>
                        <a:pt x="350" y="642"/>
                      </a:lnTo>
                      <a:lnTo>
                        <a:pt x="352" y="641"/>
                      </a:lnTo>
                      <a:lnTo>
                        <a:pt x="354" y="640"/>
                      </a:lnTo>
                      <a:lnTo>
                        <a:pt x="356" y="640"/>
                      </a:lnTo>
                      <a:lnTo>
                        <a:pt x="363" y="642"/>
                      </a:lnTo>
                      <a:lnTo>
                        <a:pt x="364" y="646"/>
                      </a:lnTo>
                      <a:lnTo>
                        <a:pt x="366" y="642"/>
                      </a:lnTo>
                      <a:lnTo>
                        <a:pt x="372" y="643"/>
                      </a:lnTo>
                      <a:lnTo>
                        <a:pt x="375" y="644"/>
                      </a:lnTo>
                      <a:lnTo>
                        <a:pt x="373" y="641"/>
                      </a:lnTo>
                      <a:lnTo>
                        <a:pt x="375" y="640"/>
                      </a:lnTo>
                      <a:lnTo>
                        <a:pt x="376" y="637"/>
                      </a:lnTo>
                      <a:lnTo>
                        <a:pt x="379" y="632"/>
                      </a:lnTo>
                      <a:lnTo>
                        <a:pt x="383" y="631"/>
                      </a:lnTo>
                      <a:lnTo>
                        <a:pt x="382" y="630"/>
                      </a:lnTo>
                      <a:lnTo>
                        <a:pt x="384" y="629"/>
                      </a:lnTo>
                      <a:lnTo>
                        <a:pt x="387" y="624"/>
                      </a:lnTo>
                      <a:lnTo>
                        <a:pt x="386" y="621"/>
                      </a:lnTo>
                      <a:lnTo>
                        <a:pt x="389" y="619"/>
                      </a:lnTo>
                      <a:lnTo>
                        <a:pt x="392" y="615"/>
                      </a:lnTo>
                      <a:lnTo>
                        <a:pt x="393" y="613"/>
                      </a:lnTo>
                      <a:lnTo>
                        <a:pt x="396" y="612"/>
                      </a:lnTo>
                      <a:lnTo>
                        <a:pt x="399" y="614"/>
                      </a:lnTo>
                      <a:lnTo>
                        <a:pt x="401" y="619"/>
                      </a:lnTo>
                      <a:lnTo>
                        <a:pt x="403" y="618"/>
                      </a:lnTo>
                      <a:lnTo>
                        <a:pt x="405" y="618"/>
                      </a:lnTo>
                      <a:lnTo>
                        <a:pt x="407" y="620"/>
                      </a:lnTo>
                      <a:lnTo>
                        <a:pt x="412" y="620"/>
                      </a:lnTo>
                      <a:lnTo>
                        <a:pt x="412" y="623"/>
                      </a:lnTo>
                      <a:lnTo>
                        <a:pt x="416" y="624"/>
                      </a:lnTo>
                      <a:lnTo>
                        <a:pt x="418" y="627"/>
                      </a:lnTo>
                      <a:lnTo>
                        <a:pt x="422" y="627"/>
                      </a:lnTo>
                      <a:lnTo>
                        <a:pt x="426" y="632"/>
                      </a:lnTo>
                      <a:lnTo>
                        <a:pt x="427" y="637"/>
                      </a:lnTo>
                      <a:lnTo>
                        <a:pt x="429" y="640"/>
                      </a:lnTo>
                      <a:lnTo>
                        <a:pt x="429" y="641"/>
                      </a:lnTo>
                      <a:lnTo>
                        <a:pt x="434" y="642"/>
                      </a:lnTo>
                      <a:lnTo>
                        <a:pt x="436" y="646"/>
                      </a:lnTo>
                      <a:lnTo>
                        <a:pt x="440" y="646"/>
                      </a:lnTo>
                      <a:lnTo>
                        <a:pt x="441" y="641"/>
                      </a:lnTo>
                      <a:lnTo>
                        <a:pt x="443" y="640"/>
                      </a:lnTo>
                      <a:lnTo>
                        <a:pt x="445" y="638"/>
                      </a:lnTo>
                      <a:lnTo>
                        <a:pt x="447" y="636"/>
                      </a:lnTo>
                      <a:lnTo>
                        <a:pt x="449" y="637"/>
                      </a:lnTo>
                      <a:lnTo>
                        <a:pt x="450" y="636"/>
                      </a:lnTo>
                      <a:lnTo>
                        <a:pt x="449" y="632"/>
                      </a:lnTo>
                      <a:lnTo>
                        <a:pt x="452" y="627"/>
                      </a:lnTo>
                      <a:lnTo>
                        <a:pt x="455" y="627"/>
                      </a:lnTo>
                      <a:lnTo>
                        <a:pt x="457" y="625"/>
                      </a:lnTo>
                      <a:lnTo>
                        <a:pt x="459" y="625"/>
                      </a:lnTo>
                      <a:lnTo>
                        <a:pt x="459" y="619"/>
                      </a:lnTo>
                      <a:lnTo>
                        <a:pt x="463" y="615"/>
                      </a:lnTo>
                      <a:lnTo>
                        <a:pt x="463" y="614"/>
                      </a:lnTo>
                      <a:lnTo>
                        <a:pt x="464" y="612"/>
                      </a:lnTo>
                      <a:lnTo>
                        <a:pt x="469" y="615"/>
                      </a:lnTo>
                      <a:lnTo>
                        <a:pt x="473" y="619"/>
                      </a:lnTo>
                      <a:lnTo>
                        <a:pt x="472" y="623"/>
                      </a:lnTo>
                      <a:lnTo>
                        <a:pt x="474" y="626"/>
                      </a:lnTo>
                      <a:lnTo>
                        <a:pt x="476" y="631"/>
                      </a:lnTo>
                      <a:lnTo>
                        <a:pt x="478" y="634"/>
                      </a:lnTo>
                      <a:lnTo>
                        <a:pt x="479" y="634"/>
                      </a:lnTo>
                      <a:lnTo>
                        <a:pt x="480" y="632"/>
                      </a:lnTo>
                      <a:lnTo>
                        <a:pt x="483" y="627"/>
                      </a:lnTo>
                      <a:lnTo>
                        <a:pt x="483" y="624"/>
                      </a:lnTo>
                      <a:lnTo>
                        <a:pt x="487" y="618"/>
                      </a:lnTo>
                      <a:lnTo>
                        <a:pt x="490" y="615"/>
                      </a:lnTo>
                      <a:lnTo>
                        <a:pt x="496" y="623"/>
                      </a:lnTo>
                      <a:lnTo>
                        <a:pt x="499" y="626"/>
                      </a:lnTo>
                      <a:lnTo>
                        <a:pt x="503" y="634"/>
                      </a:lnTo>
                      <a:lnTo>
                        <a:pt x="507" y="638"/>
                      </a:lnTo>
                      <a:lnTo>
                        <a:pt x="514" y="643"/>
                      </a:lnTo>
                      <a:lnTo>
                        <a:pt x="519" y="642"/>
                      </a:lnTo>
                      <a:lnTo>
                        <a:pt x="519" y="637"/>
                      </a:lnTo>
                      <a:lnTo>
                        <a:pt x="520" y="631"/>
                      </a:lnTo>
                      <a:lnTo>
                        <a:pt x="520" y="629"/>
                      </a:lnTo>
                      <a:lnTo>
                        <a:pt x="521" y="624"/>
                      </a:lnTo>
                      <a:lnTo>
                        <a:pt x="529" y="617"/>
                      </a:lnTo>
                      <a:lnTo>
                        <a:pt x="537" y="615"/>
                      </a:lnTo>
                      <a:lnTo>
                        <a:pt x="541" y="614"/>
                      </a:lnTo>
                      <a:lnTo>
                        <a:pt x="540" y="619"/>
                      </a:lnTo>
                      <a:lnTo>
                        <a:pt x="541" y="624"/>
                      </a:lnTo>
                      <a:lnTo>
                        <a:pt x="544" y="625"/>
                      </a:lnTo>
                      <a:lnTo>
                        <a:pt x="548" y="629"/>
                      </a:lnTo>
                      <a:lnTo>
                        <a:pt x="550" y="627"/>
                      </a:lnTo>
                      <a:lnTo>
                        <a:pt x="552" y="625"/>
                      </a:lnTo>
                      <a:lnTo>
                        <a:pt x="561" y="619"/>
                      </a:lnTo>
                      <a:lnTo>
                        <a:pt x="565" y="615"/>
                      </a:lnTo>
                      <a:lnTo>
                        <a:pt x="566" y="614"/>
                      </a:lnTo>
                      <a:lnTo>
                        <a:pt x="567" y="618"/>
                      </a:lnTo>
                      <a:lnTo>
                        <a:pt x="572" y="615"/>
                      </a:lnTo>
                      <a:lnTo>
                        <a:pt x="578" y="618"/>
                      </a:lnTo>
                      <a:lnTo>
                        <a:pt x="582" y="611"/>
                      </a:lnTo>
                      <a:lnTo>
                        <a:pt x="589" y="606"/>
                      </a:lnTo>
                      <a:lnTo>
                        <a:pt x="588" y="604"/>
                      </a:lnTo>
                      <a:lnTo>
                        <a:pt x="587" y="595"/>
                      </a:lnTo>
                      <a:lnTo>
                        <a:pt x="587" y="590"/>
                      </a:lnTo>
                      <a:lnTo>
                        <a:pt x="590" y="590"/>
                      </a:lnTo>
                      <a:lnTo>
                        <a:pt x="593" y="585"/>
                      </a:lnTo>
                      <a:lnTo>
                        <a:pt x="598" y="586"/>
                      </a:lnTo>
                      <a:lnTo>
                        <a:pt x="599" y="583"/>
                      </a:lnTo>
                      <a:lnTo>
                        <a:pt x="601" y="583"/>
                      </a:lnTo>
                      <a:lnTo>
                        <a:pt x="609" y="578"/>
                      </a:lnTo>
                      <a:lnTo>
                        <a:pt x="611" y="579"/>
                      </a:lnTo>
                      <a:lnTo>
                        <a:pt x="616" y="577"/>
                      </a:lnTo>
                      <a:lnTo>
                        <a:pt x="621" y="577"/>
                      </a:lnTo>
                      <a:lnTo>
                        <a:pt x="623" y="574"/>
                      </a:lnTo>
                      <a:lnTo>
                        <a:pt x="629" y="567"/>
                      </a:lnTo>
                      <a:lnTo>
                        <a:pt x="633" y="574"/>
                      </a:lnTo>
                      <a:lnTo>
                        <a:pt x="635" y="577"/>
                      </a:lnTo>
                      <a:lnTo>
                        <a:pt x="638" y="575"/>
                      </a:lnTo>
                      <a:lnTo>
                        <a:pt x="641" y="581"/>
                      </a:lnTo>
                      <a:lnTo>
                        <a:pt x="643" y="584"/>
                      </a:lnTo>
                      <a:lnTo>
                        <a:pt x="644" y="584"/>
                      </a:lnTo>
                      <a:lnTo>
                        <a:pt x="650" y="575"/>
                      </a:lnTo>
                      <a:lnTo>
                        <a:pt x="658" y="571"/>
                      </a:lnTo>
                      <a:lnTo>
                        <a:pt x="658" y="567"/>
                      </a:lnTo>
                      <a:lnTo>
                        <a:pt x="673" y="556"/>
                      </a:lnTo>
                      <a:lnTo>
                        <a:pt x="684" y="563"/>
                      </a:lnTo>
                      <a:lnTo>
                        <a:pt x="693" y="556"/>
                      </a:lnTo>
                      <a:lnTo>
                        <a:pt x="700" y="524"/>
                      </a:lnTo>
                      <a:lnTo>
                        <a:pt x="689" y="503"/>
                      </a:lnTo>
                      <a:lnTo>
                        <a:pt x="681" y="501"/>
                      </a:lnTo>
                      <a:lnTo>
                        <a:pt x="678" y="504"/>
                      </a:lnTo>
                      <a:lnTo>
                        <a:pt x="676" y="509"/>
                      </a:lnTo>
                      <a:lnTo>
                        <a:pt x="669" y="510"/>
                      </a:lnTo>
                      <a:lnTo>
                        <a:pt x="668" y="506"/>
                      </a:lnTo>
                      <a:lnTo>
                        <a:pt x="658" y="507"/>
                      </a:lnTo>
                      <a:lnTo>
                        <a:pt x="655" y="499"/>
                      </a:lnTo>
                      <a:lnTo>
                        <a:pt x="647" y="500"/>
                      </a:lnTo>
                      <a:lnTo>
                        <a:pt x="644" y="510"/>
                      </a:lnTo>
                      <a:lnTo>
                        <a:pt x="639" y="509"/>
                      </a:lnTo>
                      <a:lnTo>
                        <a:pt x="630" y="501"/>
                      </a:lnTo>
                      <a:lnTo>
                        <a:pt x="624" y="505"/>
                      </a:lnTo>
                      <a:lnTo>
                        <a:pt x="620" y="497"/>
                      </a:lnTo>
                      <a:lnTo>
                        <a:pt x="623" y="495"/>
                      </a:lnTo>
                      <a:lnTo>
                        <a:pt x="621" y="481"/>
                      </a:lnTo>
                      <a:lnTo>
                        <a:pt x="613" y="476"/>
                      </a:lnTo>
                      <a:lnTo>
                        <a:pt x="613" y="474"/>
                      </a:lnTo>
                      <a:lnTo>
                        <a:pt x="607" y="471"/>
                      </a:lnTo>
                      <a:lnTo>
                        <a:pt x="603" y="474"/>
                      </a:lnTo>
                      <a:lnTo>
                        <a:pt x="587" y="467"/>
                      </a:lnTo>
                      <a:lnTo>
                        <a:pt x="583" y="470"/>
                      </a:lnTo>
                      <a:lnTo>
                        <a:pt x="582" y="480"/>
                      </a:lnTo>
                      <a:lnTo>
                        <a:pt x="575" y="476"/>
                      </a:lnTo>
                      <a:lnTo>
                        <a:pt x="575" y="472"/>
                      </a:lnTo>
                      <a:lnTo>
                        <a:pt x="569" y="465"/>
                      </a:lnTo>
                      <a:lnTo>
                        <a:pt x="565" y="449"/>
                      </a:lnTo>
                      <a:lnTo>
                        <a:pt x="570" y="442"/>
                      </a:lnTo>
                      <a:lnTo>
                        <a:pt x="570" y="435"/>
                      </a:lnTo>
                      <a:lnTo>
                        <a:pt x="584" y="418"/>
                      </a:lnTo>
                      <a:lnTo>
                        <a:pt x="582" y="412"/>
                      </a:lnTo>
                      <a:lnTo>
                        <a:pt x="587" y="402"/>
                      </a:lnTo>
                      <a:lnTo>
                        <a:pt x="587" y="400"/>
                      </a:lnTo>
                      <a:lnTo>
                        <a:pt x="589" y="398"/>
                      </a:lnTo>
                      <a:lnTo>
                        <a:pt x="592" y="402"/>
                      </a:lnTo>
                      <a:lnTo>
                        <a:pt x="594" y="402"/>
                      </a:lnTo>
                      <a:lnTo>
                        <a:pt x="594" y="395"/>
                      </a:lnTo>
                      <a:lnTo>
                        <a:pt x="588" y="392"/>
                      </a:lnTo>
                      <a:lnTo>
                        <a:pt x="584" y="390"/>
                      </a:lnTo>
                      <a:lnTo>
                        <a:pt x="581" y="391"/>
                      </a:lnTo>
                      <a:lnTo>
                        <a:pt x="580" y="384"/>
                      </a:lnTo>
                      <a:lnTo>
                        <a:pt x="572" y="380"/>
                      </a:lnTo>
                      <a:lnTo>
                        <a:pt x="575" y="368"/>
                      </a:lnTo>
                      <a:lnTo>
                        <a:pt x="564" y="373"/>
                      </a:lnTo>
                      <a:lnTo>
                        <a:pt x="563" y="372"/>
                      </a:lnTo>
                      <a:lnTo>
                        <a:pt x="565" y="368"/>
                      </a:lnTo>
                      <a:lnTo>
                        <a:pt x="565" y="362"/>
                      </a:lnTo>
                      <a:lnTo>
                        <a:pt x="558" y="361"/>
                      </a:lnTo>
                      <a:lnTo>
                        <a:pt x="555" y="356"/>
                      </a:lnTo>
                      <a:lnTo>
                        <a:pt x="556" y="346"/>
                      </a:lnTo>
                      <a:lnTo>
                        <a:pt x="560" y="349"/>
                      </a:lnTo>
                      <a:lnTo>
                        <a:pt x="566" y="337"/>
                      </a:lnTo>
                      <a:lnTo>
                        <a:pt x="565" y="333"/>
                      </a:lnTo>
                      <a:lnTo>
                        <a:pt x="570" y="323"/>
                      </a:lnTo>
                      <a:lnTo>
                        <a:pt x="570" y="316"/>
                      </a:lnTo>
                      <a:lnTo>
                        <a:pt x="573" y="316"/>
                      </a:lnTo>
                      <a:lnTo>
                        <a:pt x="580" y="295"/>
                      </a:lnTo>
                      <a:lnTo>
                        <a:pt x="586" y="293"/>
                      </a:lnTo>
                      <a:lnTo>
                        <a:pt x="587" y="284"/>
                      </a:lnTo>
                      <a:lnTo>
                        <a:pt x="578" y="270"/>
                      </a:lnTo>
                      <a:lnTo>
                        <a:pt x="573" y="270"/>
                      </a:lnTo>
                      <a:lnTo>
                        <a:pt x="570" y="260"/>
                      </a:lnTo>
                      <a:lnTo>
                        <a:pt x="566" y="259"/>
                      </a:lnTo>
                      <a:lnTo>
                        <a:pt x="563" y="266"/>
                      </a:lnTo>
                      <a:lnTo>
                        <a:pt x="544" y="264"/>
                      </a:lnTo>
                      <a:lnTo>
                        <a:pt x="540" y="275"/>
                      </a:lnTo>
                      <a:lnTo>
                        <a:pt x="521" y="274"/>
                      </a:lnTo>
                      <a:lnTo>
                        <a:pt x="514" y="225"/>
                      </a:lnTo>
                      <a:lnTo>
                        <a:pt x="512" y="224"/>
                      </a:lnTo>
                      <a:lnTo>
                        <a:pt x="507" y="227"/>
                      </a:lnTo>
                      <a:lnTo>
                        <a:pt x="506" y="221"/>
                      </a:lnTo>
                      <a:lnTo>
                        <a:pt x="510" y="223"/>
                      </a:lnTo>
                      <a:lnTo>
                        <a:pt x="507" y="219"/>
                      </a:lnTo>
                      <a:lnTo>
                        <a:pt x="519" y="207"/>
                      </a:lnTo>
                      <a:lnTo>
                        <a:pt x="523" y="206"/>
                      </a:lnTo>
                      <a:lnTo>
                        <a:pt x="533" y="190"/>
                      </a:lnTo>
                      <a:lnTo>
                        <a:pt x="540" y="191"/>
                      </a:lnTo>
                      <a:lnTo>
                        <a:pt x="541" y="196"/>
                      </a:lnTo>
                      <a:lnTo>
                        <a:pt x="548" y="201"/>
                      </a:lnTo>
                      <a:lnTo>
                        <a:pt x="550" y="206"/>
                      </a:lnTo>
                      <a:lnTo>
                        <a:pt x="552" y="203"/>
                      </a:lnTo>
                      <a:lnTo>
                        <a:pt x="555" y="204"/>
                      </a:lnTo>
                      <a:lnTo>
                        <a:pt x="567" y="189"/>
                      </a:lnTo>
                      <a:lnTo>
                        <a:pt x="582" y="201"/>
                      </a:lnTo>
                      <a:lnTo>
                        <a:pt x="600" y="203"/>
                      </a:lnTo>
                      <a:lnTo>
                        <a:pt x="601" y="202"/>
                      </a:lnTo>
                      <a:lnTo>
                        <a:pt x="605" y="207"/>
                      </a:lnTo>
                      <a:lnTo>
                        <a:pt x="616" y="198"/>
                      </a:lnTo>
                      <a:lnTo>
                        <a:pt x="628" y="196"/>
                      </a:lnTo>
                      <a:lnTo>
                        <a:pt x="629" y="200"/>
                      </a:lnTo>
                      <a:lnTo>
                        <a:pt x="638" y="186"/>
                      </a:lnTo>
                      <a:lnTo>
                        <a:pt x="636" y="184"/>
                      </a:lnTo>
                      <a:lnTo>
                        <a:pt x="641" y="175"/>
                      </a:lnTo>
                      <a:lnTo>
                        <a:pt x="640" y="169"/>
                      </a:lnTo>
                      <a:lnTo>
                        <a:pt x="643" y="160"/>
                      </a:lnTo>
                      <a:lnTo>
                        <a:pt x="638" y="157"/>
                      </a:lnTo>
                      <a:lnTo>
                        <a:pt x="636" y="152"/>
                      </a:lnTo>
                      <a:lnTo>
                        <a:pt x="640" y="147"/>
                      </a:lnTo>
                      <a:lnTo>
                        <a:pt x="638" y="141"/>
                      </a:lnTo>
                      <a:lnTo>
                        <a:pt x="633" y="140"/>
                      </a:lnTo>
                      <a:lnTo>
                        <a:pt x="633" y="135"/>
                      </a:lnTo>
                      <a:lnTo>
                        <a:pt x="624" y="132"/>
                      </a:lnTo>
                      <a:lnTo>
                        <a:pt x="616" y="137"/>
                      </a:lnTo>
                      <a:lnTo>
                        <a:pt x="615" y="141"/>
                      </a:lnTo>
                      <a:lnTo>
                        <a:pt x="610" y="150"/>
                      </a:lnTo>
                      <a:lnTo>
                        <a:pt x="593" y="150"/>
                      </a:lnTo>
                      <a:lnTo>
                        <a:pt x="586" y="154"/>
                      </a:lnTo>
                      <a:lnTo>
                        <a:pt x="572" y="145"/>
                      </a:lnTo>
                      <a:lnTo>
                        <a:pt x="565" y="135"/>
                      </a:lnTo>
                      <a:lnTo>
                        <a:pt x="575" y="131"/>
                      </a:lnTo>
                      <a:lnTo>
                        <a:pt x="577" y="124"/>
                      </a:lnTo>
                      <a:lnTo>
                        <a:pt x="573" y="121"/>
                      </a:lnTo>
                      <a:lnTo>
                        <a:pt x="578" y="117"/>
                      </a:lnTo>
                      <a:lnTo>
                        <a:pt x="570" y="109"/>
                      </a:lnTo>
                      <a:lnTo>
                        <a:pt x="566" y="110"/>
                      </a:lnTo>
                      <a:lnTo>
                        <a:pt x="565" y="106"/>
                      </a:lnTo>
                      <a:lnTo>
                        <a:pt x="563" y="88"/>
                      </a:lnTo>
                      <a:lnTo>
                        <a:pt x="575" y="83"/>
                      </a:lnTo>
                      <a:lnTo>
                        <a:pt x="576" y="81"/>
                      </a:lnTo>
                      <a:lnTo>
                        <a:pt x="573" y="78"/>
                      </a:lnTo>
                      <a:lnTo>
                        <a:pt x="567" y="81"/>
                      </a:lnTo>
                      <a:lnTo>
                        <a:pt x="564" y="77"/>
                      </a:lnTo>
                      <a:lnTo>
                        <a:pt x="550" y="81"/>
                      </a:lnTo>
                      <a:lnTo>
                        <a:pt x="549" y="80"/>
                      </a:lnTo>
                      <a:lnTo>
                        <a:pt x="541" y="81"/>
                      </a:lnTo>
                      <a:lnTo>
                        <a:pt x="535" y="78"/>
                      </a:lnTo>
                      <a:lnTo>
                        <a:pt x="533" y="74"/>
                      </a:lnTo>
                      <a:lnTo>
                        <a:pt x="527" y="87"/>
                      </a:lnTo>
                      <a:lnTo>
                        <a:pt x="527" y="93"/>
                      </a:lnTo>
                      <a:lnTo>
                        <a:pt x="532" y="104"/>
                      </a:lnTo>
                      <a:lnTo>
                        <a:pt x="532" y="112"/>
                      </a:lnTo>
                      <a:lnTo>
                        <a:pt x="519" y="121"/>
                      </a:lnTo>
                      <a:lnTo>
                        <a:pt x="515" y="116"/>
                      </a:lnTo>
                      <a:lnTo>
                        <a:pt x="498" y="128"/>
                      </a:lnTo>
                      <a:lnTo>
                        <a:pt x="499" y="131"/>
                      </a:lnTo>
                      <a:lnTo>
                        <a:pt x="497" y="134"/>
                      </a:lnTo>
                      <a:lnTo>
                        <a:pt x="502" y="137"/>
                      </a:lnTo>
                      <a:lnTo>
                        <a:pt x="502" y="141"/>
                      </a:lnTo>
                      <a:lnTo>
                        <a:pt x="507" y="143"/>
                      </a:lnTo>
                      <a:lnTo>
                        <a:pt x="502" y="147"/>
                      </a:lnTo>
                      <a:lnTo>
                        <a:pt x="501" y="157"/>
                      </a:lnTo>
                      <a:lnTo>
                        <a:pt x="483" y="173"/>
                      </a:lnTo>
                      <a:lnTo>
                        <a:pt x="483" y="179"/>
                      </a:lnTo>
                      <a:lnTo>
                        <a:pt x="479" y="178"/>
                      </a:lnTo>
                      <a:lnTo>
                        <a:pt x="469" y="194"/>
                      </a:lnTo>
                      <a:lnTo>
                        <a:pt x="457" y="195"/>
                      </a:lnTo>
                      <a:lnTo>
                        <a:pt x="456" y="190"/>
                      </a:lnTo>
                      <a:lnTo>
                        <a:pt x="451" y="192"/>
                      </a:lnTo>
                      <a:lnTo>
                        <a:pt x="449" y="221"/>
                      </a:lnTo>
                      <a:lnTo>
                        <a:pt x="453" y="238"/>
                      </a:lnTo>
                      <a:lnTo>
                        <a:pt x="452" y="284"/>
                      </a:lnTo>
                      <a:lnTo>
                        <a:pt x="445" y="282"/>
                      </a:lnTo>
                      <a:lnTo>
                        <a:pt x="428" y="295"/>
                      </a:lnTo>
                      <a:lnTo>
                        <a:pt x="423" y="291"/>
                      </a:lnTo>
                      <a:lnTo>
                        <a:pt x="424" y="282"/>
                      </a:lnTo>
                      <a:lnTo>
                        <a:pt x="419" y="280"/>
                      </a:lnTo>
                      <a:lnTo>
                        <a:pt x="406" y="286"/>
                      </a:lnTo>
                      <a:lnTo>
                        <a:pt x="388" y="298"/>
                      </a:lnTo>
                      <a:lnTo>
                        <a:pt x="378" y="307"/>
                      </a:lnTo>
                      <a:lnTo>
                        <a:pt x="367" y="303"/>
                      </a:lnTo>
                      <a:lnTo>
                        <a:pt x="361" y="307"/>
                      </a:lnTo>
                      <a:lnTo>
                        <a:pt x="353" y="292"/>
                      </a:lnTo>
                      <a:lnTo>
                        <a:pt x="347" y="291"/>
                      </a:lnTo>
                      <a:lnTo>
                        <a:pt x="344" y="293"/>
                      </a:lnTo>
                      <a:lnTo>
                        <a:pt x="343" y="282"/>
                      </a:lnTo>
                      <a:lnTo>
                        <a:pt x="346" y="283"/>
                      </a:lnTo>
                      <a:lnTo>
                        <a:pt x="346" y="274"/>
                      </a:lnTo>
                      <a:lnTo>
                        <a:pt x="329" y="260"/>
                      </a:lnTo>
                      <a:lnTo>
                        <a:pt x="335" y="237"/>
                      </a:lnTo>
                      <a:lnTo>
                        <a:pt x="331" y="243"/>
                      </a:lnTo>
                      <a:lnTo>
                        <a:pt x="326" y="227"/>
                      </a:lnTo>
                      <a:lnTo>
                        <a:pt x="321" y="227"/>
                      </a:lnTo>
                      <a:lnTo>
                        <a:pt x="316" y="219"/>
                      </a:lnTo>
                      <a:lnTo>
                        <a:pt x="312" y="217"/>
                      </a:lnTo>
                      <a:lnTo>
                        <a:pt x="312" y="197"/>
                      </a:lnTo>
                      <a:lnTo>
                        <a:pt x="306" y="198"/>
                      </a:lnTo>
                      <a:lnTo>
                        <a:pt x="307" y="191"/>
                      </a:lnTo>
                      <a:lnTo>
                        <a:pt x="302" y="187"/>
                      </a:lnTo>
                      <a:lnTo>
                        <a:pt x="298" y="173"/>
                      </a:lnTo>
                      <a:lnTo>
                        <a:pt x="295" y="173"/>
                      </a:lnTo>
                      <a:lnTo>
                        <a:pt x="296" y="158"/>
                      </a:lnTo>
                      <a:lnTo>
                        <a:pt x="291" y="157"/>
                      </a:lnTo>
                      <a:lnTo>
                        <a:pt x="291" y="152"/>
                      </a:lnTo>
                      <a:lnTo>
                        <a:pt x="287" y="150"/>
                      </a:lnTo>
                      <a:lnTo>
                        <a:pt x="279" y="129"/>
                      </a:lnTo>
                      <a:lnTo>
                        <a:pt x="269" y="138"/>
                      </a:lnTo>
                      <a:lnTo>
                        <a:pt x="262" y="133"/>
                      </a:lnTo>
                      <a:lnTo>
                        <a:pt x="252" y="145"/>
                      </a:lnTo>
                      <a:lnTo>
                        <a:pt x="250" y="143"/>
                      </a:lnTo>
                      <a:lnTo>
                        <a:pt x="251" y="133"/>
                      </a:lnTo>
                      <a:lnTo>
                        <a:pt x="241" y="128"/>
                      </a:lnTo>
                      <a:lnTo>
                        <a:pt x="243" y="124"/>
                      </a:lnTo>
                      <a:lnTo>
                        <a:pt x="235" y="116"/>
                      </a:lnTo>
                      <a:lnTo>
                        <a:pt x="229" y="104"/>
                      </a:lnTo>
                      <a:lnTo>
                        <a:pt x="230" y="101"/>
                      </a:lnTo>
                      <a:lnTo>
                        <a:pt x="240" y="101"/>
                      </a:lnTo>
                      <a:lnTo>
                        <a:pt x="243" y="99"/>
                      </a:lnTo>
                      <a:lnTo>
                        <a:pt x="241" y="93"/>
                      </a:lnTo>
                      <a:lnTo>
                        <a:pt x="244" y="89"/>
                      </a:lnTo>
                      <a:lnTo>
                        <a:pt x="236" y="83"/>
                      </a:lnTo>
                      <a:lnTo>
                        <a:pt x="235" y="77"/>
                      </a:lnTo>
                      <a:lnTo>
                        <a:pt x="229" y="71"/>
                      </a:lnTo>
                      <a:lnTo>
                        <a:pt x="230" y="67"/>
                      </a:lnTo>
                      <a:lnTo>
                        <a:pt x="227" y="61"/>
                      </a:lnTo>
                      <a:lnTo>
                        <a:pt x="219" y="64"/>
                      </a:lnTo>
                      <a:lnTo>
                        <a:pt x="218" y="63"/>
                      </a:lnTo>
                      <a:lnTo>
                        <a:pt x="221" y="55"/>
                      </a:lnTo>
                      <a:lnTo>
                        <a:pt x="212" y="47"/>
                      </a:lnTo>
                      <a:lnTo>
                        <a:pt x="212" y="38"/>
                      </a:lnTo>
                      <a:lnTo>
                        <a:pt x="205" y="42"/>
                      </a:lnTo>
                      <a:lnTo>
                        <a:pt x="203" y="47"/>
                      </a:lnTo>
                      <a:lnTo>
                        <a:pt x="198" y="51"/>
                      </a:lnTo>
                      <a:lnTo>
                        <a:pt x="195" y="59"/>
                      </a:lnTo>
                      <a:lnTo>
                        <a:pt x="182" y="66"/>
                      </a:lnTo>
                      <a:lnTo>
                        <a:pt x="184" y="72"/>
                      </a:lnTo>
                      <a:lnTo>
                        <a:pt x="182" y="80"/>
                      </a:lnTo>
                      <a:lnTo>
                        <a:pt x="186" y="84"/>
                      </a:lnTo>
                      <a:lnTo>
                        <a:pt x="182" y="91"/>
                      </a:lnTo>
                      <a:lnTo>
                        <a:pt x="182" y="99"/>
                      </a:lnTo>
                      <a:lnTo>
                        <a:pt x="167" y="75"/>
                      </a:lnTo>
                      <a:lnTo>
                        <a:pt x="170" y="59"/>
                      </a:lnTo>
                      <a:lnTo>
                        <a:pt x="165" y="36"/>
                      </a:lnTo>
                      <a:lnTo>
                        <a:pt x="167" y="29"/>
                      </a:lnTo>
                      <a:lnTo>
                        <a:pt x="167" y="0"/>
                      </a:lnTo>
                      <a:lnTo>
                        <a:pt x="159" y="0"/>
                      </a:lnTo>
                      <a:lnTo>
                        <a:pt x="160" y="15"/>
                      </a:lnTo>
                      <a:lnTo>
                        <a:pt x="152" y="25"/>
                      </a:lnTo>
                      <a:lnTo>
                        <a:pt x="155" y="34"/>
                      </a:lnTo>
                      <a:lnTo>
                        <a:pt x="144" y="36"/>
                      </a:lnTo>
                      <a:lnTo>
                        <a:pt x="142" y="18"/>
                      </a:lnTo>
                      <a:lnTo>
                        <a:pt x="130" y="19"/>
                      </a:lnTo>
                      <a:lnTo>
                        <a:pt x="132" y="41"/>
                      </a:lnTo>
                      <a:lnTo>
                        <a:pt x="126" y="46"/>
                      </a:lnTo>
                      <a:lnTo>
                        <a:pt x="125" y="63"/>
                      </a:lnTo>
                      <a:lnTo>
                        <a:pt x="131" y="78"/>
                      </a:lnTo>
                      <a:lnTo>
                        <a:pt x="127" y="88"/>
                      </a:lnTo>
                      <a:lnTo>
                        <a:pt x="120" y="93"/>
                      </a:lnTo>
                      <a:lnTo>
                        <a:pt x="115" y="91"/>
                      </a:lnTo>
                      <a:lnTo>
                        <a:pt x="106" y="97"/>
                      </a:lnTo>
                      <a:lnTo>
                        <a:pt x="103" y="95"/>
                      </a:lnTo>
                      <a:lnTo>
                        <a:pt x="102" y="83"/>
                      </a:lnTo>
                      <a:lnTo>
                        <a:pt x="96" y="71"/>
                      </a:lnTo>
                      <a:lnTo>
                        <a:pt x="92" y="72"/>
                      </a:lnTo>
                      <a:lnTo>
                        <a:pt x="93" y="82"/>
                      </a:lnTo>
                      <a:lnTo>
                        <a:pt x="89" y="84"/>
                      </a:lnTo>
                      <a:lnTo>
                        <a:pt x="84" y="91"/>
                      </a:lnTo>
                      <a:lnTo>
                        <a:pt x="85" y="95"/>
                      </a:lnTo>
                      <a:lnTo>
                        <a:pt x="82" y="109"/>
                      </a:lnTo>
                      <a:lnTo>
                        <a:pt x="86" y="111"/>
                      </a:lnTo>
                      <a:lnTo>
                        <a:pt x="87" y="115"/>
                      </a:lnTo>
                      <a:lnTo>
                        <a:pt x="85" y="116"/>
                      </a:lnTo>
                      <a:lnTo>
                        <a:pt x="85" y="118"/>
                      </a:lnTo>
                      <a:lnTo>
                        <a:pt x="89" y="122"/>
                      </a:lnTo>
                      <a:lnTo>
                        <a:pt x="87" y="126"/>
                      </a:lnTo>
                      <a:lnTo>
                        <a:pt x="89" y="128"/>
                      </a:lnTo>
                      <a:lnTo>
                        <a:pt x="87" y="131"/>
                      </a:lnTo>
                      <a:lnTo>
                        <a:pt x="92" y="140"/>
                      </a:lnTo>
                      <a:lnTo>
                        <a:pt x="93" y="149"/>
                      </a:lnTo>
                      <a:lnTo>
                        <a:pt x="97" y="151"/>
                      </a:lnTo>
                      <a:lnTo>
                        <a:pt x="102" y="145"/>
                      </a:lnTo>
                      <a:lnTo>
                        <a:pt x="103" y="137"/>
                      </a:lnTo>
                      <a:lnTo>
                        <a:pt x="107" y="137"/>
                      </a:lnTo>
                      <a:lnTo>
                        <a:pt x="110" y="141"/>
                      </a:lnTo>
                      <a:lnTo>
                        <a:pt x="114" y="140"/>
                      </a:lnTo>
                      <a:lnTo>
                        <a:pt x="115" y="145"/>
                      </a:lnTo>
                      <a:lnTo>
                        <a:pt x="121" y="145"/>
                      </a:lnTo>
                      <a:lnTo>
                        <a:pt x="124" y="150"/>
                      </a:lnTo>
                      <a:lnTo>
                        <a:pt x="121" y="157"/>
                      </a:lnTo>
                      <a:lnTo>
                        <a:pt x="121" y="166"/>
                      </a:lnTo>
                      <a:lnTo>
                        <a:pt x="124" y="168"/>
                      </a:lnTo>
                      <a:lnTo>
                        <a:pt x="124" y="173"/>
                      </a:lnTo>
                      <a:lnTo>
                        <a:pt x="120" y="181"/>
                      </a:lnTo>
                      <a:lnTo>
                        <a:pt x="121" y="185"/>
                      </a:lnTo>
                      <a:lnTo>
                        <a:pt x="120" y="191"/>
                      </a:lnTo>
                      <a:lnTo>
                        <a:pt x="122" y="194"/>
                      </a:lnTo>
                      <a:lnTo>
                        <a:pt x="125" y="197"/>
                      </a:lnTo>
                      <a:lnTo>
                        <a:pt x="121" y="201"/>
                      </a:lnTo>
                      <a:lnTo>
                        <a:pt x="122" y="211"/>
                      </a:lnTo>
                      <a:lnTo>
                        <a:pt x="121" y="215"/>
                      </a:lnTo>
                      <a:lnTo>
                        <a:pt x="122" y="219"/>
                      </a:lnTo>
                      <a:lnTo>
                        <a:pt x="121" y="226"/>
                      </a:lnTo>
                      <a:lnTo>
                        <a:pt x="122" y="234"/>
                      </a:lnTo>
                      <a:lnTo>
                        <a:pt x="122" y="237"/>
                      </a:lnTo>
                      <a:lnTo>
                        <a:pt x="120" y="242"/>
                      </a:lnTo>
                      <a:lnTo>
                        <a:pt x="116" y="258"/>
                      </a:lnTo>
                      <a:lnTo>
                        <a:pt x="114" y="263"/>
                      </a:lnTo>
                      <a:lnTo>
                        <a:pt x="112" y="264"/>
                      </a:lnTo>
                      <a:lnTo>
                        <a:pt x="110" y="270"/>
                      </a:lnTo>
                      <a:lnTo>
                        <a:pt x="113" y="271"/>
                      </a:lnTo>
                      <a:lnTo>
                        <a:pt x="115" y="276"/>
                      </a:lnTo>
                      <a:lnTo>
                        <a:pt x="113" y="278"/>
                      </a:lnTo>
                      <a:lnTo>
                        <a:pt x="113" y="281"/>
                      </a:lnTo>
                      <a:lnTo>
                        <a:pt x="109" y="284"/>
                      </a:lnTo>
                      <a:lnTo>
                        <a:pt x="107" y="280"/>
                      </a:lnTo>
                      <a:lnTo>
                        <a:pt x="103" y="280"/>
                      </a:lnTo>
                      <a:lnTo>
                        <a:pt x="102" y="282"/>
                      </a:lnTo>
                      <a:lnTo>
                        <a:pt x="103" y="288"/>
                      </a:lnTo>
                      <a:lnTo>
                        <a:pt x="103" y="294"/>
                      </a:lnTo>
                      <a:lnTo>
                        <a:pt x="108" y="298"/>
                      </a:lnTo>
                      <a:lnTo>
                        <a:pt x="109" y="301"/>
                      </a:lnTo>
                      <a:lnTo>
                        <a:pt x="110" y="303"/>
                      </a:lnTo>
                      <a:lnTo>
                        <a:pt x="109" y="307"/>
                      </a:lnTo>
                      <a:lnTo>
                        <a:pt x="104" y="311"/>
                      </a:lnTo>
                      <a:lnTo>
                        <a:pt x="101" y="310"/>
                      </a:lnTo>
                      <a:lnTo>
                        <a:pt x="98" y="306"/>
                      </a:lnTo>
                      <a:lnTo>
                        <a:pt x="92" y="310"/>
                      </a:lnTo>
                      <a:lnTo>
                        <a:pt x="91" y="314"/>
                      </a:lnTo>
                      <a:lnTo>
                        <a:pt x="89" y="315"/>
                      </a:lnTo>
                      <a:lnTo>
                        <a:pt x="87" y="320"/>
                      </a:lnTo>
                      <a:lnTo>
                        <a:pt x="84" y="323"/>
                      </a:lnTo>
                      <a:lnTo>
                        <a:pt x="84" y="327"/>
                      </a:lnTo>
                      <a:lnTo>
                        <a:pt x="81" y="331"/>
                      </a:lnTo>
                      <a:lnTo>
                        <a:pt x="76" y="333"/>
                      </a:lnTo>
                      <a:lnTo>
                        <a:pt x="72" y="328"/>
                      </a:lnTo>
                      <a:lnTo>
                        <a:pt x="67" y="324"/>
                      </a:lnTo>
                      <a:lnTo>
                        <a:pt x="64" y="324"/>
                      </a:lnTo>
                      <a:lnTo>
                        <a:pt x="66" y="331"/>
                      </a:lnTo>
                      <a:lnTo>
                        <a:pt x="61" y="335"/>
                      </a:lnTo>
                      <a:lnTo>
                        <a:pt x="62" y="338"/>
                      </a:lnTo>
                      <a:lnTo>
                        <a:pt x="61" y="346"/>
                      </a:lnTo>
                      <a:lnTo>
                        <a:pt x="59" y="345"/>
                      </a:lnTo>
                      <a:lnTo>
                        <a:pt x="55" y="351"/>
                      </a:lnTo>
                      <a:lnTo>
                        <a:pt x="51" y="352"/>
                      </a:lnTo>
                      <a:lnTo>
                        <a:pt x="45" y="358"/>
                      </a:lnTo>
                      <a:lnTo>
                        <a:pt x="41" y="360"/>
                      </a:lnTo>
                      <a:lnTo>
                        <a:pt x="39" y="356"/>
                      </a:lnTo>
                      <a:lnTo>
                        <a:pt x="36" y="355"/>
                      </a:lnTo>
                      <a:lnTo>
                        <a:pt x="30" y="367"/>
                      </a:lnTo>
                      <a:lnTo>
                        <a:pt x="26" y="372"/>
                      </a:lnTo>
                      <a:lnTo>
                        <a:pt x="23" y="380"/>
                      </a:lnTo>
                      <a:lnTo>
                        <a:pt x="24" y="386"/>
                      </a:lnTo>
                      <a:lnTo>
                        <a:pt x="28" y="392"/>
                      </a:lnTo>
                      <a:lnTo>
                        <a:pt x="27" y="395"/>
                      </a:lnTo>
                      <a:lnTo>
                        <a:pt x="22" y="394"/>
                      </a:lnTo>
                      <a:lnTo>
                        <a:pt x="19" y="394"/>
                      </a:lnTo>
                      <a:lnTo>
                        <a:pt x="16" y="398"/>
                      </a:lnTo>
                      <a:lnTo>
                        <a:pt x="10" y="398"/>
                      </a:lnTo>
                      <a:lnTo>
                        <a:pt x="9" y="401"/>
                      </a:lnTo>
                      <a:lnTo>
                        <a:pt x="10" y="404"/>
                      </a:lnTo>
                      <a:lnTo>
                        <a:pt x="7" y="420"/>
                      </a:lnTo>
                      <a:lnTo>
                        <a:pt x="4" y="429"/>
                      </a:lnTo>
                      <a:lnTo>
                        <a:pt x="11" y="429"/>
                      </a:lnTo>
                      <a:lnTo>
                        <a:pt x="16" y="427"/>
                      </a:lnTo>
                      <a:lnTo>
                        <a:pt x="16" y="432"/>
                      </a:lnTo>
                      <a:lnTo>
                        <a:pt x="18" y="436"/>
                      </a:lnTo>
                      <a:lnTo>
                        <a:pt x="17" y="438"/>
                      </a:lnTo>
                      <a:lnTo>
                        <a:pt x="13" y="438"/>
                      </a:lnTo>
                      <a:lnTo>
                        <a:pt x="15" y="442"/>
                      </a:lnTo>
                      <a:lnTo>
                        <a:pt x="21" y="444"/>
                      </a:lnTo>
                      <a:lnTo>
                        <a:pt x="21" y="447"/>
                      </a:lnTo>
                      <a:lnTo>
                        <a:pt x="17" y="452"/>
                      </a:lnTo>
                      <a:lnTo>
                        <a:pt x="19" y="454"/>
                      </a:lnTo>
                      <a:lnTo>
                        <a:pt x="17" y="459"/>
                      </a:lnTo>
                      <a:lnTo>
                        <a:pt x="10" y="466"/>
                      </a:lnTo>
                      <a:lnTo>
                        <a:pt x="9" y="469"/>
                      </a:lnTo>
                      <a:lnTo>
                        <a:pt x="4" y="470"/>
                      </a:lnTo>
                      <a:lnTo>
                        <a:pt x="0" y="47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5" name="Freeform 229"/>
                <p:cNvSpPr>
                  <a:spLocks noChangeAspect="1"/>
                </p:cNvSpPr>
                <p:nvPr/>
              </p:nvSpPr>
              <p:spPr bwMode="auto">
                <a:xfrm>
                  <a:off x="3727866" y="4587126"/>
                  <a:ext cx="1202393" cy="1287474"/>
                </a:xfrm>
                <a:custGeom>
                  <a:avLst/>
                  <a:gdLst>
                    <a:gd name="T0" fmla="*/ 333053 w 700"/>
                    <a:gd name="T1" fmla="*/ 1217825 h 758"/>
                    <a:gd name="T2" fmla="*/ 387990 w 700"/>
                    <a:gd name="T3" fmla="*/ 1226317 h 758"/>
                    <a:gd name="T4" fmla="*/ 439493 w 700"/>
                    <a:gd name="T5" fmla="*/ 1195744 h 758"/>
                    <a:gd name="T6" fmla="*/ 477262 w 700"/>
                    <a:gd name="T7" fmla="*/ 1214428 h 758"/>
                    <a:gd name="T8" fmla="*/ 487562 w 700"/>
                    <a:gd name="T9" fmla="*/ 1261986 h 758"/>
                    <a:gd name="T10" fmla="*/ 537349 w 700"/>
                    <a:gd name="T11" fmla="*/ 1275574 h 758"/>
                    <a:gd name="T12" fmla="*/ 569967 w 700"/>
                    <a:gd name="T13" fmla="*/ 1277272 h 758"/>
                    <a:gd name="T14" fmla="*/ 561383 w 700"/>
                    <a:gd name="T15" fmla="*/ 1222920 h 758"/>
                    <a:gd name="T16" fmla="*/ 568250 w 700"/>
                    <a:gd name="T17" fmla="*/ 1180458 h 758"/>
                    <a:gd name="T18" fmla="*/ 549366 w 700"/>
                    <a:gd name="T19" fmla="*/ 1151583 h 758"/>
                    <a:gd name="T20" fmla="*/ 556233 w 700"/>
                    <a:gd name="T21" fmla="*/ 1098930 h 758"/>
                    <a:gd name="T22" fmla="*/ 588852 w 700"/>
                    <a:gd name="T23" fmla="*/ 1097231 h 758"/>
                    <a:gd name="T24" fmla="*/ 638638 w 700"/>
                    <a:gd name="T25" fmla="*/ 1092136 h 758"/>
                    <a:gd name="T26" fmla="*/ 662673 w 700"/>
                    <a:gd name="T27" fmla="*/ 1054769 h 758"/>
                    <a:gd name="T28" fmla="*/ 707309 w 700"/>
                    <a:gd name="T29" fmla="*/ 1053070 h 758"/>
                    <a:gd name="T30" fmla="*/ 748511 w 700"/>
                    <a:gd name="T31" fmla="*/ 1097231 h 758"/>
                    <a:gd name="T32" fmla="*/ 781130 w 700"/>
                    <a:gd name="T33" fmla="*/ 1064960 h 758"/>
                    <a:gd name="T34" fmla="*/ 813748 w 700"/>
                    <a:gd name="T35" fmla="*/ 1063261 h 758"/>
                    <a:gd name="T36" fmla="*/ 856667 w 700"/>
                    <a:gd name="T37" fmla="*/ 1063261 h 758"/>
                    <a:gd name="T38" fmla="*/ 921905 w 700"/>
                    <a:gd name="T39" fmla="*/ 1044578 h 758"/>
                    <a:gd name="T40" fmla="*/ 971691 w 700"/>
                    <a:gd name="T41" fmla="*/ 1042879 h 758"/>
                    <a:gd name="T42" fmla="*/ 1018044 w 700"/>
                    <a:gd name="T43" fmla="*/ 993623 h 758"/>
                    <a:gd name="T44" fmla="*/ 1086715 w 700"/>
                    <a:gd name="T45" fmla="*/ 974939 h 758"/>
                    <a:gd name="T46" fmla="*/ 1174270 w 700"/>
                    <a:gd name="T47" fmla="*/ 956256 h 758"/>
                    <a:gd name="T48" fmla="*/ 1124483 w 700"/>
                    <a:gd name="T49" fmla="*/ 847551 h 758"/>
                    <a:gd name="T50" fmla="*/ 1052379 w 700"/>
                    <a:gd name="T51" fmla="*/ 805089 h 758"/>
                    <a:gd name="T52" fmla="*/ 978558 w 700"/>
                    <a:gd name="T53" fmla="*/ 750737 h 758"/>
                    <a:gd name="T54" fmla="*/ 1009460 w 700"/>
                    <a:gd name="T55" fmla="*/ 665812 h 758"/>
                    <a:gd name="T56" fmla="*/ 957957 w 700"/>
                    <a:gd name="T57" fmla="*/ 613159 h 758"/>
                    <a:gd name="T58" fmla="*/ 1006026 w 700"/>
                    <a:gd name="T59" fmla="*/ 497661 h 758"/>
                    <a:gd name="T60" fmla="*/ 882419 w 700"/>
                    <a:gd name="T61" fmla="*/ 382162 h 758"/>
                    <a:gd name="T62" fmla="*/ 928772 w 700"/>
                    <a:gd name="T63" fmla="*/ 332906 h 758"/>
                    <a:gd name="T64" fmla="*/ 1057529 w 700"/>
                    <a:gd name="T65" fmla="*/ 336303 h 758"/>
                    <a:gd name="T66" fmla="*/ 1098732 w 700"/>
                    <a:gd name="T67" fmla="*/ 249680 h 758"/>
                    <a:gd name="T68" fmla="*/ 981992 w 700"/>
                    <a:gd name="T69" fmla="*/ 246283 h 758"/>
                    <a:gd name="T70" fmla="*/ 987142 w 700"/>
                    <a:gd name="T71" fmla="*/ 140976 h 758"/>
                    <a:gd name="T72" fmla="*/ 904737 w 700"/>
                    <a:gd name="T73" fmla="*/ 147770 h 758"/>
                    <a:gd name="T74" fmla="*/ 861818 w 700"/>
                    <a:gd name="T75" fmla="*/ 239489 h 758"/>
                    <a:gd name="T76" fmla="*/ 774263 w 700"/>
                    <a:gd name="T77" fmla="*/ 326112 h 758"/>
                    <a:gd name="T78" fmla="*/ 666106 w 700"/>
                    <a:gd name="T79" fmla="*/ 506153 h 758"/>
                    <a:gd name="T80" fmla="*/ 564817 w 700"/>
                    <a:gd name="T81" fmla="*/ 441610 h 758"/>
                    <a:gd name="T82" fmla="*/ 518464 w 700"/>
                    <a:gd name="T83" fmla="*/ 317620 h 758"/>
                    <a:gd name="T84" fmla="*/ 432626 w 700"/>
                    <a:gd name="T85" fmla="*/ 246283 h 758"/>
                    <a:gd name="T86" fmla="*/ 413741 w 700"/>
                    <a:gd name="T87" fmla="*/ 157961 h 758"/>
                    <a:gd name="T88" fmla="*/ 363955 w 700"/>
                    <a:gd name="T89" fmla="*/ 79830 h 758"/>
                    <a:gd name="T90" fmla="*/ 312452 w 700"/>
                    <a:gd name="T91" fmla="*/ 154564 h 758"/>
                    <a:gd name="T92" fmla="*/ 266099 w 700"/>
                    <a:gd name="T93" fmla="*/ 57749 h 758"/>
                    <a:gd name="T94" fmla="*/ 197428 w 700"/>
                    <a:gd name="T95" fmla="*/ 154564 h 758"/>
                    <a:gd name="T96" fmla="*/ 140775 w 700"/>
                    <a:gd name="T97" fmla="*/ 185136 h 758"/>
                    <a:gd name="T98" fmla="*/ 159659 w 700"/>
                    <a:gd name="T99" fmla="*/ 253077 h 758"/>
                    <a:gd name="T100" fmla="*/ 207729 w 700"/>
                    <a:gd name="T101" fmla="*/ 266665 h 758"/>
                    <a:gd name="T102" fmla="*/ 209446 w 700"/>
                    <a:gd name="T103" fmla="*/ 358383 h 758"/>
                    <a:gd name="T104" fmla="*/ 188845 w 700"/>
                    <a:gd name="T105" fmla="*/ 458595 h 758"/>
                    <a:gd name="T106" fmla="*/ 176827 w 700"/>
                    <a:gd name="T107" fmla="*/ 499359 h 758"/>
                    <a:gd name="T108" fmla="*/ 152792 w 700"/>
                    <a:gd name="T109" fmla="*/ 535028 h 758"/>
                    <a:gd name="T110" fmla="*/ 104723 w 700"/>
                    <a:gd name="T111" fmla="*/ 568998 h 758"/>
                    <a:gd name="T112" fmla="*/ 51503 w 700"/>
                    <a:gd name="T113" fmla="*/ 623350 h 758"/>
                    <a:gd name="T114" fmla="*/ 15451 w 700"/>
                    <a:gd name="T115" fmla="*/ 681098 h 758"/>
                    <a:gd name="T116" fmla="*/ 25752 w 700"/>
                    <a:gd name="T117" fmla="*/ 750737 h 75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00"/>
                    <a:gd name="T178" fmla="*/ 0 h 758"/>
                    <a:gd name="T179" fmla="*/ 700 w 700"/>
                    <a:gd name="T180" fmla="*/ 758 h 75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00" h="758">
                      <a:moveTo>
                        <a:pt x="186" y="698"/>
                      </a:moveTo>
                      <a:lnTo>
                        <a:pt x="190" y="699"/>
                      </a:lnTo>
                      <a:lnTo>
                        <a:pt x="194" y="699"/>
                      </a:lnTo>
                      <a:lnTo>
                        <a:pt x="196" y="701"/>
                      </a:lnTo>
                      <a:lnTo>
                        <a:pt x="196" y="704"/>
                      </a:lnTo>
                      <a:lnTo>
                        <a:pt x="194" y="704"/>
                      </a:lnTo>
                      <a:lnTo>
                        <a:pt x="194" y="706"/>
                      </a:lnTo>
                      <a:lnTo>
                        <a:pt x="192" y="709"/>
                      </a:lnTo>
                      <a:lnTo>
                        <a:pt x="193" y="716"/>
                      </a:lnTo>
                      <a:lnTo>
                        <a:pt x="194" y="717"/>
                      </a:lnTo>
                      <a:lnTo>
                        <a:pt x="195" y="720"/>
                      </a:lnTo>
                      <a:lnTo>
                        <a:pt x="198" y="722"/>
                      </a:lnTo>
                      <a:lnTo>
                        <a:pt x="199" y="722"/>
                      </a:lnTo>
                      <a:lnTo>
                        <a:pt x="201" y="720"/>
                      </a:lnTo>
                      <a:lnTo>
                        <a:pt x="206" y="720"/>
                      </a:lnTo>
                      <a:lnTo>
                        <a:pt x="211" y="715"/>
                      </a:lnTo>
                      <a:lnTo>
                        <a:pt x="218" y="716"/>
                      </a:lnTo>
                      <a:lnTo>
                        <a:pt x="221" y="721"/>
                      </a:lnTo>
                      <a:lnTo>
                        <a:pt x="222" y="722"/>
                      </a:lnTo>
                      <a:lnTo>
                        <a:pt x="226" y="722"/>
                      </a:lnTo>
                      <a:lnTo>
                        <a:pt x="229" y="723"/>
                      </a:lnTo>
                      <a:lnTo>
                        <a:pt x="234" y="721"/>
                      </a:lnTo>
                      <a:lnTo>
                        <a:pt x="238" y="721"/>
                      </a:lnTo>
                      <a:lnTo>
                        <a:pt x="239" y="718"/>
                      </a:lnTo>
                      <a:lnTo>
                        <a:pt x="241" y="718"/>
                      </a:lnTo>
                      <a:lnTo>
                        <a:pt x="246" y="714"/>
                      </a:lnTo>
                      <a:lnTo>
                        <a:pt x="249" y="712"/>
                      </a:lnTo>
                      <a:lnTo>
                        <a:pt x="251" y="707"/>
                      </a:lnTo>
                      <a:lnTo>
                        <a:pt x="255" y="706"/>
                      </a:lnTo>
                      <a:lnTo>
                        <a:pt x="256" y="704"/>
                      </a:lnTo>
                      <a:lnTo>
                        <a:pt x="258" y="704"/>
                      </a:lnTo>
                      <a:lnTo>
                        <a:pt x="261" y="703"/>
                      </a:lnTo>
                      <a:lnTo>
                        <a:pt x="267" y="703"/>
                      </a:lnTo>
                      <a:lnTo>
                        <a:pt x="274" y="698"/>
                      </a:lnTo>
                      <a:lnTo>
                        <a:pt x="276" y="697"/>
                      </a:lnTo>
                      <a:lnTo>
                        <a:pt x="276" y="704"/>
                      </a:lnTo>
                      <a:lnTo>
                        <a:pt x="275" y="707"/>
                      </a:lnTo>
                      <a:lnTo>
                        <a:pt x="279" y="710"/>
                      </a:lnTo>
                      <a:lnTo>
                        <a:pt x="279" y="714"/>
                      </a:lnTo>
                      <a:lnTo>
                        <a:pt x="278" y="715"/>
                      </a:lnTo>
                      <a:lnTo>
                        <a:pt x="278" y="717"/>
                      </a:lnTo>
                      <a:lnTo>
                        <a:pt x="283" y="717"/>
                      </a:lnTo>
                      <a:lnTo>
                        <a:pt x="283" y="723"/>
                      </a:lnTo>
                      <a:lnTo>
                        <a:pt x="281" y="727"/>
                      </a:lnTo>
                      <a:lnTo>
                        <a:pt x="280" y="732"/>
                      </a:lnTo>
                      <a:lnTo>
                        <a:pt x="283" y="733"/>
                      </a:lnTo>
                      <a:lnTo>
                        <a:pt x="285" y="734"/>
                      </a:lnTo>
                      <a:lnTo>
                        <a:pt x="284" y="738"/>
                      </a:lnTo>
                      <a:lnTo>
                        <a:pt x="283" y="740"/>
                      </a:lnTo>
                      <a:lnTo>
                        <a:pt x="284" y="743"/>
                      </a:lnTo>
                      <a:lnTo>
                        <a:pt x="283" y="746"/>
                      </a:lnTo>
                      <a:lnTo>
                        <a:pt x="284" y="750"/>
                      </a:lnTo>
                      <a:lnTo>
                        <a:pt x="286" y="752"/>
                      </a:lnTo>
                      <a:lnTo>
                        <a:pt x="290" y="752"/>
                      </a:lnTo>
                      <a:lnTo>
                        <a:pt x="295" y="749"/>
                      </a:lnTo>
                      <a:lnTo>
                        <a:pt x="299" y="749"/>
                      </a:lnTo>
                      <a:lnTo>
                        <a:pt x="303" y="747"/>
                      </a:lnTo>
                      <a:lnTo>
                        <a:pt x="308" y="747"/>
                      </a:lnTo>
                      <a:lnTo>
                        <a:pt x="310" y="749"/>
                      </a:lnTo>
                      <a:lnTo>
                        <a:pt x="313" y="751"/>
                      </a:lnTo>
                      <a:lnTo>
                        <a:pt x="312" y="754"/>
                      </a:lnTo>
                      <a:lnTo>
                        <a:pt x="314" y="755"/>
                      </a:lnTo>
                      <a:lnTo>
                        <a:pt x="315" y="754"/>
                      </a:lnTo>
                      <a:lnTo>
                        <a:pt x="318" y="752"/>
                      </a:lnTo>
                      <a:lnTo>
                        <a:pt x="323" y="758"/>
                      </a:lnTo>
                      <a:lnTo>
                        <a:pt x="327" y="758"/>
                      </a:lnTo>
                      <a:lnTo>
                        <a:pt x="327" y="755"/>
                      </a:lnTo>
                      <a:lnTo>
                        <a:pt x="327" y="752"/>
                      </a:lnTo>
                      <a:lnTo>
                        <a:pt x="330" y="754"/>
                      </a:lnTo>
                      <a:lnTo>
                        <a:pt x="332" y="752"/>
                      </a:lnTo>
                      <a:lnTo>
                        <a:pt x="332" y="749"/>
                      </a:lnTo>
                      <a:lnTo>
                        <a:pt x="331" y="747"/>
                      </a:lnTo>
                      <a:lnTo>
                        <a:pt x="330" y="745"/>
                      </a:lnTo>
                      <a:lnTo>
                        <a:pt x="326" y="745"/>
                      </a:lnTo>
                      <a:lnTo>
                        <a:pt x="324" y="743"/>
                      </a:lnTo>
                      <a:lnTo>
                        <a:pt x="325" y="739"/>
                      </a:lnTo>
                      <a:lnTo>
                        <a:pt x="326" y="731"/>
                      </a:lnTo>
                      <a:lnTo>
                        <a:pt x="326" y="727"/>
                      </a:lnTo>
                      <a:lnTo>
                        <a:pt x="329" y="724"/>
                      </a:lnTo>
                      <a:lnTo>
                        <a:pt x="327" y="720"/>
                      </a:lnTo>
                      <a:lnTo>
                        <a:pt x="327" y="718"/>
                      </a:lnTo>
                      <a:lnTo>
                        <a:pt x="331" y="718"/>
                      </a:lnTo>
                      <a:lnTo>
                        <a:pt x="333" y="717"/>
                      </a:lnTo>
                      <a:lnTo>
                        <a:pt x="332" y="714"/>
                      </a:lnTo>
                      <a:lnTo>
                        <a:pt x="330" y="712"/>
                      </a:lnTo>
                      <a:lnTo>
                        <a:pt x="329" y="710"/>
                      </a:lnTo>
                      <a:lnTo>
                        <a:pt x="329" y="706"/>
                      </a:lnTo>
                      <a:lnTo>
                        <a:pt x="327" y="704"/>
                      </a:lnTo>
                      <a:lnTo>
                        <a:pt x="329" y="703"/>
                      </a:lnTo>
                      <a:lnTo>
                        <a:pt x="331" y="695"/>
                      </a:lnTo>
                      <a:lnTo>
                        <a:pt x="327" y="694"/>
                      </a:lnTo>
                      <a:lnTo>
                        <a:pt x="327" y="692"/>
                      </a:lnTo>
                      <a:lnTo>
                        <a:pt x="325" y="689"/>
                      </a:lnTo>
                      <a:lnTo>
                        <a:pt x="325" y="686"/>
                      </a:lnTo>
                      <a:lnTo>
                        <a:pt x="325" y="684"/>
                      </a:lnTo>
                      <a:lnTo>
                        <a:pt x="323" y="686"/>
                      </a:lnTo>
                      <a:lnTo>
                        <a:pt x="321" y="684"/>
                      </a:lnTo>
                      <a:lnTo>
                        <a:pt x="320" y="683"/>
                      </a:lnTo>
                      <a:lnTo>
                        <a:pt x="319" y="682"/>
                      </a:lnTo>
                      <a:lnTo>
                        <a:pt x="320" y="678"/>
                      </a:lnTo>
                      <a:lnTo>
                        <a:pt x="315" y="669"/>
                      </a:lnTo>
                      <a:lnTo>
                        <a:pt x="318" y="666"/>
                      </a:lnTo>
                      <a:lnTo>
                        <a:pt x="318" y="665"/>
                      </a:lnTo>
                      <a:lnTo>
                        <a:pt x="315" y="659"/>
                      </a:lnTo>
                      <a:lnTo>
                        <a:pt x="314" y="658"/>
                      </a:lnTo>
                      <a:lnTo>
                        <a:pt x="314" y="655"/>
                      </a:lnTo>
                      <a:lnTo>
                        <a:pt x="316" y="653"/>
                      </a:lnTo>
                      <a:lnTo>
                        <a:pt x="320" y="654"/>
                      </a:lnTo>
                      <a:lnTo>
                        <a:pt x="323" y="649"/>
                      </a:lnTo>
                      <a:lnTo>
                        <a:pt x="324" y="647"/>
                      </a:lnTo>
                      <a:lnTo>
                        <a:pt x="326" y="646"/>
                      </a:lnTo>
                      <a:lnTo>
                        <a:pt x="325" y="641"/>
                      </a:lnTo>
                      <a:lnTo>
                        <a:pt x="327" y="636"/>
                      </a:lnTo>
                      <a:lnTo>
                        <a:pt x="330" y="636"/>
                      </a:lnTo>
                      <a:lnTo>
                        <a:pt x="332" y="634"/>
                      </a:lnTo>
                      <a:lnTo>
                        <a:pt x="336" y="635"/>
                      </a:lnTo>
                      <a:lnTo>
                        <a:pt x="337" y="636"/>
                      </a:lnTo>
                      <a:lnTo>
                        <a:pt x="338" y="641"/>
                      </a:lnTo>
                      <a:lnTo>
                        <a:pt x="341" y="644"/>
                      </a:lnTo>
                      <a:lnTo>
                        <a:pt x="343" y="646"/>
                      </a:lnTo>
                      <a:lnTo>
                        <a:pt x="344" y="644"/>
                      </a:lnTo>
                      <a:lnTo>
                        <a:pt x="346" y="641"/>
                      </a:lnTo>
                      <a:lnTo>
                        <a:pt x="350" y="642"/>
                      </a:lnTo>
                      <a:lnTo>
                        <a:pt x="352" y="641"/>
                      </a:lnTo>
                      <a:lnTo>
                        <a:pt x="354" y="640"/>
                      </a:lnTo>
                      <a:lnTo>
                        <a:pt x="356" y="640"/>
                      </a:lnTo>
                      <a:lnTo>
                        <a:pt x="363" y="642"/>
                      </a:lnTo>
                      <a:lnTo>
                        <a:pt x="364" y="646"/>
                      </a:lnTo>
                      <a:lnTo>
                        <a:pt x="366" y="642"/>
                      </a:lnTo>
                      <a:lnTo>
                        <a:pt x="372" y="643"/>
                      </a:lnTo>
                      <a:lnTo>
                        <a:pt x="375" y="644"/>
                      </a:lnTo>
                      <a:lnTo>
                        <a:pt x="373" y="641"/>
                      </a:lnTo>
                      <a:lnTo>
                        <a:pt x="375" y="640"/>
                      </a:lnTo>
                      <a:lnTo>
                        <a:pt x="376" y="637"/>
                      </a:lnTo>
                      <a:lnTo>
                        <a:pt x="379" y="632"/>
                      </a:lnTo>
                      <a:lnTo>
                        <a:pt x="383" y="631"/>
                      </a:lnTo>
                      <a:lnTo>
                        <a:pt x="382" y="630"/>
                      </a:lnTo>
                      <a:lnTo>
                        <a:pt x="384" y="629"/>
                      </a:lnTo>
                      <a:lnTo>
                        <a:pt x="387" y="624"/>
                      </a:lnTo>
                      <a:lnTo>
                        <a:pt x="386" y="621"/>
                      </a:lnTo>
                      <a:lnTo>
                        <a:pt x="389" y="619"/>
                      </a:lnTo>
                      <a:lnTo>
                        <a:pt x="392" y="615"/>
                      </a:lnTo>
                      <a:lnTo>
                        <a:pt x="393" y="613"/>
                      </a:lnTo>
                      <a:lnTo>
                        <a:pt x="396" y="612"/>
                      </a:lnTo>
                      <a:lnTo>
                        <a:pt x="399" y="614"/>
                      </a:lnTo>
                      <a:lnTo>
                        <a:pt x="401" y="619"/>
                      </a:lnTo>
                      <a:lnTo>
                        <a:pt x="403" y="618"/>
                      </a:lnTo>
                      <a:lnTo>
                        <a:pt x="405" y="618"/>
                      </a:lnTo>
                      <a:lnTo>
                        <a:pt x="407" y="620"/>
                      </a:lnTo>
                      <a:lnTo>
                        <a:pt x="412" y="620"/>
                      </a:lnTo>
                      <a:lnTo>
                        <a:pt x="412" y="623"/>
                      </a:lnTo>
                      <a:lnTo>
                        <a:pt x="416" y="624"/>
                      </a:lnTo>
                      <a:lnTo>
                        <a:pt x="418" y="627"/>
                      </a:lnTo>
                      <a:lnTo>
                        <a:pt x="422" y="627"/>
                      </a:lnTo>
                      <a:lnTo>
                        <a:pt x="426" y="632"/>
                      </a:lnTo>
                      <a:lnTo>
                        <a:pt x="427" y="637"/>
                      </a:lnTo>
                      <a:lnTo>
                        <a:pt x="429" y="640"/>
                      </a:lnTo>
                      <a:lnTo>
                        <a:pt x="429" y="641"/>
                      </a:lnTo>
                      <a:lnTo>
                        <a:pt x="434" y="642"/>
                      </a:lnTo>
                      <a:lnTo>
                        <a:pt x="436" y="646"/>
                      </a:lnTo>
                      <a:lnTo>
                        <a:pt x="440" y="646"/>
                      </a:lnTo>
                      <a:lnTo>
                        <a:pt x="441" y="641"/>
                      </a:lnTo>
                      <a:lnTo>
                        <a:pt x="443" y="640"/>
                      </a:lnTo>
                      <a:lnTo>
                        <a:pt x="445" y="638"/>
                      </a:lnTo>
                      <a:lnTo>
                        <a:pt x="447" y="636"/>
                      </a:lnTo>
                      <a:lnTo>
                        <a:pt x="449" y="637"/>
                      </a:lnTo>
                      <a:lnTo>
                        <a:pt x="450" y="636"/>
                      </a:lnTo>
                      <a:lnTo>
                        <a:pt x="449" y="632"/>
                      </a:lnTo>
                      <a:lnTo>
                        <a:pt x="452" y="627"/>
                      </a:lnTo>
                      <a:lnTo>
                        <a:pt x="455" y="627"/>
                      </a:lnTo>
                      <a:lnTo>
                        <a:pt x="457" y="625"/>
                      </a:lnTo>
                      <a:lnTo>
                        <a:pt x="459" y="625"/>
                      </a:lnTo>
                      <a:lnTo>
                        <a:pt x="459" y="619"/>
                      </a:lnTo>
                      <a:lnTo>
                        <a:pt x="463" y="615"/>
                      </a:lnTo>
                      <a:lnTo>
                        <a:pt x="463" y="614"/>
                      </a:lnTo>
                      <a:lnTo>
                        <a:pt x="464" y="612"/>
                      </a:lnTo>
                      <a:lnTo>
                        <a:pt x="469" y="615"/>
                      </a:lnTo>
                      <a:lnTo>
                        <a:pt x="473" y="619"/>
                      </a:lnTo>
                      <a:lnTo>
                        <a:pt x="472" y="623"/>
                      </a:lnTo>
                      <a:lnTo>
                        <a:pt x="474" y="626"/>
                      </a:lnTo>
                      <a:lnTo>
                        <a:pt x="476" y="631"/>
                      </a:lnTo>
                      <a:lnTo>
                        <a:pt x="478" y="634"/>
                      </a:lnTo>
                      <a:lnTo>
                        <a:pt x="479" y="634"/>
                      </a:lnTo>
                      <a:lnTo>
                        <a:pt x="480" y="632"/>
                      </a:lnTo>
                      <a:lnTo>
                        <a:pt x="483" y="627"/>
                      </a:lnTo>
                      <a:lnTo>
                        <a:pt x="483" y="624"/>
                      </a:lnTo>
                      <a:lnTo>
                        <a:pt x="487" y="618"/>
                      </a:lnTo>
                      <a:lnTo>
                        <a:pt x="490" y="615"/>
                      </a:lnTo>
                      <a:lnTo>
                        <a:pt x="496" y="623"/>
                      </a:lnTo>
                      <a:lnTo>
                        <a:pt x="499" y="626"/>
                      </a:lnTo>
                      <a:lnTo>
                        <a:pt x="503" y="634"/>
                      </a:lnTo>
                      <a:lnTo>
                        <a:pt x="507" y="638"/>
                      </a:lnTo>
                      <a:lnTo>
                        <a:pt x="514" y="643"/>
                      </a:lnTo>
                      <a:lnTo>
                        <a:pt x="519" y="642"/>
                      </a:lnTo>
                      <a:lnTo>
                        <a:pt x="519" y="637"/>
                      </a:lnTo>
                      <a:lnTo>
                        <a:pt x="520" y="631"/>
                      </a:lnTo>
                      <a:lnTo>
                        <a:pt x="520" y="629"/>
                      </a:lnTo>
                      <a:lnTo>
                        <a:pt x="521" y="624"/>
                      </a:lnTo>
                      <a:lnTo>
                        <a:pt x="529" y="617"/>
                      </a:lnTo>
                      <a:lnTo>
                        <a:pt x="537" y="615"/>
                      </a:lnTo>
                      <a:lnTo>
                        <a:pt x="541" y="614"/>
                      </a:lnTo>
                      <a:lnTo>
                        <a:pt x="540" y="619"/>
                      </a:lnTo>
                      <a:lnTo>
                        <a:pt x="541" y="624"/>
                      </a:lnTo>
                      <a:lnTo>
                        <a:pt x="544" y="625"/>
                      </a:lnTo>
                      <a:lnTo>
                        <a:pt x="548" y="629"/>
                      </a:lnTo>
                      <a:lnTo>
                        <a:pt x="550" y="627"/>
                      </a:lnTo>
                      <a:lnTo>
                        <a:pt x="552" y="625"/>
                      </a:lnTo>
                      <a:lnTo>
                        <a:pt x="561" y="619"/>
                      </a:lnTo>
                      <a:lnTo>
                        <a:pt x="565" y="615"/>
                      </a:lnTo>
                      <a:lnTo>
                        <a:pt x="566" y="614"/>
                      </a:lnTo>
                      <a:lnTo>
                        <a:pt x="567" y="618"/>
                      </a:lnTo>
                      <a:lnTo>
                        <a:pt x="572" y="615"/>
                      </a:lnTo>
                      <a:lnTo>
                        <a:pt x="578" y="618"/>
                      </a:lnTo>
                      <a:lnTo>
                        <a:pt x="582" y="611"/>
                      </a:lnTo>
                      <a:lnTo>
                        <a:pt x="589" y="606"/>
                      </a:lnTo>
                      <a:lnTo>
                        <a:pt x="588" y="604"/>
                      </a:lnTo>
                      <a:lnTo>
                        <a:pt x="587" y="595"/>
                      </a:lnTo>
                      <a:lnTo>
                        <a:pt x="587" y="590"/>
                      </a:lnTo>
                      <a:lnTo>
                        <a:pt x="590" y="590"/>
                      </a:lnTo>
                      <a:lnTo>
                        <a:pt x="593" y="585"/>
                      </a:lnTo>
                      <a:lnTo>
                        <a:pt x="598" y="586"/>
                      </a:lnTo>
                      <a:lnTo>
                        <a:pt x="599" y="583"/>
                      </a:lnTo>
                      <a:lnTo>
                        <a:pt x="601" y="583"/>
                      </a:lnTo>
                      <a:lnTo>
                        <a:pt x="609" y="578"/>
                      </a:lnTo>
                      <a:lnTo>
                        <a:pt x="611" y="579"/>
                      </a:lnTo>
                      <a:lnTo>
                        <a:pt x="616" y="577"/>
                      </a:lnTo>
                      <a:lnTo>
                        <a:pt x="621" y="577"/>
                      </a:lnTo>
                      <a:lnTo>
                        <a:pt x="623" y="574"/>
                      </a:lnTo>
                      <a:lnTo>
                        <a:pt x="629" y="567"/>
                      </a:lnTo>
                      <a:lnTo>
                        <a:pt x="633" y="574"/>
                      </a:lnTo>
                      <a:lnTo>
                        <a:pt x="635" y="577"/>
                      </a:lnTo>
                      <a:lnTo>
                        <a:pt x="638" y="575"/>
                      </a:lnTo>
                      <a:lnTo>
                        <a:pt x="641" y="581"/>
                      </a:lnTo>
                      <a:lnTo>
                        <a:pt x="643" y="584"/>
                      </a:lnTo>
                      <a:lnTo>
                        <a:pt x="644" y="584"/>
                      </a:lnTo>
                      <a:lnTo>
                        <a:pt x="650" y="575"/>
                      </a:lnTo>
                      <a:lnTo>
                        <a:pt x="658" y="571"/>
                      </a:lnTo>
                      <a:lnTo>
                        <a:pt x="658" y="567"/>
                      </a:lnTo>
                      <a:lnTo>
                        <a:pt x="673" y="556"/>
                      </a:lnTo>
                      <a:lnTo>
                        <a:pt x="684" y="563"/>
                      </a:lnTo>
                      <a:lnTo>
                        <a:pt x="693" y="556"/>
                      </a:lnTo>
                      <a:lnTo>
                        <a:pt x="700" y="524"/>
                      </a:lnTo>
                      <a:lnTo>
                        <a:pt x="689" y="503"/>
                      </a:lnTo>
                      <a:lnTo>
                        <a:pt x="681" y="501"/>
                      </a:lnTo>
                      <a:lnTo>
                        <a:pt x="678" y="504"/>
                      </a:lnTo>
                      <a:lnTo>
                        <a:pt x="676" y="509"/>
                      </a:lnTo>
                      <a:lnTo>
                        <a:pt x="669" y="510"/>
                      </a:lnTo>
                      <a:lnTo>
                        <a:pt x="668" y="506"/>
                      </a:lnTo>
                      <a:lnTo>
                        <a:pt x="658" y="507"/>
                      </a:lnTo>
                      <a:lnTo>
                        <a:pt x="655" y="499"/>
                      </a:lnTo>
                      <a:lnTo>
                        <a:pt x="647" y="500"/>
                      </a:lnTo>
                      <a:lnTo>
                        <a:pt x="644" y="510"/>
                      </a:lnTo>
                      <a:lnTo>
                        <a:pt x="639" y="509"/>
                      </a:lnTo>
                      <a:lnTo>
                        <a:pt x="630" y="501"/>
                      </a:lnTo>
                      <a:lnTo>
                        <a:pt x="624" y="505"/>
                      </a:lnTo>
                      <a:lnTo>
                        <a:pt x="620" y="497"/>
                      </a:lnTo>
                      <a:lnTo>
                        <a:pt x="623" y="495"/>
                      </a:lnTo>
                      <a:lnTo>
                        <a:pt x="621" y="481"/>
                      </a:lnTo>
                      <a:lnTo>
                        <a:pt x="613" y="476"/>
                      </a:lnTo>
                      <a:lnTo>
                        <a:pt x="613" y="474"/>
                      </a:lnTo>
                      <a:lnTo>
                        <a:pt x="607" y="471"/>
                      </a:lnTo>
                      <a:lnTo>
                        <a:pt x="603" y="474"/>
                      </a:lnTo>
                      <a:lnTo>
                        <a:pt x="587" y="467"/>
                      </a:lnTo>
                      <a:lnTo>
                        <a:pt x="583" y="470"/>
                      </a:lnTo>
                      <a:lnTo>
                        <a:pt x="582" y="480"/>
                      </a:lnTo>
                      <a:lnTo>
                        <a:pt x="575" y="476"/>
                      </a:lnTo>
                      <a:lnTo>
                        <a:pt x="575" y="472"/>
                      </a:lnTo>
                      <a:lnTo>
                        <a:pt x="569" y="465"/>
                      </a:lnTo>
                      <a:lnTo>
                        <a:pt x="565" y="449"/>
                      </a:lnTo>
                      <a:lnTo>
                        <a:pt x="570" y="442"/>
                      </a:lnTo>
                      <a:lnTo>
                        <a:pt x="570" y="435"/>
                      </a:lnTo>
                      <a:lnTo>
                        <a:pt x="584" y="418"/>
                      </a:lnTo>
                      <a:lnTo>
                        <a:pt x="582" y="412"/>
                      </a:lnTo>
                      <a:lnTo>
                        <a:pt x="587" y="402"/>
                      </a:lnTo>
                      <a:lnTo>
                        <a:pt x="587" y="400"/>
                      </a:lnTo>
                      <a:lnTo>
                        <a:pt x="589" y="398"/>
                      </a:lnTo>
                      <a:lnTo>
                        <a:pt x="592" y="402"/>
                      </a:lnTo>
                      <a:lnTo>
                        <a:pt x="594" y="402"/>
                      </a:lnTo>
                      <a:lnTo>
                        <a:pt x="594" y="395"/>
                      </a:lnTo>
                      <a:lnTo>
                        <a:pt x="588" y="392"/>
                      </a:lnTo>
                      <a:lnTo>
                        <a:pt x="584" y="390"/>
                      </a:lnTo>
                      <a:lnTo>
                        <a:pt x="581" y="391"/>
                      </a:lnTo>
                      <a:lnTo>
                        <a:pt x="580" y="384"/>
                      </a:lnTo>
                      <a:lnTo>
                        <a:pt x="572" y="380"/>
                      </a:lnTo>
                      <a:lnTo>
                        <a:pt x="575" y="368"/>
                      </a:lnTo>
                      <a:lnTo>
                        <a:pt x="564" y="373"/>
                      </a:lnTo>
                      <a:lnTo>
                        <a:pt x="563" y="372"/>
                      </a:lnTo>
                      <a:lnTo>
                        <a:pt x="565" y="368"/>
                      </a:lnTo>
                      <a:lnTo>
                        <a:pt x="565" y="362"/>
                      </a:lnTo>
                      <a:lnTo>
                        <a:pt x="558" y="361"/>
                      </a:lnTo>
                      <a:lnTo>
                        <a:pt x="555" y="356"/>
                      </a:lnTo>
                      <a:lnTo>
                        <a:pt x="556" y="346"/>
                      </a:lnTo>
                      <a:lnTo>
                        <a:pt x="560" y="349"/>
                      </a:lnTo>
                      <a:lnTo>
                        <a:pt x="566" y="337"/>
                      </a:lnTo>
                      <a:lnTo>
                        <a:pt x="565" y="333"/>
                      </a:lnTo>
                      <a:lnTo>
                        <a:pt x="570" y="323"/>
                      </a:lnTo>
                      <a:lnTo>
                        <a:pt x="570" y="316"/>
                      </a:lnTo>
                      <a:lnTo>
                        <a:pt x="573" y="316"/>
                      </a:lnTo>
                      <a:lnTo>
                        <a:pt x="580" y="295"/>
                      </a:lnTo>
                      <a:lnTo>
                        <a:pt x="586" y="293"/>
                      </a:lnTo>
                      <a:lnTo>
                        <a:pt x="587" y="284"/>
                      </a:lnTo>
                      <a:lnTo>
                        <a:pt x="578" y="270"/>
                      </a:lnTo>
                      <a:lnTo>
                        <a:pt x="573" y="270"/>
                      </a:lnTo>
                      <a:lnTo>
                        <a:pt x="570" y="260"/>
                      </a:lnTo>
                      <a:lnTo>
                        <a:pt x="566" y="259"/>
                      </a:lnTo>
                      <a:lnTo>
                        <a:pt x="563" y="266"/>
                      </a:lnTo>
                      <a:lnTo>
                        <a:pt x="544" y="264"/>
                      </a:lnTo>
                      <a:lnTo>
                        <a:pt x="540" y="275"/>
                      </a:lnTo>
                      <a:lnTo>
                        <a:pt x="521" y="274"/>
                      </a:lnTo>
                      <a:lnTo>
                        <a:pt x="514" y="225"/>
                      </a:lnTo>
                      <a:lnTo>
                        <a:pt x="512" y="224"/>
                      </a:lnTo>
                      <a:lnTo>
                        <a:pt x="507" y="227"/>
                      </a:lnTo>
                      <a:lnTo>
                        <a:pt x="506" y="221"/>
                      </a:lnTo>
                      <a:lnTo>
                        <a:pt x="510" y="223"/>
                      </a:lnTo>
                      <a:lnTo>
                        <a:pt x="507" y="219"/>
                      </a:lnTo>
                      <a:lnTo>
                        <a:pt x="519" y="207"/>
                      </a:lnTo>
                      <a:lnTo>
                        <a:pt x="523" y="206"/>
                      </a:lnTo>
                      <a:lnTo>
                        <a:pt x="533" y="190"/>
                      </a:lnTo>
                      <a:lnTo>
                        <a:pt x="540" y="191"/>
                      </a:lnTo>
                      <a:lnTo>
                        <a:pt x="541" y="196"/>
                      </a:lnTo>
                      <a:lnTo>
                        <a:pt x="548" y="201"/>
                      </a:lnTo>
                      <a:lnTo>
                        <a:pt x="550" y="206"/>
                      </a:lnTo>
                      <a:lnTo>
                        <a:pt x="552" y="203"/>
                      </a:lnTo>
                      <a:lnTo>
                        <a:pt x="555" y="204"/>
                      </a:lnTo>
                      <a:lnTo>
                        <a:pt x="567" y="189"/>
                      </a:lnTo>
                      <a:lnTo>
                        <a:pt x="582" y="201"/>
                      </a:lnTo>
                      <a:lnTo>
                        <a:pt x="600" y="203"/>
                      </a:lnTo>
                      <a:lnTo>
                        <a:pt x="601" y="202"/>
                      </a:lnTo>
                      <a:lnTo>
                        <a:pt x="605" y="207"/>
                      </a:lnTo>
                      <a:lnTo>
                        <a:pt x="616" y="198"/>
                      </a:lnTo>
                      <a:lnTo>
                        <a:pt x="628" y="196"/>
                      </a:lnTo>
                      <a:lnTo>
                        <a:pt x="629" y="200"/>
                      </a:lnTo>
                      <a:lnTo>
                        <a:pt x="638" y="186"/>
                      </a:lnTo>
                      <a:lnTo>
                        <a:pt x="636" y="184"/>
                      </a:lnTo>
                      <a:lnTo>
                        <a:pt x="641" y="175"/>
                      </a:lnTo>
                      <a:lnTo>
                        <a:pt x="640" y="169"/>
                      </a:lnTo>
                      <a:lnTo>
                        <a:pt x="643" y="160"/>
                      </a:lnTo>
                      <a:lnTo>
                        <a:pt x="638" y="157"/>
                      </a:lnTo>
                      <a:lnTo>
                        <a:pt x="636" y="152"/>
                      </a:lnTo>
                      <a:lnTo>
                        <a:pt x="640" y="147"/>
                      </a:lnTo>
                      <a:lnTo>
                        <a:pt x="638" y="141"/>
                      </a:lnTo>
                      <a:lnTo>
                        <a:pt x="633" y="140"/>
                      </a:lnTo>
                      <a:lnTo>
                        <a:pt x="633" y="135"/>
                      </a:lnTo>
                      <a:lnTo>
                        <a:pt x="624" y="132"/>
                      </a:lnTo>
                      <a:lnTo>
                        <a:pt x="616" y="137"/>
                      </a:lnTo>
                      <a:lnTo>
                        <a:pt x="615" y="141"/>
                      </a:lnTo>
                      <a:lnTo>
                        <a:pt x="610" y="150"/>
                      </a:lnTo>
                      <a:lnTo>
                        <a:pt x="593" y="150"/>
                      </a:lnTo>
                      <a:lnTo>
                        <a:pt x="586" y="154"/>
                      </a:lnTo>
                      <a:lnTo>
                        <a:pt x="572" y="145"/>
                      </a:lnTo>
                      <a:lnTo>
                        <a:pt x="565" y="135"/>
                      </a:lnTo>
                      <a:lnTo>
                        <a:pt x="575" y="131"/>
                      </a:lnTo>
                      <a:lnTo>
                        <a:pt x="577" y="124"/>
                      </a:lnTo>
                      <a:lnTo>
                        <a:pt x="573" y="121"/>
                      </a:lnTo>
                      <a:lnTo>
                        <a:pt x="578" y="117"/>
                      </a:lnTo>
                      <a:lnTo>
                        <a:pt x="570" y="109"/>
                      </a:lnTo>
                      <a:lnTo>
                        <a:pt x="566" y="110"/>
                      </a:lnTo>
                      <a:lnTo>
                        <a:pt x="565" y="106"/>
                      </a:lnTo>
                      <a:lnTo>
                        <a:pt x="563" y="88"/>
                      </a:lnTo>
                      <a:lnTo>
                        <a:pt x="575" y="83"/>
                      </a:lnTo>
                      <a:lnTo>
                        <a:pt x="576" y="81"/>
                      </a:lnTo>
                      <a:lnTo>
                        <a:pt x="573" y="78"/>
                      </a:lnTo>
                      <a:lnTo>
                        <a:pt x="567" y="81"/>
                      </a:lnTo>
                      <a:lnTo>
                        <a:pt x="564" y="77"/>
                      </a:lnTo>
                      <a:lnTo>
                        <a:pt x="550" y="81"/>
                      </a:lnTo>
                      <a:lnTo>
                        <a:pt x="549" y="80"/>
                      </a:lnTo>
                      <a:lnTo>
                        <a:pt x="541" y="81"/>
                      </a:lnTo>
                      <a:lnTo>
                        <a:pt x="535" y="78"/>
                      </a:lnTo>
                      <a:lnTo>
                        <a:pt x="533" y="74"/>
                      </a:lnTo>
                      <a:lnTo>
                        <a:pt x="527" y="87"/>
                      </a:lnTo>
                      <a:lnTo>
                        <a:pt x="527" y="93"/>
                      </a:lnTo>
                      <a:lnTo>
                        <a:pt x="532" y="104"/>
                      </a:lnTo>
                      <a:lnTo>
                        <a:pt x="532" y="112"/>
                      </a:lnTo>
                      <a:lnTo>
                        <a:pt x="519" y="121"/>
                      </a:lnTo>
                      <a:lnTo>
                        <a:pt x="515" y="116"/>
                      </a:lnTo>
                      <a:lnTo>
                        <a:pt x="498" y="128"/>
                      </a:lnTo>
                      <a:lnTo>
                        <a:pt x="499" y="131"/>
                      </a:lnTo>
                      <a:lnTo>
                        <a:pt x="497" y="134"/>
                      </a:lnTo>
                      <a:lnTo>
                        <a:pt x="502" y="137"/>
                      </a:lnTo>
                      <a:lnTo>
                        <a:pt x="502" y="141"/>
                      </a:lnTo>
                      <a:lnTo>
                        <a:pt x="507" y="143"/>
                      </a:lnTo>
                      <a:lnTo>
                        <a:pt x="502" y="147"/>
                      </a:lnTo>
                      <a:lnTo>
                        <a:pt x="501" y="157"/>
                      </a:lnTo>
                      <a:lnTo>
                        <a:pt x="483" y="173"/>
                      </a:lnTo>
                      <a:lnTo>
                        <a:pt x="483" y="179"/>
                      </a:lnTo>
                      <a:lnTo>
                        <a:pt x="479" y="178"/>
                      </a:lnTo>
                      <a:lnTo>
                        <a:pt x="469" y="194"/>
                      </a:lnTo>
                      <a:lnTo>
                        <a:pt x="457" y="195"/>
                      </a:lnTo>
                      <a:lnTo>
                        <a:pt x="456" y="190"/>
                      </a:lnTo>
                      <a:lnTo>
                        <a:pt x="451" y="192"/>
                      </a:lnTo>
                      <a:lnTo>
                        <a:pt x="449" y="221"/>
                      </a:lnTo>
                      <a:lnTo>
                        <a:pt x="453" y="238"/>
                      </a:lnTo>
                      <a:lnTo>
                        <a:pt x="452" y="284"/>
                      </a:lnTo>
                      <a:lnTo>
                        <a:pt x="445" y="282"/>
                      </a:lnTo>
                      <a:lnTo>
                        <a:pt x="428" y="295"/>
                      </a:lnTo>
                      <a:lnTo>
                        <a:pt x="423" y="291"/>
                      </a:lnTo>
                      <a:lnTo>
                        <a:pt x="424" y="282"/>
                      </a:lnTo>
                      <a:lnTo>
                        <a:pt x="419" y="280"/>
                      </a:lnTo>
                      <a:lnTo>
                        <a:pt x="406" y="286"/>
                      </a:lnTo>
                      <a:lnTo>
                        <a:pt x="388" y="298"/>
                      </a:lnTo>
                      <a:lnTo>
                        <a:pt x="378" y="307"/>
                      </a:lnTo>
                      <a:lnTo>
                        <a:pt x="367" y="303"/>
                      </a:lnTo>
                      <a:lnTo>
                        <a:pt x="361" y="307"/>
                      </a:lnTo>
                      <a:lnTo>
                        <a:pt x="353" y="292"/>
                      </a:lnTo>
                      <a:lnTo>
                        <a:pt x="347" y="291"/>
                      </a:lnTo>
                      <a:lnTo>
                        <a:pt x="344" y="293"/>
                      </a:lnTo>
                      <a:lnTo>
                        <a:pt x="343" y="282"/>
                      </a:lnTo>
                      <a:lnTo>
                        <a:pt x="346" y="283"/>
                      </a:lnTo>
                      <a:lnTo>
                        <a:pt x="346" y="274"/>
                      </a:lnTo>
                      <a:lnTo>
                        <a:pt x="329" y="260"/>
                      </a:lnTo>
                      <a:lnTo>
                        <a:pt x="335" y="237"/>
                      </a:lnTo>
                      <a:lnTo>
                        <a:pt x="331" y="243"/>
                      </a:lnTo>
                      <a:lnTo>
                        <a:pt x="326" y="227"/>
                      </a:lnTo>
                      <a:lnTo>
                        <a:pt x="321" y="227"/>
                      </a:lnTo>
                      <a:lnTo>
                        <a:pt x="316" y="219"/>
                      </a:lnTo>
                      <a:lnTo>
                        <a:pt x="312" y="217"/>
                      </a:lnTo>
                      <a:lnTo>
                        <a:pt x="312" y="197"/>
                      </a:lnTo>
                      <a:lnTo>
                        <a:pt x="306" y="198"/>
                      </a:lnTo>
                      <a:lnTo>
                        <a:pt x="307" y="191"/>
                      </a:lnTo>
                      <a:lnTo>
                        <a:pt x="302" y="187"/>
                      </a:lnTo>
                      <a:lnTo>
                        <a:pt x="298" y="173"/>
                      </a:lnTo>
                      <a:lnTo>
                        <a:pt x="295" y="173"/>
                      </a:lnTo>
                      <a:lnTo>
                        <a:pt x="296" y="158"/>
                      </a:lnTo>
                      <a:lnTo>
                        <a:pt x="291" y="157"/>
                      </a:lnTo>
                      <a:lnTo>
                        <a:pt x="291" y="152"/>
                      </a:lnTo>
                      <a:lnTo>
                        <a:pt x="287" y="150"/>
                      </a:lnTo>
                      <a:lnTo>
                        <a:pt x="279" y="129"/>
                      </a:lnTo>
                      <a:lnTo>
                        <a:pt x="269" y="138"/>
                      </a:lnTo>
                      <a:lnTo>
                        <a:pt x="262" y="133"/>
                      </a:lnTo>
                      <a:lnTo>
                        <a:pt x="252" y="145"/>
                      </a:lnTo>
                      <a:lnTo>
                        <a:pt x="250" y="143"/>
                      </a:lnTo>
                      <a:lnTo>
                        <a:pt x="251" y="133"/>
                      </a:lnTo>
                      <a:lnTo>
                        <a:pt x="241" y="128"/>
                      </a:lnTo>
                      <a:lnTo>
                        <a:pt x="243" y="124"/>
                      </a:lnTo>
                      <a:lnTo>
                        <a:pt x="235" y="116"/>
                      </a:lnTo>
                      <a:lnTo>
                        <a:pt x="229" y="104"/>
                      </a:lnTo>
                      <a:lnTo>
                        <a:pt x="230" y="101"/>
                      </a:lnTo>
                      <a:lnTo>
                        <a:pt x="240" y="101"/>
                      </a:lnTo>
                      <a:lnTo>
                        <a:pt x="243" y="99"/>
                      </a:lnTo>
                      <a:lnTo>
                        <a:pt x="241" y="93"/>
                      </a:lnTo>
                      <a:lnTo>
                        <a:pt x="244" y="89"/>
                      </a:lnTo>
                      <a:lnTo>
                        <a:pt x="236" y="83"/>
                      </a:lnTo>
                      <a:lnTo>
                        <a:pt x="235" y="77"/>
                      </a:lnTo>
                      <a:lnTo>
                        <a:pt x="229" y="71"/>
                      </a:lnTo>
                      <a:lnTo>
                        <a:pt x="230" y="67"/>
                      </a:lnTo>
                      <a:lnTo>
                        <a:pt x="227" y="61"/>
                      </a:lnTo>
                      <a:lnTo>
                        <a:pt x="219" y="64"/>
                      </a:lnTo>
                      <a:lnTo>
                        <a:pt x="218" y="63"/>
                      </a:lnTo>
                      <a:lnTo>
                        <a:pt x="221" y="55"/>
                      </a:lnTo>
                      <a:lnTo>
                        <a:pt x="212" y="47"/>
                      </a:lnTo>
                      <a:lnTo>
                        <a:pt x="212" y="38"/>
                      </a:lnTo>
                      <a:lnTo>
                        <a:pt x="205" y="42"/>
                      </a:lnTo>
                      <a:lnTo>
                        <a:pt x="203" y="47"/>
                      </a:lnTo>
                      <a:lnTo>
                        <a:pt x="198" y="51"/>
                      </a:lnTo>
                      <a:lnTo>
                        <a:pt x="195" y="59"/>
                      </a:lnTo>
                      <a:lnTo>
                        <a:pt x="182" y="66"/>
                      </a:lnTo>
                      <a:lnTo>
                        <a:pt x="184" y="72"/>
                      </a:lnTo>
                      <a:lnTo>
                        <a:pt x="182" y="80"/>
                      </a:lnTo>
                      <a:lnTo>
                        <a:pt x="186" y="84"/>
                      </a:lnTo>
                      <a:lnTo>
                        <a:pt x="182" y="91"/>
                      </a:lnTo>
                      <a:lnTo>
                        <a:pt x="182" y="99"/>
                      </a:lnTo>
                      <a:lnTo>
                        <a:pt x="167" y="75"/>
                      </a:lnTo>
                      <a:lnTo>
                        <a:pt x="170" y="59"/>
                      </a:lnTo>
                      <a:lnTo>
                        <a:pt x="165" y="36"/>
                      </a:lnTo>
                      <a:lnTo>
                        <a:pt x="167" y="29"/>
                      </a:lnTo>
                      <a:lnTo>
                        <a:pt x="167" y="0"/>
                      </a:lnTo>
                      <a:lnTo>
                        <a:pt x="159" y="0"/>
                      </a:lnTo>
                      <a:lnTo>
                        <a:pt x="160" y="15"/>
                      </a:lnTo>
                      <a:lnTo>
                        <a:pt x="152" y="25"/>
                      </a:lnTo>
                      <a:lnTo>
                        <a:pt x="155" y="34"/>
                      </a:lnTo>
                      <a:lnTo>
                        <a:pt x="144" y="36"/>
                      </a:lnTo>
                      <a:lnTo>
                        <a:pt x="142" y="18"/>
                      </a:lnTo>
                      <a:lnTo>
                        <a:pt x="130" y="19"/>
                      </a:lnTo>
                      <a:lnTo>
                        <a:pt x="132" y="41"/>
                      </a:lnTo>
                      <a:lnTo>
                        <a:pt x="126" y="46"/>
                      </a:lnTo>
                      <a:lnTo>
                        <a:pt x="125" y="63"/>
                      </a:lnTo>
                      <a:lnTo>
                        <a:pt x="131" y="78"/>
                      </a:lnTo>
                      <a:lnTo>
                        <a:pt x="127" y="88"/>
                      </a:lnTo>
                      <a:lnTo>
                        <a:pt x="120" y="93"/>
                      </a:lnTo>
                      <a:lnTo>
                        <a:pt x="115" y="91"/>
                      </a:lnTo>
                      <a:lnTo>
                        <a:pt x="106" y="97"/>
                      </a:lnTo>
                      <a:lnTo>
                        <a:pt x="103" y="95"/>
                      </a:lnTo>
                      <a:lnTo>
                        <a:pt x="102" y="83"/>
                      </a:lnTo>
                      <a:lnTo>
                        <a:pt x="96" y="71"/>
                      </a:lnTo>
                      <a:lnTo>
                        <a:pt x="92" y="72"/>
                      </a:lnTo>
                      <a:lnTo>
                        <a:pt x="93" y="82"/>
                      </a:lnTo>
                      <a:lnTo>
                        <a:pt x="89" y="84"/>
                      </a:lnTo>
                      <a:lnTo>
                        <a:pt x="84" y="91"/>
                      </a:lnTo>
                      <a:lnTo>
                        <a:pt x="85" y="95"/>
                      </a:lnTo>
                      <a:lnTo>
                        <a:pt x="82" y="109"/>
                      </a:lnTo>
                      <a:lnTo>
                        <a:pt x="86" y="111"/>
                      </a:lnTo>
                      <a:lnTo>
                        <a:pt x="87" y="115"/>
                      </a:lnTo>
                      <a:lnTo>
                        <a:pt x="85" y="116"/>
                      </a:lnTo>
                      <a:lnTo>
                        <a:pt x="85" y="118"/>
                      </a:lnTo>
                      <a:lnTo>
                        <a:pt x="89" y="122"/>
                      </a:lnTo>
                      <a:lnTo>
                        <a:pt x="87" y="126"/>
                      </a:lnTo>
                      <a:lnTo>
                        <a:pt x="89" y="128"/>
                      </a:lnTo>
                      <a:lnTo>
                        <a:pt x="87" y="131"/>
                      </a:lnTo>
                      <a:lnTo>
                        <a:pt x="92" y="140"/>
                      </a:lnTo>
                      <a:lnTo>
                        <a:pt x="93" y="149"/>
                      </a:lnTo>
                      <a:lnTo>
                        <a:pt x="97" y="151"/>
                      </a:lnTo>
                      <a:lnTo>
                        <a:pt x="102" y="145"/>
                      </a:lnTo>
                      <a:lnTo>
                        <a:pt x="103" y="137"/>
                      </a:lnTo>
                      <a:lnTo>
                        <a:pt x="107" y="137"/>
                      </a:lnTo>
                      <a:lnTo>
                        <a:pt x="110" y="141"/>
                      </a:lnTo>
                      <a:lnTo>
                        <a:pt x="114" y="140"/>
                      </a:lnTo>
                      <a:lnTo>
                        <a:pt x="115" y="145"/>
                      </a:lnTo>
                      <a:lnTo>
                        <a:pt x="121" y="145"/>
                      </a:lnTo>
                      <a:lnTo>
                        <a:pt x="124" y="150"/>
                      </a:lnTo>
                      <a:lnTo>
                        <a:pt x="121" y="157"/>
                      </a:lnTo>
                      <a:lnTo>
                        <a:pt x="121" y="166"/>
                      </a:lnTo>
                      <a:lnTo>
                        <a:pt x="124" y="168"/>
                      </a:lnTo>
                      <a:lnTo>
                        <a:pt x="124" y="173"/>
                      </a:lnTo>
                      <a:lnTo>
                        <a:pt x="120" y="181"/>
                      </a:lnTo>
                      <a:lnTo>
                        <a:pt x="121" y="185"/>
                      </a:lnTo>
                      <a:lnTo>
                        <a:pt x="120" y="191"/>
                      </a:lnTo>
                      <a:lnTo>
                        <a:pt x="122" y="194"/>
                      </a:lnTo>
                      <a:lnTo>
                        <a:pt x="125" y="197"/>
                      </a:lnTo>
                      <a:lnTo>
                        <a:pt x="121" y="201"/>
                      </a:lnTo>
                      <a:lnTo>
                        <a:pt x="122" y="211"/>
                      </a:lnTo>
                      <a:lnTo>
                        <a:pt x="121" y="215"/>
                      </a:lnTo>
                      <a:lnTo>
                        <a:pt x="122" y="219"/>
                      </a:lnTo>
                      <a:lnTo>
                        <a:pt x="121" y="226"/>
                      </a:lnTo>
                      <a:lnTo>
                        <a:pt x="122" y="234"/>
                      </a:lnTo>
                      <a:lnTo>
                        <a:pt x="122" y="237"/>
                      </a:lnTo>
                      <a:lnTo>
                        <a:pt x="120" y="242"/>
                      </a:lnTo>
                      <a:lnTo>
                        <a:pt x="116" y="258"/>
                      </a:lnTo>
                      <a:lnTo>
                        <a:pt x="114" y="263"/>
                      </a:lnTo>
                      <a:lnTo>
                        <a:pt x="112" y="264"/>
                      </a:lnTo>
                      <a:lnTo>
                        <a:pt x="110" y="270"/>
                      </a:lnTo>
                      <a:lnTo>
                        <a:pt x="113" y="271"/>
                      </a:lnTo>
                      <a:lnTo>
                        <a:pt x="115" y="276"/>
                      </a:lnTo>
                      <a:lnTo>
                        <a:pt x="113" y="278"/>
                      </a:lnTo>
                      <a:lnTo>
                        <a:pt x="113" y="281"/>
                      </a:lnTo>
                      <a:lnTo>
                        <a:pt x="109" y="284"/>
                      </a:lnTo>
                      <a:lnTo>
                        <a:pt x="107" y="280"/>
                      </a:lnTo>
                      <a:lnTo>
                        <a:pt x="103" y="280"/>
                      </a:lnTo>
                      <a:lnTo>
                        <a:pt x="102" y="282"/>
                      </a:lnTo>
                      <a:lnTo>
                        <a:pt x="103" y="288"/>
                      </a:lnTo>
                      <a:lnTo>
                        <a:pt x="103" y="294"/>
                      </a:lnTo>
                      <a:lnTo>
                        <a:pt x="108" y="298"/>
                      </a:lnTo>
                      <a:lnTo>
                        <a:pt x="109" y="301"/>
                      </a:lnTo>
                      <a:lnTo>
                        <a:pt x="110" y="303"/>
                      </a:lnTo>
                      <a:lnTo>
                        <a:pt x="109" y="307"/>
                      </a:lnTo>
                      <a:lnTo>
                        <a:pt x="104" y="311"/>
                      </a:lnTo>
                      <a:lnTo>
                        <a:pt x="101" y="310"/>
                      </a:lnTo>
                      <a:lnTo>
                        <a:pt x="98" y="306"/>
                      </a:lnTo>
                      <a:lnTo>
                        <a:pt x="92" y="310"/>
                      </a:lnTo>
                      <a:lnTo>
                        <a:pt x="91" y="314"/>
                      </a:lnTo>
                      <a:lnTo>
                        <a:pt x="89" y="315"/>
                      </a:lnTo>
                      <a:lnTo>
                        <a:pt x="87" y="320"/>
                      </a:lnTo>
                      <a:lnTo>
                        <a:pt x="84" y="323"/>
                      </a:lnTo>
                      <a:lnTo>
                        <a:pt x="84" y="327"/>
                      </a:lnTo>
                      <a:lnTo>
                        <a:pt x="81" y="331"/>
                      </a:lnTo>
                      <a:lnTo>
                        <a:pt x="76" y="333"/>
                      </a:lnTo>
                      <a:lnTo>
                        <a:pt x="72" y="328"/>
                      </a:lnTo>
                      <a:lnTo>
                        <a:pt x="67" y="324"/>
                      </a:lnTo>
                      <a:lnTo>
                        <a:pt x="64" y="324"/>
                      </a:lnTo>
                      <a:lnTo>
                        <a:pt x="66" y="331"/>
                      </a:lnTo>
                      <a:lnTo>
                        <a:pt x="61" y="335"/>
                      </a:lnTo>
                      <a:lnTo>
                        <a:pt x="62" y="338"/>
                      </a:lnTo>
                      <a:lnTo>
                        <a:pt x="61" y="346"/>
                      </a:lnTo>
                      <a:lnTo>
                        <a:pt x="59" y="345"/>
                      </a:lnTo>
                      <a:lnTo>
                        <a:pt x="55" y="351"/>
                      </a:lnTo>
                      <a:lnTo>
                        <a:pt x="51" y="352"/>
                      </a:lnTo>
                      <a:lnTo>
                        <a:pt x="45" y="358"/>
                      </a:lnTo>
                      <a:lnTo>
                        <a:pt x="41" y="360"/>
                      </a:lnTo>
                      <a:lnTo>
                        <a:pt x="39" y="356"/>
                      </a:lnTo>
                      <a:lnTo>
                        <a:pt x="36" y="355"/>
                      </a:lnTo>
                      <a:lnTo>
                        <a:pt x="30" y="367"/>
                      </a:lnTo>
                      <a:lnTo>
                        <a:pt x="26" y="372"/>
                      </a:lnTo>
                      <a:lnTo>
                        <a:pt x="23" y="380"/>
                      </a:lnTo>
                      <a:lnTo>
                        <a:pt x="24" y="386"/>
                      </a:lnTo>
                      <a:lnTo>
                        <a:pt x="28" y="392"/>
                      </a:lnTo>
                      <a:lnTo>
                        <a:pt x="27" y="395"/>
                      </a:lnTo>
                      <a:lnTo>
                        <a:pt x="22" y="394"/>
                      </a:lnTo>
                      <a:lnTo>
                        <a:pt x="19" y="394"/>
                      </a:lnTo>
                      <a:lnTo>
                        <a:pt x="16" y="398"/>
                      </a:lnTo>
                      <a:lnTo>
                        <a:pt x="10" y="398"/>
                      </a:lnTo>
                      <a:lnTo>
                        <a:pt x="9" y="401"/>
                      </a:lnTo>
                      <a:lnTo>
                        <a:pt x="10" y="404"/>
                      </a:lnTo>
                      <a:lnTo>
                        <a:pt x="7" y="420"/>
                      </a:lnTo>
                      <a:lnTo>
                        <a:pt x="4" y="429"/>
                      </a:lnTo>
                      <a:lnTo>
                        <a:pt x="11" y="429"/>
                      </a:lnTo>
                      <a:lnTo>
                        <a:pt x="16" y="427"/>
                      </a:lnTo>
                      <a:lnTo>
                        <a:pt x="16" y="432"/>
                      </a:lnTo>
                      <a:lnTo>
                        <a:pt x="18" y="436"/>
                      </a:lnTo>
                      <a:lnTo>
                        <a:pt x="17" y="438"/>
                      </a:lnTo>
                      <a:lnTo>
                        <a:pt x="13" y="438"/>
                      </a:lnTo>
                      <a:lnTo>
                        <a:pt x="15" y="442"/>
                      </a:lnTo>
                      <a:lnTo>
                        <a:pt x="21" y="444"/>
                      </a:lnTo>
                      <a:lnTo>
                        <a:pt x="21" y="447"/>
                      </a:lnTo>
                      <a:lnTo>
                        <a:pt x="17" y="452"/>
                      </a:lnTo>
                      <a:lnTo>
                        <a:pt x="19" y="454"/>
                      </a:lnTo>
                      <a:lnTo>
                        <a:pt x="17" y="459"/>
                      </a:lnTo>
                      <a:lnTo>
                        <a:pt x="10" y="466"/>
                      </a:lnTo>
                      <a:lnTo>
                        <a:pt x="9" y="469"/>
                      </a:lnTo>
                      <a:lnTo>
                        <a:pt x="4" y="470"/>
                      </a:lnTo>
                      <a:lnTo>
                        <a:pt x="0" y="474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6" name="Freeform 230"/>
                <p:cNvSpPr>
                  <a:spLocks noChangeAspect="1"/>
                </p:cNvSpPr>
                <p:nvPr/>
              </p:nvSpPr>
              <p:spPr bwMode="auto">
                <a:xfrm>
                  <a:off x="3727866" y="5373916"/>
                  <a:ext cx="318042" cy="401910"/>
                </a:xfrm>
                <a:custGeom>
                  <a:avLst/>
                  <a:gdLst>
                    <a:gd name="T0" fmla="*/ 17155 w 186"/>
                    <a:gd name="T1" fmla="*/ 32473 h 235"/>
                    <a:gd name="T2" fmla="*/ 27448 w 186"/>
                    <a:gd name="T3" fmla="*/ 25636 h 235"/>
                    <a:gd name="T4" fmla="*/ 37742 w 186"/>
                    <a:gd name="T5" fmla="*/ 22218 h 235"/>
                    <a:gd name="T6" fmla="*/ 49750 w 186"/>
                    <a:gd name="T7" fmla="*/ 15382 h 235"/>
                    <a:gd name="T8" fmla="*/ 70337 w 186"/>
                    <a:gd name="T9" fmla="*/ 5127 h 235"/>
                    <a:gd name="T10" fmla="*/ 97785 w 186"/>
                    <a:gd name="T11" fmla="*/ 0 h 235"/>
                    <a:gd name="T12" fmla="*/ 125233 w 186"/>
                    <a:gd name="T13" fmla="*/ 1709 h 235"/>
                    <a:gd name="T14" fmla="*/ 149251 w 186"/>
                    <a:gd name="T15" fmla="*/ 6836 h 235"/>
                    <a:gd name="T16" fmla="*/ 164691 w 186"/>
                    <a:gd name="T17" fmla="*/ 5127 h 235"/>
                    <a:gd name="T18" fmla="*/ 188708 w 186"/>
                    <a:gd name="T19" fmla="*/ 1709 h 235"/>
                    <a:gd name="T20" fmla="*/ 181846 w 186"/>
                    <a:gd name="T21" fmla="*/ 18800 h 235"/>
                    <a:gd name="T22" fmla="*/ 169837 w 186"/>
                    <a:gd name="T23" fmla="*/ 22218 h 235"/>
                    <a:gd name="T24" fmla="*/ 159544 w 186"/>
                    <a:gd name="T25" fmla="*/ 29055 h 235"/>
                    <a:gd name="T26" fmla="*/ 159544 w 186"/>
                    <a:gd name="T27" fmla="*/ 35891 h 235"/>
                    <a:gd name="T28" fmla="*/ 159544 w 186"/>
                    <a:gd name="T29" fmla="*/ 58109 h 235"/>
                    <a:gd name="T30" fmla="*/ 173268 w 186"/>
                    <a:gd name="T31" fmla="*/ 61527 h 235"/>
                    <a:gd name="T32" fmla="*/ 178415 w 186"/>
                    <a:gd name="T33" fmla="*/ 75200 h 235"/>
                    <a:gd name="T34" fmla="*/ 181846 w 186"/>
                    <a:gd name="T35" fmla="*/ 90582 h 235"/>
                    <a:gd name="T36" fmla="*/ 173268 w 186"/>
                    <a:gd name="T37" fmla="*/ 109382 h 235"/>
                    <a:gd name="T38" fmla="*/ 185277 w 186"/>
                    <a:gd name="T39" fmla="*/ 117927 h 235"/>
                    <a:gd name="T40" fmla="*/ 185277 w 186"/>
                    <a:gd name="T41" fmla="*/ 131600 h 235"/>
                    <a:gd name="T42" fmla="*/ 185277 w 186"/>
                    <a:gd name="T43" fmla="*/ 155528 h 235"/>
                    <a:gd name="T44" fmla="*/ 199001 w 186"/>
                    <a:gd name="T45" fmla="*/ 158946 h 235"/>
                    <a:gd name="T46" fmla="*/ 205863 w 186"/>
                    <a:gd name="T47" fmla="*/ 170909 h 235"/>
                    <a:gd name="T48" fmla="*/ 226450 w 186"/>
                    <a:gd name="T49" fmla="*/ 169200 h 235"/>
                    <a:gd name="T50" fmla="*/ 241889 w 186"/>
                    <a:gd name="T51" fmla="*/ 167491 h 235"/>
                    <a:gd name="T52" fmla="*/ 257329 w 186"/>
                    <a:gd name="T53" fmla="*/ 176037 h 235"/>
                    <a:gd name="T54" fmla="*/ 265907 w 186"/>
                    <a:gd name="T55" fmla="*/ 198255 h 235"/>
                    <a:gd name="T56" fmla="*/ 260760 w 186"/>
                    <a:gd name="T57" fmla="*/ 205091 h 235"/>
                    <a:gd name="T58" fmla="*/ 250467 w 186"/>
                    <a:gd name="T59" fmla="*/ 205091 h 235"/>
                    <a:gd name="T60" fmla="*/ 241889 w 186"/>
                    <a:gd name="T61" fmla="*/ 225600 h 235"/>
                    <a:gd name="T62" fmla="*/ 233312 w 186"/>
                    <a:gd name="T63" fmla="*/ 234146 h 235"/>
                    <a:gd name="T64" fmla="*/ 238458 w 186"/>
                    <a:gd name="T65" fmla="*/ 256364 h 235"/>
                    <a:gd name="T66" fmla="*/ 223019 w 186"/>
                    <a:gd name="T67" fmla="*/ 280291 h 235"/>
                    <a:gd name="T68" fmla="*/ 214441 w 186"/>
                    <a:gd name="T69" fmla="*/ 299091 h 235"/>
                    <a:gd name="T70" fmla="*/ 205863 w 186"/>
                    <a:gd name="T71" fmla="*/ 316182 h 235"/>
                    <a:gd name="T72" fmla="*/ 217872 w 186"/>
                    <a:gd name="T73" fmla="*/ 326437 h 235"/>
                    <a:gd name="T74" fmla="*/ 245320 w 186"/>
                    <a:gd name="T75" fmla="*/ 324728 h 235"/>
                    <a:gd name="T76" fmla="*/ 262476 w 186"/>
                    <a:gd name="T77" fmla="*/ 331564 h 235"/>
                    <a:gd name="T78" fmla="*/ 274484 w 186"/>
                    <a:gd name="T79" fmla="*/ 338401 h 235"/>
                    <a:gd name="T80" fmla="*/ 286493 w 186"/>
                    <a:gd name="T81" fmla="*/ 341819 h 235"/>
                    <a:gd name="T82" fmla="*/ 300217 w 186"/>
                    <a:gd name="T83" fmla="*/ 346946 h 235"/>
                    <a:gd name="T84" fmla="*/ 313941 w 186"/>
                    <a:gd name="T85" fmla="*/ 345237 h 235"/>
                    <a:gd name="T86" fmla="*/ 313941 w 186"/>
                    <a:gd name="T87" fmla="*/ 364037 h 235"/>
                    <a:gd name="T88" fmla="*/ 307079 w 186"/>
                    <a:gd name="T89" fmla="*/ 374292 h 235"/>
                    <a:gd name="T90" fmla="*/ 312226 w 186"/>
                    <a:gd name="T91" fmla="*/ 396510 h 2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6"/>
                    <a:gd name="T139" fmla="*/ 0 h 235"/>
                    <a:gd name="T140" fmla="*/ 186 w 186"/>
                    <a:gd name="T141" fmla="*/ 235 h 2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6" h="235">
                      <a:moveTo>
                        <a:pt x="0" y="11"/>
                      </a:moveTo>
                      <a:lnTo>
                        <a:pt x="7" y="18"/>
                      </a:lnTo>
                      <a:lnTo>
                        <a:pt x="10" y="19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21" y="12"/>
                      </a:lnTo>
                      <a:lnTo>
                        <a:pt x="22" y="13"/>
                      </a:lnTo>
                      <a:lnTo>
                        <a:pt x="26" y="12"/>
                      </a:lnTo>
                      <a:lnTo>
                        <a:pt x="27" y="11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34" y="7"/>
                      </a:lnTo>
                      <a:lnTo>
                        <a:pt x="41" y="3"/>
                      </a:lnTo>
                      <a:lnTo>
                        <a:pt x="50" y="1"/>
                      </a:lnTo>
                      <a:lnTo>
                        <a:pt x="53" y="1"/>
                      </a:lnTo>
                      <a:lnTo>
                        <a:pt x="57" y="0"/>
                      </a:lnTo>
                      <a:lnTo>
                        <a:pt x="64" y="2"/>
                      </a:lnTo>
                      <a:lnTo>
                        <a:pt x="68" y="2"/>
                      </a:lnTo>
                      <a:lnTo>
                        <a:pt x="73" y="1"/>
                      </a:lnTo>
                      <a:lnTo>
                        <a:pt x="82" y="1"/>
                      </a:lnTo>
                      <a:lnTo>
                        <a:pt x="86" y="4"/>
                      </a:lnTo>
                      <a:lnTo>
                        <a:pt x="87" y="4"/>
                      </a:lnTo>
                      <a:lnTo>
                        <a:pt x="90" y="3"/>
                      </a:lnTo>
                      <a:lnTo>
                        <a:pt x="93" y="4"/>
                      </a:lnTo>
                      <a:lnTo>
                        <a:pt x="96" y="3"/>
                      </a:lnTo>
                      <a:lnTo>
                        <a:pt x="102" y="3"/>
                      </a:lnTo>
                      <a:lnTo>
                        <a:pt x="107" y="3"/>
                      </a:lnTo>
                      <a:lnTo>
                        <a:pt x="110" y="1"/>
                      </a:lnTo>
                      <a:lnTo>
                        <a:pt x="110" y="6"/>
                      </a:lnTo>
                      <a:lnTo>
                        <a:pt x="109" y="8"/>
                      </a:lnTo>
                      <a:lnTo>
                        <a:pt x="106" y="11"/>
                      </a:lnTo>
                      <a:lnTo>
                        <a:pt x="103" y="11"/>
                      </a:lnTo>
                      <a:lnTo>
                        <a:pt x="102" y="12"/>
                      </a:lnTo>
                      <a:lnTo>
                        <a:pt x="99" y="13"/>
                      </a:lnTo>
                      <a:lnTo>
                        <a:pt x="99" y="14"/>
                      </a:lnTo>
                      <a:lnTo>
                        <a:pt x="97" y="17"/>
                      </a:lnTo>
                      <a:lnTo>
                        <a:pt x="93" y="17"/>
                      </a:lnTo>
                      <a:lnTo>
                        <a:pt x="92" y="18"/>
                      </a:lnTo>
                      <a:lnTo>
                        <a:pt x="95" y="20"/>
                      </a:lnTo>
                      <a:lnTo>
                        <a:pt x="93" y="21"/>
                      </a:lnTo>
                      <a:lnTo>
                        <a:pt x="93" y="30"/>
                      </a:lnTo>
                      <a:lnTo>
                        <a:pt x="91" y="31"/>
                      </a:lnTo>
                      <a:lnTo>
                        <a:pt x="93" y="34"/>
                      </a:lnTo>
                      <a:lnTo>
                        <a:pt x="97" y="34"/>
                      </a:lnTo>
                      <a:lnTo>
                        <a:pt x="97" y="35"/>
                      </a:lnTo>
                      <a:lnTo>
                        <a:pt x="101" y="36"/>
                      </a:lnTo>
                      <a:lnTo>
                        <a:pt x="103" y="38"/>
                      </a:lnTo>
                      <a:lnTo>
                        <a:pt x="102" y="43"/>
                      </a:lnTo>
                      <a:lnTo>
                        <a:pt x="104" y="44"/>
                      </a:lnTo>
                      <a:lnTo>
                        <a:pt x="104" y="48"/>
                      </a:lnTo>
                      <a:lnTo>
                        <a:pt x="107" y="51"/>
                      </a:lnTo>
                      <a:lnTo>
                        <a:pt x="106" y="53"/>
                      </a:lnTo>
                      <a:lnTo>
                        <a:pt x="102" y="55"/>
                      </a:lnTo>
                      <a:lnTo>
                        <a:pt x="99" y="57"/>
                      </a:lnTo>
                      <a:lnTo>
                        <a:pt x="101" y="64"/>
                      </a:lnTo>
                      <a:lnTo>
                        <a:pt x="104" y="63"/>
                      </a:lnTo>
                      <a:lnTo>
                        <a:pt x="106" y="64"/>
                      </a:lnTo>
                      <a:lnTo>
                        <a:pt x="108" y="69"/>
                      </a:lnTo>
                      <a:lnTo>
                        <a:pt x="108" y="75"/>
                      </a:lnTo>
                      <a:lnTo>
                        <a:pt x="104" y="77"/>
                      </a:lnTo>
                      <a:lnTo>
                        <a:pt x="108" y="77"/>
                      </a:lnTo>
                      <a:lnTo>
                        <a:pt x="108" y="81"/>
                      </a:lnTo>
                      <a:lnTo>
                        <a:pt x="103" y="89"/>
                      </a:lnTo>
                      <a:lnTo>
                        <a:pt x="108" y="91"/>
                      </a:lnTo>
                      <a:lnTo>
                        <a:pt x="109" y="92"/>
                      </a:lnTo>
                      <a:lnTo>
                        <a:pt x="115" y="93"/>
                      </a:lnTo>
                      <a:lnTo>
                        <a:pt x="116" y="93"/>
                      </a:lnTo>
                      <a:lnTo>
                        <a:pt x="115" y="95"/>
                      </a:lnTo>
                      <a:lnTo>
                        <a:pt x="116" y="97"/>
                      </a:lnTo>
                      <a:lnTo>
                        <a:pt x="120" y="100"/>
                      </a:lnTo>
                      <a:lnTo>
                        <a:pt x="125" y="99"/>
                      </a:lnTo>
                      <a:lnTo>
                        <a:pt x="129" y="101"/>
                      </a:lnTo>
                      <a:lnTo>
                        <a:pt x="132" y="99"/>
                      </a:lnTo>
                      <a:lnTo>
                        <a:pt x="136" y="100"/>
                      </a:lnTo>
                      <a:lnTo>
                        <a:pt x="138" y="99"/>
                      </a:lnTo>
                      <a:lnTo>
                        <a:pt x="141" y="98"/>
                      </a:lnTo>
                      <a:lnTo>
                        <a:pt x="143" y="100"/>
                      </a:lnTo>
                      <a:lnTo>
                        <a:pt x="147" y="103"/>
                      </a:lnTo>
                      <a:lnTo>
                        <a:pt x="150" y="103"/>
                      </a:lnTo>
                      <a:lnTo>
                        <a:pt x="154" y="105"/>
                      </a:lnTo>
                      <a:lnTo>
                        <a:pt x="153" y="111"/>
                      </a:lnTo>
                      <a:lnTo>
                        <a:pt x="155" y="116"/>
                      </a:lnTo>
                      <a:lnTo>
                        <a:pt x="156" y="118"/>
                      </a:lnTo>
                      <a:lnTo>
                        <a:pt x="154" y="121"/>
                      </a:lnTo>
                      <a:lnTo>
                        <a:pt x="152" y="120"/>
                      </a:lnTo>
                      <a:lnTo>
                        <a:pt x="148" y="118"/>
                      </a:lnTo>
                      <a:lnTo>
                        <a:pt x="147" y="116"/>
                      </a:lnTo>
                      <a:lnTo>
                        <a:pt x="146" y="120"/>
                      </a:lnTo>
                      <a:lnTo>
                        <a:pt x="147" y="124"/>
                      </a:lnTo>
                      <a:lnTo>
                        <a:pt x="141" y="128"/>
                      </a:lnTo>
                      <a:lnTo>
                        <a:pt x="141" y="132"/>
                      </a:lnTo>
                      <a:lnTo>
                        <a:pt x="135" y="133"/>
                      </a:lnTo>
                      <a:lnTo>
                        <a:pt x="135" y="135"/>
                      </a:lnTo>
                      <a:lnTo>
                        <a:pt x="136" y="137"/>
                      </a:lnTo>
                      <a:lnTo>
                        <a:pt x="137" y="141"/>
                      </a:lnTo>
                      <a:lnTo>
                        <a:pt x="138" y="146"/>
                      </a:lnTo>
                      <a:lnTo>
                        <a:pt x="139" y="150"/>
                      </a:lnTo>
                      <a:lnTo>
                        <a:pt x="137" y="154"/>
                      </a:lnTo>
                      <a:lnTo>
                        <a:pt x="138" y="157"/>
                      </a:lnTo>
                      <a:lnTo>
                        <a:pt x="130" y="164"/>
                      </a:lnTo>
                      <a:lnTo>
                        <a:pt x="126" y="167"/>
                      </a:lnTo>
                      <a:lnTo>
                        <a:pt x="129" y="168"/>
                      </a:lnTo>
                      <a:lnTo>
                        <a:pt x="125" y="175"/>
                      </a:lnTo>
                      <a:lnTo>
                        <a:pt x="124" y="178"/>
                      </a:lnTo>
                      <a:lnTo>
                        <a:pt x="119" y="184"/>
                      </a:lnTo>
                      <a:lnTo>
                        <a:pt x="120" y="185"/>
                      </a:lnTo>
                      <a:lnTo>
                        <a:pt x="118" y="185"/>
                      </a:lnTo>
                      <a:lnTo>
                        <a:pt x="122" y="191"/>
                      </a:lnTo>
                      <a:lnTo>
                        <a:pt x="127" y="191"/>
                      </a:lnTo>
                      <a:lnTo>
                        <a:pt x="131" y="194"/>
                      </a:lnTo>
                      <a:lnTo>
                        <a:pt x="137" y="194"/>
                      </a:lnTo>
                      <a:lnTo>
                        <a:pt x="143" y="190"/>
                      </a:lnTo>
                      <a:lnTo>
                        <a:pt x="147" y="194"/>
                      </a:lnTo>
                      <a:lnTo>
                        <a:pt x="149" y="194"/>
                      </a:lnTo>
                      <a:lnTo>
                        <a:pt x="153" y="194"/>
                      </a:lnTo>
                      <a:lnTo>
                        <a:pt x="155" y="195"/>
                      </a:lnTo>
                      <a:lnTo>
                        <a:pt x="158" y="195"/>
                      </a:lnTo>
                      <a:lnTo>
                        <a:pt x="160" y="198"/>
                      </a:lnTo>
                      <a:lnTo>
                        <a:pt x="161" y="201"/>
                      </a:lnTo>
                      <a:lnTo>
                        <a:pt x="166" y="198"/>
                      </a:lnTo>
                      <a:lnTo>
                        <a:pt x="167" y="200"/>
                      </a:lnTo>
                      <a:lnTo>
                        <a:pt x="170" y="201"/>
                      </a:lnTo>
                      <a:lnTo>
                        <a:pt x="172" y="203"/>
                      </a:lnTo>
                      <a:lnTo>
                        <a:pt x="175" y="203"/>
                      </a:lnTo>
                      <a:lnTo>
                        <a:pt x="175" y="200"/>
                      </a:lnTo>
                      <a:lnTo>
                        <a:pt x="177" y="200"/>
                      </a:lnTo>
                      <a:lnTo>
                        <a:pt x="183" y="202"/>
                      </a:lnTo>
                      <a:lnTo>
                        <a:pt x="182" y="204"/>
                      </a:lnTo>
                      <a:lnTo>
                        <a:pt x="184" y="208"/>
                      </a:lnTo>
                      <a:lnTo>
                        <a:pt x="183" y="213"/>
                      </a:lnTo>
                      <a:lnTo>
                        <a:pt x="181" y="215"/>
                      </a:lnTo>
                      <a:lnTo>
                        <a:pt x="181" y="218"/>
                      </a:lnTo>
                      <a:lnTo>
                        <a:pt x="179" y="219"/>
                      </a:lnTo>
                      <a:lnTo>
                        <a:pt x="179" y="224"/>
                      </a:lnTo>
                      <a:lnTo>
                        <a:pt x="181" y="228"/>
                      </a:lnTo>
                      <a:lnTo>
                        <a:pt x="182" y="232"/>
                      </a:lnTo>
                      <a:lnTo>
                        <a:pt x="186" y="235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" name="Freeform 231"/>
                <p:cNvSpPr>
                  <a:spLocks noChangeAspect="1"/>
                </p:cNvSpPr>
                <p:nvPr/>
              </p:nvSpPr>
              <p:spPr bwMode="auto">
                <a:xfrm>
                  <a:off x="4595991" y="4646731"/>
                  <a:ext cx="799972" cy="713560"/>
                </a:xfrm>
                <a:custGeom>
                  <a:avLst/>
                  <a:gdLst>
                    <a:gd name="T0" fmla="*/ 46358 w 466"/>
                    <a:gd name="T1" fmla="*/ 263680 h 419"/>
                    <a:gd name="T2" fmla="*/ 84131 w 466"/>
                    <a:gd name="T3" fmla="*/ 287496 h 419"/>
                    <a:gd name="T4" fmla="*/ 188865 w 466"/>
                    <a:gd name="T5" fmla="*/ 277289 h 419"/>
                    <a:gd name="T6" fmla="*/ 230072 w 466"/>
                    <a:gd name="T7" fmla="*/ 227956 h 419"/>
                    <a:gd name="T8" fmla="*/ 315919 w 466"/>
                    <a:gd name="T9" fmla="*/ 222852 h 419"/>
                    <a:gd name="T10" fmla="*/ 372579 w 466"/>
                    <a:gd name="T11" fmla="*/ 190530 h 419"/>
                    <a:gd name="T12" fmla="*/ 309052 w 466"/>
                    <a:gd name="T13" fmla="*/ 158208 h 419"/>
                    <a:gd name="T14" fmla="*/ 278146 w 466"/>
                    <a:gd name="T15" fmla="*/ 112277 h 419"/>
                    <a:gd name="T16" fmla="*/ 326221 w 466"/>
                    <a:gd name="T17" fmla="*/ 66345 h 419"/>
                    <a:gd name="T18" fmla="*/ 396616 w 466"/>
                    <a:gd name="T19" fmla="*/ 100369 h 419"/>
                    <a:gd name="T20" fmla="*/ 413786 w 466"/>
                    <a:gd name="T21" fmla="*/ 100369 h 419"/>
                    <a:gd name="T22" fmla="*/ 427521 w 466"/>
                    <a:gd name="T23" fmla="*/ 102070 h 419"/>
                    <a:gd name="T24" fmla="*/ 463577 w 466"/>
                    <a:gd name="T25" fmla="*/ 68046 h 419"/>
                    <a:gd name="T26" fmla="*/ 515086 w 466"/>
                    <a:gd name="T27" fmla="*/ 30621 h 419"/>
                    <a:gd name="T28" fmla="*/ 573462 w 466"/>
                    <a:gd name="T29" fmla="*/ 37426 h 419"/>
                    <a:gd name="T30" fmla="*/ 643857 w 466"/>
                    <a:gd name="T31" fmla="*/ 62943 h 419"/>
                    <a:gd name="T32" fmla="*/ 676479 w 466"/>
                    <a:gd name="T33" fmla="*/ 108874 h 419"/>
                    <a:gd name="T34" fmla="*/ 690215 w 466"/>
                    <a:gd name="T35" fmla="*/ 129288 h 419"/>
                    <a:gd name="T36" fmla="*/ 693649 w 466"/>
                    <a:gd name="T37" fmla="*/ 149702 h 419"/>
                    <a:gd name="T38" fmla="*/ 736573 w 466"/>
                    <a:gd name="T39" fmla="*/ 159909 h 419"/>
                    <a:gd name="T40" fmla="*/ 769195 w 466"/>
                    <a:gd name="T41" fmla="*/ 134392 h 419"/>
                    <a:gd name="T42" fmla="*/ 781214 w 466"/>
                    <a:gd name="T43" fmla="*/ 149702 h 419"/>
                    <a:gd name="T44" fmla="*/ 776063 w 466"/>
                    <a:gd name="T45" fmla="*/ 183726 h 419"/>
                    <a:gd name="T46" fmla="*/ 774346 w 466"/>
                    <a:gd name="T47" fmla="*/ 227956 h 419"/>
                    <a:gd name="T48" fmla="*/ 786364 w 466"/>
                    <a:gd name="T49" fmla="*/ 261979 h 419"/>
                    <a:gd name="T50" fmla="*/ 750308 w 466"/>
                    <a:gd name="T51" fmla="*/ 282393 h 419"/>
                    <a:gd name="T52" fmla="*/ 715969 w 466"/>
                    <a:gd name="T53" fmla="*/ 314715 h 419"/>
                    <a:gd name="T54" fmla="*/ 712535 w 466"/>
                    <a:gd name="T55" fmla="*/ 348738 h 419"/>
                    <a:gd name="T56" fmla="*/ 741724 w 466"/>
                    <a:gd name="T57" fmla="*/ 338531 h 419"/>
                    <a:gd name="T58" fmla="*/ 789798 w 466"/>
                    <a:gd name="T59" fmla="*/ 331727 h 419"/>
                    <a:gd name="T60" fmla="*/ 788081 w 466"/>
                    <a:gd name="T61" fmla="*/ 369152 h 419"/>
                    <a:gd name="T62" fmla="*/ 769195 w 466"/>
                    <a:gd name="T63" fmla="*/ 403175 h 419"/>
                    <a:gd name="T64" fmla="*/ 767478 w 466"/>
                    <a:gd name="T65" fmla="*/ 461015 h 419"/>
                    <a:gd name="T66" fmla="*/ 788081 w 466"/>
                    <a:gd name="T67" fmla="*/ 467820 h 419"/>
                    <a:gd name="T68" fmla="*/ 784647 w 466"/>
                    <a:gd name="T69" fmla="*/ 513751 h 419"/>
                    <a:gd name="T70" fmla="*/ 752025 w 466"/>
                    <a:gd name="T71" fmla="*/ 539268 h 419"/>
                    <a:gd name="T72" fmla="*/ 715969 w 466"/>
                    <a:gd name="T73" fmla="*/ 549475 h 419"/>
                    <a:gd name="T74" fmla="*/ 738290 w 466"/>
                    <a:gd name="T75" fmla="*/ 578395 h 419"/>
                    <a:gd name="T76" fmla="*/ 688498 w 466"/>
                    <a:gd name="T77" fmla="*/ 566487 h 419"/>
                    <a:gd name="T78" fmla="*/ 657593 w 466"/>
                    <a:gd name="T79" fmla="*/ 593706 h 419"/>
                    <a:gd name="T80" fmla="*/ 621537 w 466"/>
                    <a:gd name="T81" fmla="*/ 597108 h 419"/>
                    <a:gd name="T82" fmla="*/ 607801 w 466"/>
                    <a:gd name="T83" fmla="*/ 627729 h 419"/>
                    <a:gd name="T84" fmla="*/ 554576 w 466"/>
                    <a:gd name="T85" fmla="*/ 624327 h 419"/>
                    <a:gd name="T86" fmla="*/ 511652 w 466"/>
                    <a:gd name="T87" fmla="*/ 612418 h 419"/>
                    <a:gd name="T88" fmla="*/ 484181 w 466"/>
                    <a:gd name="T89" fmla="*/ 566487 h 419"/>
                    <a:gd name="T90" fmla="*/ 451559 w 466"/>
                    <a:gd name="T91" fmla="*/ 603913 h 419"/>
                    <a:gd name="T92" fmla="*/ 415503 w 466"/>
                    <a:gd name="T93" fmla="*/ 634534 h 419"/>
                    <a:gd name="T94" fmla="*/ 336523 w 466"/>
                    <a:gd name="T95" fmla="*/ 690672 h 419"/>
                    <a:gd name="T96" fmla="*/ 281580 w 466"/>
                    <a:gd name="T97" fmla="*/ 702580 h 419"/>
                    <a:gd name="T98" fmla="*/ 223204 w 466"/>
                    <a:gd name="T99" fmla="*/ 663453 h 419"/>
                    <a:gd name="T100" fmla="*/ 161394 w 466"/>
                    <a:gd name="T101" fmla="*/ 688971 h 419"/>
                    <a:gd name="T102" fmla="*/ 109885 w 466"/>
                    <a:gd name="T103" fmla="*/ 692373 h 419"/>
                    <a:gd name="T104" fmla="*/ 142507 w 466"/>
                    <a:gd name="T105" fmla="*/ 617522 h 419"/>
                    <a:gd name="T106" fmla="*/ 128771 w 466"/>
                    <a:gd name="T107" fmla="*/ 605614 h 419"/>
                    <a:gd name="T108" fmla="*/ 101300 w 466"/>
                    <a:gd name="T109" fmla="*/ 566487 h 419"/>
                    <a:gd name="T110" fmla="*/ 103017 w 466"/>
                    <a:gd name="T111" fmla="*/ 513751 h 419"/>
                    <a:gd name="T112" fmla="*/ 137356 w 466"/>
                    <a:gd name="T113" fmla="*/ 438900 h 419"/>
                    <a:gd name="T114" fmla="*/ 97866 w 466"/>
                    <a:gd name="T115" fmla="*/ 392968 h 419"/>
                    <a:gd name="T116" fmla="*/ 1717 w 466"/>
                    <a:gd name="T117" fmla="*/ 326623 h 41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66"/>
                    <a:gd name="T178" fmla="*/ 0 h 419"/>
                    <a:gd name="T179" fmla="*/ 466 w 466"/>
                    <a:gd name="T180" fmla="*/ 419 h 41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66" h="419">
                      <a:moveTo>
                        <a:pt x="0" y="186"/>
                      </a:moveTo>
                      <a:lnTo>
                        <a:pt x="4" y="188"/>
                      </a:lnTo>
                      <a:lnTo>
                        <a:pt x="1" y="184"/>
                      </a:lnTo>
                      <a:lnTo>
                        <a:pt x="13" y="172"/>
                      </a:lnTo>
                      <a:lnTo>
                        <a:pt x="17" y="171"/>
                      </a:lnTo>
                      <a:lnTo>
                        <a:pt x="27" y="155"/>
                      </a:lnTo>
                      <a:lnTo>
                        <a:pt x="34" y="156"/>
                      </a:lnTo>
                      <a:lnTo>
                        <a:pt x="35" y="161"/>
                      </a:lnTo>
                      <a:lnTo>
                        <a:pt x="42" y="166"/>
                      </a:lnTo>
                      <a:lnTo>
                        <a:pt x="44" y="171"/>
                      </a:lnTo>
                      <a:lnTo>
                        <a:pt x="46" y="168"/>
                      </a:lnTo>
                      <a:lnTo>
                        <a:pt x="49" y="169"/>
                      </a:lnTo>
                      <a:lnTo>
                        <a:pt x="61" y="154"/>
                      </a:lnTo>
                      <a:lnTo>
                        <a:pt x="76" y="166"/>
                      </a:lnTo>
                      <a:lnTo>
                        <a:pt x="94" y="168"/>
                      </a:lnTo>
                      <a:lnTo>
                        <a:pt x="95" y="167"/>
                      </a:lnTo>
                      <a:lnTo>
                        <a:pt x="99" y="172"/>
                      </a:lnTo>
                      <a:lnTo>
                        <a:pt x="110" y="163"/>
                      </a:lnTo>
                      <a:lnTo>
                        <a:pt x="122" y="161"/>
                      </a:lnTo>
                      <a:lnTo>
                        <a:pt x="123" y="165"/>
                      </a:lnTo>
                      <a:lnTo>
                        <a:pt x="132" y="151"/>
                      </a:lnTo>
                      <a:lnTo>
                        <a:pt x="130" y="149"/>
                      </a:lnTo>
                      <a:lnTo>
                        <a:pt x="135" y="140"/>
                      </a:lnTo>
                      <a:lnTo>
                        <a:pt x="134" y="134"/>
                      </a:lnTo>
                      <a:lnTo>
                        <a:pt x="141" y="129"/>
                      </a:lnTo>
                      <a:lnTo>
                        <a:pt x="152" y="129"/>
                      </a:lnTo>
                      <a:lnTo>
                        <a:pt x="161" y="139"/>
                      </a:lnTo>
                      <a:lnTo>
                        <a:pt x="172" y="134"/>
                      </a:lnTo>
                      <a:lnTo>
                        <a:pt x="178" y="136"/>
                      </a:lnTo>
                      <a:lnTo>
                        <a:pt x="184" y="131"/>
                      </a:lnTo>
                      <a:lnTo>
                        <a:pt x="186" y="133"/>
                      </a:lnTo>
                      <a:lnTo>
                        <a:pt x="197" y="129"/>
                      </a:lnTo>
                      <a:lnTo>
                        <a:pt x="206" y="132"/>
                      </a:lnTo>
                      <a:lnTo>
                        <a:pt x="217" y="127"/>
                      </a:lnTo>
                      <a:lnTo>
                        <a:pt x="214" y="119"/>
                      </a:lnTo>
                      <a:lnTo>
                        <a:pt x="217" y="112"/>
                      </a:lnTo>
                      <a:lnTo>
                        <a:pt x="210" y="106"/>
                      </a:lnTo>
                      <a:lnTo>
                        <a:pt x="212" y="103"/>
                      </a:lnTo>
                      <a:lnTo>
                        <a:pt x="201" y="93"/>
                      </a:lnTo>
                      <a:lnTo>
                        <a:pt x="195" y="98"/>
                      </a:lnTo>
                      <a:lnTo>
                        <a:pt x="183" y="97"/>
                      </a:lnTo>
                      <a:lnTo>
                        <a:pt x="180" y="93"/>
                      </a:lnTo>
                      <a:lnTo>
                        <a:pt x="183" y="86"/>
                      </a:lnTo>
                      <a:lnTo>
                        <a:pt x="174" y="77"/>
                      </a:lnTo>
                      <a:lnTo>
                        <a:pt x="170" y="83"/>
                      </a:lnTo>
                      <a:lnTo>
                        <a:pt x="163" y="79"/>
                      </a:lnTo>
                      <a:lnTo>
                        <a:pt x="164" y="74"/>
                      </a:lnTo>
                      <a:lnTo>
                        <a:pt x="162" y="66"/>
                      </a:lnTo>
                      <a:lnTo>
                        <a:pt x="163" y="60"/>
                      </a:lnTo>
                      <a:lnTo>
                        <a:pt x="167" y="58"/>
                      </a:lnTo>
                      <a:lnTo>
                        <a:pt x="168" y="53"/>
                      </a:lnTo>
                      <a:lnTo>
                        <a:pt x="184" y="53"/>
                      </a:lnTo>
                      <a:lnTo>
                        <a:pt x="184" y="47"/>
                      </a:lnTo>
                      <a:lnTo>
                        <a:pt x="190" y="39"/>
                      </a:lnTo>
                      <a:lnTo>
                        <a:pt x="201" y="51"/>
                      </a:lnTo>
                      <a:lnTo>
                        <a:pt x="206" y="51"/>
                      </a:lnTo>
                      <a:lnTo>
                        <a:pt x="207" y="56"/>
                      </a:lnTo>
                      <a:lnTo>
                        <a:pt x="220" y="65"/>
                      </a:lnTo>
                      <a:lnTo>
                        <a:pt x="223" y="57"/>
                      </a:lnTo>
                      <a:lnTo>
                        <a:pt x="231" y="59"/>
                      </a:lnTo>
                      <a:lnTo>
                        <a:pt x="229" y="54"/>
                      </a:lnTo>
                      <a:lnTo>
                        <a:pt x="234" y="47"/>
                      </a:lnTo>
                      <a:lnTo>
                        <a:pt x="229" y="40"/>
                      </a:lnTo>
                      <a:lnTo>
                        <a:pt x="230" y="32"/>
                      </a:lnTo>
                      <a:lnTo>
                        <a:pt x="242" y="53"/>
                      </a:lnTo>
                      <a:lnTo>
                        <a:pt x="241" y="59"/>
                      </a:lnTo>
                      <a:lnTo>
                        <a:pt x="236" y="63"/>
                      </a:lnTo>
                      <a:lnTo>
                        <a:pt x="238" y="64"/>
                      </a:lnTo>
                      <a:lnTo>
                        <a:pt x="238" y="63"/>
                      </a:lnTo>
                      <a:lnTo>
                        <a:pt x="248" y="68"/>
                      </a:lnTo>
                      <a:lnTo>
                        <a:pt x="250" y="65"/>
                      </a:lnTo>
                      <a:lnTo>
                        <a:pt x="249" y="60"/>
                      </a:lnTo>
                      <a:lnTo>
                        <a:pt x="254" y="52"/>
                      </a:lnTo>
                      <a:lnTo>
                        <a:pt x="255" y="56"/>
                      </a:lnTo>
                      <a:lnTo>
                        <a:pt x="261" y="47"/>
                      </a:lnTo>
                      <a:lnTo>
                        <a:pt x="257" y="41"/>
                      </a:lnTo>
                      <a:lnTo>
                        <a:pt x="265" y="36"/>
                      </a:lnTo>
                      <a:lnTo>
                        <a:pt x="270" y="40"/>
                      </a:lnTo>
                      <a:lnTo>
                        <a:pt x="270" y="32"/>
                      </a:lnTo>
                      <a:lnTo>
                        <a:pt x="281" y="29"/>
                      </a:lnTo>
                      <a:lnTo>
                        <a:pt x="290" y="40"/>
                      </a:lnTo>
                      <a:lnTo>
                        <a:pt x="301" y="32"/>
                      </a:lnTo>
                      <a:lnTo>
                        <a:pt x="305" y="24"/>
                      </a:lnTo>
                      <a:lnTo>
                        <a:pt x="300" y="18"/>
                      </a:lnTo>
                      <a:lnTo>
                        <a:pt x="304" y="1"/>
                      </a:lnTo>
                      <a:lnTo>
                        <a:pt x="316" y="0"/>
                      </a:lnTo>
                      <a:lnTo>
                        <a:pt x="317" y="5"/>
                      </a:lnTo>
                      <a:lnTo>
                        <a:pt x="324" y="6"/>
                      </a:lnTo>
                      <a:lnTo>
                        <a:pt x="330" y="1"/>
                      </a:lnTo>
                      <a:lnTo>
                        <a:pt x="334" y="22"/>
                      </a:lnTo>
                      <a:lnTo>
                        <a:pt x="338" y="24"/>
                      </a:lnTo>
                      <a:lnTo>
                        <a:pt x="340" y="19"/>
                      </a:lnTo>
                      <a:lnTo>
                        <a:pt x="354" y="13"/>
                      </a:lnTo>
                      <a:lnTo>
                        <a:pt x="367" y="17"/>
                      </a:lnTo>
                      <a:lnTo>
                        <a:pt x="373" y="13"/>
                      </a:lnTo>
                      <a:lnTo>
                        <a:pt x="375" y="37"/>
                      </a:lnTo>
                      <a:lnTo>
                        <a:pt x="378" y="39"/>
                      </a:lnTo>
                      <a:lnTo>
                        <a:pt x="373" y="49"/>
                      </a:lnTo>
                      <a:lnTo>
                        <a:pt x="385" y="56"/>
                      </a:lnTo>
                      <a:lnTo>
                        <a:pt x="394" y="52"/>
                      </a:lnTo>
                      <a:lnTo>
                        <a:pt x="397" y="54"/>
                      </a:lnTo>
                      <a:lnTo>
                        <a:pt x="394" y="64"/>
                      </a:lnTo>
                      <a:lnTo>
                        <a:pt x="395" y="75"/>
                      </a:lnTo>
                      <a:lnTo>
                        <a:pt x="392" y="77"/>
                      </a:lnTo>
                      <a:lnTo>
                        <a:pt x="395" y="83"/>
                      </a:lnTo>
                      <a:lnTo>
                        <a:pt x="401" y="81"/>
                      </a:lnTo>
                      <a:lnTo>
                        <a:pt x="400" y="80"/>
                      </a:lnTo>
                      <a:lnTo>
                        <a:pt x="402" y="76"/>
                      </a:lnTo>
                      <a:lnTo>
                        <a:pt x="398" y="71"/>
                      </a:lnTo>
                      <a:lnTo>
                        <a:pt x="404" y="66"/>
                      </a:lnTo>
                      <a:lnTo>
                        <a:pt x="408" y="74"/>
                      </a:lnTo>
                      <a:lnTo>
                        <a:pt x="407" y="76"/>
                      </a:lnTo>
                      <a:lnTo>
                        <a:pt x="409" y="79"/>
                      </a:lnTo>
                      <a:lnTo>
                        <a:pt x="404" y="88"/>
                      </a:lnTo>
                      <a:lnTo>
                        <a:pt x="407" y="96"/>
                      </a:lnTo>
                      <a:lnTo>
                        <a:pt x="412" y="91"/>
                      </a:lnTo>
                      <a:lnTo>
                        <a:pt x="413" y="94"/>
                      </a:lnTo>
                      <a:lnTo>
                        <a:pt x="418" y="93"/>
                      </a:lnTo>
                      <a:lnTo>
                        <a:pt x="425" y="98"/>
                      </a:lnTo>
                      <a:lnTo>
                        <a:pt x="429" y="94"/>
                      </a:lnTo>
                      <a:lnTo>
                        <a:pt x="432" y="96"/>
                      </a:lnTo>
                      <a:lnTo>
                        <a:pt x="438" y="71"/>
                      </a:lnTo>
                      <a:lnTo>
                        <a:pt x="447" y="68"/>
                      </a:lnTo>
                      <a:lnTo>
                        <a:pt x="446" y="70"/>
                      </a:lnTo>
                      <a:lnTo>
                        <a:pt x="447" y="79"/>
                      </a:lnTo>
                      <a:lnTo>
                        <a:pt x="448" y="79"/>
                      </a:lnTo>
                      <a:lnTo>
                        <a:pt x="447" y="82"/>
                      </a:lnTo>
                      <a:lnTo>
                        <a:pt x="448" y="87"/>
                      </a:lnTo>
                      <a:lnTo>
                        <a:pt x="451" y="88"/>
                      </a:lnTo>
                      <a:lnTo>
                        <a:pt x="452" y="87"/>
                      </a:lnTo>
                      <a:lnTo>
                        <a:pt x="454" y="89"/>
                      </a:lnTo>
                      <a:lnTo>
                        <a:pt x="455" y="88"/>
                      </a:lnTo>
                      <a:lnTo>
                        <a:pt x="454" y="91"/>
                      </a:lnTo>
                      <a:lnTo>
                        <a:pt x="452" y="97"/>
                      </a:lnTo>
                      <a:lnTo>
                        <a:pt x="453" y="98"/>
                      </a:lnTo>
                      <a:lnTo>
                        <a:pt x="449" y="109"/>
                      </a:lnTo>
                      <a:lnTo>
                        <a:pt x="451" y="110"/>
                      </a:lnTo>
                      <a:lnTo>
                        <a:pt x="452" y="108"/>
                      </a:lnTo>
                      <a:lnTo>
                        <a:pt x="455" y="111"/>
                      </a:lnTo>
                      <a:lnTo>
                        <a:pt x="451" y="114"/>
                      </a:lnTo>
                      <a:lnTo>
                        <a:pt x="449" y="117"/>
                      </a:lnTo>
                      <a:lnTo>
                        <a:pt x="451" y="125"/>
                      </a:lnTo>
                      <a:lnTo>
                        <a:pt x="452" y="128"/>
                      </a:lnTo>
                      <a:lnTo>
                        <a:pt x="451" y="134"/>
                      </a:lnTo>
                      <a:lnTo>
                        <a:pt x="455" y="139"/>
                      </a:lnTo>
                      <a:lnTo>
                        <a:pt x="459" y="138"/>
                      </a:lnTo>
                      <a:lnTo>
                        <a:pt x="459" y="142"/>
                      </a:lnTo>
                      <a:lnTo>
                        <a:pt x="460" y="143"/>
                      </a:lnTo>
                      <a:lnTo>
                        <a:pt x="463" y="149"/>
                      </a:lnTo>
                      <a:lnTo>
                        <a:pt x="458" y="154"/>
                      </a:lnTo>
                      <a:lnTo>
                        <a:pt x="451" y="159"/>
                      </a:lnTo>
                      <a:lnTo>
                        <a:pt x="447" y="165"/>
                      </a:lnTo>
                      <a:lnTo>
                        <a:pt x="444" y="166"/>
                      </a:lnTo>
                      <a:lnTo>
                        <a:pt x="442" y="163"/>
                      </a:lnTo>
                      <a:lnTo>
                        <a:pt x="440" y="163"/>
                      </a:lnTo>
                      <a:lnTo>
                        <a:pt x="437" y="166"/>
                      </a:lnTo>
                      <a:lnTo>
                        <a:pt x="436" y="163"/>
                      </a:lnTo>
                      <a:lnTo>
                        <a:pt x="435" y="163"/>
                      </a:lnTo>
                      <a:lnTo>
                        <a:pt x="432" y="171"/>
                      </a:lnTo>
                      <a:lnTo>
                        <a:pt x="430" y="173"/>
                      </a:lnTo>
                      <a:lnTo>
                        <a:pt x="429" y="177"/>
                      </a:lnTo>
                      <a:lnTo>
                        <a:pt x="417" y="185"/>
                      </a:lnTo>
                      <a:lnTo>
                        <a:pt x="417" y="189"/>
                      </a:lnTo>
                      <a:lnTo>
                        <a:pt x="412" y="196"/>
                      </a:lnTo>
                      <a:lnTo>
                        <a:pt x="408" y="196"/>
                      </a:lnTo>
                      <a:lnTo>
                        <a:pt x="407" y="197"/>
                      </a:lnTo>
                      <a:lnTo>
                        <a:pt x="410" y="199"/>
                      </a:lnTo>
                      <a:lnTo>
                        <a:pt x="415" y="205"/>
                      </a:lnTo>
                      <a:lnTo>
                        <a:pt x="419" y="203"/>
                      </a:lnTo>
                      <a:lnTo>
                        <a:pt x="420" y="199"/>
                      </a:lnTo>
                      <a:lnTo>
                        <a:pt x="425" y="196"/>
                      </a:lnTo>
                      <a:lnTo>
                        <a:pt x="430" y="196"/>
                      </a:lnTo>
                      <a:lnTo>
                        <a:pt x="432" y="194"/>
                      </a:lnTo>
                      <a:lnTo>
                        <a:pt x="432" y="199"/>
                      </a:lnTo>
                      <a:lnTo>
                        <a:pt x="438" y="197"/>
                      </a:lnTo>
                      <a:lnTo>
                        <a:pt x="442" y="191"/>
                      </a:lnTo>
                      <a:lnTo>
                        <a:pt x="444" y="191"/>
                      </a:lnTo>
                      <a:lnTo>
                        <a:pt x="444" y="192"/>
                      </a:lnTo>
                      <a:lnTo>
                        <a:pt x="457" y="190"/>
                      </a:lnTo>
                      <a:lnTo>
                        <a:pt x="460" y="195"/>
                      </a:lnTo>
                      <a:lnTo>
                        <a:pt x="460" y="199"/>
                      </a:lnTo>
                      <a:lnTo>
                        <a:pt x="463" y="199"/>
                      </a:lnTo>
                      <a:lnTo>
                        <a:pt x="466" y="211"/>
                      </a:lnTo>
                      <a:lnTo>
                        <a:pt x="464" y="211"/>
                      </a:lnTo>
                      <a:lnTo>
                        <a:pt x="458" y="214"/>
                      </a:lnTo>
                      <a:lnTo>
                        <a:pt x="459" y="217"/>
                      </a:lnTo>
                      <a:lnTo>
                        <a:pt x="463" y="214"/>
                      </a:lnTo>
                      <a:lnTo>
                        <a:pt x="464" y="225"/>
                      </a:lnTo>
                      <a:lnTo>
                        <a:pt x="458" y="228"/>
                      </a:lnTo>
                      <a:lnTo>
                        <a:pt x="451" y="232"/>
                      </a:lnTo>
                      <a:lnTo>
                        <a:pt x="447" y="232"/>
                      </a:lnTo>
                      <a:lnTo>
                        <a:pt x="448" y="237"/>
                      </a:lnTo>
                      <a:lnTo>
                        <a:pt x="453" y="237"/>
                      </a:lnTo>
                      <a:lnTo>
                        <a:pt x="453" y="257"/>
                      </a:lnTo>
                      <a:lnTo>
                        <a:pt x="451" y="258"/>
                      </a:lnTo>
                      <a:lnTo>
                        <a:pt x="448" y="266"/>
                      </a:lnTo>
                      <a:lnTo>
                        <a:pt x="446" y="266"/>
                      </a:lnTo>
                      <a:lnTo>
                        <a:pt x="447" y="271"/>
                      </a:lnTo>
                      <a:lnTo>
                        <a:pt x="452" y="275"/>
                      </a:lnTo>
                      <a:lnTo>
                        <a:pt x="455" y="271"/>
                      </a:lnTo>
                      <a:lnTo>
                        <a:pt x="460" y="271"/>
                      </a:lnTo>
                      <a:lnTo>
                        <a:pt x="460" y="270"/>
                      </a:lnTo>
                      <a:lnTo>
                        <a:pt x="461" y="271"/>
                      </a:lnTo>
                      <a:lnTo>
                        <a:pt x="459" y="275"/>
                      </a:lnTo>
                      <a:lnTo>
                        <a:pt x="460" y="281"/>
                      </a:lnTo>
                      <a:lnTo>
                        <a:pt x="464" y="286"/>
                      </a:lnTo>
                      <a:lnTo>
                        <a:pt x="464" y="288"/>
                      </a:lnTo>
                      <a:lnTo>
                        <a:pt x="461" y="289"/>
                      </a:lnTo>
                      <a:lnTo>
                        <a:pt x="463" y="296"/>
                      </a:lnTo>
                      <a:lnTo>
                        <a:pt x="457" y="302"/>
                      </a:lnTo>
                      <a:lnTo>
                        <a:pt x="459" y="305"/>
                      </a:lnTo>
                      <a:lnTo>
                        <a:pt x="452" y="314"/>
                      </a:lnTo>
                      <a:lnTo>
                        <a:pt x="449" y="323"/>
                      </a:lnTo>
                      <a:lnTo>
                        <a:pt x="441" y="322"/>
                      </a:lnTo>
                      <a:lnTo>
                        <a:pt x="441" y="319"/>
                      </a:lnTo>
                      <a:lnTo>
                        <a:pt x="438" y="317"/>
                      </a:lnTo>
                      <a:lnTo>
                        <a:pt x="438" y="321"/>
                      </a:lnTo>
                      <a:lnTo>
                        <a:pt x="435" y="321"/>
                      </a:lnTo>
                      <a:lnTo>
                        <a:pt x="436" y="317"/>
                      </a:lnTo>
                      <a:lnTo>
                        <a:pt x="425" y="319"/>
                      </a:lnTo>
                      <a:lnTo>
                        <a:pt x="423" y="323"/>
                      </a:lnTo>
                      <a:lnTo>
                        <a:pt x="417" y="323"/>
                      </a:lnTo>
                      <a:lnTo>
                        <a:pt x="415" y="328"/>
                      </a:lnTo>
                      <a:lnTo>
                        <a:pt x="421" y="328"/>
                      </a:lnTo>
                      <a:lnTo>
                        <a:pt x="424" y="323"/>
                      </a:lnTo>
                      <a:lnTo>
                        <a:pt x="429" y="323"/>
                      </a:lnTo>
                      <a:lnTo>
                        <a:pt x="426" y="333"/>
                      </a:lnTo>
                      <a:lnTo>
                        <a:pt x="430" y="340"/>
                      </a:lnTo>
                      <a:lnTo>
                        <a:pt x="425" y="343"/>
                      </a:lnTo>
                      <a:lnTo>
                        <a:pt x="419" y="339"/>
                      </a:lnTo>
                      <a:lnTo>
                        <a:pt x="408" y="342"/>
                      </a:lnTo>
                      <a:lnTo>
                        <a:pt x="404" y="336"/>
                      </a:lnTo>
                      <a:lnTo>
                        <a:pt x="407" y="334"/>
                      </a:lnTo>
                      <a:lnTo>
                        <a:pt x="401" y="333"/>
                      </a:lnTo>
                      <a:lnTo>
                        <a:pt x="396" y="338"/>
                      </a:lnTo>
                      <a:lnTo>
                        <a:pt x="398" y="342"/>
                      </a:lnTo>
                      <a:lnTo>
                        <a:pt x="391" y="346"/>
                      </a:lnTo>
                      <a:lnTo>
                        <a:pt x="394" y="360"/>
                      </a:lnTo>
                      <a:lnTo>
                        <a:pt x="391" y="360"/>
                      </a:lnTo>
                      <a:lnTo>
                        <a:pt x="383" y="349"/>
                      </a:lnTo>
                      <a:lnTo>
                        <a:pt x="377" y="349"/>
                      </a:lnTo>
                      <a:lnTo>
                        <a:pt x="375" y="345"/>
                      </a:lnTo>
                      <a:lnTo>
                        <a:pt x="374" y="345"/>
                      </a:lnTo>
                      <a:lnTo>
                        <a:pt x="372" y="340"/>
                      </a:lnTo>
                      <a:lnTo>
                        <a:pt x="368" y="342"/>
                      </a:lnTo>
                      <a:lnTo>
                        <a:pt x="362" y="351"/>
                      </a:lnTo>
                      <a:lnTo>
                        <a:pt x="358" y="348"/>
                      </a:lnTo>
                      <a:lnTo>
                        <a:pt x="356" y="350"/>
                      </a:lnTo>
                      <a:lnTo>
                        <a:pt x="358" y="352"/>
                      </a:lnTo>
                      <a:lnTo>
                        <a:pt x="355" y="355"/>
                      </a:lnTo>
                      <a:lnTo>
                        <a:pt x="356" y="361"/>
                      </a:lnTo>
                      <a:lnTo>
                        <a:pt x="354" y="369"/>
                      </a:lnTo>
                      <a:lnTo>
                        <a:pt x="346" y="371"/>
                      </a:lnTo>
                      <a:lnTo>
                        <a:pt x="333" y="376"/>
                      </a:lnTo>
                      <a:lnTo>
                        <a:pt x="332" y="379"/>
                      </a:lnTo>
                      <a:lnTo>
                        <a:pt x="326" y="378"/>
                      </a:lnTo>
                      <a:lnTo>
                        <a:pt x="327" y="374"/>
                      </a:lnTo>
                      <a:lnTo>
                        <a:pt x="323" y="367"/>
                      </a:lnTo>
                      <a:lnTo>
                        <a:pt x="320" y="371"/>
                      </a:lnTo>
                      <a:lnTo>
                        <a:pt x="316" y="367"/>
                      </a:lnTo>
                      <a:lnTo>
                        <a:pt x="316" y="360"/>
                      </a:lnTo>
                      <a:lnTo>
                        <a:pt x="301" y="369"/>
                      </a:lnTo>
                      <a:lnTo>
                        <a:pt x="301" y="362"/>
                      </a:lnTo>
                      <a:lnTo>
                        <a:pt x="298" y="360"/>
                      </a:lnTo>
                      <a:lnTo>
                        <a:pt x="298" y="352"/>
                      </a:lnTo>
                      <a:lnTo>
                        <a:pt x="288" y="349"/>
                      </a:lnTo>
                      <a:lnTo>
                        <a:pt x="290" y="346"/>
                      </a:lnTo>
                      <a:lnTo>
                        <a:pt x="289" y="342"/>
                      </a:lnTo>
                      <a:lnTo>
                        <a:pt x="283" y="338"/>
                      </a:lnTo>
                      <a:lnTo>
                        <a:pt x="282" y="333"/>
                      </a:lnTo>
                      <a:lnTo>
                        <a:pt x="280" y="336"/>
                      </a:lnTo>
                      <a:lnTo>
                        <a:pt x="270" y="337"/>
                      </a:lnTo>
                      <a:lnTo>
                        <a:pt x="269" y="342"/>
                      </a:lnTo>
                      <a:lnTo>
                        <a:pt x="265" y="343"/>
                      </a:lnTo>
                      <a:lnTo>
                        <a:pt x="261" y="349"/>
                      </a:lnTo>
                      <a:lnTo>
                        <a:pt x="263" y="355"/>
                      </a:lnTo>
                      <a:lnTo>
                        <a:pt x="265" y="356"/>
                      </a:lnTo>
                      <a:lnTo>
                        <a:pt x="265" y="361"/>
                      </a:lnTo>
                      <a:lnTo>
                        <a:pt x="261" y="367"/>
                      </a:lnTo>
                      <a:lnTo>
                        <a:pt x="255" y="366"/>
                      </a:lnTo>
                      <a:lnTo>
                        <a:pt x="254" y="371"/>
                      </a:lnTo>
                      <a:lnTo>
                        <a:pt x="242" y="373"/>
                      </a:lnTo>
                      <a:lnTo>
                        <a:pt x="234" y="373"/>
                      </a:lnTo>
                      <a:lnTo>
                        <a:pt x="230" y="379"/>
                      </a:lnTo>
                      <a:lnTo>
                        <a:pt x="214" y="388"/>
                      </a:lnTo>
                      <a:lnTo>
                        <a:pt x="195" y="391"/>
                      </a:lnTo>
                      <a:lnTo>
                        <a:pt x="197" y="397"/>
                      </a:lnTo>
                      <a:lnTo>
                        <a:pt x="196" y="406"/>
                      </a:lnTo>
                      <a:lnTo>
                        <a:pt x="192" y="412"/>
                      </a:lnTo>
                      <a:lnTo>
                        <a:pt x="186" y="414"/>
                      </a:lnTo>
                      <a:lnTo>
                        <a:pt x="184" y="419"/>
                      </a:lnTo>
                      <a:lnTo>
                        <a:pt x="180" y="419"/>
                      </a:lnTo>
                      <a:lnTo>
                        <a:pt x="177" y="412"/>
                      </a:lnTo>
                      <a:lnTo>
                        <a:pt x="164" y="413"/>
                      </a:lnTo>
                      <a:lnTo>
                        <a:pt x="156" y="406"/>
                      </a:lnTo>
                      <a:lnTo>
                        <a:pt x="151" y="406"/>
                      </a:lnTo>
                      <a:lnTo>
                        <a:pt x="149" y="403"/>
                      </a:lnTo>
                      <a:lnTo>
                        <a:pt x="141" y="403"/>
                      </a:lnTo>
                      <a:lnTo>
                        <a:pt x="137" y="392"/>
                      </a:lnTo>
                      <a:lnTo>
                        <a:pt x="130" y="390"/>
                      </a:lnTo>
                      <a:lnTo>
                        <a:pt x="123" y="390"/>
                      </a:lnTo>
                      <a:lnTo>
                        <a:pt x="123" y="386"/>
                      </a:lnTo>
                      <a:lnTo>
                        <a:pt x="118" y="384"/>
                      </a:lnTo>
                      <a:lnTo>
                        <a:pt x="104" y="396"/>
                      </a:lnTo>
                      <a:lnTo>
                        <a:pt x="103" y="402"/>
                      </a:lnTo>
                      <a:lnTo>
                        <a:pt x="94" y="405"/>
                      </a:lnTo>
                      <a:lnTo>
                        <a:pt x="86" y="414"/>
                      </a:lnTo>
                      <a:lnTo>
                        <a:pt x="77" y="417"/>
                      </a:lnTo>
                      <a:lnTo>
                        <a:pt x="75" y="414"/>
                      </a:lnTo>
                      <a:lnTo>
                        <a:pt x="72" y="413"/>
                      </a:lnTo>
                      <a:lnTo>
                        <a:pt x="67" y="408"/>
                      </a:lnTo>
                      <a:lnTo>
                        <a:pt x="64" y="407"/>
                      </a:lnTo>
                      <a:lnTo>
                        <a:pt x="64" y="400"/>
                      </a:lnTo>
                      <a:lnTo>
                        <a:pt x="78" y="383"/>
                      </a:lnTo>
                      <a:lnTo>
                        <a:pt x="76" y="377"/>
                      </a:lnTo>
                      <a:lnTo>
                        <a:pt x="81" y="367"/>
                      </a:lnTo>
                      <a:lnTo>
                        <a:pt x="81" y="365"/>
                      </a:lnTo>
                      <a:lnTo>
                        <a:pt x="83" y="363"/>
                      </a:lnTo>
                      <a:lnTo>
                        <a:pt x="86" y="367"/>
                      </a:lnTo>
                      <a:lnTo>
                        <a:pt x="88" y="367"/>
                      </a:lnTo>
                      <a:lnTo>
                        <a:pt x="88" y="360"/>
                      </a:lnTo>
                      <a:lnTo>
                        <a:pt x="82" y="357"/>
                      </a:lnTo>
                      <a:lnTo>
                        <a:pt x="78" y="355"/>
                      </a:lnTo>
                      <a:lnTo>
                        <a:pt x="75" y="356"/>
                      </a:lnTo>
                      <a:lnTo>
                        <a:pt x="74" y="349"/>
                      </a:lnTo>
                      <a:lnTo>
                        <a:pt x="66" y="345"/>
                      </a:lnTo>
                      <a:lnTo>
                        <a:pt x="69" y="333"/>
                      </a:lnTo>
                      <a:lnTo>
                        <a:pt x="58" y="338"/>
                      </a:lnTo>
                      <a:lnTo>
                        <a:pt x="57" y="337"/>
                      </a:lnTo>
                      <a:lnTo>
                        <a:pt x="59" y="333"/>
                      </a:lnTo>
                      <a:lnTo>
                        <a:pt x="59" y="327"/>
                      </a:lnTo>
                      <a:lnTo>
                        <a:pt x="52" y="326"/>
                      </a:lnTo>
                      <a:lnTo>
                        <a:pt x="49" y="321"/>
                      </a:lnTo>
                      <a:lnTo>
                        <a:pt x="50" y="311"/>
                      </a:lnTo>
                      <a:lnTo>
                        <a:pt x="54" y="314"/>
                      </a:lnTo>
                      <a:lnTo>
                        <a:pt x="60" y="302"/>
                      </a:lnTo>
                      <a:lnTo>
                        <a:pt x="59" y="298"/>
                      </a:lnTo>
                      <a:lnTo>
                        <a:pt x="64" y="288"/>
                      </a:lnTo>
                      <a:lnTo>
                        <a:pt x="64" y="281"/>
                      </a:lnTo>
                      <a:lnTo>
                        <a:pt x="67" y="281"/>
                      </a:lnTo>
                      <a:lnTo>
                        <a:pt x="74" y="260"/>
                      </a:lnTo>
                      <a:lnTo>
                        <a:pt x="80" y="258"/>
                      </a:lnTo>
                      <a:lnTo>
                        <a:pt x="81" y="249"/>
                      </a:lnTo>
                      <a:lnTo>
                        <a:pt x="72" y="235"/>
                      </a:lnTo>
                      <a:lnTo>
                        <a:pt x="67" y="235"/>
                      </a:lnTo>
                      <a:lnTo>
                        <a:pt x="64" y="225"/>
                      </a:lnTo>
                      <a:lnTo>
                        <a:pt x="60" y="224"/>
                      </a:lnTo>
                      <a:lnTo>
                        <a:pt x="57" y="231"/>
                      </a:lnTo>
                      <a:lnTo>
                        <a:pt x="38" y="229"/>
                      </a:lnTo>
                      <a:lnTo>
                        <a:pt x="34" y="240"/>
                      </a:lnTo>
                      <a:lnTo>
                        <a:pt x="15" y="239"/>
                      </a:lnTo>
                      <a:lnTo>
                        <a:pt x="8" y="190"/>
                      </a:lnTo>
                      <a:lnTo>
                        <a:pt x="6" y="189"/>
                      </a:lnTo>
                      <a:lnTo>
                        <a:pt x="1" y="192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8" name="Freeform 232"/>
                <p:cNvSpPr>
                  <a:spLocks noChangeAspect="1"/>
                </p:cNvSpPr>
                <p:nvPr/>
              </p:nvSpPr>
              <p:spPr bwMode="auto">
                <a:xfrm>
                  <a:off x="4698218" y="5094622"/>
                  <a:ext cx="1049863" cy="778275"/>
                </a:xfrm>
                <a:custGeom>
                  <a:avLst/>
                  <a:gdLst>
                    <a:gd name="T0" fmla="*/ 101315 w 612"/>
                    <a:gd name="T1" fmla="*/ 205928 h 458"/>
                    <a:gd name="T2" fmla="*/ 207781 w 612"/>
                    <a:gd name="T3" fmla="*/ 265494 h 458"/>
                    <a:gd name="T4" fmla="*/ 334854 w 612"/>
                    <a:gd name="T5" fmla="*/ 183803 h 458"/>
                    <a:gd name="T6" fmla="*/ 382935 w 612"/>
                    <a:gd name="T7" fmla="*/ 119132 h 458"/>
                    <a:gd name="T8" fmla="*/ 448189 w 612"/>
                    <a:gd name="T9" fmla="*/ 183803 h 458"/>
                    <a:gd name="T10" fmla="*/ 510008 w 612"/>
                    <a:gd name="T11" fmla="*/ 148064 h 458"/>
                    <a:gd name="T12" fmla="*/ 570110 w 612"/>
                    <a:gd name="T13" fmla="*/ 141256 h 458"/>
                    <a:gd name="T14" fmla="*/ 635363 w 612"/>
                    <a:gd name="T15" fmla="*/ 102113 h 458"/>
                    <a:gd name="T16" fmla="*/ 655969 w 612"/>
                    <a:gd name="T17" fmla="*/ 95305 h 458"/>
                    <a:gd name="T18" fmla="*/ 719506 w 612"/>
                    <a:gd name="T19" fmla="*/ 78287 h 458"/>
                    <a:gd name="T20" fmla="*/ 783042 w 612"/>
                    <a:gd name="T21" fmla="*/ 40845 h 458"/>
                    <a:gd name="T22" fmla="*/ 850013 w 612"/>
                    <a:gd name="T23" fmla="*/ 8509 h 458"/>
                    <a:gd name="T24" fmla="*/ 925570 w 612"/>
                    <a:gd name="T25" fmla="*/ 66373 h 458"/>
                    <a:gd name="T26" fmla="*/ 944459 w 612"/>
                    <a:gd name="T27" fmla="*/ 105517 h 458"/>
                    <a:gd name="T28" fmla="*/ 901529 w 612"/>
                    <a:gd name="T29" fmla="*/ 231456 h 458"/>
                    <a:gd name="T30" fmla="*/ 965065 w 612"/>
                    <a:gd name="T31" fmla="*/ 212735 h 458"/>
                    <a:gd name="T32" fmla="*/ 997692 w 612"/>
                    <a:gd name="T33" fmla="*/ 248475 h 458"/>
                    <a:gd name="T34" fmla="*/ 1050925 w 612"/>
                    <a:gd name="T35" fmla="*/ 314848 h 458"/>
                    <a:gd name="T36" fmla="*/ 1016581 w 612"/>
                    <a:gd name="T37" fmla="*/ 401644 h 458"/>
                    <a:gd name="T38" fmla="*/ 954762 w 612"/>
                    <a:gd name="T39" fmla="*/ 546304 h 458"/>
                    <a:gd name="T40" fmla="*/ 879205 w 612"/>
                    <a:gd name="T41" fmla="*/ 595659 h 458"/>
                    <a:gd name="T42" fmla="*/ 856882 w 612"/>
                    <a:gd name="T43" fmla="*/ 660330 h 458"/>
                    <a:gd name="T44" fmla="*/ 817386 w 612"/>
                    <a:gd name="T45" fmla="*/ 696070 h 458"/>
                    <a:gd name="T46" fmla="*/ 733243 w 612"/>
                    <a:gd name="T47" fmla="*/ 738617 h 458"/>
                    <a:gd name="T48" fmla="*/ 712637 w 612"/>
                    <a:gd name="T49" fmla="*/ 753934 h 458"/>
                    <a:gd name="T50" fmla="*/ 695465 w 612"/>
                    <a:gd name="T51" fmla="*/ 736915 h 458"/>
                    <a:gd name="T52" fmla="*/ 683445 w 612"/>
                    <a:gd name="T53" fmla="*/ 772654 h 458"/>
                    <a:gd name="T54" fmla="*/ 628494 w 612"/>
                    <a:gd name="T55" fmla="*/ 776058 h 458"/>
                    <a:gd name="T56" fmla="*/ 631929 w 612"/>
                    <a:gd name="T57" fmla="*/ 750530 h 458"/>
                    <a:gd name="T58" fmla="*/ 602736 w 612"/>
                    <a:gd name="T59" fmla="*/ 731809 h 458"/>
                    <a:gd name="T60" fmla="*/ 597585 w 612"/>
                    <a:gd name="T61" fmla="*/ 714790 h 458"/>
                    <a:gd name="T62" fmla="*/ 590716 w 612"/>
                    <a:gd name="T63" fmla="*/ 728406 h 458"/>
                    <a:gd name="T64" fmla="*/ 595868 w 612"/>
                    <a:gd name="T65" fmla="*/ 742021 h 458"/>
                    <a:gd name="T66" fmla="*/ 585564 w 612"/>
                    <a:gd name="T67" fmla="*/ 738617 h 458"/>
                    <a:gd name="T68" fmla="*/ 571827 w 612"/>
                    <a:gd name="T69" fmla="*/ 723300 h 458"/>
                    <a:gd name="T70" fmla="*/ 559806 w 612"/>
                    <a:gd name="T71" fmla="*/ 719896 h 458"/>
                    <a:gd name="T72" fmla="*/ 556372 w 612"/>
                    <a:gd name="T73" fmla="*/ 701175 h 458"/>
                    <a:gd name="T74" fmla="*/ 546069 w 612"/>
                    <a:gd name="T75" fmla="*/ 702877 h 458"/>
                    <a:gd name="T76" fmla="*/ 549503 w 612"/>
                    <a:gd name="T77" fmla="*/ 728406 h 458"/>
                    <a:gd name="T78" fmla="*/ 556372 w 612"/>
                    <a:gd name="T79" fmla="*/ 736915 h 458"/>
                    <a:gd name="T80" fmla="*/ 547786 w 612"/>
                    <a:gd name="T81" fmla="*/ 750530 h 458"/>
                    <a:gd name="T82" fmla="*/ 540917 w 612"/>
                    <a:gd name="T83" fmla="*/ 750530 h 458"/>
                    <a:gd name="T84" fmla="*/ 539200 w 612"/>
                    <a:gd name="T85" fmla="*/ 740319 h 458"/>
                    <a:gd name="T86" fmla="*/ 527180 w 612"/>
                    <a:gd name="T87" fmla="*/ 733511 h 458"/>
                    <a:gd name="T88" fmla="*/ 510008 w 612"/>
                    <a:gd name="T89" fmla="*/ 762443 h 458"/>
                    <a:gd name="T90" fmla="*/ 497987 w 612"/>
                    <a:gd name="T91" fmla="*/ 759039 h 458"/>
                    <a:gd name="T92" fmla="*/ 472229 w 612"/>
                    <a:gd name="T93" fmla="*/ 757338 h 458"/>
                    <a:gd name="T94" fmla="*/ 443037 w 612"/>
                    <a:gd name="T95" fmla="*/ 740319 h 458"/>
                    <a:gd name="T96" fmla="*/ 403541 w 612"/>
                    <a:gd name="T97" fmla="*/ 736915 h 458"/>
                    <a:gd name="T98" fmla="*/ 365763 w 612"/>
                    <a:gd name="T99" fmla="*/ 728406 h 458"/>
                    <a:gd name="T100" fmla="*/ 336571 w 612"/>
                    <a:gd name="T101" fmla="*/ 690964 h 458"/>
                    <a:gd name="T102" fmla="*/ 300510 w 612"/>
                    <a:gd name="T103" fmla="*/ 684157 h 458"/>
                    <a:gd name="T104" fmla="*/ 295358 w 612"/>
                    <a:gd name="T105" fmla="*/ 645013 h 458"/>
                    <a:gd name="T106" fmla="*/ 281620 w 612"/>
                    <a:gd name="T107" fmla="*/ 614379 h 458"/>
                    <a:gd name="T108" fmla="*/ 307378 w 612"/>
                    <a:gd name="T109" fmla="*/ 573534 h 458"/>
                    <a:gd name="T110" fmla="*/ 293641 w 612"/>
                    <a:gd name="T111" fmla="*/ 546304 h 458"/>
                    <a:gd name="T112" fmla="*/ 254145 w 612"/>
                    <a:gd name="T113" fmla="*/ 542900 h 458"/>
                    <a:gd name="T114" fmla="*/ 204346 w 612"/>
                    <a:gd name="T115" fmla="*/ 524180 h 458"/>
                    <a:gd name="T116" fmla="*/ 170003 w 612"/>
                    <a:gd name="T117" fmla="*/ 515670 h 458"/>
                    <a:gd name="T118" fmla="*/ 159699 w 612"/>
                    <a:gd name="T119" fmla="*/ 464614 h 458"/>
                    <a:gd name="T120" fmla="*/ 176871 w 612"/>
                    <a:gd name="T121" fmla="*/ 353991 h 458"/>
                    <a:gd name="T122" fmla="*/ 82425 w 612"/>
                    <a:gd name="T123" fmla="*/ 302935 h 4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12"/>
                    <a:gd name="T187" fmla="*/ 0 h 458"/>
                    <a:gd name="T188" fmla="*/ 612 w 612"/>
                    <a:gd name="T189" fmla="*/ 458 h 45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12" h="458">
                      <a:moveTo>
                        <a:pt x="0" y="151"/>
                      </a:moveTo>
                      <a:lnTo>
                        <a:pt x="5" y="144"/>
                      </a:lnTo>
                      <a:lnTo>
                        <a:pt x="8" y="145"/>
                      </a:lnTo>
                      <a:lnTo>
                        <a:pt x="13" y="150"/>
                      </a:lnTo>
                      <a:lnTo>
                        <a:pt x="16" y="151"/>
                      </a:lnTo>
                      <a:lnTo>
                        <a:pt x="18" y="154"/>
                      </a:lnTo>
                      <a:lnTo>
                        <a:pt x="27" y="151"/>
                      </a:lnTo>
                      <a:lnTo>
                        <a:pt x="35" y="142"/>
                      </a:lnTo>
                      <a:lnTo>
                        <a:pt x="44" y="139"/>
                      </a:lnTo>
                      <a:lnTo>
                        <a:pt x="45" y="133"/>
                      </a:lnTo>
                      <a:lnTo>
                        <a:pt x="59" y="121"/>
                      </a:lnTo>
                      <a:lnTo>
                        <a:pt x="64" y="123"/>
                      </a:lnTo>
                      <a:lnTo>
                        <a:pt x="64" y="127"/>
                      </a:lnTo>
                      <a:lnTo>
                        <a:pt x="71" y="127"/>
                      </a:lnTo>
                      <a:lnTo>
                        <a:pt x="78" y="129"/>
                      </a:lnTo>
                      <a:lnTo>
                        <a:pt x="82" y="140"/>
                      </a:lnTo>
                      <a:lnTo>
                        <a:pt x="90" y="140"/>
                      </a:lnTo>
                      <a:lnTo>
                        <a:pt x="92" y="143"/>
                      </a:lnTo>
                      <a:lnTo>
                        <a:pt x="97" y="143"/>
                      </a:lnTo>
                      <a:lnTo>
                        <a:pt x="105" y="150"/>
                      </a:lnTo>
                      <a:lnTo>
                        <a:pt x="118" y="149"/>
                      </a:lnTo>
                      <a:lnTo>
                        <a:pt x="121" y="156"/>
                      </a:lnTo>
                      <a:lnTo>
                        <a:pt x="125" y="156"/>
                      </a:lnTo>
                      <a:lnTo>
                        <a:pt x="127" y="151"/>
                      </a:lnTo>
                      <a:lnTo>
                        <a:pt x="133" y="149"/>
                      </a:lnTo>
                      <a:lnTo>
                        <a:pt x="137" y="143"/>
                      </a:lnTo>
                      <a:lnTo>
                        <a:pt x="138" y="134"/>
                      </a:lnTo>
                      <a:lnTo>
                        <a:pt x="136" y="128"/>
                      </a:lnTo>
                      <a:lnTo>
                        <a:pt x="155" y="125"/>
                      </a:lnTo>
                      <a:lnTo>
                        <a:pt x="171" y="116"/>
                      </a:lnTo>
                      <a:lnTo>
                        <a:pt x="175" y="110"/>
                      </a:lnTo>
                      <a:lnTo>
                        <a:pt x="183" y="110"/>
                      </a:lnTo>
                      <a:lnTo>
                        <a:pt x="195" y="108"/>
                      </a:lnTo>
                      <a:lnTo>
                        <a:pt x="196" y="103"/>
                      </a:lnTo>
                      <a:lnTo>
                        <a:pt x="202" y="104"/>
                      </a:lnTo>
                      <a:lnTo>
                        <a:pt x="206" y="98"/>
                      </a:lnTo>
                      <a:lnTo>
                        <a:pt x="206" y="93"/>
                      </a:lnTo>
                      <a:lnTo>
                        <a:pt x="204" y="92"/>
                      </a:lnTo>
                      <a:lnTo>
                        <a:pt x="202" y="86"/>
                      </a:lnTo>
                      <a:lnTo>
                        <a:pt x="206" y="80"/>
                      </a:lnTo>
                      <a:lnTo>
                        <a:pt x="210" y="79"/>
                      </a:lnTo>
                      <a:lnTo>
                        <a:pt x="211" y="74"/>
                      </a:lnTo>
                      <a:lnTo>
                        <a:pt x="221" y="73"/>
                      </a:lnTo>
                      <a:lnTo>
                        <a:pt x="223" y="70"/>
                      </a:lnTo>
                      <a:lnTo>
                        <a:pt x="224" y="75"/>
                      </a:lnTo>
                      <a:lnTo>
                        <a:pt x="230" y="79"/>
                      </a:lnTo>
                      <a:lnTo>
                        <a:pt x="231" y="83"/>
                      </a:lnTo>
                      <a:lnTo>
                        <a:pt x="229" y="86"/>
                      </a:lnTo>
                      <a:lnTo>
                        <a:pt x="239" y="89"/>
                      </a:lnTo>
                      <a:lnTo>
                        <a:pt x="239" y="97"/>
                      </a:lnTo>
                      <a:lnTo>
                        <a:pt x="242" y="99"/>
                      </a:lnTo>
                      <a:lnTo>
                        <a:pt x="242" y="106"/>
                      </a:lnTo>
                      <a:lnTo>
                        <a:pt x="257" y="97"/>
                      </a:lnTo>
                      <a:lnTo>
                        <a:pt x="257" y="104"/>
                      </a:lnTo>
                      <a:lnTo>
                        <a:pt x="261" y="108"/>
                      </a:lnTo>
                      <a:lnTo>
                        <a:pt x="264" y="104"/>
                      </a:lnTo>
                      <a:lnTo>
                        <a:pt x="268" y="111"/>
                      </a:lnTo>
                      <a:lnTo>
                        <a:pt x="267" y="115"/>
                      </a:lnTo>
                      <a:lnTo>
                        <a:pt x="273" y="116"/>
                      </a:lnTo>
                      <a:lnTo>
                        <a:pt x="274" y="113"/>
                      </a:lnTo>
                      <a:lnTo>
                        <a:pt x="287" y="108"/>
                      </a:lnTo>
                      <a:lnTo>
                        <a:pt x="295" y="106"/>
                      </a:lnTo>
                      <a:lnTo>
                        <a:pt x="297" y="98"/>
                      </a:lnTo>
                      <a:lnTo>
                        <a:pt x="296" y="92"/>
                      </a:lnTo>
                      <a:lnTo>
                        <a:pt x="299" y="89"/>
                      </a:lnTo>
                      <a:lnTo>
                        <a:pt x="297" y="87"/>
                      </a:lnTo>
                      <a:lnTo>
                        <a:pt x="299" y="85"/>
                      </a:lnTo>
                      <a:lnTo>
                        <a:pt x="303" y="88"/>
                      </a:lnTo>
                      <a:lnTo>
                        <a:pt x="309" y="79"/>
                      </a:lnTo>
                      <a:lnTo>
                        <a:pt x="313" y="77"/>
                      </a:lnTo>
                      <a:lnTo>
                        <a:pt x="315" y="82"/>
                      </a:lnTo>
                      <a:lnTo>
                        <a:pt x="316" y="82"/>
                      </a:lnTo>
                      <a:lnTo>
                        <a:pt x="318" y="86"/>
                      </a:lnTo>
                      <a:lnTo>
                        <a:pt x="324" y="86"/>
                      </a:lnTo>
                      <a:lnTo>
                        <a:pt x="332" y="97"/>
                      </a:lnTo>
                      <a:lnTo>
                        <a:pt x="335" y="97"/>
                      </a:lnTo>
                      <a:lnTo>
                        <a:pt x="332" y="83"/>
                      </a:lnTo>
                      <a:lnTo>
                        <a:pt x="339" y="79"/>
                      </a:lnTo>
                      <a:lnTo>
                        <a:pt x="337" y="75"/>
                      </a:lnTo>
                      <a:lnTo>
                        <a:pt x="342" y="70"/>
                      </a:lnTo>
                      <a:lnTo>
                        <a:pt x="348" y="71"/>
                      </a:lnTo>
                      <a:lnTo>
                        <a:pt x="345" y="73"/>
                      </a:lnTo>
                      <a:lnTo>
                        <a:pt x="349" y="79"/>
                      </a:lnTo>
                      <a:lnTo>
                        <a:pt x="360" y="76"/>
                      </a:lnTo>
                      <a:lnTo>
                        <a:pt x="366" y="80"/>
                      </a:lnTo>
                      <a:lnTo>
                        <a:pt x="371" y="77"/>
                      </a:lnTo>
                      <a:lnTo>
                        <a:pt x="367" y="70"/>
                      </a:lnTo>
                      <a:lnTo>
                        <a:pt x="370" y="60"/>
                      </a:lnTo>
                      <a:lnTo>
                        <a:pt x="365" y="60"/>
                      </a:lnTo>
                      <a:lnTo>
                        <a:pt x="362" y="65"/>
                      </a:lnTo>
                      <a:lnTo>
                        <a:pt x="356" y="65"/>
                      </a:lnTo>
                      <a:lnTo>
                        <a:pt x="358" y="60"/>
                      </a:lnTo>
                      <a:lnTo>
                        <a:pt x="364" y="60"/>
                      </a:lnTo>
                      <a:lnTo>
                        <a:pt x="366" y="56"/>
                      </a:lnTo>
                      <a:lnTo>
                        <a:pt x="377" y="54"/>
                      </a:lnTo>
                      <a:lnTo>
                        <a:pt x="376" y="58"/>
                      </a:lnTo>
                      <a:lnTo>
                        <a:pt x="379" y="58"/>
                      </a:lnTo>
                      <a:lnTo>
                        <a:pt x="379" y="54"/>
                      </a:lnTo>
                      <a:lnTo>
                        <a:pt x="382" y="56"/>
                      </a:lnTo>
                      <a:lnTo>
                        <a:pt x="382" y="59"/>
                      </a:lnTo>
                      <a:lnTo>
                        <a:pt x="390" y="60"/>
                      </a:lnTo>
                      <a:lnTo>
                        <a:pt x="393" y="51"/>
                      </a:lnTo>
                      <a:lnTo>
                        <a:pt x="400" y="42"/>
                      </a:lnTo>
                      <a:lnTo>
                        <a:pt x="398" y="39"/>
                      </a:lnTo>
                      <a:lnTo>
                        <a:pt x="404" y="33"/>
                      </a:lnTo>
                      <a:lnTo>
                        <a:pt x="407" y="35"/>
                      </a:lnTo>
                      <a:lnTo>
                        <a:pt x="415" y="31"/>
                      </a:lnTo>
                      <a:lnTo>
                        <a:pt x="422" y="36"/>
                      </a:lnTo>
                      <a:lnTo>
                        <a:pt x="419" y="40"/>
                      </a:lnTo>
                      <a:lnTo>
                        <a:pt x="419" y="46"/>
                      </a:lnTo>
                      <a:lnTo>
                        <a:pt x="424" y="46"/>
                      </a:lnTo>
                      <a:lnTo>
                        <a:pt x="427" y="48"/>
                      </a:lnTo>
                      <a:lnTo>
                        <a:pt x="432" y="43"/>
                      </a:lnTo>
                      <a:lnTo>
                        <a:pt x="428" y="37"/>
                      </a:lnTo>
                      <a:lnTo>
                        <a:pt x="429" y="33"/>
                      </a:lnTo>
                      <a:lnTo>
                        <a:pt x="436" y="31"/>
                      </a:lnTo>
                      <a:lnTo>
                        <a:pt x="438" y="22"/>
                      </a:lnTo>
                      <a:lnTo>
                        <a:pt x="444" y="18"/>
                      </a:lnTo>
                      <a:lnTo>
                        <a:pt x="445" y="19"/>
                      </a:lnTo>
                      <a:lnTo>
                        <a:pt x="455" y="19"/>
                      </a:lnTo>
                      <a:lnTo>
                        <a:pt x="456" y="24"/>
                      </a:lnTo>
                      <a:lnTo>
                        <a:pt x="451" y="29"/>
                      </a:lnTo>
                      <a:lnTo>
                        <a:pt x="451" y="31"/>
                      </a:lnTo>
                      <a:lnTo>
                        <a:pt x="457" y="33"/>
                      </a:lnTo>
                      <a:lnTo>
                        <a:pt x="461" y="29"/>
                      </a:lnTo>
                      <a:lnTo>
                        <a:pt x="465" y="39"/>
                      </a:lnTo>
                      <a:lnTo>
                        <a:pt x="469" y="39"/>
                      </a:lnTo>
                      <a:lnTo>
                        <a:pt x="474" y="26"/>
                      </a:lnTo>
                      <a:lnTo>
                        <a:pt x="484" y="19"/>
                      </a:lnTo>
                      <a:lnTo>
                        <a:pt x="485" y="19"/>
                      </a:lnTo>
                      <a:lnTo>
                        <a:pt x="488" y="11"/>
                      </a:lnTo>
                      <a:lnTo>
                        <a:pt x="495" y="5"/>
                      </a:lnTo>
                      <a:lnTo>
                        <a:pt x="496" y="7"/>
                      </a:lnTo>
                      <a:lnTo>
                        <a:pt x="504" y="6"/>
                      </a:lnTo>
                      <a:lnTo>
                        <a:pt x="505" y="12"/>
                      </a:lnTo>
                      <a:lnTo>
                        <a:pt x="519" y="11"/>
                      </a:lnTo>
                      <a:lnTo>
                        <a:pt x="522" y="0"/>
                      </a:lnTo>
                      <a:lnTo>
                        <a:pt x="525" y="5"/>
                      </a:lnTo>
                      <a:lnTo>
                        <a:pt x="539" y="7"/>
                      </a:lnTo>
                      <a:lnTo>
                        <a:pt x="541" y="11"/>
                      </a:lnTo>
                      <a:lnTo>
                        <a:pt x="547" y="11"/>
                      </a:lnTo>
                      <a:lnTo>
                        <a:pt x="544" y="30"/>
                      </a:lnTo>
                      <a:lnTo>
                        <a:pt x="539" y="39"/>
                      </a:lnTo>
                      <a:lnTo>
                        <a:pt x="543" y="47"/>
                      </a:lnTo>
                      <a:lnTo>
                        <a:pt x="547" y="49"/>
                      </a:lnTo>
                      <a:lnTo>
                        <a:pt x="547" y="47"/>
                      </a:lnTo>
                      <a:lnTo>
                        <a:pt x="554" y="43"/>
                      </a:lnTo>
                      <a:lnTo>
                        <a:pt x="556" y="46"/>
                      </a:lnTo>
                      <a:lnTo>
                        <a:pt x="564" y="48"/>
                      </a:lnTo>
                      <a:lnTo>
                        <a:pt x="559" y="51"/>
                      </a:lnTo>
                      <a:lnTo>
                        <a:pt x="560" y="56"/>
                      </a:lnTo>
                      <a:lnTo>
                        <a:pt x="558" y="56"/>
                      </a:lnTo>
                      <a:lnTo>
                        <a:pt x="558" y="58"/>
                      </a:lnTo>
                      <a:lnTo>
                        <a:pt x="550" y="62"/>
                      </a:lnTo>
                      <a:lnTo>
                        <a:pt x="550" y="69"/>
                      </a:lnTo>
                      <a:lnTo>
                        <a:pt x="552" y="71"/>
                      </a:lnTo>
                      <a:lnTo>
                        <a:pt x="550" y="81"/>
                      </a:lnTo>
                      <a:lnTo>
                        <a:pt x="545" y="92"/>
                      </a:lnTo>
                      <a:lnTo>
                        <a:pt x="539" y="94"/>
                      </a:lnTo>
                      <a:lnTo>
                        <a:pt x="535" y="103"/>
                      </a:lnTo>
                      <a:lnTo>
                        <a:pt x="532" y="108"/>
                      </a:lnTo>
                      <a:lnTo>
                        <a:pt x="526" y="111"/>
                      </a:lnTo>
                      <a:lnTo>
                        <a:pt x="522" y="121"/>
                      </a:lnTo>
                      <a:lnTo>
                        <a:pt x="522" y="126"/>
                      </a:lnTo>
                      <a:lnTo>
                        <a:pt x="525" y="136"/>
                      </a:lnTo>
                      <a:lnTo>
                        <a:pt x="533" y="133"/>
                      </a:lnTo>
                      <a:lnTo>
                        <a:pt x="533" y="126"/>
                      </a:lnTo>
                      <a:lnTo>
                        <a:pt x="541" y="121"/>
                      </a:lnTo>
                      <a:lnTo>
                        <a:pt x="543" y="116"/>
                      </a:lnTo>
                      <a:lnTo>
                        <a:pt x="547" y="114"/>
                      </a:lnTo>
                      <a:lnTo>
                        <a:pt x="552" y="119"/>
                      </a:lnTo>
                      <a:lnTo>
                        <a:pt x="553" y="119"/>
                      </a:lnTo>
                      <a:lnTo>
                        <a:pt x="555" y="115"/>
                      </a:lnTo>
                      <a:lnTo>
                        <a:pt x="560" y="119"/>
                      </a:lnTo>
                      <a:lnTo>
                        <a:pt x="559" y="122"/>
                      </a:lnTo>
                      <a:lnTo>
                        <a:pt x="562" y="125"/>
                      </a:lnTo>
                      <a:lnTo>
                        <a:pt x="560" y="131"/>
                      </a:lnTo>
                      <a:lnTo>
                        <a:pt x="562" y="138"/>
                      </a:lnTo>
                      <a:lnTo>
                        <a:pt x="561" y="140"/>
                      </a:lnTo>
                      <a:lnTo>
                        <a:pt x="564" y="145"/>
                      </a:lnTo>
                      <a:lnTo>
                        <a:pt x="560" y="156"/>
                      </a:lnTo>
                      <a:lnTo>
                        <a:pt x="566" y="157"/>
                      </a:lnTo>
                      <a:lnTo>
                        <a:pt x="568" y="160"/>
                      </a:lnTo>
                      <a:lnTo>
                        <a:pt x="573" y="157"/>
                      </a:lnTo>
                      <a:lnTo>
                        <a:pt x="573" y="155"/>
                      </a:lnTo>
                      <a:lnTo>
                        <a:pt x="577" y="155"/>
                      </a:lnTo>
                      <a:lnTo>
                        <a:pt x="581" y="146"/>
                      </a:lnTo>
                      <a:lnTo>
                        <a:pt x="588" y="146"/>
                      </a:lnTo>
                      <a:lnTo>
                        <a:pt x="596" y="149"/>
                      </a:lnTo>
                      <a:lnTo>
                        <a:pt x="602" y="148"/>
                      </a:lnTo>
                      <a:lnTo>
                        <a:pt x="607" y="150"/>
                      </a:lnTo>
                      <a:lnTo>
                        <a:pt x="604" y="151"/>
                      </a:lnTo>
                      <a:lnTo>
                        <a:pt x="601" y="155"/>
                      </a:lnTo>
                      <a:lnTo>
                        <a:pt x="602" y="157"/>
                      </a:lnTo>
                      <a:lnTo>
                        <a:pt x="600" y="161"/>
                      </a:lnTo>
                      <a:lnTo>
                        <a:pt x="607" y="168"/>
                      </a:lnTo>
                      <a:lnTo>
                        <a:pt x="606" y="176"/>
                      </a:lnTo>
                      <a:lnTo>
                        <a:pt x="612" y="185"/>
                      </a:lnTo>
                      <a:lnTo>
                        <a:pt x="606" y="194"/>
                      </a:lnTo>
                      <a:lnTo>
                        <a:pt x="602" y="194"/>
                      </a:lnTo>
                      <a:lnTo>
                        <a:pt x="600" y="199"/>
                      </a:lnTo>
                      <a:lnTo>
                        <a:pt x="596" y="197"/>
                      </a:lnTo>
                      <a:lnTo>
                        <a:pt x="596" y="209"/>
                      </a:lnTo>
                      <a:lnTo>
                        <a:pt x="601" y="220"/>
                      </a:lnTo>
                      <a:lnTo>
                        <a:pt x="596" y="225"/>
                      </a:lnTo>
                      <a:lnTo>
                        <a:pt x="595" y="224"/>
                      </a:lnTo>
                      <a:lnTo>
                        <a:pt x="595" y="228"/>
                      </a:lnTo>
                      <a:lnTo>
                        <a:pt x="592" y="230"/>
                      </a:lnTo>
                      <a:lnTo>
                        <a:pt x="592" y="236"/>
                      </a:lnTo>
                      <a:lnTo>
                        <a:pt x="583" y="234"/>
                      </a:lnTo>
                      <a:lnTo>
                        <a:pt x="582" y="236"/>
                      </a:lnTo>
                      <a:lnTo>
                        <a:pt x="578" y="235"/>
                      </a:lnTo>
                      <a:lnTo>
                        <a:pt x="579" y="246"/>
                      </a:lnTo>
                      <a:lnTo>
                        <a:pt x="575" y="252"/>
                      </a:lnTo>
                      <a:lnTo>
                        <a:pt x="567" y="253"/>
                      </a:lnTo>
                      <a:lnTo>
                        <a:pt x="559" y="269"/>
                      </a:lnTo>
                      <a:lnTo>
                        <a:pt x="559" y="304"/>
                      </a:lnTo>
                      <a:lnTo>
                        <a:pt x="561" y="306"/>
                      </a:lnTo>
                      <a:lnTo>
                        <a:pt x="556" y="315"/>
                      </a:lnTo>
                      <a:lnTo>
                        <a:pt x="556" y="321"/>
                      </a:lnTo>
                      <a:lnTo>
                        <a:pt x="550" y="329"/>
                      </a:lnTo>
                      <a:lnTo>
                        <a:pt x="542" y="336"/>
                      </a:lnTo>
                      <a:lnTo>
                        <a:pt x="531" y="337"/>
                      </a:lnTo>
                      <a:lnTo>
                        <a:pt x="533" y="339"/>
                      </a:lnTo>
                      <a:lnTo>
                        <a:pt x="531" y="343"/>
                      </a:lnTo>
                      <a:lnTo>
                        <a:pt x="525" y="345"/>
                      </a:lnTo>
                      <a:lnTo>
                        <a:pt x="524" y="345"/>
                      </a:lnTo>
                      <a:lnTo>
                        <a:pt x="522" y="348"/>
                      </a:lnTo>
                      <a:lnTo>
                        <a:pt x="519" y="348"/>
                      </a:lnTo>
                      <a:lnTo>
                        <a:pt x="518" y="350"/>
                      </a:lnTo>
                      <a:lnTo>
                        <a:pt x="512" y="350"/>
                      </a:lnTo>
                      <a:lnTo>
                        <a:pt x="510" y="353"/>
                      </a:lnTo>
                      <a:lnTo>
                        <a:pt x="508" y="350"/>
                      </a:lnTo>
                      <a:lnTo>
                        <a:pt x="504" y="362"/>
                      </a:lnTo>
                      <a:lnTo>
                        <a:pt x="501" y="361"/>
                      </a:lnTo>
                      <a:lnTo>
                        <a:pt x="503" y="366"/>
                      </a:lnTo>
                      <a:lnTo>
                        <a:pt x="503" y="369"/>
                      </a:lnTo>
                      <a:lnTo>
                        <a:pt x="507" y="372"/>
                      </a:lnTo>
                      <a:lnTo>
                        <a:pt x="509" y="378"/>
                      </a:lnTo>
                      <a:lnTo>
                        <a:pt x="504" y="377"/>
                      </a:lnTo>
                      <a:lnTo>
                        <a:pt x="497" y="384"/>
                      </a:lnTo>
                      <a:lnTo>
                        <a:pt x="499" y="388"/>
                      </a:lnTo>
                      <a:lnTo>
                        <a:pt x="497" y="390"/>
                      </a:lnTo>
                      <a:lnTo>
                        <a:pt x="492" y="386"/>
                      </a:lnTo>
                      <a:lnTo>
                        <a:pt x="490" y="388"/>
                      </a:lnTo>
                      <a:lnTo>
                        <a:pt x="487" y="391"/>
                      </a:lnTo>
                      <a:lnTo>
                        <a:pt x="479" y="385"/>
                      </a:lnTo>
                      <a:lnTo>
                        <a:pt x="476" y="389"/>
                      </a:lnTo>
                      <a:lnTo>
                        <a:pt x="473" y="386"/>
                      </a:lnTo>
                      <a:lnTo>
                        <a:pt x="472" y="390"/>
                      </a:lnTo>
                      <a:lnTo>
                        <a:pt x="475" y="394"/>
                      </a:lnTo>
                      <a:lnTo>
                        <a:pt x="474" y="407"/>
                      </a:lnTo>
                      <a:lnTo>
                        <a:pt x="476" y="409"/>
                      </a:lnTo>
                      <a:lnTo>
                        <a:pt x="475" y="414"/>
                      </a:lnTo>
                      <a:lnTo>
                        <a:pt x="469" y="413"/>
                      </a:lnTo>
                      <a:lnTo>
                        <a:pt x="465" y="416"/>
                      </a:lnTo>
                      <a:lnTo>
                        <a:pt x="456" y="413"/>
                      </a:lnTo>
                      <a:lnTo>
                        <a:pt x="450" y="416"/>
                      </a:lnTo>
                      <a:lnTo>
                        <a:pt x="445" y="416"/>
                      </a:lnTo>
                      <a:lnTo>
                        <a:pt x="440" y="423"/>
                      </a:lnTo>
                      <a:lnTo>
                        <a:pt x="440" y="425"/>
                      </a:lnTo>
                      <a:lnTo>
                        <a:pt x="438" y="435"/>
                      </a:lnTo>
                      <a:lnTo>
                        <a:pt x="429" y="436"/>
                      </a:lnTo>
                      <a:lnTo>
                        <a:pt x="427" y="434"/>
                      </a:lnTo>
                      <a:lnTo>
                        <a:pt x="424" y="437"/>
                      </a:lnTo>
                      <a:lnTo>
                        <a:pt x="424" y="441"/>
                      </a:lnTo>
                      <a:lnTo>
                        <a:pt x="423" y="442"/>
                      </a:lnTo>
                      <a:lnTo>
                        <a:pt x="425" y="447"/>
                      </a:lnTo>
                      <a:lnTo>
                        <a:pt x="425" y="451"/>
                      </a:lnTo>
                      <a:lnTo>
                        <a:pt x="423" y="453"/>
                      </a:lnTo>
                      <a:lnTo>
                        <a:pt x="417" y="448"/>
                      </a:lnTo>
                      <a:lnTo>
                        <a:pt x="417" y="447"/>
                      </a:lnTo>
                      <a:lnTo>
                        <a:pt x="419" y="439"/>
                      </a:lnTo>
                      <a:lnTo>
                        <a:pt x="415" y="442"/>
                      </a:lnTo>
                      <a:lnTo>
                        <a:pt x="415" y="443"/>
                      </a:lnTo>
                      <a:lnTo>
                        <a:pt x="412" y="442"/>
                      </a:lnTo>
                      <a:lnTo>
                        <a:pt x="413" y="442"/>
                      </a:lnTo>
                      <a:lnTo>
                        <a:pt x="412" y="440"/>
                      </a:lnTo>
                      <a:lnTo>
                        <a:pt x="413" y="436"/>
                      </a:lnTo>
                      <a:lnTo>
                        <a:pt x="411" y="439"/>
                      </a:lnTo>
                      <a:lnTo>
                        <a:pt x="410" y="433"/>
                      </a:lnTo>
                      <a:lnTo>
                        <a:pt x="408" y="431"/>
                      </a:lnTo>
                      <a:lnTo>
                        <a:pt x="411" y="428"/>
                      </a:lnTo>
                      <a:lnTo>
                        <a:pt x="408" y="426"/>
                      </a:lnTo>
                      <a:lnTo>
                        <a:pt x="404" y="431"/>
                      </a:lnTo>
                      <a:lnTo>
                        <a:pt x="405" y="433"/>
                      </a:lnTo>
                      <a:lnTo>
                        <a:pt x="405" y="435"/>
                      </a:lnTo>
                      <a:lnTo>
                        <a:pt x="401" y="435"/>
                      </a:lnTo>
                      <a:lnTo>
                        <a:pt x="406" y="436"/>
                      </a:lnTo>
                      <a:lnTo>
                        <a:pt x="411" y="442"/>
                      </a:lnTo>
                      <a:lnTo>
                        <a:pt x="408" y="445"/>
                      </a:lnTo>
                      <a:lnTo>
                        <a:pt x="408" y="447"/>
                      </a:lnTo>
                      <a:lnTo>
                        <a:pt x="406" y="449"/>
                      </a:lnTo>
                      <a:lnTo>
                        <a:pt x="402" y="452"/>
                      </a:lnTo>
                      <a:lnTo>
                        <a:pt x="401" y="451"/>
                      </a:lnTo>
                      <a:lnTo>
                        <a:pt x="400" y="453"/>
                      </a:lnTo>
                      <a:lnTo>
                        <a:pt x="398" y="454"/>
                      </a:lnTo>
                      <a:lnTo>
                        <a:pt x="394" y="453"/>
                      </a:lnTo>
                      <a:lnTo>
                        <a:pt x="393" y="454"/>
                      </a:lnTo>
                      <a:lnTo>
                        <a:pt x="389" y="453"/>
                      </a:lnTo>
                      <a:lnTo>
                        <a:pt x="387" y="456"/>
                      </a:lnTo>
                      <a:lnTo>
                        <a:pt x="382" y="456"/>
                      </a:lnTo>
                      <a:lnTo>
                        <a:pt x="381" y="453"/>
                      </a:lnTo>
                      <a:lnTo>
                        <a:pt x="382" y="456"/>
                      </a:lnTo>
                      <a:lnTo>
                        <a:pt x="378" y="457"/>
                      </a:lnTo>
                      <a:lnTo>
                        <a:pt x="375" y="458"/>
                      </a:lnTo>
                      <a:lnTo>
                        <a:pt x="367" y="456"/>
                      </a:lnTo>
                      <a:lnTo>
                        <a:pt x="366" y="456"/>
                      </a:lnTo>
                      <a:lnTo>
                        <a:pt x="366" y="454"/>
                      </a:lnTo>
                      <a:lnTo>
                        <a:pt x="368" y="451"/>
                      </a:lnTo>
                      <a:lnTo>
                        <a:pt x="372" y="451"/>
                      </a:lnTo>
                      <a:lnTo>
                        <a:pt x="376" y="448"/>
                      </a:lnTo>
                      <a:lnTo>
                        <a:pt x="376" y="447"/>
                      </a:lnTo>
                      <a:lnTo>
                        <a:pt x="375" y="441"/>
                      </a:lnTo>
                      <a:lnTo>
                        <a:pt x="373" y="442"/>
                      </a:lnTo>
                      <a:lnTo>
                        <a:pt x="372" y="442"/>
                      </a:lnTo>
                      <a:lnTo>
                        <a:pt x="371" y="441"/>
                      </a:lnTo>
                      <a:lnTo>
                        <a:pt x="370" y="441"/>
                      </a:lnTo>
                      <a:lnTo>
                        <a:pt x="368" y="441"/>
                      </a:lnTo>
                      <a:lnTo>
                        <a:pt x="368" y="436"/>
                      </a:lnTo>
                      <a:lnTo>
                        <a:pt x="367" y="437"/>
                      </a:lnTo>
                      <a:lnTo>
                        <a:pt x="361" y="440"/>
                      </a:lnTo>
                      <a:lnTo>
                        <a:pt x="359" y="440"/>
                      </a:lnTo>
                      <a:lnTo>
                        <a:pt x="356" y="440"/>
                      </a:lnTo>
                      <a:lnTo>
                        <a:pt x="354" y="439"/>
                      </a:lnTo>
                      <a:lnTo>
                        <a:pt x="354" y="434"/>
                      </a:lnTo>
                      <a:lnTo>
                        <a:pt x="351" y="434"/>
                      </a:lnTo>
                      <a:lnTo>
                        <a:pt x="350" y="433"/>
                      </a:lnTo>
                      <a:lnTo>
                        <a:pt x="350" y="431"/>
                      </a:lnTo>
                      <a:lnTo>
                        <a:pt x="351" y="430"/>
                      </a:lnTo>
                      <a:lnTo>
                        <a:pt x="350" y="428"/>
                      </a:lnTo>
                      <a:lnTo>
                        <a:pt x="351" y="426"/>
                      </a:lnTo>
                      <a:lnTo>
                        <a:pt x="354" y="428"/>
                      </a:lnTo>
                      <a:lnTo>
                        <a:pt x="354" y="426"/>
                      </a:lnTo>
                      <a:lnTo>
                        <a:pt x="354" y="425"/>
                      </a:lnTo>
                      <a:lnTo>
                        <a:pt x="353" y="424"/>
                      </a:lnTo>
                      <a:lnTo>
                        <a:pt x="353" y="426"/>
                      </a:lnTo>
                      <a:lnTo>
                        <a:pt x="351" y="426"/>
                      </a:lnTo>
                      <a:lnTo>
                        <a:pt x="351" y="423"/>
                      </a:lnTo>
                      <a:lnTo>
                        <a:pt x="349" y="422"/>
                      </a:lnTo>
                      <a:lnTo>
                        <a:pt x="348" y="420"/>
                      </a:lnTo>
                      <a:lnTo>
                        <a:pt x="347" y="423"/>
                      </a:lnTo>
                      <a:lnTo>
                        <a:pt x="348" y="423"/>
                      </a:lnTo>
                      <a:lnTo>
                        <a:pt x="349" y="424"/>
                      </a:lnTo>
                      <a:lnTo>
                        <a:pt x="350" y="424"/>
                      </a:lnTo>
                      <a:lnTo>
                        <a:pt x="350" y="426"/>
                      </a:lnTo>
                      <a:lnTo>
                        <a:pt x="348" y="429"/>
                      </a:lnTo>
                      <a:lnTo>
                        <a:pt x="348" y="430"/>
                      </a:lnTo>
                      <a:lnTo>
                        <a:pt x="347" y="429"/>
                      </a:lnTo>
                      <a:lnTo>
                        <a:pt x="347" y="428"/>
                      </a:lnTo>
                      <a:lnTo>
                        <a:pt x="345" y="428"/>
                      </a:lnTo>
                      <a:lnTo>
                        <a:pt x="344" y="428"/>
                      </a:lnTo>
                      <a:lnTo>
                        <a:pt x="344" y="429"/>
                      </a:lnTo>
                      <a:lnTo>
                        <a:pt x="347" y="429"/>
                      </a:lnTo>
                      <a:lnTo>
                        <a:pt x="345" y="430"/>
                      </a:lnTo>
                      <a:lnTo>
                        <a:pt x="347" y="430"/>
                      </a:lnTo>
                      <a:lnTo>
                        <a:pt x="349" y="433"/>
                      </a:lnTo>
                      <a:lnTo>
                        <a:pt x="349" y="434"/>
                      </a:lnTo>
                      <a:lnTo>
                        <a:pt x="348" y="436"/>
                      </a:lnTo>
                      <a:lnTo>
                        <a:pt x="349" y="435"/>
                      </a:lnTo>
                      <a:lnTo>
                        <a:pt x="350" y="437"/>
                      </a:lnTo>
                      <a:lnTo>
                        <a:pt x="348" y="439"/>
                      </a:lnTo>
                      <a:lnTo>
                        <a:pt x="347" y="436"/>
                      </a:lnTo>
                      <a:lnTo>
                        <a:pt x="344" y="436"/>
                      </a:lnTo>
                      <a:lnTo>
                        <a:pt x="342" y="439"/>
                      </a:lnTo>
                      <a:lnTo>
                        <a:pt x="341" y="440"/>
                      </a:lnTo>
                      <a:lnTo>
                        <a:pt x="339" y="437"/>
                      </a:lnTo>
                      <a:lnTo>
                        <a:pt x="341" y="437"/>
                      </a:lnTo>
                      <a:lnTo>
                        <a:pt x="338" y="435"/>
                      </a:lnTo>
                      <a:lnTo>
                        <a:pt x="339" y="435"/>
                      </a:lnTo>
                      <a:lnTo>
                        <a:pt x="341" y="434"/>
                      </a:lnTo>
                      <a:lnTo>
                        <a:pt x="342" y="435"/>
                      </a:lnTo>
                      <a:lnTo>
                        <a:pt x="342" y="433"/>
                      </a:lnTo>
                      <a:lnTo>
                        <a:pt x="341" y="434"/>
                      </a:lnTo>
                      <a:lnTo>
                        <a:pt x="339" y="434"/>
                      </a:lnTo>
                      <a:lnTo>
                        <a:pt x="338" y="433"/>
                      </a:lnTo>
                      <a:lnTo>
                        <a:pt x="339" y="426"/>
                      </a:lnTo>
                      <a:lnTo>
                        <a:pt x="338" y="428"/>
                      </a:lnTo>
                      <a:lnTo>
                        <a:pt x="338" y="429"/>
                      </a:lnTo>
                      <a:lnTo>
                        <a:pt x="336" y="429"/>
                      </a:lnTo>
                      <a:lnTo>
                        <a:pt x="335" y="429"/>
                      </a:lnTo>
                      <a:lnTo>
                        <a:pt x="333" y="428"/>
                      </a:lnTo>
                      <a:lnTo>
                        <a:pt x="335" y="428"/>
                      </a:lnTo>
                      <a:lnTo>
                        <a:pt x="332" y="428"/>
                      </a:lnTo>
                      <a:lnTo>
                        <a:pt x="333" y="425"/>
                      </a:lnTo>
                      <a:lnTo>
                        <a:pt x="336" y="422"/>
                      </a:lnTo>
                      <a:lnTo>
                        <a:pt x="336" y="420"/>
                      </a:lnTo>
                      <a:lnTo>
                        <a:pt x="333" y="423"/>
                      </a:lnTo>
                      <a:lnTo>
                        <a:pt x="332" y="425"/>
                      </a:lnTo>
                      <a:lnTo>
                        <a:pt x="332" y="424"/>
                      </a:lnTo>
                      <a:lnTo>
                        <a:pt x="332" y="426"/>
                      </a:lnTo>
                      <a:lnTo>
                        <a:pt x="330" y="429"/>
                      </a:lnTo>
                      <a:lnTo>
                        <a:pt x="328" y="429"/>
                      </a:lnTo>
                      <a:lnTo>
                        <a:pt x="328" y="428"/>
                      </a:lnTo>
                      <a:lnTo>
                        <a:pt x="327" y="426"/>
                      </a:lnTo>
                      <a:lnTo>
                        <a:pt x="326" y="423"/>
                      </a:lnTo>
                      <a:lnTo>
                        <a:pt x="326" y="422"/>
                      </a:lnTo>
                      <a:lnTo>
                        <a:pt x="327" y="422"/>
                      </a:lnTo>
                      <a:lnTo>
                        <a:pt x="328" y="419"/>
                      </a:lnTo>
                      <a:lnTo>
                        <a:pt x="330" y="418"/>
                      </a:lnTo>
                      <a:lnTo>
                        <a:pt x="330" y="416"/>
                      </a:lnTo>
                      <a:lnTo>
                        <a:pt x="331" y="414"/>
                      </a:lnTo>
                      <a:lnTo>
                        <a:pt x="328" y="416"/>
                      </a:lnTo>
                      <a:lnTo>
                        <a:pt x="328" y="417"/>
                      </a:lnTo>
                      <a:lnTo>
                        <a:pt x="326" y="414"/>
                      </a:lnTo>
                      <a:lnTo>
                        <a:pt x="325" y="414"/>
                      </a:lnTo>
                      <a:lnTo>
                        <a:pt x="324" y="412"/>
                      </a:lnTo>
                      <a:lnTo>
                        <a:pt x="322" y="414"/>
                      </a:lnTo>
                      <a:lnTo>
                        <a:pt x="322" y="416"/>
                      </a:lnTo>
                      <a:lnTo>
                        <a:pt x="320" y="416"/>
                      </a:lnTo>
                      <a:lnTo>
                        <a:pt x="320" y="417"/>
                      </a:lnTo>
                      <a:lnTo>
                        <a:pt x="318" y="417"/>
                      </a:lnTo>
                      <a:lnTo>
                        <a:pt x="318" y="416"/>
                      </a:lnTo>
                      <a:lnTo>
                        <a:pt x="319" y="414"/>
                      </a:lnTo>
                      <a:lnTo>
                        <a:pt x="318" y="412"/>
                      </a:lnTo>
                      <a:lnTo>
                        <a:pt x="319" y="409"/>
                      </a:lnTo>
                      <a:lnTo>
                        <a:pt x="318" y="411"/>
                      </a:lnTo>
                      <a:lnTo>
                        <a:pt x="318" y="413"/>
                      </a:lnTo>
                      <a:lnTo>
                        <a:pt x="318" y="416"/>
                      </a:lnTo>
                      <a:lnTo>
                        <a:pt x="318" y="417"/>
                      </a:lnTo>
                      <a:lnTo>
                        <a:pt x="321" y="420"/>
                      </a:lnTo>
                      <a:lnTo>
                        <a:pt x="321" y="423"/>
                      </a:lnTo>
                      <a:lnTo>
                        <a:pt x="325" y="426"/>
                      </a:lnTo>
                      <a:lnTo>
                        <a:pt x="326" y="428"/>
                      </a:lnTo>
                      <a:lnTo>
                        <a:pt x="324" y="428"/>
                      </a:lnTo>
                      <a:lnTo>
                        <a:pt x="322" y="429"/>
                      </a:lnTo>
                      <a:lnTo>
                        <a:pt x="321" y="428"/>
                      </a:lnTo>
                      <a:lnTo>
                        <a:pt x="321" y="425"/>
                      </a:lnTo>
                      <a:lnTo>
                        <a:pt x="320" y="428"/>
                      </a:lnTo>
                      <a:lnTo>
                        <a:pt x="321" y="429"/>
                      </a:lnTo>
                      <a:lnTo>
                        <a:pt x="320" y="430"/>
                      </a:lnTo>
                      <a:lnTo>
                        <a:pt x="320" y="431"/>
                      </a:lnTo>
                      <a:lnTo>
                        <a:pt x="321" y="430"/>
                      </a:lnTo>
                      <a:lnTo>
                        <a:pt x="321" y="433"/>
                      </a:lnTo>
                      <a:lnTo>
                        <a:pt x="322" y="431"/>
                      </a:lnTo>
                      <a:lnTo>
                        <a:pt x="321" y="430"/>
                      </a:lnTo>
                      <a:lnTo>
                        <a:pt x="324" y="429"/>
                      </a:lnTo>
                      <a:lnTo>
                        <a:pt x="325" y="429"/>
                      </a:lnTo>
                      <a:lnTo>
                        <a:pt x="322" y="431"/>
                      </a:lnTo>
                      <a:lnTo>
                        <a:pt x="324" y="433"/>
                      </a:lnTo>
                      <a:lnTo>
                        <a:pt x="326" y="431"/>
                      </a:lnTo>
                      <a:lnTo>
                        <a:pt x="326" y="434"/>
                      </a:lnTo>
                      <a:lnTo>
                        <a:pt x="325" y="434"/>
                      </a:lnTo>
                      <a:lnTo>
                        <a:pt x="324" y="436"/>
                      </a:lnTo>
                      <a:lnTo>
                        <a:pt x="322" y="436"/>
                      </a:lnTo>
                      <a:lnTo>
                        <a:pt x="324" y="439"/>
                      </a:lnTo>
                      <a:lnTo>
                        <a:pt x="322" y="440"/>
                      </a:lnTo>
                      <a:lnTo>
                        <a:pt x="320" y="441"/>
                      </a:lnTo>
                      <a:lnTo>
                        <a:pt x="319" y="441"/>
                      </a:lnTo>
                      <a:lnTo>
                        <a:pt x="320" y="439"/>
                      </a:lnTo>
                      <a:lnTo>
                        <a:pt x="319" y="441"/>
                      </a:lnTo>
                      <a:lnTo>
                        <a:pt x="319" y="442"/>
                      </a:lnTo>
                      <a:lnTo>
                        <a:pt x="318" y="443"/>
                      </a:lnTo>
                      <a:lnTo>
                        <a:pt x="319" y="443"/>
                      </a:lnTo>
                      <a:lnTo>
                        <a:pt x="315" y="443"/>
                      </a:lnTo>
                      <a:lnTo>
                        <a:pt x="313" y="443"/>
                      </a:lnTo>
                      <a:lnTo>
                        <a:pt x="313" y="442"/>
                      </a:lnTo>
                      <a:lnTo>
                        <a:pt x="311" y="440"/>
                      </a:lnTo>
                      <a:lnTo>
                        <a:pt x="313" y="440"/>
                      </a:lnTo>
                      <a:lnTo>
                        <a:pt x="315" y="441"/>
                      </a:lnTo>
                      <a:lnTo>
                        <a:pt x="314" y="441"/>
                      </a:lnTo>
                      <a:lnTo>
                        <a:pt x="315" y="441"/>
                      </a:lnTo>
                      <a:lnTo>
                        <a:pt x="316" y="440"/>
                      </a:lnTo>
                      <a:lnTo>
                        <a:pt x="315" y="440"/>
                      </a:lnTo>
                      <a:lnTo>
                        <a:pt x="316" y="437"/>
                      </a:lnTo>
                      <a:lnTo>
                        <a:pt x="314" y="439"/>
                      </a:lnTo>
                      <a:lnTo>
                        <a:pt x="314" y="437"/>
                      </a:lnTo>
                      <a:lnTo>
                        <a:pt x="314" y="436"/>
                      </a:lnTo>
                      <a:lnTo>
                        <a:pt x="316" y="435"/>
                      </a:lnTo>
                      <a:lnTo>
                        <a:pt x="318" y="435"/>
                      </a:lnTo>
                      <a:lnTo>
                        <a:pt x="319" y="434"/>
                      </a:lnTo>
                      <a:lnTo>
                        <a:pt x="318" y="434"/>
                      </a:lnTo>
                      <a:lnTo>
                        <a:pt x="314" y="435"/>
                      </a:lnTo>
                      <a:lnTo>
                        <a:pt x="315" y="431"/>
                      </a:lnTo>
                      <a:lnTo>
                        <a:pt x="314" y="431"/>
                      </a:lnTo>
                      <a:lnTo>
                        <a:pt x="313" y="434"/>
                      </a:lnTo>
                      <a:lnTo>
                        <a:pt x="311" y="434"/>
                      </a:lnTo>
                      <a:lnTo>
                        <a:pt x="310" y="431"/>
                      </a:lnTo>
                      <a:lnTo>
                        <a:pt x="308" y="433"/>
                      </a:lnTo>
                      <a:lnTo>
                        <a:pt x="308" y="431"/>
                      </a:lnTo>
                      <a:lnTo>
                        <a:pt x="307" y="430"/>
                      </a:lnTo>
                      <a:lnTo>
                        <a:pt x="309" y="425"/>
                      </a:lnTo>
                      <a:lnTo>
                        <a:pt x="308" y="428"/>
                      </a:lnTo>
                      <a:lnTo>
                        <a:pt x="307" y="431"/>
                      </a:lnTo>
                      <a:lnTo>
                        <a:pt x="305" y="434"/>
                      </a:lnTo>
                      <a:lnTo>
                        <a:pt x="307" y="436"/>
                      </a:lnTo>
                      <a:lnTo>
                        <a:pt x="304" y="440"/>
                      </a:lnTo>
                      <a:lnTo>
                        <a:pt x="305" y="440"/>
                      </a:lnTo>
                      <a:lnTo>
                        <a:pt x="305" y="442"/>
                      </a:lnTo>
                      <a:lnTo>
                        <a:pt x="303" y="443"/>
                      </a:lnTo>
                      <a:lnTo>
                        <a:pt x="304" y="445"/>
                      </a:lnTo>
                      <a:lnTo>
                        <a:pt x="302" y="445"/>
                      </a:lnTo>
                      <a:lnTo>
                        <a:pt x="301" y="447"/>
                      </a:lnTo>
                      <a:lnTo>
                        <a:pt x="298" y="448"/>
                      </a:lnTo>
                      <a:lnTo>
                        <a:pt x="297" y="448"/>
                      </a:lnTo>
                      <a:lnTo>
                        <a:pt x="298" y="446"/>
                      </a:lnTo>
                      <a:lnTo>
                        <a:pt x="301" y="440"/>
                      </a:lnTo>
                      <a:lnTo>
                        <a:pt x="301" y="439"/>
                      </a:lnTo>
                      <a:lnTo>
                        <a:pt x="297" y="437"/>
                      </a:lnTo>
                      <a:lnTo>
                        <a:pt x="297" y="439"/>
                      </a:lnTo>
                      <a:lnTo>
                        <a:pt x="295" y="439"/>
                      </a:lnTo>
                      <a:lnTo>
                        <a:pt x="295" y="441"/>
                      </a:lnTo>
                      <a:lnTo>
                        <a:pt x="292" y="442"/>
                      </a:lnTo>
                      <a:lnTo>
                        <a:pt x="291" y="441"/>
                      </a:lnTo>
                      <a:lnTo>
                        <a:pt x="291" y="445"/>
                      </a:lnTo>
                      <a:lnTo>
                        <a:pt x="290" y="446"/>
                      </a:lnTo>
                      <a:lnTo>
                        <a:pt x="288" y="446"/>
                      </a:lnTo>
                      <a:lnTo>
                        <a:pt x="291" y="445"/>
                      </a:lnTo>
                      <a:lnTo>
                        <a:pt x="290" y="441"/>
                      </a:lnTo>
                      <a:lnTo>
                        <a:pt x="288" y="442"/>
                      </a:lnTo>
                      <a:lnTo>
                        <a:pt x="286" y="442"/>
                      </a:lnTo>
                      <a:lnTo>
                        <a:pt x="286" y="445"/>
                      </a:lnTo>
                      <a:lnTo>
                        <a:pt x="285" y="445"/>
                      </a:lnTo>
                      <a:lnTo>
                        <a:pt x="284" y="443"/>
                      </a:lnTo>
                      <a:lnTo>
                        <a:pt x="280" y="445"/>
                      </a:lnTo>
                      <a:lnTo>
                        <a:pt x="278" y="445"/>
                      </a:lnTo>
                      <a:lnTo>
                        <a:pt x="275" y="445"/>
                      </a:lnTo>
                      <a:lnTo>
                        <a:pt x="275" y="442"/>
                      </a:lnTo>
                      <a:lnTo>
                        <a:pt x="274" y="440"/>
                      </a:lnTo>
                      <a:lnTo>
                        <a:pt x="271" y="440"/>
                      </a:lnTo>
                      <a:lnTo>
                        <a:pt x="270" y="439"/>
                      </a:lnTo>
                      <a:lnTo>
                        <a:pt x="270" y="437"/>
                      </a:lnTo>
                      <a:lnTo>
                        <a:pt x="269" y="434"/>
                      </a:lnTo>
                      <a:lnTo>
                        <a:pt x="265" y="435"/>
                      </a:lnTo>
                      <a:lnTo>
                        <a:pt x="264" y="434"/>
                      </a:lnTo>
                      <a:lnTo>
                        <a:pt x="262" y="434"/>
                      </a:lnTo>
                      <a:lnTo>
                        <a:pt x="262" y="435"/>
                      </a:lnTo>
                      <a:lnTo>
                        <a:pt x="258" y="435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7" y="439"/>
                      </a:lnTo>
                      <a:lnTo>
                        <a:pt x="245" y="437"/>
                      </a:lnTo>
                      <a:lnTo>
                        <a:pt x="244" y="437"/>
                      </a:lnTo>
                      <a:lnTo>
                        <a:pt x="242" y="437"/>
                      </a:lnTo>
                      <a:lnTo>
                        <a:pt x="240" y="437"/>
                      </a:lnTo>
                      <a:lnTo>
                        <a:pt x="239" y="437"/>
                      </a:lnTo>
                      <a:lnTo>
                        <a:pt x="238" y="436"/>
                      </a:lnTo>
                      <a:lnTo>
                        <a:pt x="236" y="433"/>
                      </a:lnTo>
                      <a:lnTo>
                        <a:pt x="235" y="433"/>
                      </a:lnTo>
                      <a:lnTo>
                        <a:pt x="231" y="435"/>
                      </a:lnTo>
                      <a:lnTo>
                        <a:pt x="229" y="439"/>
                      </a:lnTo>
                      <a:lnTo>
                        <a:pt x="227" y="439"/>
                      </a:lnTo>
                      <a:lnTo>
                        <a:pt x="227" y="436"/>
                      </a:lnTo>
                      <a:lnTo>
                        <a:pt x="227" y="433"/>
                      </a:lnTo>
                      <a:lnTo>
                        <a:pt x="224" y="429"/>
                      </a:lnTo>
                      <a:lnTo>
                        <a:pt x="224" y="426"/>
                      </a:lnTo>
                      <a:lnTo>
                        <a:pt x="222" y="425"/>
                      </a:lnTo>
                      <a:lnTo>
                        <a:pt x="219" y="426"/>
                      </a:lnTo>
                      <a:lnTo>
                        <a:pt x="216" y="429"/>
                      </a:lnTo>
                      <a:lnTo>
                        <a:pt x="213" y="428"/>
                      </a:lnTo>
                      <a:lnTo>
                        <a:pt x="213" y="425"/>
                      </a:lnTo>
                      <a:lnTo>
                        <a:pt x="208" y="423"/>
                      </a:lnTo>
                      <a:lnTo>
                        <a:pt x="206" y="420"/>
                      </a:lnTo>
                      <a:lnTo>
                        <a:pt x="204" y="418"/>
                      </a:lnTo>
                      <a:lnTo>
                        <a:pt x="200" y="418"/>
                      </a:lnTo>
                      <a:lnTo>
                        <a:pt x="199" y="417"/>
                      </a:lnTo>
                      <a:lnTo>
                        <a:pt x="199" y="414"/>
                      </a:lnTo>
                      <a:lnTo>
                        <a:pt x="202" y="411"/>
                      </a:lnTo>
                      <a:lnTo>
                        <a:pt x="202" y="408"/>
                      </a:lnTo>
                      <a:lnTo>
                        <a:pt x="199" y="406"/>
                      </a:lnTo>
                      <a:lnTo>
                        <a:pt x="196" y="406"/>
                      </a:lnTo>
                      <a:lnTo>
                        <a:pt x="195" y="408"/>
                      </a:lnTo>
                      <a:lnTo>
                        <a:pt x="191" y="407"/>
                      </a:lnTo>
                      <a:lnTo>
                        <a:pt x="191" y="406"/>
                      </a:lnTo>
                      <a:lnTo>
                        <a:pt x="191" y="403"/>
                      </a:lnTo>
                      <a:lnTo>
                        <a:pt x="187" y="402"/>
                      </a:lnTo>
                      <a:lnTo>
                        <a:pt x="182" y="403"/>
                      </a:lnTo>
                      <a:lnTo>
                        <a:pt x="181" y="401"/>
                      </a:lnTo>
                      <a:lnTo>
                        <a:pt x="181" y="400"/>
                      </a:lnTo>
                      <a:lnTo>
                        <a:pt x="177" y="399"/>
                      </a:lnTo>
                      <a:lnTo>
                        <a:pt x="176" y="400"/>
                      </a:lnTo>
                      <a:lnTo>
                        <a:pt x="175" y="402"/>
                      </a:lnTo>
                      <a:lnTo>
                        <a:pt x="172" y="403"/>
                      </a:lnTo>
                      <a:lnTo>
                        <a:pt x="172" y="401"/>
                      </a:lnTo>
                      <a:lnTo>
                        <a:pt x="173" y="399"/>
                      </a:lnTo>
                      <a:lnTo>
                        <a:pt x="173" y="396"/>
                      </a:lnTo>
                      <a:lnTo>
                        <a:pt x="175" y="391"/>
                      </a:lnTo>
                      <a:lnTo>
                        <a:pt x="173" y="390"/>
                      </a:lnTo>
                      <a:lnTo>
                        <a:pt x="172" y="388"/>
                      </a:lnTo>
                      <a:lnTo>
                        <a:pt x="173" y="385"/>
                      </a:lnTo>
                      <a:lnTo>
                        <a:pt x="172" y="385"/>
                      </a:lnTo>
                      <a:lnTo>
                        <a:pt x="171" y="384"/>
                      </a:lnTo>
                      <a:lnTo>
                        <a:pt x="172" y="379"/>
                      </a:lnTo>
                      <a:lnTo>
                        <a:pt x="172" y="377"/>
                      </a:lnTo>
                      <a:lnTo>
                        <a:pt x="172" y="374"/>
                      </a:lnTo>
                      <a:lnTo>
                        <a:pt x="171" y="374"/>
                      </a:lnTo>
                      <a:lnTo>
                        <a:pt x="171" y="371"/>
                      </a:lnTo>
                      <a:lnTo>
                        <a:pt x="170" y="369"/>
                      </a:lnTo>
                      <a:lnTo>
                        <a:pt x="167" y="369"/>
                      </a:lnTo>
                      <a:lnTo>
                        <a:pt x="162" y="368"/>
                      </a:lnTo>
                      <a:lnTo>
                        <a:pt x="164" y="366"/>
                      </a:lnTo>
                      <a:lnTo>
                        <a:pt x="164" y="365"/>
                      </a:lnTo>
                      <a:lnTo>
                        <a:pt x="162" y="362"/>
                      </a:lnTo>
                      <a:lnTo>
                        <a:pt x="164" y="361"/>
                      </a:lnTo>
                      <a:lnTo>
                        <a:pt x="162" y="359"/>
                      </a:lnTo>
                      <a:lnTo>
                        <a:pt x="164" y="356"/>
                      </a:lnTo>
                      <a:lnTo>
                        <a:pt x="165" y="353"/>
                      </a:lnTo>
                      <a:lnTo>
                        <a:pt x="165" y="350"/>
                      </a:lnTo>
                      <a:lnTo>
                        <a:pt x="170" y="350"/>
                      </a:lnTo>
                      <a:lnTo>
                        <a:pt x="171" y="348"/>
                      </a:lnTo>
                      <a:lnTo>
                        <a:pt x="177" y="346"/>
                      </a:lnTo>
                      <a:lnTo>
                        <a:pt x="177" y="343"/>
                      </a:lnTo>
                      <a:lnTo>
                        <a:pt x="178" y="339"/>
                      </a:lnTo>
                      <a:lnTo>
                        <a:pt x="179" y="339"/>
                      </a:lnTo>
                      <a:lnTo>
                        <a:pt x="179" y="337"/>
                      </a:lnTo>
                      <a:lnTo>
                        <a:pt x="182" y="336"/>
                      </a:lnTo>
                      <a:lnTo>
                        <a:pt x="181" y="336"/>
                      </a:lnTo>
                      <a:lnTo>
                        <a:pt x="181" y="332"/>
                      </a:lnTo>
                      <a:lnTo>
                        <a:pt x="183" y="329"/>
                      </a:lnTo>
                      <a:lnTo>
                        <a:pt x="184" y="326"/>
                      </a:lnTo>
                      <a:lnTo>
                        <a:pt x="181" y="326"/>
                      </a:lnTo>
                      <a:lnTo>
                        <a:pt x="181" y="325"/>
                      </a:lnTo>
                      <a:lnTo>
                        <a:pt x="176" y="321"/>
                      </a:lnTo>
                      <a:lnTo>
                        <a:pt x="176" y="319"/>
                      </a:lnTo>
                      <a:lnTo>
                        <a:pt x="172" y="319"/>
                      </a:lnTo>
                      <a:lnTo>
                        <a:pt x="171" y="321"/>
                      </a:lnTo>
                      <a:lnTo>
                        <a:pt x="170" y="320"/>
                      </a:lnTo>
                      <a:lnTo>
                        <a:pt x="167" y="315"/>
                      </a:lnTo>
                      <a:lnTo>
                        <a:pt x="166" y="315"/>
                      </a:lnTo>
                      <a:lnTo>
                        <a:pt x="164" y="315"/>
                      </a:lnTo>
                      <a:lnTo>
                        <a:pt x="161" y="313"/>
                      </a:lnTo>
                      <a:lnTo>
                        <a:pt x="160" y="314"/>
                      </a:lnTo>
                      <a:lnTo>
                        <a:pt x="159" y="317"/>
                      </a:lnTo>
                      <a:lnTo>
                        <a:pt x="155" y="317"/>
                      </a:lnTo>
                      <a:lnTo>
                        <a:pt x="151" y="319"/>
                      </a:lnTo>
                      <a:lnTo>
                        <a:pt x="151" y="320"/>
                      </a:lnTo>
                      <a:lnTo>
                        <a:pt x="148" y="319"/>
                      </a:lnTo>
                      <a:lnTo>
                        <a:pt x="145" y="321"/>
                      </a:lnTo>
                      <a:lnTo>
                        <a:pt x="143" y="321"/>
                      </a:lnTo>
                      <a:lnTo>
                        <a:pt x="139" y="319"/>
                      </a:lnTo>
                      <a:lnTo>
                        <a:pt x="139" y="315"/>
                      </a:lnTo>
                      <a:lnTo>
                        <a:pt x="137" y="311"/>
                      </a:lnTo>
                      <a:lnTo>
                        <a:pt x="135" y="309"/>
                      </a:lnTo>
                      <a:lnTo>
                        <a:pt x="130" y="308"/>
                      </a:lnTo>
                      <a:lnTo>
                        <a:pt x="127" y="309"/>
                      </a:lnTo>
                      <a:lnTo>
                        <a:pt x="125" y="308"/>
                      </a:lnTo>
                      <a:lnTo>
                        <a:pt x="124" y="308"/>
                      </a:lnTo>
                      <a:lnTo>
                        <a:pt x="119" y="308"/>
                      </a:lnTo>
                      <a:lnTo>
                        <a:pt x="119" y="310"/>
                      </a:lnTo>
                      <a:lnTo>
                        <a:pt x="118" y="313"/>
                      </a:lnTo>
                      <a:lnTo>
                        <a:pt x="114" y="311"/>
                      </a:lnTo>
                      <a:lnTo>
                        <a:pt x="114" y="313"/>
                      </a:lnTo>
                      <a:lnTo>
                        <a:pt x="111" y="311"/>
                      </a:lnTo>
                      <a:lnTo>
                        <a:pt x="109" y="313"/>
                      </a:lnTo>
                      <a:lnTo>
                        <a:pt x="108" y="314"/>
                      </a:lnTo>
                      <a:lnTo>
                        <a:pt x="107" y="313"/>
                      </a:lnTo>
                      <a:lnTo>
                        <a:pt x="104" y="308"/>
                      </a:lnTo>
                      <a:lnTo>
                        <a:pt x="102" y="306"/>
                      </a:lnTo>
                      <a:lnTo>
                        <a:pt x="99" y="303"/>
                      </a:lnTo>
                      <a:lnTo>
                        <a:pt x="97" y="303"/>
                      </a:lnTo>
                      <a:lnTo>
                        <a:pt x="96" y="300"/>
                      </a:lnTo>
                      <a:lnTo>
                        <a:pt x="92" y="300"/>
                      </a:lnTo>
                      <a:lnTo>
                        <a:pt x="88" y="298"/>
                      </a:lnTo>
                      <a:lnTo>
                        <a:pt x="87" y="299"/>
                      </a:lnTo>
                      <a:lnTo>
                        <a:pt x="84" y="298"/>
                      </a:lnTo>
                      <a:lnTo>
                        <a:pt x="84" y="292"/>
                      </a:lnTo>
                      <a:lnTo>
                        <a:pt x="82" y="288"/>
                      </a:lnTo>
                      <a:lnTo>
                        <a:pt x="79" y="286"/>
                      </a:lnTo>
                      <a:lnTo>
                        <a:pt x="85" y="277"/>
                      </a:lnTo>
                      <a:lnTo>
                        <a:pt x="93" y="273"/>
                      </a:lnTo>
                      <a:lnTo>
                        <a:pt x="93" y="269"/>
                      </a:lnTo>
                      <a:lnTo>
                        <a:pt x="108" y="258"/>
                      </a:lnTo>
                      <a:lnTo>
                        <a:pt x="119" y="265"/>
                      </a:lnTo>
                      <a:lnTo>
                        <a:pt x="128" y="258"/>
                      </a:lnTo>
                      <a:lnTo>
                        <a:pt x="135" y="226"/>
                      </a:lnTo>
                      <a:lnTo>
                        <a:pt x="124" y="205"/>
                      </a:lnTo>
                      <a:lnTo>
                        <a:pt x="116" y="203"/>
                      </a:lnTo>
                      <a:lnTo>
                        <a:pt x="113" y="206"/>
                      </a:lnTo>
                      <a:lnTo>
                        <a:pt x="111" y="211"/>
                      </a:lnTo>
                      <a:lnTo>
                        <a:pt x="104" y="212"/>
                      </a:lnTo>
                      <a:lnTo>
                        <a:pt x="103" y="208"/>
                      </a:lnTo>
                      <a:lnTo>
                        <a:pt x="93" y="209"/>
                      </a:lnTo>
                      <a:lnTo>
                        <a:pt x="90" y="201"/>
                      </a:lnTo>
                      <a:lnTo>
                        <a:pt x="82" y="202"/>
                      </a:lnTo>
                      <a:lnTo>
                        <a:pt x="79" y="212"/>
                      </a:lnTo>
                      <a:lnTo>
                        <a:pt x="74" y="211"/>
                      </a:lnTo>
                      <a:lnTo>
                        <a:pt x="65" y="203"/>
                      </a:lnTo>
                      <a:lnTo>
                        <a:pt x="59" y="207"/>
                      </a:lnTo>
                      <a:lnTo>
                        <a:pt x="55" y="199"/>
                      </a:lnTo>
                      <a:lnTo>
                        <a:pt x="58" y="197"/>
                      </a:lnTo>
                      <a:lnTo>
                        <a:pt x="56" y="183"/>
                      </a:lnTo>
                      <a:lnTo>
                        <a:pt x="48" y="178"/>
                      </a:lnTo>
                      <a:lnTo>
                        <a:pt x="48" y="176"/>
                      </a:lnTo>
                      <a:lnTo>
                        <a:pt x="42" y="173"/>
                      </a:lnTo>
                      <a:lnTo>
                        <a:pt x="38" y="176"/>
                      </a:lnTo>
                      <a:lnTo>
                        <a:pt x="22" y="169"/>
                      </a:lnTo>
                      <a:lnTo>
                        <a:pt x="18" y="172"/>
                      </a:lnTo>
                      <a:lnTo>
                        <a:pt x="17" y="182"/>
                      </a:lnTo>
                      <a:lnTo>
                        <a:pt x="10" y="178"/>
                      </a:lnTo>
                      <a:lnTo>
                        <a:pt x="10" y="174"/>
                      </a:lnTo>
                      <a:lnTo>
                        <a:pt x="4" y="167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9" name="Freeform 233"/>
                <p:cNvSpPr>
                  <a:spLocks noChangeAspect="1"/>
                </p:cNvSpPr>
                <p:nvPr/>
              </p:nvSpPr>
              <p:spPr bwMode="auto">
                <a:xfrm>
                  <a:off x="4698218" y="5094622"/>
                  <a:ext cx="1049863" cy="778275"/>
                </a:xfrm>
                <a:custGeom>
                  <a:avLst/>
                  <a:gdLst>
                    <a:gd name="T0" fmla="*/ 686879 w 612"/>
                    <a:gd name="T1" fmla="*/ 71479 h 458"/>
                    <a:gd name="T2" fmla="*/ 741829 w 612"/>
                    <a:gd name="T3" fmla="*/ 73181 h 458"/>
                    <a:gd name="T4" fmla="*/ 774456 w 612"/>
                    <a:gd name="T5" fmla="*/ 52758 h 458"/>
                    <a:gd name="T6" fmla="*/ 851730 w 612"/>
                    <a:gd name="T7" fmla="*/ 11913 h 458"/>
                    <a:gd name="T8" fmla="*/ 925570 w 612"/>
                    <a:gd name="T9" fmla="*/ 66373 h 458"/>
                    <a:gd name="T10" fmla="*/ 958196 w 612"/>
                    <a:gd name="T11" fmla="*/ 98709 h 458"/>
                    <a:gd name="T12" fmla="*/ 896377 w 612"/>
                    <a:gd name="T13" fmla="*/ 205928 h 458"/>
                    <a:gd name="T14" fmla="*/ 953045 w 612"/>
                    <a:gd name="T15" fmla="*/ 195716 h 458"/>
                    <a:gd name="T16" fmla="*/ 975368 w 612"/>
                    <a:gd name="T17" fmla="*/ 272301 h 458"/>
                    <a:gd name="T18" fmla="*/ 1032036 w 612"/>
                    <a:gd name="T19" fmla="*/ 263792 h 458"/>
                    <a:gd name="T20" fmla="*/ 1023450 w 612"/>
                    <a:gd name="T21" fmla="*/ 355693 h 458"/>
                    <a:gd name="T22" fmla="*/ 994257 w 612"/>
                    <a:gd name="T23" fmla="*/ 418663 h 458"/>
                    <a:gd name="T24" fmla="*/ 911832 w 612"/>
                    <a:gd name="T25" fmla="*/ 573534 h 458"/>
                    <a:gd name="T26" fmla="*/ 872336 w 612"/>
                    <a:gd name="T27" fmla="*/ 595659 h 458"/>
                    <a:gd name="T28" fmla="*/ 853447 w 612"/>
                    <a:gd name="T29" fmla="*/ 663734 h 458"/>
                    <a:gd name="T30" fmla="*/ 817386 w 612"/>
                    <a:gd name="T31" fmla="*/ 696070 h 458"/>
                    <a:gd name="T32" fmla="*/ 736678 w 612"/>
                    <a:gd name="T33" fmla="*/ 742021 h 458"/>
                    <a:gd name="T34" fmla="*/ 719506 w 612"/>
                    <a:gd name="T35" fmla="*/ 747126 h 458"/>
                    <a:gd name="T36" fmla="*/ 705768 w 612"/>
                    <a:gd name="T37" fmla="*/ 728406 h 458"/>
                    <a:gd name="T38" fmla="*/ 697182 w 612"/>
                    <a:gd name="T39" fmla="*/ 764145 h 458"/>
                    <a:gd name="T40" fmla="*/ 654252 w 612"/>
                    <a:gd name="T41" fmla="*/ 770953 h 458"/>
                    <a:gd name="T42" fmla="*/ 645666 w 612"/>
                    <a:gd name="T43" fmla="*/ 760741 h 458"/>
                    <a:gd name="T44" fmla="*/ 616474 w 612"/>
                    <a:gd name="T45" fmla="*/ 748828 h 458"/>
                    <a:gd name="T46" fmla="*/ 607888 w 612"/>
                    <a:gd name="T47" fmla="*/ 728406 h 458"/>
                    <a:gd name="T48" fmla="*/ 597585 w 612"/>
                    <a:gd name="T49" fmla="*/ 719896 h 458"/>
                    <a:gd name="T50" fmla="*/ 590716 w 612"/>
                    <a:gd name="T51" fmla="*/ 730107 h 458"/>
                    <a:gd name="T52" fmla="*/ 595868 w 612"/>
                    <a:gd name="T53" fmla="*/ 742021 h 458"/>
                    <a:gd name="T54" fmla="*/ 587282 w 612"/>
                    <a:gd name="T55" fmla="*/ 736915 h 458"/>
                    <a:gd name="T56" fmla="*/ 575261 w 612"/>
                    <a:gd name="T57" fmla="*/ 728406 h 458"/>
                    <a:gd name="T58" fmla="*/ 563241 w 612"/>
                    <a:gd name="T59" fmla="*/ 730107 h 458"/>
                    <a:gd name="T60" fmla="*/ 563241 w 612"/>
                    <a:gd name="T61" fmla="*/ 707983 h 458"/>
                    <a:gd name="T62" fmla="*/ 546069 w 612"/>
                    <a:gd name="T63" fmla="*/ 707983 h 458"/>
                    <a:gd name="T64" fmla="*/ 558089 w 612"/>
                    <a:gd name="T65" fmla="*/ 725002 h 458"/>
                    <a:gd name="T66" fmla="*/ 551220 w 612"/>
                    <a:gd name="T67" fmla="*/ 731809 h 458"/>
                    <a:gd name="T68" fmla="*/ 558089 w 612"/>
                    <a:gd name="T69" fmla="*/ 738617 h 458"/>
                    <a:gd name="T70" fmla="*/ 546069 w 612"/>
                    <a:gd name="T71" fmla="*/ 753934 h 458"/>
                    <a:gd name="T72" fmla="*/ 542634 w 612"/>
                    <a:gd name="T73" fmla="*/ 748828 h 458"/>
                    <a:gd name="T74" fmla="*/ 539200 w 612"/>
                    <a:gd name="T75" fmla="*/ 740319 h 458"/>
                    <a:gd name="T76" fmla="*/ 528897 w 612"/>
                    <a:gd name="T77" fmla="*/ 728406 h 458"/>
                    <a:gd name="T78" fmla="*/ 516877 w 612"/>
                    <a:gd name="T79" fmla="*/ 760741 h 458"/>
                    <a:gd name="T80" fmla="*/ 501422 w 612"/>
                    <a:gd name="T81" fmla="*/ 752232 h 458"/>
                    <a:gd name="T82" fmla="*/ 489401 w 612"/>
                    <a:gd name="T83" fmla="*/ 757338 h 458"/>
                    <a:gd name="T84" fmla="*/ 461926 w 612"/>
                    <a:gd name="T85" fmla="*/ 738617 h 458"/>
                    <a:gd name="T86" fmla="*/ 418996 w 612"/>
                    <a:gd name="T87" fmla="*/ 743722 h 458"/>
                    <a:gd name="T88" fmla="*/ 389804 w 612"/>
                    <a:gd name="T89" fmla="*/ 742021 h 458"/>
                    <a:gd name="T90" fmla="*/ 353743 w 612"/>
                    <a:gd name="T91" fmla="*/ 714790 h 458"/>
                    <a:gd name="T92" fmla="*/ 327985 w 612"/>
                    <a:gd name="T93" fmla="*/ 692666 h 458"/>
                    <a:gd name="T94" fmla="*/ 295358 w 612"/>
                    <a:gd name="T95" fmla="*/ 685859 h 458"/>
                    <a:gd name="T96" fmla="*/ 295358 w 612"/>
                    <a:gd name="T97" fmla="*/ 645013 h 458"/>
                    <a:gd name="T98" fmla="*/ 278186 w 612"/>
                    <a:gd name="T99" fmla="*/ 616081 h 458"/>
                    <a:gd name="T100" fmla="*/ 305661 w 612"/>
                    <a:gd name="T101" fmla="*/ 576938 h 458"/>
                    <a:gd name="T102" fmla="*/ 302227 w 612"/>
                    <a:gd name="T103" fmla="*/ 546304 h 458"/>
                    <a:gd name="T104" fmla="*/ 273034 w 612"/>
                    <a:gd name="T105" fmla="*/ 539497 h 458"/>
                    <a:gd name="T106" fmla="*/ 231822 w 612"/>
                    <a:gd name="T107" fmla="*/ 525882 h 458"/>
                    <a:gd name="T108" fmla="*/ 190609 w 612"/>
                    <a:gd name="T109" fmla="*/ 529285 h 458"/>
                    <a:gd name="T110" fmla="*/ 151113 w 612"/>
                    <a:gd name="T111" fmla="*/ 507161 h 458"/>
                    <a:gd name="T112" fmla="*/ 204346 w 612"/>
                    <a:gd name="T113" fmla="*/ 450999 h 458"/>
                    <a:gd name="T114" fmla="*/ 154548 w 612"/>
                    <a:gd name="T115" fmla="*/ 342078 h 458"/>
                    <a:gd name="T116" fmla="*/ 82425 w 612"/>
                    <a:gd name="T117" fmla="*/ 299531 h 45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12"/>
                    <a:gd name="T178" fmla="*/ 0 h 458"/>
                    <a:gd name="T179" fmla="*/ 612 w 612"/>
                    <a:gd name="T180" fmla="*/ 458 h 45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12" h="458">
                      <a:moveTo>
                        <a:pt x="366" y="56"/>
                      </a:moveTo>
                      <a:lnTo>
                        <a:pt x="377" y="54"/>
                      </a:lnTo>
                      <a:lnTo>
                        <a:pt x="376" y="58"/>
                      </a:lnTo>
                      <a:lnTo>
                        <a:pt x="379" y="58"/>
                      </a:lnTo>
                      <a:lnTo>
                        <a:pt x="379" y="54"/>
                      </a:lnTo>
                      <a:lnTo>
                        <a:pt x="382" y="56"/>
                      </a:lnTo>
                      <a:lnTo>
                        <a:pt x="382" y="59"/>
                      </a:lnTo>
                      <a:lnTo>
                        <a:pt x="390" y="60"/>
                      </a:lnTo>
                      <a:lnTo>
                        <a:pt x="393" y="51"/>
                      </a:lnTo>
                      <a:lnTo>
                        <a:pt x="400" y="42"/>
                      </a:lnTo>
                      <a:lnTo>
                        <a:pt x="398" y="39"/>
                      </a:lnTo>
                      <a:lnTo>
                        <a:pt x="404" y="33"/>
                      </a:lnTo>
                      <a:lnTo>
                        <a:pt x="407" y="35"/>
                      </a:lnTo>
                      <a:lnTo>
                        <a:pt x="415" y="31"/>
                      </a:lnTo>
                      <a:lnTo>
                        <a:pt x="422" y="36"/>
                      </a:lnTo>
                      <a:lnTo>
                        <a:pt x="419" y="40"/>
                      </a:lnTo>
                      <a:lnTo>
                        <a:pt x="419" y="46"/>
                      </a:lnTo>
                      <a:lnTo>
                        <a:pt x="424" y="46"/>
                      </a:lnTo>
                      <a:lnTo>
                        <a:pt x="427" y="48"/>
                      </a:lnTo>
                      <a:lnTo>
                        <a:pt x="432" y="43"/>
                      </a:lnTo>
                      <a:lnTo>
                        <a:pt x="428" y="37"/>
                      </a:lnTo>
                      <a:lnTo>
                        <a:pt x="429" y="33"/>
                      </a:lnTo>
                      <a:lnTo>
                        <a:pt x="436" y="31"/>
                      </a:lnTo>
                      <a:lnTo>
                        <a:pt x="438" y="22"/>
                      </a:lnTo>
                      <a:lnTo>
                        <a:pt x="444" y="18"/>
                      </a:lnTo>
                      <a:lnTo>
                        <a:pt x="445" y="19"/>
                      </a:lnTo>
                      <a:lnTo>
                        <a:pt x="455" y="19"/>
                      </a:lnTo>
                      <a:lnTo>
                        <a:pt x="456" y="24"/>
                      </a:lnTo>
                      <a:lnTo>
                        <a:pt x="451" y="29"/>
                      </a:lnTo>
                      <a:lnTo>
                        <a:pt x="451" y="31"/>
                      </a:lnTo>
                      <a:lnTo>
                        <a:pt x="457" y="33"/>
                      </a:lnTo>
                      <a:lnTo>
                        <a:pt x="461" y="29"/>
                      </a:lnTo>
                      <a:lnTo>
                        <a:pt x="465" y="39"/>
                      </a:lnTo>
                      <a:lnTo>
                        <a:pt x="469" y="39"/>
                      </a:lnTo>
                      <a:lnTo>
                        <a:pt x="474" y="26"/>
                      </a:lnTo>
                      <a:lnTo>
                        <a:pt x="484" y="19"/>
                      </a:lnTo>
                      <a:lnTo>
                        <a:pt x="485" y="19"/>
                      </a:lnTo>
                      <a:lnTo>
                        <a:pt x="488" y="11"/>
                      </a:lnTo>
                      <a:lnTo>
                        <a:pt x="495" y="5"/>
                      </a:lnTo>
                      <a:lnTo>
                        <a:pt x="496" y="7"/>
                      </a:lnTo>
                      <a:lnTo>
                        <a:pt x="504" y="6"/>
                      </a:lnTo>
                      <a:lnTo>
                        <a:pt x="505" y="12"/>
                      </a:lnTo>
                      <a:lnTo>
                        <a:pt x="519" y="11"/>
                      </a:lnTo>
                      <a:lnTo>
                        <a:pt x="522" y="0"/>
                      </a:lnTo>
                      <a:lnTo>
                        <a:pt x="525" y="5"/>
                      </a:lnTo>
                      <a:lnTo>
                        <a:pt x="539" y="7"/>
                      </a:lnTo>
                      <a:lnTo>
                        <a:pt x="541" y="11"/>
                      </a:lnTo>
                      <a:lnTo>
                        <a:pt x="547" y="11"/>
                      </a:lnTo>
                      <a:lnTo>
                        <a:pt x="544" y="30"/>
                      </a:lnTo>
                      <a:lnTo>
                        <a:pt x="539" y="39"/>
                      </a:lnTo>
                      <a:lnTo>
                        <a:pt x="543" y="47"/>
                      </a:lnTo>
                      <a:lnTo>
                        <a:pt x="547" y="49"/>
                      </a:lnTo>
                      <a:lnTo>
                        <a:pt x="547" y="47"/>
                      </a:lnTo>
                      <a:lnTo>
                        <a:pt x="554" y="43"/>
                      </a:lnTo>
                      <a:lnTo>
                        <a:pt x="556" y="46"/>
                      </a:lnTo>
                      <a:lnTo>
                        <a:pt x="564" y="48"/>
                      </a:lnTo>
                      <a:lnTo>
                        <a:pt x="559" y="51"/>
                      </a:lnTo>
                      <a:lnTo>
                        <a:pt x="560" y="56"/>
                      </a:lnTo>
                      <a:lnTo>
                        <a:pt x="558" y="56"/>
                      </a:lnTo>
                      <a:lnTo>
                        <a:pt x="558" y="58"/>
                      </a:lnTo>
                      <a:lnTo>
                        <a:pt x="550" y="62"/>
                      </a:lnTo>
                      <a:lnTo>
                        <a:pt x="550" y="69"/>
                      </a:lnTo>
                      <a:lnTo>
                        <a:pt x="552" y="71"/>
                      </a:lnTo>
                      <a:lnTo>
                        <a:pt x="550" y="81"/>
                      </a:lnTo>
                      <a:lnTo>
                        <a:pt x="545" y="92"/>
                      </a:lnTo>
                      <a:lnTo>
                        <a:pt x="539" y="94"/>
                      </a:lnTo>
                      <a:lnTo>
                        <a:pt x="535" y="103"/>
                      </a:lnTo>
                      <a:lnTo>
                        <a:pt x="532" y="108"/>
                      </a:lnTo>
                      <a:lnTo>
                        <a:pt x="526" y="111"/>
                      </a:lnTo>
                      <a:lnTo>
                        <a:pt x="522" y="121"/>
                      </a:lnTo>
                      <a:lnTo>
                        <a:pt x="522" y="126"/>
                      </a:lnTo>
                      <a:lnTo>
                        <a:pt x="525" y="136"/>
                      </a:lnTo>
                      <a:lnTo>
                        <a:pt x="533" y="133"/>
                      </a:lnTo>
                      <a:lnTo>
                        <a:pt x="533" y="126"/>
                      </a:lnTo>
                      <a:lnTo>
                        <a:pt x="541" y="121"/>
                      </a:lnTo>
                      <a:lnTo>
                        <a:pt x="543" y="116"/>
                      </a:lnTo>
                      <a:lnTo>
                        <a:pt x="547" y="114"/>
                      </a:lnTo>
                      <a:lnTo>
                        <a:pt x="552" y="119"/>
                      </a:lnTo>
                      <a:lnTo>
                        <a:pt x="553" y="119"/>
                      </a:lnTo>
                      <a:lnTo>
                        <a:pt x="555" y="115"/>
                      </a:lnTo>
                      <a:lnTo>
                        <a:pt x="560" y="119"/>
                      </a:lnTo>
                      <a:lnTo>
                        <a:pt x="559" y="122"/>
                      </a:lnTo>
                      <a:lnTo>
                        <a:pt x="562" y="125"/>
                      </a:lnTo>
                      <a:lnTo>
                        <a:pt x="560" y="131"/>
                      </a:lnTo>
                      <a:lnTo>
                        <a:pt x="562" y="138"/>
                      </a:lnTo>
                      <a:lnTo>
                        <a:pt x="561" y="140"/>
                      </a:lnTo>
                      <a:lnTo>
                        <a:pt x="564" y="145"/>
                      </a:lnTo>
                      <a:lnTo>
                        <a:pt x="560" y="156"/>
                      </a:lnTo>
                      <a:lnTo>
                        <a:pt x="566" y="157"/>
                      </a:lnTo>
                      <a:lnTo>
                        <a:pt x="568" y="160"/>
                      </a:lnTo>
                      <a:lnTo>
                        <a:pt x="573" y="157"/>
                      </a:lnTo>
                      <a:lnTo>
                        <a:pt x="573" y="155"/>
                      </a:lnTo>
                      <a:lnTo>
                        <a:pt x="577" y="155"/>
                      </a:lnTo>
                      <a:lnTo>
                        <a:pt x="581" y="146"/>
                      </a:lnTo>
                      <a:lnTo>
                        <a:pt x="588" y="146"/>
                      </a:lnTo>
                      <a:lnTo>
                        <a:pt x="596" y="149"/>
                      </a:lnTo>
                      <a:lnTo>
                        <a:pt x="602" y="148"/>
                      </a:lnTo>
                      <a:lnTo>
                        <a:pt x="607" y="150"/>
                      </a:lnTo>
                      <a:lnTo>
                        <a:pt x="604" y="151"/>
                      </a:lnTo>
                      <a:lnTo>
                        <a:pt x="601" y="155"/>
                      </a:lnTo>
                      <a:lnTo>
                        <a:pt x="602" y="157"/>
                      </a:lnTo>
                      <a:lnTo>
                        <a:pt x="600" y="161"/>
                      </a:lnTo>
                      <a:lnTo>
                        <a:pt x="607" y="168"/>
                      </a:lnTo>
                      <a:lnTo>
                        <a:pt x="606" y="176"/>
                      </a:lnTo>
                      <a:lnTo>
                        <a:pt x="612" y="185"/>
                      </a:lnTo>
                      <a:lnTo>
                        <a:pt x="606" y="194"/>
                      </a:lnTo>
                      <a:lnTo>
                        <a:pt x="602" y="194"/>
                      </a:lnTo>
                      <a:lnTo>
                        <a:pt x="600" y="199"/>
                      </a:lnTo>
                      <a:lnTo>
                        <a:pt x="596" y="197"/>
                      </a:lnTo>
                      <a:lnTo>
                        <a:pt x="596" y="209"/>
                      </a:lnTo>
                      <a:lnTo>
                        <a:pt x="601" y="220"/>
                      </a:lnTo>
                      <a:lnTo>
                        <a:pt x="596" y="225"/>
                      </a:lnTo>
                      <a:lnTo>
                        <a:pt x="595" y="224"/>
                      </a:lnTo>
                      <a:lnTo>
                        <a:pt x="595" y="228"/>
                      </a:lnTo>
                      <a:lnTo>
                        <a:pt x="592" y="230"/>
                      </a:lnTo>
                      <a:lnTo>
                        <a:pt x="592" y="236"/>
                      </a:lnTo>
                      <a:lnTo>
                        <a:pt x="583" y="234"/>
                      </a:lnTo>
                      <a:lnTo>
                        <a:pt x="582" y="236"/>
                      </a:lnTo>
                      <a:lnTo>
                        <a:pt x="578" y="235"/>
                      </a:lnTo>
                      <a:lnTo>
                        <a:pt x="579" y="246"/>
                      </a:lnTo>
                      <a:lnTo>
                        <a:pt x="575" y="252"/>
                      </a:lnTo>
                      <a:lnTo>
                        <a:pt x="567" y="253"/>
                      </a:lnTo>
                      <a:lnTo>
                        <a:pt x="559" y="269"/>
                      </a:lnTo>
                      <a:lnTo>
                        <a:pt x="559" y="304"/>
                      </a:lnTo>
                      <a:lnTo>
                        <a:pt x="561" y="306"/>
                      </a:lnTo>
                      <a:lnTo>
                        <a:pt x="556" y="315"/>
                      </a:lnTo>
                      <a:lnTo>
                        <a:pt x="556" y="321"/>
                      </a:lnTo>
                      <a:lnTo>
                        <a:pt x="550" y="329"/>
                      </a:lnTo>
                      <a:lnTo>
                        <a:pt x="542" y="336"/>
                      </a:lnTo>
                      <a:lnTo>
                        <a:pt x="531" y="337"/>
                      </a:lnTo>
                      <a:lnTo>
                        <a:pt x="533" y="339"/>
                      </a:lnTo>
                      <a:lnTo>
                        <a:pt x="531" y="343"/>
                      </a:lnTo>
                      <a:lnTo>
                        <a:pt x="525" y="345"/>
                      </a:lnTo>
                      <a:lnTo>
                        <a:pt x="524" y="345"/>
                      </a:lnTo>
                      <a:lnTo>
                        <a:pt x="522" y="348"/>
                      </a:lnTo>
                      <a:lnTo>
                        <a:pt x="519" y="348"/>
                      </a:lnTo>
                      <a:lnTo>
                        <a:pt x="518" y="350"/>
                      </a:lnTo>
                      <a:lnTo>
                        <a:pt x="512" y="350"/>
                      </a:lnTo>
                      <a:lnTo>
                        <a:pt x="510" y="353"/>
                      </a:lnTo>
                      <a:lnTo>
                        <a:pt x="508" y="350"/>
                      </a:lnTo>
                      <a:lnTo>
                        <a:pt x="504" y="362"/>
                      </a:lnTo>
                      <a:lnTo>
                        <a:pt x="501" y="361"/>
                      </a:lnTo>
                      <a:lnTo>
                        <a:pt x="503" y="366"/>
                      </a:lnTo>
                      <a:lnTo>
                        <a:pt x="503" y="369"/>
                      </a:lnTo>
                      <a:lnTo>
                        <a:pt x="507" y="372"/>
                      </a:lnTo>
                      <a:lnTo>
                        <a:pt x="509" y="378"/>
                      </a:lnTo>
                      <a:lnTo>
                        <a:pt x="504" y="377"/>
                      </a:lnTo>
                      <a:lnTo>
                        <a:pt x="497" y="384"/>
                      </a:lnTo>
                      <a:lnTo>
                        <a:pt x="499" y="388"/>
                      </a:lnTo>
                      <a:lnTo>
                        <a:pt x="497" y="390"/>
                      </a:lnTo>
                      <a:lnTo>
                        <a:pt x="492" y="386"/>
                      </a:lnTo>
                      <a:lnTo>
                        <a:pt x="490" y="388"/>
                      </a:lnTo>
                      <a:lnTo>
                        <a:pt x="487" y="391"/>
                      </a:lnTo>
                      <a:lnTo>
                        <a:pt x="479" y="385"/>
                      </a:lnTo>
                      <a:lnTo>
                        <a:pt x="476" y="389"/>
                      </a:lnTo>
                      <a:lnTo>
                        <a:pt x="473" y="386"/>
                      </a:lnTo>
                      <a:lnTo>
                        <a:pt x="472" y="390"/>
                      </a:lnTo>
                      <a:lnTo>
                        <a:pt x="475" y="394"/>
                      </a:lnTo>
                      <a:lnTo>
                        <a:pt x="474" y="407"/>
                      </a:lnTo>
                      <a:lnTo>
                        <a:pt x="476" y="409"/>
                      </a:lnTo>
                      <a:lnTo>
                        <a:pt x="475" y="414"/>
                      </a:lnTo>
                      <a:lnTo>
                        <a:pt x="469" y="413"/>
                      </a:lnTo>
                      <a:lnTo>
                        <a:pt x="465" y="416"/>
                      </a:lnTo>
                      <a:lnTo>
                        <a:pt x="456" y="413"/>
                      </a:lnTo>
                      <a:lnTo>
                        <a:pt x="450" y="416"/>
                      </a:lnTo>
                      <a:lnTo>
                        <a:pt x="445" y="416"/>
                      </a:lnTo>
                      <a:lnTo>
                        <a:pt x="440" y="423"/>
                      </a:lnTo>
                      <a:lnTo>
                        <a:pt x="440" y="425"/>
                      </a:lnTo>
                      <a:lnTo>
                        <a:pt x="438" y="435"/>
                      </a:lnTo>
                      <a:lnTo>
                        <a:pt x="429" y="436"/>
                      </a:lnTo>
                      <a:lnTo>
                        <a:pt x="427" y="434"/>
                      </a:lnTo>
                      <a:lnTo>
                        <a:pt x="424" y="437"/>
                      </a:lnTo>
                      <a:lnTo>
                        <a:pt x="424" y="441"/>
                      </a:lnTo>
                      <a:lnTo>
                        <a:pt x="423" y="442"/>
                      </a:lnTo>
                      <a:lnTo>
                        <a:pt x="425" y="447"/>
                      </a:lnTo>
                      <a:lnTo>
                        <a:pt x="425" y="451"/>
                      </a:lnTo>
                      <a:lnTo>
                        <a:pt x="423" y="453"/>
                      </a:lnTo>
                      <a:lnTo>
                        <a:pt x="417" y="448"/>
                      </a:lnTo>
                      <a:lnTo>
                        <a:pt x="417" y="447"/>
                      </a:lnTo>
                      <a:lnTo>
                        <a:pt x="419" y="439"/>
                      </a:lnTo>
                      <a:lnTo>
                        <a:pt x="415" y="442"/>
                      </a:lnTo>
                      <a:lnTo>
                        <a:pt x="415" y="443"/>
                      </a:lnTo>
                      <a:lnTo>
                        <a:pt x="412" y="442"/>
                      </a:lnTo>
                      <a:lnTo>
                        <a:pt x="413" y="442"/>
                      </a:lnTo>
                      <a:lnTo>
                        <a:pt x="412" y="440"/>
                      </a:lnTo>
                      <a:lnTo>
                        <a:pt x="413" y="436"/>
                      </a:lnTo>
                      <a:lnTo>
                        <a:pt x="411" y="439"/>
                      </a:lnTo>
                      <a:lnTo>
                        <a:pt x="410" y="433"/>
                      </a:lnTo>
                      <a:lnTo>
                        <a:pt x="408" y="431"/>
                      </a:lnTo>
                      <a:lnTo>
                        <a:pt x="411" y="428"/>
                      </a:lnTo>
                      <a:lnTo>
                        <a:pt x="408" y="426"/>
                      </a:lnTo>
                      <a:lnTo>
                        <a:pt x="404" y="431"/>
                      </a:lnTo>
                      <a:lnTo>
                        <a:pt x="405" y="433"/>
                      </a:lnTo>
                      <a:lnTo>
                        <a:pt x="405" y="435"/>
                      </a:lnTo>
                      <a:lnTo>
                        <a:pt x="401" y="435"/>
                      </a:lnTo>
                      <a:lnTo>
                        <a:pt x="406" y="436"/>
                      </a:lnTo>
                      <a:lnTo>
                        <a:pt x="411" y="442"/>
                      </a:lnTo>
                      <a:lnTo>
                        <a:pt x="408" y="445"/>
                      </a:lnTo>
                      <a:lnTo>
                        <a:pt x="408" y="447"/>
                      </a:lnTo>
                      <a:lnTo>
                        <a:pt x="406" y="449"/>
                      </a:lnTo>
                      <a:lnTo>
                        <a:pt x="402" y="452"/>
                      </a:lnTo>
                      <a:lnTo>
                        <a:pt x="401" y="451"/>
                      </a:lnTo>
                      <a:lnTo>
                        <a:pt x="400" y="453"/>
                      </a:lnTo>
                      <a:lnTo>
                        <a:pt x="398" y="454"/>
                      </a:lnTo>
                      <a:lnTo>
                        <a:pt x="394" y="453"/>
                      </a:lnTo>
                      <a:lnTo>
                        <a:pt x="393" y="454"/>
                      </a:lnTo>
                      <a:lnTo>
                        <a:pt x="389" y="453"/>
                      </a:lnTo>
                      <a:lnTo>
                        <a:pt x="387" y="456"/>
                      </a:lnTo>
                      <a:lnTo>
                        <a:pt x="382" y="456"/>
                      </a:lnTo>
                      <a:lnTo>
                        <a:pt x="381" y="453"/>
                      </a:lnTo>
                      <a:lnTo>
                        <a:pt x="382" y="456"/>
                      </a:lnTo>
                      <a:lnTo>
                        <a:pt x="378" y="457"/>
                      </a:lnTo>
                      <a:lnTo>
                        <a:pt x="375" y="458"/>
                      </a:lnTo>
                      <a:lnTo>
                        <a:pt x="367" y="456"/>
                      </a:lnTo>
                      <a:lnTo>
                        <a:pt x="366" y="456"/>
                      </a:lnTo>
                      <a:lnTo>
                        <a:pt x="366" y="454"/>
                      </a:lnTo>
                      <a:lnTo>
                        <a:pt x="368" y="451"/>
                      </a:lnTo>
                      <a:lnTo>
                        <a:pt x="372" y="451"/>
                      </a:lnTo>
                      <a:lnTo>
                        <a:pt x="376" y="448"/>
                      </a:lnTo>
                      <a:lnTo>
                        <a:pt x="376" y="447"/>
                      </a:lnTo>
                      <a:lnTo>
                        <a:pt x="375" y="441"/>
                      </a:lnTo>
                      <a:lnTo>
                        <a:pt x="373" y="442"/>
                      </a:lnTo>
                      <a:lnTo>
                        <a:pt x="372" y="442"/>
                      </a:lnTo>
                      <a:lnTo>
                        <a:pt x="371" y="441"/>
                      </a:lnTo>
                      <a:lnTo>
                        <a:pt x="370" y="441"/>
                      </a:lnTo>
                      <a:lnTo>
                        <a:pt x="368" y="441"/>
                      </a:lnTo>
                      <a:lnTo>
                        <a:pt x="368" y="436"/>
                      </a:lnTo>
                      <a:lnTo>
                        <a:pt x="367" y="437"/>
                      </a:lnTo>
                      <a:lnTo>
                        <a:pt x="361" y="440"/>
                      </a:lnTo>
                      <a:lnTo>
                        <a:pt x="359" y="440"/>
                      </a:lnTo>
                      <a:lnTo>
                        <a:pt x="356" y="440"/>
                      </a:lnTo>
                      <a:lnTo>
                        <a:pt x="354" y="439"/>
                      </a:lnTo>
                      <a:lnTo>
                        <a:pt x="354" y="434"/>
                      </a:lnTo>
                      <a:lnTo>
                        <a:pt x="351" y="434"/>
                      </a:lnTo>
                      <a:lnTo>
                        <a:pt x="350" y="433"/>
                      </a:lnTo>
                      <a:lnTo>
                        <a:pt x="350" y="431"/>
                      </a:lnTo>
                      <a:lnTo>
                        <a:pt x="351" y="430"/>
                      </a:lnTo>
                      <a:lnTo>
                        <a:pt x="350" y="428"/>
                      </a:lnTo>
                      <a:lnTo>
                        <a:pt x="351" y="426"/>
                      </a:lnTo>
                      <a:lnTo>
                        <a:pt x="354" y="428"/>
                      </a:lnTo>
                      <a:lnTo>
                        <a:pt x="354" y="426"/>
                      </a:lnTo>
                      <a:lnTo>
                        <a:pt x="354" y="425"/>
                      </a:lnTo>
                      <a:lnTo>
                        <a:pt x="353" y="424"/>
                      </a:lnTo>
                      <a:lnTo>
                        <a:pt x="353" y="426"/>
                      </a:lnTo>
                      <a:lnTo>
                        <a:pt x="351" y="426"/>
                      </a:lnTo>
                      <a:lnTo>
                        <a:pt x="351" y="423"/>
                      </a:lnTo>
                      <a:lnTo>
                        <a:pt x="349" y="422"/>
                      </a:lnTo>
                      <a:lnTo>
                        <a:pt x="348" y="420"/>
                      </a:lnTo>
                      <a:lnTo>
                        <a:pt x="347" y="423"/>
                      </a:lnTo>
                      <a:lnTo>
                        <a:pt x="348" y="423"/>
                      </a:lnTo>
                      <a:lnTo>
                        <a:pt x="349" y="424"/>
                      </a:lnTo>
                      <a:lnTo>
                        <a:pt x="350" y="424"/>
                      </a:lnTo>
                      <a:lnTo>
                        <a:pt x="350" y="426"/>
                      </a:lnTo>
                      <a:lnTo>
                        <a:pt x="348" y="429"/>
                      </a:lnTo>
                      <a:lnTo>
                        <a:pt x="348" y="430"/>
                      </a:lnTo>
                      <a:lnTo>
                        <a:pt x="347" y="429"/>
                      </a:lnTo>
                      <a:lnTo>
                        <a:pt x="347" y="428"/>
                      </a:lnTo>
                      <a:lnTo>
                        <a:pt x="345" y="428"/>
                      </a:lnTo>
                      <a:lnTo>
                        <a:pt x="344" y="428"/>
                      </a:lnTo>
                      <a:lnTo>
                        <a:pt x="344" y="429"/>
                      </a:lnTo>
                      <a:lnTo>
                        <a:pt x="347" y="429"/>
                      </a:lnTo>
                      <a:lnTo>
                        <a:pt x="345" y="430"/>
                      </a:lnTo>
                      <a:lnTo>
                        <a:pt x="347" y="430"/>
                      </a:lnTo>
                      <a:lnTo>
                        <a:pt x="349" y="433"/>
                      </a:lnTo>
                      <a:lnTo>
                        <a:pt x="349" y="434"/>
                      </a:lnTo>
                      <a:lnTo>
                        <a:pt x="348" y="436"/>
                      </a:lnTo>
                      <a:lnTo>
                        <a:pt x="349" y="435"/>
                      </a:lnTo>
                      <a:lnTo>
                        <a:pt x="350" y="437"/>
                      </a:lnTo>
                      <a:lnTo>
                        <a:pt x="348" y="439"/>
                      </a:lnTo>
                      <a:lnTo>
                        <a:pt x="347" y="436"/>
                      </a:lnTo>
                      <a:lnTo>
                        <a:pt x="344" y="436"/>
                      </a:lnTo>
                      <a:lnTo>
                        <a:pt x="342" y="439"/>
                      </a:lnTo>
                      <a:lnTo>
                        <a:pt x="341" y="440"/>
                      </a:lnTo>
                      <a:lnTo>
                        <a:pt x="339" y="437"/>
                      </a:lnTo>
                      <a:lnTo>
                        <a:pt x="341" y="437"/>
                      </a:lnTo>
                      <a:lnTo>
                        <a:pt x="338" y="435"/>
                      </a:lnTo>
                      <a:lnTo>
                        <a:pt x="339" y="435"/>
                      </a:lnTo>
                      <a:lnTo>
                        <a:pt x="341" y="434"/>
                      </a:lnTo>
                      <a:lnTo>
                        <a:pt x="342" y="435"/>
                      </a:lnTo>
                      <a:lnTo>
                        <a:pt x="342" y="433"/>
                      </a:lnTo>
                      <a:lnTo>
                        <a:pt x="341" y="434"/>
                      </a:lnTo>
                      <a:lnTo>
                        <a:pt x="339" y="434"/>
                      </a:lnTo>
                      <a:lnTo>
                        <a:pt x="338" y="433"/>
                      </a:lnTo>
                      <a:lnTo>
                        <a:pt x="339" y="426"/>
                      </a:lnTo>
                      <a:lnTo>
                        <a:pt x="338" y="428"/>
                      </a:lnTo>
                      <a:lnTo>
                        <a:pt x="338" y="429"/>
                      </a:lnTo>
                      <a:lnTo>
                        <a:pt x="336" y="429"/>
                      </a:lnTo>
                      <a:lnTo>
                        <a:pt x="335" y="429"/>
                      </a:lnTo>
                      <a:lnTo>
                        <a:pt x="333" y="428"/>
                      </a:lnTo>
                      <a:lnTo>
                        <a:pt x="335" y="428"/>
                      </a:lnTo>
                      <a:lnTo>
                        <a:pt x="332" y="428"/>
                      </a:lnTo>
                      <a:lnTo>
                        <a:pt x="333" y="425"/>
                      </a:lnTo>
                      <a:lnTo>
                        <a:pt x="336" y="422"/>
                      </a:lnTo>
                      <a:lnTo>
                        <a:pt x="336" y="420"/>
                      </a:lnTo>
                      <a:lnTo>
                        <a:pt x="333" y="423"/>
                      </a:lnTo>
                      <a:lnTo>
                        <a:pt x="332" y="425"/>
                      </a:lnTo>
                      <a:lnTo>
                        <a:pt x="332" y="424"/>
                      </a:lnTo>
                      <a:lnTo>
                        <a:pt x="332" y="426"/>
                      </a:lnTo>
                      <a:lnTo>
                        <a:pt x="330" y="429"/>
                      </a:lnTo>
                      <a:lnTo>
                        <a:pt x="328" y="429"/>
                      </a:lnTo>
                      <a:lnTo>
                        <a:pt x="328" y="428"/>
                      </a:lnTo>
                      <a:lnTo>
                        <a:pt x="327" y="426"/>
                      </a:lnTo>
                      <a:lnTo>
                        <a:pt x="326" y="423"/>
                      </a:lnTo>
                      <a:lnTo>
                        <a:pt x="326" y="422"/>
                      </a:lnTo>
                      <a:lnTo>
                        <a:pt x="327" y="422"/>
                      </a:lnTo>
                      <a:lnTo>
                        <a:pt x="328" y="419"/>
                      </a:lnTo>
                      <a:lnTo>
                        <a:pt x="330" y="418"/>
                      </a:lnTo>
                      <a:lnTo>
                        <a:pt x="330" y="416"/>
                      </a:lnTo>
                      <a:lnTo>
                        <a:pt x="331" y="414"/>
                      </a:lnTo>
                      <a:lnTo>
                        <a:pt x="328" y="416"/>
                      </a:lnTo>
                      <a:lnTo>
                        <a:pt x="328" y="417"/>
                      </a:lnTo>
                      <a:lnTo>
                        <a:pt x="326" y="414"/>
                      </a:lnTo>
                      <a:lnTo>
                        <a:pt x="325" y="414"/>
                      </a:lnTo>
                      <a:lnTo>
                        <a:pt x="324" y="412"/>
                      </a:lnTo>
                      <a:lnTo>
                        <a:pt x="322" y="414"/>
                      </a:lnTo>
                      <a:lnTo>
                        <a:pt x="322" y="416"/>
                      </a:lnTo>
                      <a:lnTo>
                        <a:pt x="320" y="416"/>
                      </a:lnTo>
                      <a:lnTo>
                        <a:pt x="320" y="417"/>
                      </a:lnTo>
                      <a:lnTo>
                        <a:pt x="318" y="417"/>
                      </a:lnTo>
                      <a:lnTo>
                        <a:pt x="318" y="416"/>
                      </a:lnTo>
                      <a:lnTo>
                        <a:pt x="319" y="414"/>
                      </a:lnTo>
                      <a:lnTo>
                        <a:pt x="318" y="412"/>
                      </a:lnTo>
                      <a:lnTo>
                        <a:pt x="319" y="409"/>
                      </a:lnTo>
                      <a:lnTo>
                        <a:pt x="318" y="411"/>
                      </a:lnTo>
                      <a:lnTo>
                        <a:pt x="318" y="413"/>
                      </a:lnTo>
                      <a:lnTo>
                        <a:pt x="318" y="416"/>
                      </a:lnTo>
                      <a:lnTo>
                        <a:pt x="318" y="417"/>
                      </a:lnTo>
                      <a:lnTo>
                        <a:pt x="321" y="420"/>
                      </a:lnTo>
                      <a:lnTo>
                        <a:pt x="321" y="423"/>
                      </a:lnTo>
                      <a:lnTo>
                        <a:pt x="325" y="426"/>
                      </a:lnTo>
                      <a:lnTo>
                        <a:pt x="326" y="428"/>
                      </a:lnTo>
                      <a:lnTo>
                        <a:pt x="324" y="428"/>
                      </a:lnTo>
                      <a:lnTo>
                        <a:pt x="322" y="429"/>
                      </a:lnTo>
                      <a:lnTo>
                        <a:pt x="321" y="428"/>
                      </a:lnTo>
                      <a:lnTo>
                        <a:pt x="321" y="425"/>
                      </a:lnTo>
                      <a:lnTo>
                        <a:pt x="320" y="428"/>
                      </a:lnTo>
                      <a:lnTo>
                        <a:pt x="321" y="429"/>
                      </a:lnTo>
                      <a:lnTo>
                        <a:pt x="320" y="430"/>
                      </a:lnTo>
                      <a:lnTo>
                        <a:pt x="320" y="431"/>
                      </a:lnTo>
                      <a:lnTo>
                        <a:pt x="321" y="430"/>
                      </a:lnTo>
                      <a:lnTo>
                        <a:pt x="321" y="433"/>
                      </a:lnTo>
                      <a:lnTo>
                        <a:pt x="322" y="431"/>
                      </a:lnTo>
                      <a:lnTo>
                        <a:pt x="321" y="430"/>
                      </a:lnTo>
                      <a:lnTo>
                        <a:pt x="324" y="429"/>
                      </a:lnTo>
                      <a:lnTo>
                        <a:pt x="325" y="429"/>
                      </a:lnTo>
                      <a:lnTo>
                        <a:pt x="322" y="431"/>
                      </a:lnTo>
                      <a:lnTo>
                        <a:pt x="324" y="433"/>
                      </a:lnTo>
                      <a:lnTo>
                        <a:pt x="326" y="431"/>
                      </a:lnTo>
                      <a:lnTo>
                        <a:pt x="326" y="434"/>
                      </a:lnTo>
                      <a:lnTo>
                        <a:pt x="325" y="434"/>
                      </a:lnTo>
                      <a:lnTo>
                        <a:pt x="324" y="436"/>
                      </a:lnTo>
                      <a:lnTo>
                        <a:pt x="322" y="436"/>
                      </a:lnTo>
                      <a:lnTo>
                        <a:pt x="324" y="439"/>
                      </a:lnTo>
                      <a:lnTo>
                        <a:pt x="322" y="440"/>
                      </a:lnTo>
                      <a:lnTo>
                        <a:pt x="320" y="441"/>
                      </a:lnTo>
                      <a:lnTo>
                        <a:pt x="319" y="441"/>
                      </a:lnTo>
                      <a:lnTo>
                        <a:pt x="320" y="439"/>
                      </a:lnTo>
                      <a:lnTo>
                        <a:pt x="319" y="441"/>
                      </a:lnTo>
                      <a:lnTo>
                        <a:pt x="319" y="442"/>
                      </a:lnTo>
                      <a:lnTo>
                        <a:pt x="318" y="443"/>
                      </a:lnTo>
                      <a:lnTo>
                        <a:pt x="319" y="443"/>
                      </a:lnTo>
                      <a:lnTo>
                        <a:pt x="315" y="443"/>
                      </a:lnTo>
                      <a:lnTo>
                        <a:pt x="313" y="443"/>
                      </a:lnTo>
                      <a:lnTo>
                        <a:pt x="313" y="442"/>
                      </a:lnTo>
                      <a:lnTo>
                        <a:pt x="311" y="440"/>
                      </a:lnTo>
                      <a:lnTo>
                        <a:pt x="313" y="440"/>
                      </a:lnTo>
                      <a:lnTo>
                        <a:pt x="315" y="441"/>
                      </a:lnTo>
                      <a:lnTo>
                        <a:pt x="314" y="441"/>
                      </a:lnTo>
                      <a:lnTo>
                        <a:pt x="315" y="441"/>
                      </a:lnTo>
                      <a:lnTo>
                        <a:pt x="316" y="440"/>
                      </a:lnTo>
                      <a:lnTo>
                        <a:pt x="315" y="440"/>
                      </a:lnTo>
                      <a:lnTo>
                        <a:pt x="316" y="437"/>
                      </a:lnTo>
                      <a:lnTo>
                        <a:pt x="314" y="439"/>
                      </a:lnTo>
                      <a:lnTo>
                        <a:pt x="314" y="437"/>
                      </a:lnTo>
                      <a:lnTo>
                        <a:pt x="314" y="436"/>
                      </a:lnTo>
                      <a:lnTo>
                        <a:pt x="316" y="435"/>
                      </a:lnTo>
                      <a:lnTo>
                        <a:pt x="318" y="435"/>
                      </a:lnTo>
                      <a:lnTo>
                        <a:pt x="319" y="434"/>
                      </a:lnTo>
                      <a:lnTo>
                        <a:pt x="318" y="434"/>
                      </a:lnTo>
                      <a:lnTo>
                        <a:pt x="314" y="435"/>
                      </a:lnTo>
                      <a:lnTo>
                        <a:pt x="315" y="431"/>
                      </a:lnTo>
                      <a:lnTo>
                        <a:pt x="314" y="431"/>
                      </a:lnTo>
                      <a:lnTo>
                        <a:pt x="313" y="434"/>
                      </a:lnTo>
                      <a:lnTo>
                        <a:pt x="311" y="434"/>
                      </a:lnTo>
                      <a:lnTo>
                        <a:pt x="310" y="431"/>
                      </a:lnTo>
                      <a:lnTo>
                        <a:pt x="308" y="433"/>
                      </a:lnTo>
                      <a:lnTo>
                        <a:pt x="308" y="431"/>
                      </a:lnTo>
                      <a:lnTo>
                        <a:pt x="307" y="430"/>
                      </a:lnTo>
                      <a:lnTo>
                        <a:pt x="309" y="425"/>
                      </a:lnTo>
                      <a:lnTo>
                        <a:pt x="308" y="428"/>
                      </a:lnTo>
                      <a:lnTo>
                        <a:pt x="307" y="431"/>
                      </a:lnTo>
                      <a:lnTo>
                        <a:pt x="305" y="434"/>
                      </a:lnTo>
                      <a:lnTo>
                        <a:pt x="307" y="436"/>
                      </a:lnTo>
                      <a:lnTo>
                        <a:pt x="304" y="440"/>
                      </a:lnTo>
                      <a:lnTo>
                        <a:pt x="305" y="440"/>
                      </a:lnTo>
                      <a:lnTo>
                        <a:pt x="305" y="442"/>
                      </a:lnTo>
                      <a:lnTo>
                        <a:pt x="303" y="443"/>
                      </a:lnTo>
                      <a:lnTo>
                        <a:pt x="304" y="445"/>
                      </a:lnTo>
                      <a:lnTo>
                        <a:pt x="302" y="445"/>
                      </a:lnTo>
                      <a:lnTo>
                        <a:pt x="301" y="447"/>
                      </a:lnTo>
                      <a:lnTo>
                        <a:pt x="298" y="448"/>
                      </a:lnTo>
                      <a:lnTo>
                        <a:pt x="297" y="448"/>
                      </a:lnTo>
                      <a:lnTo>
                        <a:pt x="298" y="446"/>
                      </a:lnTo>
                      <a:lnTo>
                        <a:pt x="301" y="440"/>
                      </a:lnTo>
                      <a:lnTo>
                        <a:pt x="301" y="439"/>
                      </a:lnTo>
                      <a:lnTo>
                        <a:pt x="297" y="437"/>
                      </a:lnTo>
                      <a:lnTo>
                        <a:pt x="297" y="439"/>
                      </a:lnTo>
                      <a:lnTo>
                        <a:pt x="295" y="439"/>
                      </a:lnTo>
                      <a:lnTo>
                        <a:pt x="295" y="441"/>
                      </a:lnTo>
                      <a:lnTo>
                        <a:pt x="292" y="442"/>
                      </a:lnTo>
                      <a:lnTo>
                        <a:pt x="291" y="441"/>
                      </a:lnTo>
                      <a:lnTo>
                        <a:pt x="291" y="445"/>
                      </a:lnTo>
                      <a:lnTo>
                        <a:pt x="290" y="446"/>
                      </a:lnTo>
                      <a:lnTo>
                        <a:pt x="288" y="446"/>
                      </a:lnTo>
                      <a:lnTo>
                        <a:pt x="291" y="445"/>
                      </a:lnTo>
                      <a:lnTo>
                        <a:pt x="290" y="441"/>
                      </a:lnTo>
                      <a:lnTo>
                        <a:pt x="288" y="442"/>
                      </a:lnTo>
                      <a:lnTo>
                        <a:pt x="286" y="442"/>
                      </a:lnTo>
                      <a:lnTo>
                        <a:pt x="286" y="445"/>
                      </a:lnTo>
                      <a:lnTo>
                        <a:pt x="285" y="445"/>
                      </a:lnTo>
                      <a:lnTo>
                        <a:pt x="284" y="443"/>
                      </a:lnTo>
                      <a:lnTo>
                        <a:pt x="280" y="445"/>
                      </a:lnTo>
                      <a:lnTo>
                        <a:pt x="278" y="445"/>
                      </a:lnTo>
                      <a:lnTo>
                        <a:pt x="275" y="445"/>
                      </a:lnTo>
                      <a:lnTo>
                        <a:pt x="275" y="442"/>
                      </a:lnTo>
                      <a:lnTo>
                        <a:pt x="274" y="440"/>
                      </a:lnTo>
                      <a:lnTo>
                        <a:pt x="271" y="440"/>
                      </a:lnTo>
                      <a:lnTo>
                        <a:pt x="270" y="439"/>
                      </a:lnTo>
                      <a:lnTo>
                        <a:pt x="270" y="437"/>
                      </a:lnTo>
                      <a:lnTo>
                        <a:pt x="269" y="434"/>
                      </a:lnTo>
                      <a:lnTo>
                        <a:pt x="265" y="435"/>
                      </a:lnTo>
                      <a:lnTo>
                        <a:pt x="264" y="434"/>
                      </a:lnTo>
                      <a:lnTo>
                        <a:pt x="262" y="434"/>
                      </a:lnTo>
                      <a:lnTo>
                        <a:pt x="262" y="435"/>
                      </a:lnTo>
                      <a:lnTo>
                        <a:pt x="258" y="435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7" y="439"/>
                      </a:lnTo>
                      <a:lnTo>
                        <a:pt x="245" y="437"/>
                      </a:lnTo>
                      <a:lnTo>
                        <a:pt x="244" y="437"/>
                      </a:lnTo>
                      <a:lnTo>
                        <a:pt x="242" y="437"/>
                      </a:lnTo>
                      <a:lnTo>
                        <a:pt x="240" y="437"/>
                      </a:lnTo>
                      <a:lnTo>
                        <a:pt x="239" y="437"/>
                      </a:lnTo>
                      <a:lnTo>
                        <a:pt x="238" y="436"/>
                      </a:lnTo>
                      <a:lnTo>
                        <a:pt x="236" y="433"/>
                      </a:lnTo>
                      <a:lnTo>
                        <a:pt x="235" y="433"/>
                      </a:lnTo>
                      <a:lnTo>
                        <a:pt x="231" y="435"/>
                      </a:lnTo>
                      <a:lnTo>
                        <a:pt x="229" y="439"/>
                      </a:lnTo>
                      <a:lnTo>
                        <a:pt x="227" y="439"/>
                      </a:lnTo>
                      <a:lnTo>
                        <a:pt x="227" y="436"/>
                      </a:lnTo>
                      <a:lnTo>
                        <a:pt x="227" y="433"/>
                      </a:lnTo>
                      <a:lnTo>
                        <a:pt x="224" y="429"/>
                      </a:lnTo>
                      <a:lnTo>
                        <a:pt x="224" y="426"/>
                      </a:lnTo>
                      <a:lnTo>
                        <a:pt x="222" y="425"/>
                      </a:lnTo>
                      <a:lnTo>
                        <a:pt x="219" y="426"/>
                      </a:lnTo>
                      <a:lnTo>
                        <a:pt x="216" y="429"/>
                      </a:lnTo>
                      <a:lnTo>
                        <a:pt x="213" y="428"/>
                      </a:lnTo>
                      <a:lnTo>
                        <a:pt x="213" y="425"/>
                      </a:lnTo>
                      <a:lnTo>
                        <a:pt x="208" y="423"/>
                      </a:lnTo>
                      <a:lnTo>
                        <a:pt x="206" y="420"/>
                      </a:lnTo>
                      <a:lnTo>
                        <a:pt x="204" y="418"/>
                      </a:lnTo>
                      <a:lnTo>
                        <a:pt x="200" y="418"/>
                      </a:lnTo>
                      <a:lnTo>
                        <a:pt x="199" y="417"/>
                      </a:lnTo>
                      <a:lnTo>
                        <a:pt x="199" y="414"/>
                      </a:lnTo>
                      <a:lnTo>
                        <a:pt x="202" y="411"/>
                      </a:lnTo>
                      <a:lnTo>
                        <a:pt x="202" y="408"/>
                      </a:lnTo>
                      <a:lnTo>
                        <a:pt x="199" y="406"/>
                      </a:lnTo>
                      <a:lnTo>
                        <a:pt x="196" y="406"/>
                      </a:lnTo>
                      <a:lnTo>
                        <a:pt x="195" y="408"/>
                      </a:lnTo>
                      <a:lnTo>
                        <a:pt x="191" y="407"/>
                      </a:lnTo>
                      <a:lnTo>
                        <a:pt x="191" y="406"/>
                      </a:lnTo>
                      <a:lnTo>
                        <a:pt x="191" y="403"/>
                      </a:lnTo>
                      <a:lnTo>
                        <a:pt x="187" y="402"/>
                      </a:lnTo>
                      <a:lnTo>
                        <a:pt x="182" y="403"/>
                      </a:lnTo>
                      <a:lnTo>
                        <a:pt x="181" y="401"/>
                      </a:lnTo>
                      <a:lnTo>
                        <a:pt x="181" y="400"/>
                      </a:lnTo>
                      <a:lnTo>
                        <a:pt x="177" y="399"/>
                      </a:lnTo>
                      <a:lnTo>
                        <a:pt x="176" y="400"/>
                      </a:lnTo>
                      <a:lnTo>
                        <a:pt x="175" y="402"/>
                      </a:lnTo>
                      <a:lnTo>
                        <a:pt x="172" y="403"/>
                      </a:lnTo>
                      <a:lnTo>
                        <a:pt x="172" y="401"/>
                      </a:lnTo>
                      <a:lnTo>
                        <a:pt x="173" y="399"/>
                      </a:lnTo>
                      <a:lnTo>
                        <a:pt x="173" y="396"/>
                      </a:lnTo>
                      <a:lnTo>
                        <a:pt x="175" y="391"/>
                      </a:lnTo>
                      <a:lnTo>
                        <a:pt x="173" y="390"/>
                      </a:lnTo>
                      <a:lnTo>
                        <a:pt x="172" y="388"/>
                      </a:lnTo>
                      <a:lnTo>
                        <a:pt x="173" y="385"/>
                      </a:lnTo>
                      <a:lnTo>
                        <a:pt x="172" y="385"/>
                      </a:lnTo>
                      <a:lnTo>
                        <a:pt x="171" y="384"/>
                      </a:lnTo>
                      <a:lnTo>
                        <a:pt x="172" y="379"/>
                      </a:lnTo>
                      <a:lnTo>
                        <a:pt x="172" y="377"/>
                      </a:lnTo>
                      <a:lnTo>
                        <a:pt x="172" y="374"/>
                      </a:lnTo>
                      <a:lnTo>
                        <a:pt x="171" y="374"/>
                      </a:lnTo>
                      <a:lnTo>
                        <a:pt x="171" y="371"/>
                      </a:lnTo>
                      <a:lnTo>
                        <a:pt x="170" y="369"/>
                      </a:lnTo>
                      <a:lnTo>
                        <a:pt x="167" y="369"/>
                      </a:lnTo>
                      <a:lnTo>
                        <a:pt x="162" y="368"/>
                      </a:lnTo>
                      <a:lnTo>
                        <a:pt x="164" y="366"/>
                      </a:lnTo>
                      <a:lnTo>
                        <a:pt x="164" y="365"/>
                      </a:lnTo>
                      <a:lnTo>
                        <a:pt x="162" y="362"/>
                      </a:lnTo>
                      <a:lnTo>
                        <a:pt x="164" y="361"/>
                      </a:lnTo>
                      <a:lnTo>
                        <a:pt x="162" y="359"/>
                      </a:lnTo>
                      <a:lnTo>
                        <a:pt x="164" y="356"/>
                      </a:lnTo>
                      <a:lnTo>
                        <a:pt x="165" y="353"/>
                      </a:lnTo>
                      <a:lnTo>
                        <a:pt x="165" y="350"/>
                      </a:lnTo>
                      <a:lnTo>
                        <a:pt x="170" y="350"/>
                      </a:lnTo>
                      <a:lnTo>
                        <a:pt x="171" y="348"/>
                      </a:lnTo>
                      <a:lnTo>
                        <a:pt x="177" y="346"/>
                      </a:lnTo>
                      <a:lnTo>
                        <a:pt x="177" y="343"/>
                      </a:lnTo>
                      <a:lnTo>
                        <a:pt x="178" y="339"/>
                      </a:lnTo>
                      <a:lnTo>
                        <a:pt x="179" y="339"/>
                      </a:lnTo>
                      <a:lnTo>
                        <a:pt x="179" y="337"/>
                      </a:lnTo>
                      <a:lnTo>
                        <a:pt x="182" y="336"/>
                      </a:lnTo>
                      <a:lnTo>
                        <a:pt x="181" y="336"/>
                      </a:lnTo>
                      <a:lnTo>
                        <a:pt x="181" y="332"/>
                      </a:lnTo>
                      <a:lnTo>
                        <a:pt x="183" y="329"/>
                      </a:lnTo>
                      <a:lnTo>
                        <a:pt x="184" y="326"/>
                      </a:lnTo>
                      <a:lnTo>
                        <a:pt x="181" y="326"/>
                      </a:lnTo>
                      <a:lnTo>
                        <a:pt x="181" y="325"/>
                      </a:lnTo>
                      <a:lnTo>
                        <a:pt x="176" y="321"/>
                      </a:lnTo>
                      <a:lnTo>
                        <a:pt x="176" y="319"/>
                      </a:lnTo>
                      <a:lnTo>
                        <a:pt x="172" y="319"/>
                      </a:lnTo>
                      <a:lnTo>
                        <a:pt x="171" y="321"/>
                      </a:lnTo>
                      <a:lnTo>
                        <a:pt x="170" y="320"/>
                      </a:lnTo>
                      <a:lnTo>
                        <a:pt x="167" y="315"/>
                      </a:lnTo>
                      <a:lnTo>
                        <a:pt x="166" y="315"/>
                      </a:lnTo>
                      <a:lnTo>
                        <a:pt x="164" y="315"/>
                      </a:lnTo>
                      <a:lnTo>
                        <a:pt x="161" y="313"/>
                      </a:lnTo>
                      <a:lnTo>
                        <a:pt x="160" y="314"/>
                      </a:lnTo>
                      <a:lnTo>
                        <a:pt x="159" y="317"/>
                      </a:lnTo>
                      <a:lnTo>
                        <a:pt x="155" y="317"/>
                      </a:lnTo>
                      <a:lnTo>
                        <a:pt x="151" y="319"/>
                      </a:lnTo>
                      <a:lnTo>
                        <a:pt x="151" y="320"/>
                      </a:lnTo>
                      <a:lnTo>
                        <a:pt x="148" y="319"/>
                      </a:lnTo>
                      <a:lnTo>
                        <a:pt x="145" y="321"/>
                      </a:lnTo>
                      <a:lnTo>
                        <a:pt x="143" y="321"/>
                      </a:lnTo>
                      <a:lnTo>
                        <a:pt x="139" y="319"/>
                      </a:lnTo>
                      <a:lnTo>
                        <a:pt x="139" y="315"/>
                      </a:lnTo>
                      <a:lnTo>
                        <a:pt x="137" y="311"/>
                      </a:lnTo>
                      <a:lnTo>
                        <a:pt x="135" y="309"/>
                      </a:lnTo>
                      <a:lnTo>
                        <a:pt x="130" y="308"/>
                      </a:lnTo>
                      <a:lnTo>
                        <a:pt x="127" y="309"/>
                      </a:lnTo>
                      <a:lnTo>
                        <a:pt x="125" y="308"/>
                      </a:lnTo>
                      <a:lnTo>
                        <a:pt x="124" y="308"/>
                      </a:lnTo>
                      <a:lnTo>
                        <a:pt x="119" y="308"/>
                      </a:lnTo>
                      <a:lnTo>
                        <a:pt x="119" y="310"/>
                      </a:lnTo>
                      <a:lnTo>
                        <a:pt x="118" y="313"/>
                      </a:lnTo>
                      <a:lnTo>
                        <a:pt x="114" y="311"/>
                      </a:lnTo>
                      <a:lnTo>
                        <a:pt x="114" y="313"/>
                      </a:lnTo>
                      <a:lnTo>
                        <a:pt x="111" y="311"/>
                      </a:lnTo>
                      <a:lnTo>
                        <a:pt x="109" y="313"/>
                      </a:lnTo>
                      <a:lnTo>
                        <a:pt x="108" y="314"/>
                      </a:lnTo>
                      <a:lnTo>
                        <a:pt x="107" y="313"/>
                      </a:lnTo>
                      <a:lnTo>
                        <a:pt x="104" y="308"/>
                      </a:lnTo>
                      <a:lnTo>
                        <a:pt x="102" y="306"/>
                      </a:lnTo>
                      <a:lnTo>
                        <a:pt x="99" y="303"/>
                      </a:lnTo>
                      <a:lnTo>
                        <a:pt x="97" y="303"/>
                      </a:lnTo>
                      <a:lnTo>
                        <a:pt x="96" y="300"/>
                      </a:lnTo>
                      <a:lnTo>
                        <a:pt x="92" y="300"/>
                      </a:lnTo>
                      <a:lnTo>
                        <a:pt x="88" y="298"/>
                      </a:lnTo>
                      <a:lnTo>
                        <a:pt x="87" y="299"/>
                      </a:lnTo>
                      <a:lnTo>
                        <a:pt x="84" y="298"/>
                      </a:lnTo>
                      <a:lnTo>
                        <a:pt x="84" y="292"/>
                      </a:lnTo>
                      <a:lnTo>
                        <a:pt x="82" y="288"/>
                      </a:lnTo>
                      <a:lnTo>
                        <a:pt x="79" y="286"/>
                      </a:lnTo>
                      <a:lnTo>
                        <a:pt x="85" y="277"/>
                      </a:lnTo>
                      <a:lnTo>
                        <a:pt x="93" y="273"/>
                      </a:lnTo>
                      <a:lnTo>
                        <a:pt x="93" y="269"/>
                      </a:lnTo>
                      <a:lnTo>
                        <a:pt x="108" y="258"/>
                      </a:lnTo>
                      <a:lnTo>
                        <a:pt x="119" y="265"/>
                      </a:lnTo>
                      <a:lnTo>
                        <a:pt x="128" y="258"/>
                      </a:lnTo>
                      <a:lnTo>
                        <a:pt x="135" y="226"/>
                      </a:lnTo>
                      <a:lnTo>
                        <a:pt x="124" y="205"/>
                      </a:lnTo>
                      <a:lnTo>
                        <a:pt x="116" y="203"/>
                      </a:lnTo>
                      <a:lnTo>
                        <a:pt x="113" y="206"/>
                      </a:lnTo>
                      <a:lnTo>
                        <a:pt x="111" y="211"/>
                      </a:lnTo>
                      <a:lnTo>
                        <a:pt x="104" y="212"/>
                      </a:lnTo>
                      <a:lnTo>
                        <a:pt x="103" y="208"/>
                      </a:lnTo>
                      <a:lnTo>
                        <a:pt x="93" y="209"/>
                      </a:lnTo>
                      <a:lnTo>
                        <a:pt x="90" y="201"/>
                      </a:lnTo>
                      <a:lnTo>
                        <a:pt x="82" y="202"/>
                      </a:lnTo>
                      <a:lnTo>
                        <a:pt x="79" y="212"/>
                      </a:lnTo>
                      <a:lnTo>
                        <a:pt x="74" y="211"/>
                      </a:lnTo>
                      <a:lnTo>
                        <a:pt x="65" y="203"/>
                      </a:lnTo>
                      <a:lnTo>
                        <a:pt x="59" y="207"/>
                      </a:lnTo>
                      <a:lnTo>
                        <a:pt x="55" y="199"/>
                      </a:lnTo>
                      <a:lnTo>
                        <a:pt x="58" y="197"/>
                      </a:lnTo>
                      <a:lnTo>
                        <a:pt x="56" y="183"/>
                      </a:lnTo>
                      <a:lnTo>
                        <a:pt x="48" y="178"/>
                      </a:lnTo>
                      <a:lnTo>
                        <a:pt x="48" y="176"/>
                      </a:lnTo>
                      <a:lnTo>
                        <a:pt x="42" y="173"/>
                      </a:lnTo>
                      <a:lnTo>
                        <a:pt x="38" y="176"/>
                      </a:lnTo>
                      <a:lnTo>
                        <a:pt x="22" y="169"/>
                      </a:lnTo>
                      <a:lnTo>
                        <a:pt x="18" y="172"/>
                      </a:lnTo>
                      <a:lnTo>
                        <a:pt x="17" y="182"/>
                      </a:lnTo>
                      <a:lnTo>
                        <a:pt x="10" y="178"/>
                      </a:lnTo>
                      <a:lnTo>
                        <a:pt x="10" y="174"/>
                      </a:lnTo>
                      <a:lnTo>
                        <a:pt x="4" y="167"/>
                      </a:lnTo>
                      <a:lnTo>
                        <a:pt x="0" y="151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0" name="Freeform 234"/>
                <p:cNvSpPr>
                  <a:spLocks noChangeAspect="1"/>
                </p:cNvSpPr>
                <p:nvPr/>
              </p:nvSpPr>
              <p:spPr bwMode="auto">
                <a:xfrm>
                  <a:off x="4698218" y="5189991"/>
                  <a:ext cx="634461" cy="170301"/>
                </a:xfrm>
                <a:custGeom>
                  <a:avLst/>
                  <a:gdLst>
                    <a:gd name="T0" fmla="*/ 8579 w 371"/>
                    <a:gd name="T1" fmla="*/ 149479 h 100"/>
                    <a:gd name="T2" fmla="*/ 22306 w 371"/>
                    <a:gd name="T3" fmla="*/ 159670 h 100"/>
                    <a:gd name="T4" fmla="*/ 30886 w 371"/>
                    <a:gd name="T5" fmla="*/ 166465 h 100"/>
                    <a:gd name="T6" fmla="*/ 60055 w 371"/>
                    <a:gd name="T7" fmla="*/ 146081 h 100"/>
                    <a:gd name="T8" fmla="*/ 77214 w 371"/>
                    <a:gd name="T9" fmla="*/ 130794 h 100"/>
                    <a:gd name="T10" fmla="*/ 109816 w 371"/>
                    <a:gd name="T11" fmla="*/ 113808 h 100"/>
                    <a:gd name="T12" fmla="*/ 121827 w 371"/>
                    <a:gd name="T13" fmla="*/ 120602 h 100"/>
                    <a:gd name="T14" fmla="*/ 140701 w 371"/>
                    <a:gd name="T15" fmla="*/ 142684 h 100"/>
                    <a:gd name="T16" fmla="*/ 157860 w 371"/>
                    <a:gd name="T17" fmla="*/ 147780 h 100"/>
                    <a:gd name="T18" fmla="*/ 180166 w 371"/>
                    <a:gd name="T19" fmla="*/ 159670 h 100"/>
                    <a:gd name="T20" fmla="*/ 207620 w 371"/>
                    <a:gd name="T21" fmla="*/ 169862 h 100"/>
                    <a:gd name="T22" fmla="*/ 217915 w 371"/>
                    <a:gd name="T23" fmla="*/ 161369 h 100"/>
                    <a:gd name="T24" fmla="*/ 235074 w 371"/>
                    <a:gd name="T25" fmla="*/ 147780 h 100"/>
                    <a:gd name="T26" fmla="*/ 233358 w 371"/>
                    <a:gd name="T27" fmla="*/ 122301 h 100"/>
                    <a:gd name="T28" fmla="*/ 293413 w 371"/>
                    <a:gd name="T29" fmla="*/ 101917 h 100"/>
                    <a:gd name="T30" fmla="*/ 314004 w 371"/>
                    <a:gd name="T31" fmla="*/ 91725 h 100"/>
                    <a:gd name="T32" fmla="*/ 336310 w 371"/>
                    <a:gd name="T33" fmla="*/ 79835 h 100"/>
                    <a:gd name="T34" fmla="*/ 353469 w 371"/>
                    <a:gd name="T35" fmla="*/ 71342 h 100"/>
                    <a:gd name="T36" fmla="*/ 350037 w 371"/>
                    <a:gd name="T37" fmla="*/ 61150 h 100"/>
                    <a:gd name="T38" fmla="*/ 353469 w 371"/>
                    <a:gd name="T39" fmla="*/ 40767 h 100"/>
                    <a:gd name="T40" fmla="*/ 362048 w 371"/>
                    <a:gd name="T41" fmla="*/ 30575 h 100"/>
                    <a:gd name="T42" fmla="*/ 382639 w 371"/>
                    <a:gd name="T43" fmla="*/ 23781 h 100"/>
                    <a:gd name="T44" fmla="*/ 394650 w 371"/>
                    <a:gd name="T45" fmla="*/ 39068 h 100"/>
                    <a:gd name="T46" fmla="*/ 392934 w 371"/>
                    <a:gd name="T47" fmla="*/ 50959 h 100"/>
                    <a:gd name="T48" fmla="*/ 410092 w 371"/>
                    <a:gd name="T49" fmla="*/ 69643 h 100"/>
                    <a:gd name="T50" fmla="*/ 415240 w 371"/>
                    <a:gd name="T51" fmla="*/ 84931 h 100"/>
                    <a:gd name="T52" fmla="*/ 440978 w 371"/>
                    <a:gd name="T53" fmla="*/ 81534 h 100"/>
                    <a:gd name="T54" fmla="*/ 452989 w 371"/>
                    <a:gd name="T55" fmla="*/ 81534 h 100"/>
                    <a:gd name="T56" fmla="*/ 458137 w 371"/>
                    <a:gd name="T57" fmla="*/ 100219 h 100"/>
                    <a:gd name="T58" fmla="*/ 470148 w 371"/>
                    <a:gd name="T59" fmla="*/ 96821 h 100"/>
                    <a:gd name="T60" fmla="*/ 506181 w 371"/>
                    <a:gd name="T61" fmla="*/ 84931 h 100"/>
                    <a:gd name="T62" fmla="*/ 507897 w 371"/>
                    <a:gd name="T63" fmla="*/ 61150 h 100"/>
                    <a:gd name="T64" fmla="*/ 509613 w 371"/>
                    <a:gd name="T65" fmla="*/ 52657 h 100"/>
                    <a:gd name="T66" fmla="*/ 519908 w 371"/>
                    <a:gd name="T67" fmla="*/ 54356 h 100"/>
                    <a:gd name="T68" fmla="*/ 537067 w 371"/>
                    <a:gd name="T69" fmla="*/ 35671 h 100"/>
                    <a:gd name="T70" fmla="*/ 542214 w 371"/>
                    <a:gd name="T71" fmla="*/ 44164 h 100"/>
                    <a:gd name="T72" fmla="*/ 555941 w 371"/>
                    <a:gd name="T73" fmla="*/ 50959 h 100"/>
                    <a:gd name="T74" fmla="*/ 574816 w 371"/>
                    <a:gd name="T75" fmla="*/ 69643 h 100"/>
                    <a:gd name="T76" fmla="*/ 581679 w 371"/>
                    <a:gd name="T77" fmla="*/ 39068 h 100"/>
                    <a:gd name="T78" fmla="*/ 586827 w 371"/>
                    <a:gd name="T79" fmla="*/ 23781 h 100"/>
                    <a:gd name="T80" fmla="*/ 591974 w 371"/>
                    <a:gd name="T81" fmla="*/ 28877 h 100"/>
                    <a:gd name="T82" fmla="*/ 617712 w 371"/>
                    <a:gd name="T83" fmla="*/ 33972 h 100"/>
                    <a:gd name="T84" fmla="*/ 636587 w 371"/>
                    <a:gd name="T85" fmla="*/ 35671 h 100"/>
                    <a:gd name="T86" fmla="*/ 634871 w 371"/>
                    <a:gd name="T87" fmla="*/ 6794 h 100"/>
                    <a:gd name="T88" fmla="*/ 621144 w 371"/>
                    <a:gd name="T89" fmla="*/ 15288 h 100"/>
                    <a:gd name="T90" fmla="*/ 614281 w 371"/>
                    <a:gd name="T91" fmla="*/ 6794 h 100"/>
                    <a:gd name="T92" fmla="*/ 628008 w 371"/>
                    <a:gd name="T93" fmla="*/ 0 h 10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71"/>
                    <a:gd name="T142" fmla="*/ 0 h 100"/>
                    <a:gd name="T143" fmla="*/ 371 w 371"/>
                    <a:gd name="T144" fmla="*/ 100 h 10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71" h="100">
                      <a:moveTo>
                        <a:pt x="0" y="95"/>
                      </a:moveTo>
                      <a:lnTo>
                        <a:pt x="5" y="88"/>
                      </a:lnTo>
                      <a:lnTo>
                        <a:pt x="8" y="89"/>
                      </a:lnTo>
                      <a:lnTo>
                        <a:pt x="13" y="94"/>
                      </a:lnTo>
                      <a:lnTo>
                        <a:pt x="16" y="95"/>
                      </a:lnTo>
                      <a:lnTo>
                        <a:pt x="18" y="98"/>
                      </a:lnTo>
                      <a:lnTo>
                        <a:pt x="27" y="95"/>
                      </a:lnTo>
                      <a:lnTo>
                        <a:pt x="35" y="86"/>
                      </a:lnTo>
                      <a:lnTo>
                        <a:pt x="44" y="83"/>
                      </a:lnTo>
                      <a:lnTo>
                        <a:pt x="45" y="77"/>
                      </a:lnTo>
                      <a:lnTo>
                        <a:pt x="59" y="65"/>
                      </a:lnTo>
                      <a:lnTo>
                        <a:pt x="64" y="67"/>
                      </a:lnTo>
                      <a:lnTo>
                        <a:pt x="64" y="71"/>
                      </a:lnTo>
                      <a:lnTo>
                        <a:pt x="71" y="71"/>
                      </a:lnTo>
                      <a:lnTo>
                        <a:pt x="78" y="73"/>
                      </a:lnTo>
                      <a:lnTo>
                        <a:pt x="82" y="84"/>
                      </a:lnTo>
                      <a:lnTo>
                        <a:pt x="90" y="84"/>
                      </a:lnTo>
                      <a:lnTo>
                        <a:pt x="92" y="87"/>
                      </a:lnTo>
                      <a:lnTo>
                        <a:pt x="97" y="87"/>
                      </a:lnTo>
                      <a:lnTo>
                        <a:pt x="105" y="94"/>
                      </a:lnTo>
                      <a:lnTo>
                        <a:pt x="118" y="93"/>
                      </a:lnTo>
                      <a:lnTo>
                        <a:pt x="121" y="100"/>
                      </a:lnTo>
                      <a:lnTo>
                        <a:pt x="125" y="100"/>
                      </a:lnTo>
                      <a:lnTo>
                        <a:pt x="127" y="95"/>
                      </a:lnTo>
                      <a:lnTo>
                        <a:pt x="133" y="93"/>
                      </a:lnTo>
                      <a:lnTo>
                        <a:pt x="137" y="87"/>
                      </a:lnTo>
                      <a:lnTo>
                        <a:pt x="138" y="78"/>
                      </a:lnTo>
                      <a:lnTo>
                        <a:pt x="136" y="72"/>
                      </a:lnTo>
                      <a:lnTo>
                        <a:pt x="155" y="69"/>
                      </a:lnTo>
                      <a:lnTo>
                        <a:pt x="171" y="60"/>
                      </a:lnTo>
                      <a:lnTo>
                        <a:pt x="175" y="54"/>
                      </a:lnTo>
                      <a:lnTo>
                        <a:pt x="183" y="54"/>
                      </a:lnTo>
                      <a:lnTo>
                        <a:pt x="195" y="52"/>
                      </a:lnTo>
                      <a:lnTo>
                        <a:pt x="196" y="47"/>
                      </a:lnTo>
                      <a:lnTo>
                        <a:pt x="202" y="48"/>
                      </a:lnTo>
                      <a:lnTo>
                        <a:pt x="206" y="42"/>
                      </a:lnTo>
                      <a:lnTo>
                        <a:pt x="206" y="37"/>
                      </a:lnTo>
                      <a:lnTo>
                        <a:pt x="204" y="36"/>
                      </a:lnTo>
                      <a:lnTo>
                        <a:pt x="202" y="30"/>
                      </a:lnTo>
                      <a:lnTo>
                        <a:pt x="206" y="24"/>
                      </a:lnTo>
                      <a:lnTo>
                        <a:pt x="210" y="23"/>
                      </a:lnTo>
                      <a:lnTo>
                        <a:pt x="211" y="18"/>
                      </a:lnTo>
                      <a:lnTo>
                        <a:pt x="221" y="17"/>
                      </a:lnTo>
                      <a:lnTo>
                        <a:pt x="223" y="14"/>
                      </a:lnTo>
                      <a:lnTo>
                        <a:pt x="224" y="19"/>
                      </a:lnTo>
                      <a:lnTo>
                        <a:pt x="230" y="23"/>
                      </a:lnTo>
                      <a:lnTo>
                        <a:pt x="231" y="27"/>
                      </a:lnTo>
                      <a:lnTo>
                        <a:pt x="229" y="30"/>
                      </a:lnTo>
                      <a:lnTo>
                        <a:pt x="239" y="33"/>
                      </a:lnTo>
                      <a:lnTo>
                        <a:pt x="239" y="41"/>
                      </a:lnTo>
                      <a:lnTo>
                        <a:pt x="242" y="43"/>
                      </a:lnTo>
                      <a:lnTo>
                        <a:pt x="242" y="50"/>
                      </a:lnTo>
                      <a:lnTo>
                        <a:pt x="257" y="41"/>
                      </a:lnTo>
                      <a:lnTo>
                        <a:pt x="257" y="48"/>
                      </a:lnTo>
                      <a:lnTo>
                        <a:pt x="261" y="52"/>
                      </a:lnTo>
                      <a:lnTo>
                        <a:pt x="264" y="48"/>
                      </a:lnTo>
                      <a:lnTo>
                        <a:pt x="268" y="55"/>
                      </a:lnTo>
                      <a:lnTo>
                        <a:pt x="267" y="59"/>
                      </a:lnTo>
                      <a:lnTo>
                        <a:pt x="273" y="60"/>
                      </a:lnTo>
                      <a:lnTo>
                        <a:pt x="274" y="57"/>
                      </a:lnTo>
                      <a:lnTo>
                        <a:pt x="287" y="52"/>
                      </a:lnTo>
                      <a:lnTo>
                        <a:pt x="295" y="50"/>
                      </a:lnTo>
                      <a:lnTo>
                        <a:pt x="297" y="42"/>
                      </a:lnTo>
                      <a:lnTo>
                        <a:pt x="296" y="36"/>
                      </a:lnTo>
                      <a:lnTo>
                        <a:pt x="299" y="33"/>
                      </a:lnTo>
                      <a:lnTo>
                        <a:pt x="297" y="31"/>
                      </a:lnTo>
                      <a:lnTo>
                        <a:pt x="299" y="29"/>
                      </a:lnTo>
                      <a:lnTo>
                        <a:pt x="303" y="32"/>
                      </a:lnTo>
                      <a:lnTo>
                        <a:pt x="309" y="23"/>
                      </a:lnTo>
                      <a:lnTo>
                        <a:pt x="313" y="21"/>
                      </a:lnTo>
                      <a:lnTo>
                        <a:pt x="315" y="26"/>
                      </a:lnTo>
                      <a:lnTo>
                        <a:pt x="316" y="26"/>
                      </a:lnTo>
                      <a:lnTo>
                        <a:pt x="318" y="30"/>
                      </a:lnTo>
                      <a:lnTo>
                        <a:pt x="324" y="30"/>
                      </a:lnTo>
                      <a:lnTo>
                        <a:pt x="332" y="41"/>
                      </a:lnTo>
                      <a:lnTo>
                        <a:pt x="335" y="41"/>
                      </a:lnTo>
                      <a:lnTo>
                        <a:pt x="332" y="27"/>
                      </a:lnTo>
                      <a:lnTo>
                        <a:pt x="339" y="23"/>
                      </a:lnTo>
                      <a:lnTo>
                        <a:pt x="337" y="19"/>
                      </a:lnTo>
                      <a:lnTo>
                        <a:pt x="342" y="14"/>
                      </a:lnTo>
                      <a:lnTo>
                        <a:pt x="348" y="15"/>
                      </a:lnTo>
                      <a:lnTo>
                        <a:pt x="345" y="17"/>
                      </a:lnTo>
                      <a:lnTo>
                        <a:pt x="349" y="23"/>
                      </a:lnTo>
                      <a:lnTo>
                        <a:pt x="360" y="20"/>
                      </a:lnTo>
                      <a:lnTo>
                        <a:pt x="366" y="24"/>
                      </a:lnTo>
                      <a:lnTo>
                        <a:pt x="371" y="21"/>
                      </a:lnTo>
                      <a:lnTo>
                        <a:pt x="367" y="14"/>
                      </a:lnTo>
                      <a:lnTo>
                        <a:pt x="370" y="4"/>
                      </a:lnTo>
                      <a:lnTo>
                        <a:pt x="365" y="4"/>
                      </a:lnTo>
                      <a:lnTo>
                        <a:pt x="362" y="9"/>
                      </a:lnTo>
                      <a:lnTo>
                        <a:pt x="356" y="9"/>
                      </a:lnTo>
                      <a:lnTo>
                        <a:pt x="358" y="4"/>
                      </a:lnTo>
                      <a:lnTo>
                        <a:pt x="364" y="4"/>
                      </a:lnTo>
                      <a:lnTo>
                        <a:pt x="366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1" name="Freeform 235"/>
                <p:cNvSpPr>
                  <a:spLocks noChangeAspect="1"/>
                </p:cNvSpPr>
                <p:nvPr/>
              </p:nvSpPr>
              <p:spPr bwMode="auto">
                <a:xfrm>
                  <a:off x="5327811" y="5922284"/>
                  <a:ext cx="8114" cy="13624"/>
                </a:xfrm>
                <a:custGeom>
                  <a:avLst/>
                  <a:gdLst>
                    <a:gd name="T0" fmla="*/ 0 w 5"/>
                    <a:gd name="T1" fmla="*/ 10583 h 6"/>
                    <a:gd name="T2" fmla="*/ 0 w 5"/>
                    <a:gd name="T3" fmla="*/ 8467 h 6"/>
                    <a:gd name="T4" fmla="*/ 0 w 5"/>
                    <a:gd name="T5" fmla="*/ 6350 h 6"/>
                    <a:gd name="T6" fmla="*/ 3810 w 5"/>
                    <a:gd name="T7" fmla="*/ 2117 h 6"/>
                    <a:gd name="T8" fmla="*/ 5715 w 5"/>
                    <a:gd name="T9" fmla="*/ 2117 h 6"/>
                    <a:gd name="T10" fmla="*/ 5715 w 5"/>
                    <a:gd name="T11" fmla="*/ 0 h 6"/>
                    <a:gd name="T12" fmla="*/ 7620 w 5"/>
                    <a:gd name="T13" fmla="*/ 0 h 6"/>
                    <a:gd name="T14" fmla="*/ 9525 w 5"/>
                    <a:gd name="T15" fmla="*/ 2117 h 6"/>
                    <a:gd name="T16" fmla="*/ 9525 w 5"/>
                    <a:gd name="T17" fmla="*/ 6350 h 6"/>
                    <a:gd name="T18" fmla="*/ 9525 w 5"/>
                    <a:gd name="T19" fmla="*/ 8467 h 6"/>
                    <a:gd name="T20" fmla="*/ 9525 w 5"/>
                    <a:gd name="T21" fmla="*/ 10583 h 6"/>
                    <a:gd name="T22" fmla="*/ 7620 w 5"/>
                    <a:gd name="T23" fmla="*/ 10583 h 6"/>
                    <a:gd name="T24" fmla="*/ 5715 w 5"/>
                    <a:gd name="T25" fmla="*/ 10583 h 6"/>
                    <a:gd name="T26" fmla="*/ 3810 w 5"/>
                    <a:gd name="T27" fmla="*/ 10583 h 6"/>
                    <a:gd name="T28" fmla="*/ 3810 w 5"/>
                    <a:gd name="T29" fmla="*/ 12700 h 6"/>
                    <a:gd name="T30" fmla="*/ 0 w 5"/>
                    <a:gd name="T31" fmla="*/ 10583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"/>
                    <a:gd name="T49" fmla="*/ 0 h 6"/>
                    <a:gd name="T50" fmla="*/ 5 w 5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" h="6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2" name="Freeform 236"/>
                <p:cNvSpPr>
                  <a:spLocks noChangeAspect="1"/>
                </p:cNvSpPr>
                <p:nvPr/>
              </p:nvSpPr>
              <p:spPr bwMode="auto">
                <a:xfrm>
                  <a:off x="5223961" y="5828619"/>
                  <a:ext cx="6491" cy="13624"/>
                </a:xfrm>
                <a:custGeom>
                  <a:avLst/>
                  <a:gdLst>
                    <a:gd name="T0" fmla="*/ 0 w 4"/>
                    <a:gd name="T1" fmla="*/ 10886 h 7"/>
                    <a:gd name="T2" fmla="*/ 0 w 4"/>
                    <a:gd name="T3" fmla="*/ 7257 h 7"/>
                    <a:gd name="T4" fmla="*/ 1588 w 4"/>
                    <a:gd name="T5" fmla="*/ 7257 h 7"/>
                    <a:gd name="T6" fmla="*/ 1588 w 4"/>
                    <a:gd name="T7" fmla="*/ 5443 h 7"/>
                    <a:gd name="T8" fmla="*/ 3175 w 4"/>
                    <a:gd name="T9" fmla="*/ 5443 h 7"/>
                    <a:gd name="T10" fmla="*/ 3175 w 4"/>
                    <a:gd name="T11" fmla="*/ 3629 h 7"/>
                    <a:gd name="T12" fmla="*/ 3175 w 4"/>
                    <a:gd name="T13" fmla="*/ 1814 h 7"/>
                    <a:gd name="T14" fmla="*/ 3175 w 4"/>
                    <a:gd name="T15" fmla="*/ 3629 h 7"/>
                    <a:gd name="T16" fmla="*/ 1588 w 4"/>
                    <a:gd name="T17" fmla="*/ 5443 h 7"/>
                    <a:gd name="T18" fmla="*/ 1588 w 4"/>
                    <a:gd name="T19" fmla="*/ 3629 h 7"/>
                    <a:gd name="T20" fmla="*/ 3175 w 4"/>
                    <a:gd name="T21" fmla="*/ 1814 h 7"/>
                    <a:gd name="T22" fmla="*/ 3175 w 4"/>
                    <a:gd name="T23" fmla="*/ 0 h 7"/>
                    <a:gd name="T24" fmla="*/ 4762 w 4"/>
                    <a:gd name="T25" fmla="*/ 0 h 7"/>
                    <a:gd name="T26" fmla="*/ 4762 w 4"/>
                    <a:gd name="T27" fmla="*/ 1814 h 7"/>
                    <a:gd name="T28" fmla="*/ 6350 w 4"/>
                    <a:gd name="T29" fmla="*/ 1814 h 7"/>
                    <a:gd name="T30" fmla="*/ 6350 w 4"/>
                    <a:gd name="T31" fmla="*/ 3629 h 7"/>
                    <a:gd name="T32" fmla="*/ 4762 w 4"/>
                    <a:gd name="T33" fmla="*/ 3629 h 7"/>
                    <a:gd name="T34" fmla="*/ 4762 w 4"/>
                    <a:gd name="T35" fmla="*/ 5443 h 7"/>
                    <a:gd name="T36" fmla="*/ 3175 w 4"/>
                    <a:gd name="T37" fmla="*/ 5443 h 7"/>
                    <a:gd name="T38" fmla="*/ 3175 w 4"/>
                    <a:gd name="T39" fmla="*/ 7257 h 7"/>
                    <a:gd name="T40" fmla="*/ 1588 w 4"/>
                    <a:gd name="T41" fmla="*/ 7257 h 7"/>
                    <a:gd name="T42" fmla="*/ 1588 w 4"/>
                    <a:gd name="T43" fmla="*/ 10886 h 7"/>
                    <a:gd name="T44" fmla="*/ 0 w 4"/>
                    <a:gd name="T45" fmla="*/ 12700 h 7"/>
                    <a:gd name="T46" fmla="*/ 0 w 4"/>
                    <a:gd name="T47" fmla="*/ 10886 h 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"/>
                    <a:gd name="T73" fmla="*/ 0 h 7"/>
                    <a:gd name="T74" fmla="*/ 4 w 4"/>
                    <a:gd name="T75" fmla="*/ 7 h 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" h="7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3" name="Freeform 237"/>
                <p:cNvSpPr>
                  <a:spLocks noChangeAspect="1"/>
                </p:cNvSpPr>
                <p:nvPr/>
              </p:nvSpPr>
              <p:spPr bwMode="auto">
                <a:xfrm>
                  <a:off x="5196376" y="5852461"/>
                  <a:ext cx="8113" cy="3406"/>
                </a:xfrm>
                <a:custGeom>
                  <a:avLst/>
                  <a:gdLst>
                    <a:gd name="T0" fmla="*/ 0 w 5"/>
                    <a:gd name="T1" fmla="*/ 3175 h 2"/>
                    <a:gd name="T2" fmla="*/ 7937 w 5"/>
                    <a:gd name="T3" fmla="*/ 1588 h 2"/>
                    <a:gd name="T4" fmla="*/ 7937 w 5"/>
                    <a:gd name="T5" fmla="*/ 0 h 2"/>
                    <a:gd name="T6" fmla="*/ 4762 w 5"/>
                    <a:gd name="T7" fmla="*/ 0 h 2"/>
                    <a:gd name="T8" fmla="*/ 3175 w 5"/>
                    <a:gd name="T9" fmla="*/ 0 h 2"/>
                    <a:gd name="T10" fmla="*/ 3175 w 5"/>
                    <a:gd name="T11" fmla="*/ 1588 h 2"/>
                    <a:gd name="T12" fmla="*/ 1587 w 5"/>
                    <a:gd name="T13" fmla="*/ 1588 h 2"/>
                    <a:gd name="T14" fmla="*/ 0 w 5"/>
                    <a:gd name="T15" fmla="*/ 3175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2"/>
                    <a:gd name="T26" fmla="*/ 5 w 5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2">
                      <a:moveTo>
                        <a:pt x="0" y="2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4" name="Freeform 238"/>
                <p:cNvSpPr>
                  <a:spLocks noChangeAspect="1"/>
                </p:cNvSpPr>
                <p:nvPr/>
              </p:nvSpPr>
              <p:spPr bwMode="auto">
                <a:xfrm>
                  <a:off x="5324566" y="5840540"/>
                  <a:ext cx="3245" cy="5110"/>
                </a:xfrm>
                <a:custGeom>
                  <a:avLst/>
                  <a:gdLst>
                    <a:gd name="T0" fmla="*/ 0 w 2"/>
                    <a:gd name="T1" fmla="*/ 2381 h 2"/>
                    <a:gd name="T2" fmla="*/ 1588 w 2"/>
                    <a:gd name="T3" fmla="*/ 0 h 2"/>
                    <a:gd name="T4" fmla="*/ 3175 w 2"/>
                    <a:gd name="T5" fmla="*/ 0 h 2"/>
                    <a:gd name="T6" fmla="*/ 3175 w 2"/>
                    <a:gd name="T7" fmla="*/ 4762 h 2"/>
                    <a:gd name="T8" fmla="*/ 1588 w 2"/>
                    <a:gd name="T9" fmla="*/ 4762 h 2"/>
                    <a:gd name="T10" fmla="*/ 0 w 2"/>
                    <a:gd name="T11" fmla="*/ 238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5" name="Freeform 239"/>
                <p:cNvSpPr>
                  <a:spLocks noChangeAspect="1"/>
                </p:cNvSpPr>
                <p:nvPr/>
              </p:nvSpPr>
              <p:spPr bwMode="auto">
                <a:xfrm>
                  <a:off x="5223961" y="5825213"/>
                  <a:ext cx="1623" cy="6812"/>
                </a:xfrm>
                <a:custGeom>
                  <a:avLst/>
                  <a:gdLst>
                    <a:gd name="T0" fmla="*/ 0 w 1"/>
                    <a:gd name="T1" fmla="*/ 3175 h 4"/>
                    <a:gd name="T2" fmla="*/ 0 w 1"/>
                    <a:gd name="T3" fmla="*/ 4762 h 4"/>
                    <a:gd name="T4" fmla="*/ 0 w 1"/>
                    <a:gd name="T5" fmla="*/ 6350 h 4"/>
                    <a:gd name="T6" fmla="*/ 0 w 1"/>
                    <a:gd name="T7" fmla="*/ 4762 h 4"/>
                    <a:gd name="T8" fmla="*/ 0 w 1"/>
                    <a:gd name="T9" fmla="*/ 3175 h 4"/>
                    <a:gd name="T10" fmla="*/ 1587 w 1"/>
                    <a:gd name="T11" fmla="*/ 3175 h 4"/>
                    <a:gd name="T12" fmla="*/ 0 w 1"/>
                    <a:gd name="T13" fmla="*/ 0 h 4"/>
                    <a:gd name="T14" fmla="*/ 0 w 1"/>
                    <a:gd name="T15" fmla="*/ 3175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4"/>
                    <a:gd name="T26" fmla="*/ 1 w 1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4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6" name="Freeform 240"/>
                <p:cNvSpPr>
                  <a:spLocks noChangeAspect="1"/>
                </p:cNvSpPr>
                <p:nvPr/>
              </p:nvSpPr>
              <p:spPr bwMode="auto">
                <a:xfrm>
                  <a:off x="5293736" y="4505381"/>
                  <a:ext cx="741556" cy="863426"/>
                </a:xfrm>
                <a:custGeom>
                  <a:avLst/>
                  <a:gdLst>
                    <a:gd name="T0" fmla="*/ 39380 w 433"/>
                    <a:gd name="T1" fmla="*/ 474424 h 506"/>
                    <a:gd name="T2" fmla="*/ 85608 w 433"/>
                    <a:gd name="T3" fmla="*/ 464221 h 506"/>
                    <a:gd name="T4" fmla="*/ 89032 w 433"/>
                    <a:gd name="T5" fmla="*/ 510133 h 506"/>
                    <a:gd name="T6" fmla="*/ 78759 w 433"/>
                    <a:gd name="T7" fmla="*/ 544142 h 506"/>
                    <a:gd name="T8" fmla="*/ 82183 w 433"/>
                    <a:gd name="T9" fmla="*/ 601957 h 506"/>
                    <a:gd name="T10" fmla="*/ 97593 w 433"/>
                    <a:gd name="T11" fmla="*/ 630865 h 506"/>
                    <a:gd name="T12" fmla="*/ 121563 w 433"/>
                    <a:gd name="T13" fmla="*/ 666574 h 506"/>
                    <a:gd name="T14" fmla="*/ 154094 w 433"/>
                    <a:gd name="T15" fmla="*/ 625764 h 506"/>
                    <a:gd name="T16" fmla="*/ 186625 w 433"/>
                    <a:gd name="T17" fmla="*/ 644469 h 506"/>
                    <a:gd name="T18" fmla="*/ 239701 w 433"/>
                    <a:gd name="T19" fmla="*/ 607059 h 506"/>
                    <a:gd name="T20" fmla="*/ 303051 w 433"/>
                    <a:gd name="T21" fmla="*/ 596856 h 506"/>
                    <a:gd name="T22" fmla="*/ 340718 w 433"/>
                    <a:gd name="T23" fmla="*/ 671676 h 506"/>
                    <a:gd name="T24" fmla="*/ 359552 w 433"/>
                    <a:gd name="T25" fmla="*/ 683579 h 506"/>
                    <a:gd name="T26" fmla="*/ 327021 w 433"/>
                    <a:gd name="T27" fmla="*/ 748196 h 506"/>
                    <a:gd name="T28" fmla="*/ 316748 w 433"/>
                    <a:gd name="T29" fmla="*/ 814513 h 506"/>
                    <a:gd name="T30" fmla="*/ 354416 w 433"/>
                    <a:gd name="T31" fmla="*/ 783905 h 506"/>
                    <a:gd name="T32" fmla="*/ 369825 w 433"/>
                    <a:gd name="T33" fmla="*/ 834918 h 506"/>
                    <a:gd name="T34" fmla="*/ 398932 w 433"/>
                    <a:gd name="T35" fmla="*/ 836619 h 506"/>
                    <a:gd name="T36" fmla="*/ 463993 w 433"/>
                    <a:gd name="T37" fmla="*/ 816213 h 506"/>
                    <a:gd name="T38" fmla="*/ 501661 w 433"/>
                    <a:gd name="T39" fmla="*/ 775403 h 506"/>
                    <a:gd name="T40" fmla="*/ 578708 w 433"/>
                    <a:gd name="T41" fmla="*/ 812813 h 506"/>
                    <a:gd name="T42" fmla="*/ 559874 w 433"/>
                    <a:gd name="T43" fmla="*/ 761799 h 506"/>
                    <a:gd name="T44" fmla="*/ 595829 w 433"/>
                    <a:gd name="T45" fmla="*/ 734592 h 506"/>
                    <a:gd name="T46" fmla="*/ 678012 w 433"/>
                    <a:gd name="T47" fmla="*/ 739693 h 506"/>
                    <a:gd name="T48" fmla="*/ 712255 w 433"/>
                    <a:gd name="T49" fmla="*/ 714187 h 506"/>
                    <a:gd name="T50" fmla="*/ 717392 w 433"/>
                    <a:gd name="T51" fmla="*/ 629165 h 506"/>
                    <a:gd name="T52" fmla="*/ 727665 w 433"/>
                    <a:gd name="T53" fmla="*/ 608759 h 506"/>
                    <a:gd name="T54" fmla="*/ 712255 w 433"/>
                    <a:gd name="T55" fmla="*/ 600257 h 506"/>
                    <a:gd name="T56" fmla="*/ 696846 w 433"/>
                    <a:gd name="T57" fmla="*/ 544142 h 506"/>
                    <a:gd name="T58" fmla="*/ 679725 w 433"/>
                    <a:gd name="T59" fmla="*/ 471023 h 506"/>
                    <a:gd name="T60" fmla="*/ 664315 w 433"/>
                    <a:gd name="T61" fmla="*/ 433613 h 506"/>
                    <a:gd name="T62" fmla="*/ 654042 w 433"/>
                    <a:gd name="T63" fmla="*/ 404706 h 506"/>
                    <a:gd name="T64" fmla="*/ 666027 w 433"/>
                    <a:gd name="T65" fmla="*/ 340089 h 506"/>
                    <a:gd name="T66" fmla="*/ 691710 w 433"/>
                    <a:gd name="T67" fmla="*/ 328186 h 506"/>
                    <a:gd name="T68" fmla="*/ 713968 w 433"/>
                    <a:gd name="T69" fmla="*/ 295877 h 506"/>
                    <a:gd name="T70" fmla="*/ 724240 w 433"/>
                    <a:gd name="T71" fmla="*/ 253366 h 506"/>
                    <a:gd name="T72" fmla="*/ 717392 w 433"/>
                    <a:gd name="T73" fmla="*/ 209155 h 506"/>
                    <a:gd name="T74" fmla="*/ 696846 w 433"/>
                    <a:gd name="T75" fmla="*/ 178547 h 506"/>
                    <a:gd name="T76" fmla="*/ 672876 w 433"/>
                    <a:gd name="T77" fmla="*/ 153040 h 506"/>
                    <a:gd name="T78" fmla="*/ 654042 w 433"/>
                    <a:gd name="T79" fmla="*/ 136036 h 506"/>
                    <a:gd name="T80" fmla="*/ 659179 w 433"/>
                    <a:gd name="T81" fmla="*/ 102027 h 506"/>
                    <a:gd name="T82" fmla="*/ 636921 w 433"/>
                    <a:gd name="T83" fmla="*/ 64617 h 506"/>
                    <a:gd name="T84" fmla="*/ 561586 w 433"/>
                    <a:gd name="T85" fmla="*/ 93524 h 506"/>
                    <a:gd name="T86" fmla="*/ 546177 w 433"/>
                    <a:gd name="T87" fmla="*/ 47612 h 506"/>
                    <a:gd name="T88" fmla="*/ 501661 w 433"/>
                    <a:gd name="T89" fmla="*/ 76520 h 506"/>
                    <a:gd name="T90" fmla="*/ 458857 w 433"/>
                    <a:gd name="T91" fmla="*/ 71419 h 506"/>
                    <a:gd name="T92" fmla="*/ 424614 w 433"/>
                    <a:gd name="T93" fmla="*/ 49313 h 506"/>
                    <a:gd name="T94" fmla="*/ 364688 w 433"/>
                    <a:gd name="T95" fmla="*/ 28908 h 506"/>
                    <a:gd name="T96" fmla="*/ 291066 w 433"/>
                    <a:gd name="T97" fmla="*/ 10203 h 506"/>
                    <a:gd name="T98" fmla="*/ 248262 w 433"/>
                    <a:gd name="T99" fmla="*/ 8502 h 506"/>
                    <a:gd name="T100" fmla="*/ 226004 w 433"/>
                    <a:gd name="T101" fmla="*/ 64617 h 506"/>
                    <a:gd name="T102" fmla="*/ 186625 w 433"/>
                    <a:gd name="T103" fmla="*/ 62916 h 506"/>
                    <a:gd name="T104" fmla="*/ 128411 w 433"/>
                    <a:gd name="T105" fmla="*/ 74820 h 506"/>
                    <a:gd name="T106" fmla="*/ 97593 w 433"/>
                    <a:gd name="T107" fmla="*/ 88423 h 506"/>
                    <a:gd name="T108" fmla="*/ 80471 w 433"/>
                    <a:gd name="T109" fmla="*/ 112229 h 506"/>
                    <a:gd name="T110" fmla="*/ 68486 w 433"/>
                    <a:gd name="T111" fmla="*/ 156441 h 506"/>
                    <a:gd name="T112" fmla="*/ 58213 w 433"/>
                    <a:gd name="T113" fmla="*/ 239763 h 506"/>
                    <a:gd name="T114" fmla="*/ 68486 w 433"/>
                    <a:gd name="T115" fmla="*/ 280573 h 506"/>
                    <a:gd name="T116" fmla="*/ 77047 w 433"/>
                    <a:gd name="T117" fmla="*/ 306080 h 506"/>
                    <a:gd name="T118" fmla="*/ 71910 w 433"/>
                    <a:gd name="T119" fmla="*/ 340089 h 506"/>
                    <a:gd name="T120" fmla="*/ 90744 w 433"/>
                    <a:gd name="T121" fmla="*/ 384301 h 506"/>
                    <a:gd name="T122" fmla="*/ 56501 w 433"/>
                    <a:gd name="T123" fmla="*/ 418309 h 506"/>
                    <a:gd name="T124" fmla="*/ 17122 w 433"/>
                    <a:gd name="T125" fmla="*/ 455719 h 50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33"/>
                    <a:gd name="T190" fmla="*/ 0 h 506"/>
                    <a:gd name="T191" fmla="*/ 433 w 433"/>
                    <a:gd name="T192" fmla="*/ 506 h 50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33" h="506">
                      <a:moveTo>
                        <a:pt x="0" y="280"/>
                      </a:moveTo>
                      <a:lnTo>
                        <a:pt x="3" y="282"/>
                      </a:lnTo>
                      <a:lnTo>
                        <a:pt x="8" y="288"/>
                      </a:lnTo>
                      <a:lnTo>
                        <a:pt x="12" y="286"/>
                      </a:lnTo>
                      <a:lnTo>
                        <a:pt x="13" y="282"/>
                      </a:lnTo>
                      <a:lnTo>
                        <a:pt x="18" y="279"/>
                      </a:lnTo>
                      <a:lnTo>
                        <a:pt x="23" y="279"/>
                      </a:lnTo>
                      <a:lnTo>
                        <a:pt x="25" y="277"/>
                      </a:lnTo>
                      <a:lnTo>
                        <a:pt x="25" y="282"/>
                      </a:lnTo>
                      <a:lnTo>
                        <a:pt x="31" y="280"/>
                      </a:lnTo>
                      <a:lnTo>
                        <a:pt x="35" y="274"/>
                      </a:lnTo>
                      <a:lnTo>
                        <a:pt x="37" y="274"/>
                      </a:lnTo>
                      <a:lnTo>
                        <a:pt x="37" y="275"/>
                      </a:lnTo>
                      <a:lnTo>
                        <a:pt x="50" y="273"/>
                      </a:lnTo>
                      <a:lnTo>
                        <a:pt x="53" y="278"/>
                      </a:lnTo>
                      <a:lnTo>
                        <a:pt x="53" y="282"/>
                      </a:lnTo>
                      <a:lnTo>
                        <a:pt x="56" y="282"/>
                      </a:lnTo>
                      <a:lnTo>
                        <a:pt x="59" y="294"/>
                      </a:lnTo>
                      <a:lnTo>
                        <a:pt x="57" y="294"/>
                      </a:lnTo>
                      <a:lnTo>
                        <a:pt x="51" y="297"/>
                      </a:lnTo>
                      <a:lnTo>
                        <a:pt x="52" y="300"/>
                      </a:lnTo>
                      <a:lnTo>
                        <a:pt x="56" y="297"/>
                      </a:lnTo>
                      <a:lnTo>
                        <a:pt x="57" y="308"/>
                      </a:lnTo>
                      <a:lnTo>
                        <a:pt x="51" y="311"/>
                      </a:lnTo>
                      <a:lnTo>
                        <a:pt x="44" y="315"/>
                      </a:lnTo>
                      <a:lnTo>
                        <a:pt x="40" y="315"/>
                      </a:lnTo>
                      <a:lnTo>
                        <a:pt x="41" y="320"/>
                      </a:lnTo>
                      <a:lnTo>
                        <a:pt x="46" y="320"/>
                      </a:lnTo>
                      <a:lnTo>
                        <a:pt x="46" y="340"/>
                      </a:lnTo>
                      <a:lnTo>
                        <a:pt x="44" y="341"/>
                      </a:lnTo>
                      <a:lnTo>
                        <a:pt x="41" y="349"/>
                      </a:lnTo>
                      <a:lnTo>
                        <a:pt x="39" y="349"/>
                      </a:lnTo>
                      <a:lnTo>
                        <a:pt x="40" y="354"/>
                      </a:lnTo>
                      <a:lnTo>
                        <a:pt x="45" y="358"/>
                      </a:lnTo>
                      <a:lnTo>
                        <a:pt x="48" y="354"/>
                      </a:lnTo>
                      <a:lnTo>
                        <a:pt x="53" y="354"/>
                      </a:lnTo>
                      <a:lnTo>
                        <a:pt x="53" y="353"/>
                      </a:lnTo>
                      <a:lnTo>
                        <a:pt x="54" y="354"/>
                      </a:lnTo>
                      <a:lnTo>
                        <a:pt x="52" y="358"/>
                      </a:lnTo>
                      <a:lnTo>
                        <a:pt x="53" y="364"/>
                      </a:lnTo>
                      <a:lnTo>
                        <a:pt x="57" y="369"/>
                      </a:lnTo>
                      <a:lnTo>
                        <a:pt x="57" y="371"/>
                      </a:lnTo>
                      <a:lnTo>
                        <a:pt x="54" y="372"/>
                      </a:lnTo>
                      <a:lnTo>
                        <a:pt x="56" y="379"/>
                      </a:lnTo>
                      <a:lnTo>
                        <a:pt x="59" y="381"/>
                      </a:lnTo>
                      <a:lnTo>
                        <a:pt x="67" y="377"/>
                      </a:lnTo>
                      <a:lnTo>
                        <a:pt x="74" y="382"/>
                      </a:lnTo>
                      <a:lnTo>
                        <a:pt x="71" y="386"/>
                      </a:lnTo>
                      <a:lnTo>
                        <a:pt x="71" y="392"/>
                      </a:lnTo>
                      <a:lnTo>
                        <a:pt x="76" y="392"/>
                      </a:lnTo>
                      <a:lnTo>
                        <a:pt x="79" y="394"/>
                      </a:lnTo>
                      <a:lnTo>
                        <a:pt x="84" y="389"/>
                      </a:lnTo>
                      <a:lnTo>
                        <a:pt x="80" y="383"/>
                      </a:lnTo>
                      <a:lnTo>
                        <a:pt x="81" y="379"/>
                      </a:lnTo>
                      <a:lnTo>
                        <a:pt x="88" y="377"/>
                      </a:lnTo>
                      <a:lnTo>
                        <a:pt x="90" y="368"/>
                      </a:lnTo>
                      <a:lnTo>
                        <a:pt x="96" y="364"/>
                      </a:lnTo>
                      <a:lnTo>
                        <a:pt x="97" y="365"/>
                      </a:lnTo>
                      <a:lnTo>
                        <a:pt x="107" y="365"/>
                      </a:lnTo>
                      <a:lnTo>
                        <a:pt x="108" y="370"/>
                      </a:lnTo>
                      <a:lnTo>
                        <a:pt x="103" y="375"/>
                      </a:lnTo>
                      <a:lnTo>
                        <a:pt x="103" y="377"/>
                      </a:lnTo>
                      <a:lnTo>
                        <a:pt x="109" y="379"/>
                      </a:lnTo>
                      <a:lnTo>
                        <a:pt x="113" y="375"/>
                      </a:lnTo>
                      <a:lnTo>
                        <a:pt x="117" y="385"/>
                      </a:lnTo>
                      <a:lnTo>
                        <a:pt x="121" y="385"/>
                      </a:lnTo>
                      <a:lnTo>
                        <a:pt x="126" y="372"/>
                      </a:lnTo>
                      <a:lnTo>
                        <a:pt x="136" y="365"/>
                      </a:lnTo>
                      <a:lnTo>
                        <a:pt x="137" y="365"/>
                      </a:lnTo>
                      <a:lnTo>
                        <a:pt x="140" y="357"/>
                      </a:lnTo>
                      <a:lnTo>
                        <a:pt x="147" y="351"/>
                      </a:lnTo>
                      <a:lnTo>
                        <a:pt x="148" y="353"/>
                      </a:lnTo>
                      <a:lnTo>
                        <a:pt x="156" y="352"/>
                      </a:lnTo>
                      <a:lnTo>
                        <a:pt x="157" y="358"/>
                      </a:lnTo>
                      <a:lnTo>
                        <a:pt x="171" y="357"/>
                      </a:lnTo>
                      <a:lnTo>
                        <a:pt x="174" y="346"/>
                      </a:lnTo>
                      <a:lnTo>
                        <a:pt x="177" y="351"/>
                      </a:lnTo>
                      <a:lnTo>
                        <a:pt x="191" y="353"/>
                      </a:lnTo>
                      <a:lnTo>
                        <a:pt x="193" y="357"/>
                      </a:lnTo>
                      <a:lnTo>
                        <a:pt x="199" y="357"/>
                      </a:lnTo>
                      <a:lnTo>
                        <a:pt x="196" y="376"/>
                      </a:lnTo>
                      <a:lnTo>
                        <a:pt x="191" y="385"/>
                      </a:lnTo>
                      <a:lnTo>
                        <a:pt x="195" y="393"/>
                      </a:lnTo>
                      <a:lnTo>
                        <a:pt x="199" y="395"/>
                      </a:lnTo>
                      <a:lnTo>
                        <a:pt x="199" y="393"/>
                      </a:lnTo>
                      <a:lnTo>
                        <a:pt x="206" y="389"/>
                      </a:lnTo>
                      <a:lnTo>
                        <a:pt x="208" y="392"/>
                      </a:lnTo>
                      <a:lnTo>
                        <a:pt x="216" y="394"/>
                      </a:lnTo>
                      <a:lnTo>
                        <a:pt x="211" y="397"/>
                      </a:lnTo>
                      <a:lnTo>
                        <a:pt x="212" y="402"/>
                      </a:lnTo>
                      <a:lnTo>
                        <a:pt x="210" y="402"/>
                      </a:lnTo>
                      <a:lnTo>
                        <a:pt x="210" y="404"/>
                      </a:lnTo>
                      <a:lnTo>
                        <a:pt x="202" y="408"/>
                      </a:lnTo>
                      <a:lnTo>
                        <a:pt x="202" y="415"/>
                      </a:lnTo>
                      <a:lnTo>
                        <a:pt x="204" y="417"/>
                      </a:lnTo>
                      <a:lnTo>
                        <a:pt x="202" y="427"/>
                      </a:lnTo>
                      <a:lnTo>
                        <a:pt x="197" y="438"/>
                      </a:lnTo>
                      <a:lnTo>
                        <a:pt x="191" y="440"/>
                      </a:lnTo>
                      <a:lnTo>
                        <a:pt x="187" y="449"/>
                      </a:lnTo>
                      <a:lnTo>
                        <a:pt x="184" y="454"/>
                      </a:lnTo>
                      <a:lnTo>
                        <a:pt x="178" y="457"/>
                      </a:lnTo>
                      <a:lnTo>
                        <a:pt x="174" y="467"/>
                      </a:lnTo>
                      <a:lnTo>
                        <a:pt x="174" y="472"/>
                      </a:lnTo>
                      <a:lnTo>
                        <a:pt x="177" y="482"/>
                      </a:lnTo>
                      <a:lnTo>
                        <a:pt x="185" y="479"/>
                      </a:lnTo>
                      <a:lnTo>
                        <a:pt x="185" y="472"/>
                      </a:lnTo>
                      <a:lnTo>
                        <a:pt x="193" y="467"/>
                      </a:lnTo>
                      <a:lnTo>
                        <a:pt x="195" y="462"/>
                      </a:lnTo>
                      <a:lnTo>
                        <a:pt x="199" y="460"/>
                      </a:lnTo>
                      <a:lnTo>
                        <a:pt x="204" y="465"/>
                      </a:lnTo>
                      <a:lnTo>
                        <a:pt x="205" y="465"/>
                      </a:lnTo>
                      <a:lnTo>
                        <a:pt x="207" y="461"/>
                      </a:lnTo>
                      <a:lnTo>
                        <a:pt x="212" y="465"/>
                      </a:lnTo>
                      <a:lnTo>
                        <a:pt x="211" y="468"/>
                      </a:lnTo>
                      <a:lnTo>
                        <a:pt x="214" y="471"/>
                      </a:lnTo>
                      <a:lnTo>
                        <a:pt x="212" y="477"/>
                      </a:lnTo>
                      <a:lnTo>
                        <a:pt x="214" y="484"/>
                      </a:lnTo>
                      <a:lnTo>
                        <a:pt x="213" y="486"/>
                      </a:lnTo>
                      <a:lnTo>
                        <a:pt x="216" y="491"/>
                      </a:lnTo>
                      <a:lnTo>
                        <a:pt x="212" y="502"/>
                      </a:lnTo>
                      <a:lnTo>
                        <a:pt x="218" y="503"/>
                      </a:lnTo>
                      <a:lnTo>
                        <a:pt x="220" y="506"/>
                      </a:lnTo>
                      <a:lnTo>
                        <a:pt x="225" y="503"/>
                      </a:lnTo>
                      <a:lnTo>
                        <a:pt x="225" y="501"/>
                      </a:lnTo>
                      <a:lnTo>
                        <a:pt x="229" y="501"/>
                      </a:lnTo>
                      <a:lnTo>
                        <a:pt x="233" y="492"/>
                      </a:lnTo>
                      <a:lnTo>
                        <a:pt x="240" y="492"/>
                      </a:lnTo>
                      <a:lnTo>
                        <a:pt x="248" y="495"/>
                      </a:lnTo>
                      <a:lnTo>
                        <a:pt x="254" y="494"/>
                      </a:lnTo>
                      <a:lnTo>
                        <a:pt x="259" y="496"/>
                      </a:lnTo>
                      <a:lnTo>
                        <a:pt x="262" y="492"/>
                      </a:lnTo>
                      <a:lnTo>
                        <a:pt x="270" y="488"/>
                      </a:lnTo>
                      <a:lnTo>
                        <a:pt x="271" y="480"/>
                      </a:lnTo>
                      <a:lnTo>
                        <a:pt x="268" y="477"/>
                      </a:lnTo>
                      <a:lnTo>
                        <a:pt x="273" y="456"/>
                      </a:lnTo>
                      <a:lnTo>
                        <a:pt x="275" y="455"/>
                      </a:lnTo>
                      <a:lnTo>
                        <a:pt x="277" y="457"/>
                      </a:lnTo>
                      <a:lnTo>
                        <a:pt x="286" y="455"/>
                      </a:lnTo>
                      <a:lnTo>
                        <a:pt x="291" y="460"/>
                      </a:lnTo>
                      <a:lnTo>
                        <a:pt x="293" y="456"/>
                      </a:lnTo>
                      <a:lnTo>
                        <a:pt x="296" y="459"/>
                      </a:lnTo>
                      <a:lnTo>
                        <a:pt x="304" y="461"/>
                      </a:lnTo>
                      <a:lnTo>
                        <a:pt x="309" y="460"/>
                      </a:lnTo>
                      <a:lnTo>
                        <a:pt x="314" y="466"/>
                      </a:lnTo>
                      <a:lnTo>
                        <a:pt x="314" y="471"/>
                      </a:lnTo>
                      <a:lnTo>
                        <a:pt x="322" y="480"/>
                      </a:lnTo>
                      <a:lnTo>
                        <a:pt x="338" y="478"/>
                      </a:lnTo>
                      <a:lnTo>
                        <a:pt x="337" y="468"/>
                      </a:lnTo>
                      <a:lnTo>
                        <a:pt x="339" y="465"/>
                      </a:lnTo>
                      <a:lnTo>
                        <a:pt x="337" y="455"/>
                      </a:lnTo>
                      <a:lnTo>
                        <a:pt x="340" y="452"/>
                      </a:lnTo>
                      <a:lnTo>
                        <a:pt x="336" y="449"/>
                      </a:lnTo>
                      <a:lnTo>
                        <a:pt x="330" y="450"/>
                      </a:lnTo>
                      <a:lnTo>
                        <a:pt x="327" y="448"/>
                      </a:lnTo>
                      <a:lnTo>
                        <a:pt x="326" y="443"/>
                      </a:lnTo>
                      <a:lnTo>
                        <a:pt x="328" y="440"/>
                      </a:lnTo>
                      <a:lnTo>
                        <a:pt x="331" y="443"/>
                      </a:lnTo>
                      <a:lnTo>
                        <a:pt x="334" y="439"/>
                      </a:lnTo>
                      <a:lnTo>
                        <a:pt x="338" y="439"/>
                      </a:lnTo>
                      <a:lnTo>
                        <a:pt x="345" y="433"/>
                      </a:lnTo>
                      <a:lnTo>
                        <a:pt x="348" y="432"/>
                      </a:lnTo>
                      <a:lnTo>
                        <a:pt x="349" y="427"/>
                      </a:lnTo>
                      <a:lnTo>
                        <a:pt x="361" y="423"/>
                      </a:lnTo>
                      <a:lnTo>
                        <a:pt x="361" y="428"/>
                      </a:lnTo>
                      <a:lnTo>
                        <a:pt x="372" y="437"/>
                      </a:lnTo>
                      <a:lnTo>
                        <a:pt x="383" y="438"/>
                      </a:lnTo>
                      <a:lnTo>
                        <a:pt x="383" y="440"/>
                      </a:lnTo>
                      <a:lnTo>
                        <a:pt x="396" y="435"/>
                      </a:lnTo>
                      <a:lnTo>
                        <a:pt x="402" y="439"/>
                      </a:lnTo>
                      <a:lnTo>
                        <a:pt x="408" y="429"/>
                      </a:lnTo>
                      <a:lnTo>
                        <a:pt x="416" y="428"/>
                      </a:lnTo>
                      <a:lnTo>
                        <a:pt x="413" y="427"/>
                      </a:lnTo>
                      <a:lnTo>
                        <a:pt x="413" y="423"/>
                      </a:lnTo>
                      <a:lnTo>
                        <a:pt x="413" y="422"/>
                      </a:lnTo>
                      <a:lnTo>
                        <a:pt x="416" y="420"/>
                      </a:lnTo>
                      <a:lnTo>
                        <a:pt x="411" y="408"/>
                      </a:lnTo>
                      <a:lnTo>
                        <a:pt x="412" y="402"/>
                      </a:lnTo>
                      <a:lnTo>
                        <a:pt x="413" y="394"/>
                      </a:lnTo>
                      <a:lnTo>
                        <a:pt x="417" y="388"/>
                      </a:lnTo>
                      <a:lnTo>
                        <a:pt x="419" y="382"/>
                      </a:lnTo>
                      <a:lnTo>
                        <a:pt x="417" y="375"/>
                      </a:lnTo>
                      <a:lnTo>
                        <a:pt x="419" y="370"/>
                      </a:lnTo>
                      <a:lnTo>
                        <a:pt x="423" y="369"/>
                      </a:lnTo>
                      <a:lnTo>
                        <a:pt x="425" y="366"/>
                      </a:lnTo>
                      <a:lnTo>
                        <a:pt x="430" y="365"/>
                      </a:lnTo>
                      <a:lnTo>
                        <a:pt x="433" y="362"/>
                      </a:lnTo>
                      <a:lnTo>
                        <a:pt x="433" y="358"/>
                      </a:lnTo>
                      <a:lnTo>
                        <a:pt x="430" y="357"/>
                      </a:lnTo>
                      <a:lnTo>
                        <a:pt x="425" y="358"/>
                      </a:lnTo>
                      <a:lnTo>
                        <a:pt x="422" y="362"/>
                      </a:lnTo>
                      <a:lnTo>
                        <a:pt x="418" y="359"/>
                      </a:lnTo>
                      <a:lnTo>
                        <a:pt x="416" y="359"/>
                      </a:lnTo>
                      <a:lnTo>
                        <a:pt x="412" y="363"/>
                      </a:lnTo>
                      <a:lnTo>
                        <a:pt x="412" y="362"/>
                      </a:lnTo>
                      <a:lnTo>
                        <a:pt x="413" y="355"/>
                      </a:lnTo>
                      <a:lnTo>
                        <a:pt x="416" y="353"/>
                      </a:lnTo>
                      <a:lnTo>
                        <a:pt x="417" y="343"/>
                      </a:lnTo>
                      <a:lnTo>
                        <a:pt x="419" y="339"/>
                      </a:lnTo>
                      <a:lnTo>
                        <a:pt x="422" y="339"/>
                      </a:lnTo>
                      <a:lnTo>
                        <a:pt x="422" y="323"/>
                      </a:lnTo>
                      <a:lnTo>
                        <a:pt x="418" y="323"/>
                      </a:lnTo>
                      <a:lnTo>
                        <a:pt x="413" y="319"/>
                      </a:lnTo>
                      <a:lnTo>
                        <a:pt x="407" y="320"/>
                      </a:lnTo>
                      <a:lnTo>
                        <a:pt x="405" y="318"/>
                      </a:lnTo>
                      <a:lnTo>
                        <a:pt x="404" y="299"/>
                      </a:lnTo>
                      <a:lnTo>
                        <a:pt x="406" y="288"/>
                      </a:lnTo>
                      <a:lnTo>
                        <a:pt x="405" y="288"/>
                      </a:lnTo>
                      <a:lnTo>
                        <a:pt x="402" y="284"/>
                      </a:lnTo>
                      <a:lnTo>
                        <a:pt x="400" y="283"/>
                      </a:lnTo>
                      <a:lnTo>
                        <a:pt x="397" y="277"/>
                      </a:lnTo>
                      <a:lnTo>
                        <a:pt x="394" y="275"/>
                      </a:lnTo>
                      <a:lnTo>
                        <a:pt x="394" y="274"/>
                      </a:lnTo>
                      <a:lnTo>
                        <a:pt x="397" y="269"/>
                      </a:lnTo>
                      <a:lnTo>
                        <a:pt x="401" y="259"/>
                      </a:lnTo>
                      <a:lnTo>
                        <a:pt x="401" y="250"/>
                      </a:lnTo>
                      <a:lnTo>
                        <a:pt x="394" y="251"/>
                      </a:lnTo>
                      <a:lnTo>
                        <a:pt x="388" y="255"/>
                      </a:lnTo>
                      <a:lnTo>
                        <a:pt x="382" y="254"/>
                      </a:lnTo>
                      <a:lnTo>
                        <a:pt x="380" y="251"/>
                      </a:lnTo>
                      <a:lnTo>
                        <a:pt x="382" y="249"/>
                      </a:lnTo>
                      <a:lnTo>
                        <a:pt x="378" y="244"/>
                      </a:lnTo>
                      <a:lnTo>
                        <a:pt x="379" y="243"/>
                      </a:lnTo>
                      <a:lnTo>
                        <a:pt x="380" y="242"/>
                      </a:lnTo>
                      <a:lnTo>
                        <a:pt x="382" y="238"/>
                      </a:lnTo>
                      <a:lnTo>
                        <a:pt x="378" y="238"/>
                      </a:lnTo>
                      <a:lnTo>
                        <a:pt x="380" y="231"/>
                      </a:lnTo>
                      <a:lnTo>
                        <a:pt x="388" y="216"/>
                      </a:lnTo>
                      <a:lnTo>
                        <a:pt x="391" y="212"/>
                      </a:lnTo>
                      <a:lnTo>
                        <a:pt x="391" y="209"/>
                      </a:lnTo>
                      <a:lnTo>
                        <a:pt x="389" y="203"/>
                      </a:lnTo>
                      <a:lnTo>
                        <a:pt x="389" y="200"/>
                      </a:lnTo>
                      <a:lnTo>
                        <a:pt x="393" y="195"/>
                      </a:lnTo>
                      <a:lnTo>
                        <a:pt x="395" y="194"/>
                      </a:lnTo>
                      <a:lnTo>
                        <a:pt x="397" y="195"/>
                      </a:lnTo>
                      <a:lnTo>
                        <a:pt x="397" y="192"/>
                      </a:lnTo>
                      <a:lnTo>
                        <a:pt x="400" y="192"/>
                      </a:lnTo>
                      <a:lnTo>
                        <a:pt x="401" y="193"/>
                      </a:lnTo>
                      <a:lnTo>
                        <a:pt x="404" y="193"/>
                      </a:lnTo>
                      <a:lnTo>
                        <a:pt x="407" y="188"/>
                      </a:lnTo>
                      <a:lnTo>
                        <a:pt x="412" y="187"/>
                      </a:lnTo>
                      <a:lnTo>
                        <a:pt x="413" y="186"/>
                      </a:lnTo>
                      <a:lnTo>
                        <a:pt x="407" y="177"/>
                      </a:lnTo>
                      <a:lnTo>
                        <a:pt x="408" y="175"/>
                      </a:lnTo>
                      <a:lnTo>
                        <a:pt x="414" y="175"/>
                      </a:lnTo>
                      <a:lnTo>
                        <a:pt x="417" y="174"/>
                      </a:lnTo>
                      <a:lnTo>
                        <a:pt x="419" y="170"/>
                      </a:lnTo>
                      <a:lnTo>
                        <a:pt x="423" y="166"/>
                      </a:lnTo>
                      <a:lnTo>
                        <a:pt x="428" y="162"/>
                      </a:lnTo>
                      <a:lnTo>
                        <a:pt x="429" y="157"/>
                      </a:lnTo>
                      <a:lnTo>
                        <a:pt x="428" y="154"/>
                      </a:lnTo>
                      <a:lnTo>
                        <a:pt x="424" y="151"/>
                      </a:lnTo>
                      <a:lnTo>
                        <a:pt x="423" y="149"/>
                      </a:lnTo>
                      <a:lnTo>
                        <a:pt x="424" y="148"/>
                      </a:lnTo>
                      <a:lnTo>
                        <a:pt x="424" y="146"/>
                      </a:lnTo>
                      <a:lnTo>
                        <a:pt x="414" y="141"/>
                      </a:lnTo>
                      <a:lnTo>
                        <a:pt x="414" y="139"/>
                      </a:lnTo>
                      <a:lnTo>
                        <a:pt x="417" y="135"/>
                      </a:lnTo>
                      <a:lnTo>
                        <a:pt x="417" y="128"/>
                      </a:lnTo>
                      <a:lnTo>
                        <a:pt x="419" y="123"/>
                      </a:lnTo>
                      <a:lnTo>
                        <a:pt x="419" y="114"/>
                      </a:lnTo>
                      <a:lnTo>
                        <a:pt x="417" y="113"/>
                      </a:lnTo>
                      <a:lnTo>
                        <a:pt x="414" y="114"/>
                      </a:lnTo>
                      <a:lnTo>
                        <a:pt x="412" y="113"/>
                      </a:lnTo>
                      <a:lnTo>
                        <a:pt x="412" y="108"/>
                      </a:lnTo>
                      <a:lnTo>
                        <a:pt x="410" y="108"/>
                      </a:lnTo>
                      <a:lnTo>
                        <a:pt x="407" y="105"/>
                      </a:lnTo>
                      <a:lnTo>
                        <a:pt x="405" y="105"/>
                      </a:lnTo>
                      <a:lnTo>
                        <a:pt x="404" y="103"/>
                      </a:lnTo>
                      <a:lnTo>
                        <a:pt x="402" y="96"/>
                      </a:lnTo>
                      <a:lnTo>
                        <a:pt x="397" y="96"/>
                      </a:lnTo>
                      <a:lnTo>
                        <a:pt x="396" y="94"/>
                      </a:lnTo>
                      <a:lnTo>
                        <a:pt x="394" y="94"/>
                      </a:lnTo>
                      <a:lnTo>
                        <a:pt x="393" y="90"/>
                      </a:lnTo>
                      <a:lnTo>
                        <a:pt x="389" y="91"/>
                      </a:lnTo>
                      <a:lnTo>
                        <a:pt x="388" y="94"/>
                      </a:lnTo>
                      <a:lnTo>
                        <a:pt x="385" y="92"/>
                      </a:lnTo>
                      <a:lnTo>
                        <a:pt x="385" y="90"/>
                      </a:lnTo>
                      <a:lnTo>
                        <a:pt x="382" y="92"/>
                      </a:lnTo>
                      <a:lnTo>
                        <a:pt x="379" y="86"/>
                      </a:lnTo>
                      <a:lnTo>
                        <a:pt x="382" y="80"/>
                      </a:lnTo>
                      <a:lnTo>
                        <a:pt x="380" y="79"/>
                      </a:lnTo>
                      <a:lnTo>
                        <a:pt x="379" y="79"/>
                      </a:lnTo>
                      <a:lnTo>
                        <a:pt x="374" y="75"/>
                      </a:lnTo>
                      <a:lnTo>
                        <a:pt x="379" y="68"/>
                      </a:lnTo>
                      <a:lnTo>
                        <a:pt x="379" y="65"/>
                      </a:lnTo>
                      <a:lnTo>
                        <a:pt x="383" y="65"/>
                      </a:lnTo>
                      <a:lnTo>
                        <a:pt x="385" y="60"/>
                      </a:lnTo>
                      <a:lnTo>
                        <a:pt x="382" y="55"/>
                      </a:lnTo>
                      <a:lnTo>
                        <a:pt x="378" y="52"/>
                      </a:lnTo>
                      <a:lnTo>
                        <a:pt x="383" y="46"/>
                      </a:lnTo>
                      <a:lnTo>
                        <a:pt x="378" y="40"/>
                      </a:lnTo>
                      <a:lnTo>
                        <a:pt x="378" y="38"/>
                      </a:lnTo>
                      <a:lnTo>
                        <a:pt x="373" y="39"/>
                      </a:lnTo>
                      <a:lnTo>
                        <a:pt x="372" y="38"/>
                      </a:lnTo>
                      <a:lnTo>
                        <a:pt x="368" y="23"/>
                      </a:lnTo>
                      <a:lnTo>
                        <a:pt x="359" y="33"/>
                      </a:lnTo>
                      <a:lnTo>
                        <a:pt x="338" y="60"/>
                      </a:lnTo>
                      <a:lnTo>
                        <a:pt x="337" y="59"/>
                      </a:lnTo>
                      <a:lnTo>
                        <a:pt x="333" y="61"/>
                      </a:lnTo>
                      <a:lnTo>
                        <a:pt x="332" y="55"/>
                      </a:lnTo>
                      <a:lnTo>
                        <a:pt x="328" y="55"/>
                      </a:lnTo>
                      <a:lnTo>
                        <a:pt x="325" y="57"/>
                      </a:lnTo>
                      <a:lnTo>
                        <a:pt x="320" y="44"/>
                      </a:lnTo>
                      <a:lnTo>
                        <a:pt x="330" y="35"/>
                      </a:lnTo>
                      <a:lnTo>
                        <a:pt x="328" y="31"/>
                      </a:lnTo>
                      <a:lnTo>
                        <a:pt x="322" y="38"/>
                      </a:lnTo>
                      <a:lnTo>
                        <a:pt x="320" y="28"/>
                      </a:lnTo>
                      <a:lnTo>
                        <a:pt x="319" y="28"/>
                      </a:lnTo>
                      <a:lnTo>
                        <a:pt x="313" y="33"/>
                      </a:lnTo>
                      <a:lnTo>
                        <a:pt x="310" y="39"/>
                      </a:lnTo>
                      <a:lnTo>
                        <a:pt x="305" y="43"/>
                      </a:lnTo>
                      <a:lnTo>
                        <a:pt x="302" y="48"/>
                      </a:lnTo>
                      <a:lnTo>
                        <a:pt x="299" y="45"/>
                      </a:lnTo>
                      <a:lnTo>
                        <a:pt x="296" y="44"/>
                      </a:lnTo>
                      <a:lnTo>
                        <a:pt x="293" y="45"/>
                      </a:lnTo>
                      <a:lnTo>
                        <a:pt x="285" y="44"/>
                      </a:lnTo>
                      <a:lnTo>
                        <a:pt x="279" y="52"/>
                      </a:lnTo>
                      <a:lnTo>
                        <a:pt x="276" y="52"/>
                      </a:lnTo>
                      <a:lnTo>
                        <a:pt x="273" y="57"/>
                      </a:lnTo>
                      <a:lnTo>
                        <a:pt x="274" y="48"/>
                      </a:lnTo>
                      <a:lnTo>
                        <a:pt x="268" y="46"/>
                      </a:lnTo>
                      <a:lnTo>
                        <a:pt x="268" y="42"/>
                      </a:lnTo>
                      <a:lnTo>
                        <a:pt x="265" y="44"/>
                      </a:lnTo>
                      <a:lnTo>
                        <a:pt x="264" y="42"/>
                      </a:lnTo>
                      <a:lnTo>
                        <a:pt x="262" y="43"/>
                      </a:lnTo>
                      <a:lnTo>
                        <a:pt x="257" y="39"/>
                      </a:lnTo>
                      <a:lnTo>
                        <a:pt x="254" y="32"/>
                      </a:lnTo>
                      <a:lnTo>
                        <a:pt x="254" y="34"/>
                      </a:lnTo>
                      <a:lnTo>
                        <a:pt x="248" y="29"/>
                      </a:lnTo>
                      <a:lnTo>
                        <a:pt x="247" y="26"/>
                      </a:lnTo>
                      <a:lnTo>
                        <a:pt x="239" y="23"/>
                      </a:lnTo>
                      <a:lnTo>
                        <a:pt x="239" y="22"/>
                      </a:lnTo>
                      <a:lnTo>
                        <a:pt x="230" y="19"/>
                      </a:lnTo>
                      <a:lnTo>
                        <a:pt x="225" y="21"/>
                      </a:lnTo>
                      <a:lnTo>
                        <a:pt x="216" y="21"/>
                      </a:lnTo>
                      <a:lnTo>
                        <a:pt x="213" y="17"/>
                      </a:lnTo>
                      <a:lnTo>
                        <a:pt x="208" y="17"/>
                      </a:lnTo>
                      <a:lnTo>
                        <a:pt x="205" y="20"/>
                      </a:lnTo>
                      <a:lnTo>
                        <a:pt x="204" y="16"/>
                      </a:lnTo>
                      <a:lnTo>
                        <a:pt x="196" y="15"/>
                      </a:lnTo>
                      <a:lnTo>
                        <a:pt x="191" y="8"/>
                      </a:lnTo>
                      <a:lnTo>
                        <a:pt x="177" y="8"/>
                      </a:lnTo>
                      <a:lnTo>
                        <a:pt x="170" y="6"/>
                      </a:lnTo>
                      <a:lnTo>
                        <a:pt x="167" y="2"/>
                      </a:lnTo>
                      <a:lnTo>
                        <a:pt x="165" y="0"/>
                      </a:lnTo>
                      <a:lnTo>
                        <a:pt x="155" y="2"/>
                      </a:lnTo>
                      <a:lnTo>
                        <a:pt x="153" y="9"/>
                      </a:lnTo>
                      <a:lnTo>
                        <a:pt x="150" y="9"/>
                      </a:lnTo>
                      <a:lnTo>
                        <a:pt x="148" y="5"/>
                      </a:lnTo>
                      <a:lnTo>
                        <a:pt x="145" y="5"/>
                      </a:lnTo>
                      <a:lnTo>
                        <a:pt x="137" y="8"/>
                      </a:lnTo>
                      <a:lnTo>
                        <a:pt x="139" y="26"/>
                      </a:lnTo>
                      <a:lnTo>
                        <a:pt x="145" y="28"/>
                      </a:lnTo>
                      <a:lnTo>
                        <a:pt x="147" y="34"/>
                      </a:lnTo>
                      <a:lnTo>
                        <a:pt x="138" y="40"/>
                      </a:lnTo>
                      <a:lnTo>
                        <a:pt x="132" y="40"/>
                      </a:lnTo>
                      <a:lnTo>
                        <a:pt x="132" y="38"/>
                      </a:lnTo>
                      <a:lnTo>
                        <a:pt x="131" y="43"/>
                      </a:lnTo>
                      <a:lnTo>
                        <a:pt x="125" y="45"/>
                      </a:lnTo>
                      <a:lnTo>
                        <a:pt x="124" y="44"/>
                      </a:lnTo>
                      <a:lnTo>
                        <a:pt x="120" y="44"/>
                      </a:lnTo>
                      <a:lnTo>
                        <a:pt x="117" y="39"/>
                      </a:lnTo>
                      <a:lnTo>
                        <a:pt x="114" y="37"/>
                      </a:lnTo>
                      <a:lnTo>
                        <a:pt x="109" y="37"/>
                      </a:lnTo>
                      <a:lnTo>
                        <a:pt x="107" y="34"/>
                      </a:lnTo>
                      <a:lnTo>
                        <a:pt x="102" y="33"/>
                      </a:lnTo>
                      <a:lnTo>
                        <a:pt x="88" y="35"/>
                      </a:lnTo>
                      <a:lnTo>
                        <a:pt x="86" y="34"/>
                      </a:lnTo>
                      <a:lnTo>
                        <a:pt x="80" y="35"/>
                      </a:lnTo>
                      <a:lnTo>
                        <a:pt x="77" y="42"/>
                      </a:lnTo>
                      <a:lnTo>
                        <a:pt x="75" y="44"/>
                      </a:lnTo>
                      <a:lnTo>
                        <a:pt x="75" y="50"/>
                      </a:lnTo>
                      <a:lnTo>
                        <a:pt x="71" y="50"/>
                      </a:lnTo>
                      <a:lnTo>
                        <a:pt x="70" y="48"/>
                      </a:lnTo>
                      <a:lnTo>
                        <a:pt x="64" y="46"/>
                      </a:lnTo>
                      <a:lnTo>
                        <a:pt x="60" y="49"/>
                      </a:lnTo>
                      <a:lnTo>
                        <a:pt x="58" y="54"/>
                      </a:lnTo>
                      <a:lnTo>
                        <a:pt x="57" y="52"/>
                      </a:lnTo>
                      <a:lnTo>
                        <a:pt x="54" y="52"/>
                      </a:lnTo>
                      <a:lnTo>
                        <a:pt x="54" y="56"/>
                      </a:lnTo>
                      <a:lnTo>
                        <a:pt x="52" y="55"/>
                      </a:lnTo>
                      <a:lnTo>
                        <a:pt x="53" y="59"/>
                      </a:lnTo>
                      <a:lnTo>
                        <a:pt x="51" y="59"/>
                      </a:lnTo>
                      <a:lnTo>
                        <a:pt x="51" y="63"/>
                      </a:lnTo>
                      <a:lnTo>
                        <a:pt x="47" y="66"/>
                      </a:lnTo>
                      <a:lnTo>
                        <a:pt x="48" y="69"/>
                      </a:lnTo>
                      <a:lnTo>
                        <a:pt x="46" y="71"/>
                      </a:lnTo>
                      <a:lnTo>
                        <a:pt x="45" y="73"/>
                      </a:lnTo>
                      <a:lnTo>
                        <a:pt x="47" y="75"/>
                      </a:lnTo>
                      <a:lnTo>
                        <a:pt x="45" y="80"/>
                      </a:lnTo>
                      <a:lnTo>
                        <a:pt x="40" y="84"/>
                      </a:lnTo>
                      <a:lnTo>
                        <a:pt x="40" y="92"/>
                      </a:lnTo>
                      <a:lnTo>
                        <a:pt x="37" y="92"/>
                      </a:lnTo>
                      <a:lnTo>
                        <a:pt x="44" y="99"/>
                      </a:lnTo>
                      <a:lnTo>
                        <a:pt x="37" y="115"/>
                      </a:lnTo>
                      <a:lnTo>
                        <a:pt x="39" y="126"/>
                      </a:lnTo>
                      <a:lnTo>
                        <a:pt x="42" y="129"/>
                      </a:lnTo>
                      <a:lnTo>
                        <a:pt x="39" y="136"/>
                      </a:lnTo>
                      <a:lnTo>
                        <a:pt x="34" y="141"/>
                      </a:lnTo>
                      <a:lnTo>
                        <a:pt x="41" y="140"/>
                      </a:lnTo>
                      <a:lnTo>
                        <a:pt x="42" y="143"/>
                      </a:lnTo>
                      <a:lnTo>
                        <a:pt x="40" y="151"/>
                      </a:lnTo>
                      <a:lnTo>
                        <a:pt x="39" y="153"/>
                      </a:lnTo>
                      <a:lnTo>
                        <a:pt x="40" y="162"/>
                      </a:lnTo>
                      <a:lnTo>
                        <a:pt x="41" y="162"/>
                      </a:lnTo>
                      <a:lnTo>
                        <a:pt x="40" y="165"/>
                      </a:lnTo>
                      <a:lnTo>
                        <a:pt x="41" y="170"/>
                      </a:lnTo>
                      <a:lnTo>
                        <a:pt x="44" y="171"/>
                      </a:lnTo>
                      <a:lnTo>
                        <a:pt x="45" y="170"/>
                      </a:lnTo>
                      <a:lnTo>
                        <a:pt x="47" y="172"/>
                      </a:lnTo>
                      <a:lnTo>
                        <a:pt x="48" y="171"/>
                      </a:lnTo>
                      <a:lnTo>
                        <a:pt x="47" y="174"/>
                      </a:lnTo>
                      <a:lnTo>
                        <a:pt x="45" y="180"/>
                      </a:lnTo>
                      <a:lnTo>
                        <a:pt x="46" y="181"/>
                      </a:lnTo>
                      <a:lnTo>
                        <a:pt x="42" y="192"/>
                      </a:lnTo>
                      <a:lnTo>
                        <a:pt x="44" y="193"/>
                      </a:lnTo>
                      <a:lnTo>
                        <a:pt x="45" y="191"/>
                      </a:lnTo>
                      <a:lnTo>
                        <a:pt x="48" y="194"/>
                      </a:lnTo>
                      <a:lnTo>
                        <a:pt x="44" y="197"/>
                      </a:lnTo>
                      <a:lnTo>
                        <a:pt x="42" y="200"/>
                      </a:lnTo>
                      <a:lnTo>
                        <a:pt x="44" y="208"/>
                      </a:lnTo>
                      <a:lnTo>
                        <a:pt x="45" y="211"/>
                      </a:lnTo>
                      <a:lnTo>
                        <a:pt x="44" y="217"/>
                      </a:lnTo>
                      <a:lnTo>
                        <a:pt x="48" y="222"/>
                      </a:lnTo>
                      <a:lnTo>
                        <a:pt x="52" y="221"/>
                      </a:lnTo>
                      <a:lnTo>
                        <a:pt x="52" y="225"/>
                      </a:lnTo>
                      <a:lnTo>
                        <a:pt x="53" y="226"/>
                      </a:lnTo>
                      <a:lnTo>
                        <a:pt x="56" y="232"/>
                      </a:lnTo>
                      <a:lnTo>
                        <a:pt x="51" y="237"/>
                      </a:lnTo>
                      <a:lnTo>
                        <a:pt x="44" y="242"/>
                      </a:lnTo>
                      <a:lnTo>
                        <a:pt x="40" y="248"/>
                      </a:lnTo>
                      <a:lnTo>
                        <a:pt x="37" y="249"/>
                      </a:lnTo>
                      <a:lnTo>
                        <a:pt x="35" y="246"/>
                      </a:lnTo>
                      <a:lnTo>
                        <a:pt x="33" y="246"/>
                      </a:lnTo>
                      <a:lnTo>
                        <a:pt x="30" y="249"/>
                      </a:lnTo>
                      <a:lnTo>
                        <a:pt x="29" y="246"/>
                      </a:lnTo>
                      <a:lnTo>
                        <a:pt x="28" y="246"/>
                      </a:lnTo>
                      <a:lnTo>
                        <a:pt x="25" y="254"/>
                      </a:lnTo>
                      <a:lnTo>
                        <a:pt x="23" y="256"/>
                      </a:lnTo>
                      <a:lnTo>
                        <a:pt x="22" y="260"/>
                      </a:lnTo>
                      <a:lnTo>
                        <a:pt x="10" y="268"/>
                      </a:lnTo>
                      <a:lnTo>
                        <a:pt x="10" y="272"/>
                      </a:lnTo>
                      <a:lnTo>
                        <a:pt x="5" y="279"/>
                      </a:lnTo>
                      <a:lnTo>
                        <a:pt x="1" y="279"/>
                      </a:lnTo>
                      <a:lnTo>
                        <a:pt x="0" y="28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" name="Freeform 241"/>
                <p:cNvSpPr>
                  <a:spLocks noChangeAspect="1"/>
                </p:cNvSpPr>
                <p:nvPr/>
              </p:nvSpPr>
              <p:spPr bwMode="auto">
                <a:xfrm>
                  <a:off x="5942801" y="4493461"/>
                  <a:ext cx="655556" cy="883861"/>
                </a:xfrm>
                <a:custGeom>
                  <a:avLst/>
                  <a:gdLst>
                    <a:gd name="T0" fmla="*/ 18883 w 381"/>
                    <a:gd name="T1" fmla="*/ 352972 h 522"/>
                    <a:gd name="T2" fmla="*/ 44633 w 381"/>
                    <a:gd name="T3" fmla="*/ 341093 h 522"/>
                    <a:gd name="T4" fmla="*/ 66950 w 381"/>
                    <a:gd name="T5" fmla="*/ 308851 h 522"/>
                    <a:gd name="T6" fmla="*/ 77250 w 381"/>
                    <a:gd name="T7" fmla="*/ 266426 h 522"/>
                    <a:gd name="T8" fmla="*/ 70383 w 381"/>
                    <a:gd name="T9" fmla="*/ 222305 h 522"/>
                    <a:gd name="T10" fmla="*/ 49783 w 381"/>
                    <a:gd name="T11" fmla="*/ 191759 h 522"/>
                    <a:gd name="T12" fmla="*/ 80683 w 381"/>
                    <a:gd name="T13" fmla="*/ 127274 h 522"/>
                    <a:gd name="T14" fmla="*/ 147633 w 381"/>
                    <a:gd name="T15" fmla="*/ 120486 h 522"/>
                    <a:gd name="T16" fmla="*/ 163083 w 381"/>
                    <a:gd name="T17" fmla="*/ 106910 h 522"/>
                    <a:gd name="T18" fmla="*/ 188833 w 381"/>
                    <a:gd name="T19" fmla="*/ 88243 h 522"/>
                    <a:gd name="T20" fmla="*/ 214583 w 381"/>
                    <a:gd name="T21" fmla="*/ 78061 h 522"/>
                    <a:gd name="T22" fmla="*/ 291833 w 381"/>
                    <a:gd name="T23" fmla="*/ 56000 h 522"/>
                    <a:gd name="T24" fmla="*/ 348483 w 381"/>
                    <a:gd name="T25" fmla="*/ 42425 h 522"/>
                    <a:gd name="T26" fmla="*/ 387967 w 381"/>
                    <a:gd name="T27" fmla="*/ 1697 h 522"/>
                    <a:gd name="T28" fmla="*/ 420583 w 381"/>
                    <a:gd name="T29" fmla="*/ 13576 h 522"/>
                    <a:gd name="T30" fmla="*/ 393117 w 381"/>
                    <a:gd name="T31" fmla="*/ 66182 h 522"/>
                    <a:gd name="T32" fmla="*/ 432600 w 381"/>
                    <a:gd name="T33" fmla="*/ 62788 h 522"/>
                    <a:gd name="T34" fmla="*/ 456633 w 381"/>
                    <a:gd name="T35" fmla="*/ 30546 h 522"/>
                    <a:gd name="T36" fmla="*/ 485817 w 381"/>
                    <a:gd name="T37" fmla="*/ 30546 h 522"/>
                    <a:gd name="T38" fmla="*/ 509850 w 381"/>
                    <a:gd name="T39" fmla="*/ 57697 h 522"/>
                    <a:gd name="T40" fmla="*/ 556200 w 381"/>
                    <a:gd name="T41" fmla="*/ 72970 h 522"/>
                    <a:gd name="T42" fmla="*/ 593967 w 381"/>
                    <a:gd name="T43" fmla="*/ 88243 h 522"/>
                    <a:gd name="T44" fmla="*/ 588817 w 381"/>
                    <a:gd name="T45" fmla="*/ 113698 h 522"/>
                    <a:gd name="T46" fmla="*/ 595683 w 381"/>
                    <a:gd name="T47" fmla="*/ 157819 h 522"/>
                    <a:gd name="T48" fmla="*/ 618000 w 381"/>
                    <a:gd name="T49" fmla="*/ 168001 h 522"/>
                    <a:gd name="T50" fmla="*/ 635167 w 381"/>
                    <a:gd name="T51" fmla="*/ 198547 h 522"/>
                    <a:gd name="T52" fmla="*/ 643750 w 381"/>
                    <a:gd name="T53" fmla="*/ 230790 h 522"/>
                    <a:gd name="T54" fmla="*/ 630017 w 381"/>
                    <a:gd name="T55" fmla="*/ 274911 h 522"/>
                    <a:gd name="T56" fmla="*/ 600833 w 381"/>
                    <a:gd name="T57" fmla="*/ 320730 h 522"/>
                    <a:gd name="T58" fmla="*/ 556200 w 381"/>
                    <a:gd name="T59" fmla="*/ 347881 h 522"/>
                    <a:gd name="T60" fmla="*/ 516717 w 381"/>
                    <a:gd name="T61" fmla="*/ 329215 h 522"/>
                    <a:gd name="T62" fmla="*/ 487533 w 381"/>
                    <a:gd name="T63" fmla="*/ 366548 h 522"/>
                    <a:gd name="T64" fmla="*/ 463500 w 381"/>
                    <a:gd name="T65" fmla="*/ 392003 h 522"/>
                    <a:gd name="T66" fmla="*/ 470367 w 381"/>
                    <a:gd name="T67" fmla="*/ 456488 h 522"/>
                    <a:gd name="T68" fmla="*/ 418867 w 381"/>
                    <a:gd name="T69" fmla="*/ 565095 h 522"/>
                    <a:gd name="T70" fmla="*/ 405133 w 381"/>
                    <a:gd name="T71" fmla="*/ 616005 h 522"/>
                    <a:gd name="T72" fmla="*/ 363933 w 381"/>
                    <a:gd name="T73" fmla="*/ 673702 h 522"/>
                    <a:gd name="T74" fmla="*/ 350200 w 381"/>
                    <a:gd name="T75" fmla="*/ 707642 h 522"/>
                    <a:gd name="T76" fmla="*/ 331317 w 381"/>
                    <a:gd name="T77" fmla="*/ 785703 h 522"/>
                    <a:gd name="T78" fmla="*/ 333033 w 381"/>
                    <a:gd name="T79" fmla="*/ 819642 h 522"/>
                    <a:gd name="T80" fmla="*/ 312433 w 381"/>
                    <a:gd name="T81" fmla="*/ 873946 h 522"/>
                    <a:gd name="T82" fmla="*/ 233467 w 381"/>
                    <a:gd name="T83" fmla="*/ 853582 h 522"/>
                    <a:gd name="T84" fmla="*/ 169950 w 381"/>
                    <a:gd name="T85" fmla="*/ 877340 h 522"/>
                    <a:gd name="T86" fmla="*/ 116733 w 381"/>
                    <a:gd name="T87" fmla="*/ 873946 h 522"/>
                    <a:gd name="T88" fmla="*/ 123600 w 381"/>
                    <a:gd name="T89" fmla="*/ 817946 h 522"/>
                    <a:gd name="T90" fmla="*/ 164800 w 381"/>
                    <a:gd name="T91" fmla="*/ 758551 h 522"/>
                    <a:gd name="T92" fmla="*/ 113300 w 381"/>
                    <a:gd name="T93" fmla="*/ 756854 h 522"/>
                    <a:gd name="T94" fmla="*/ 65233 w 381"/>
                    <a:gd name="T95" fmla="*/ 739884 h 522"/>
                    <a:gd name="T96" fmla="*/ 60083 w 381"/>
                    <a:gd name="T97" fmla="*/ 682187 h 522"/>
                    <a:gd name="T98" fmla="*/ 89267 w 381"/>
                    <a:gd name="T99" fmla="*/ 632974 h 522"/>
                    <a:gd name="T100" fmla="*/ 65233 w 381"/>
                    <a:gd name="T101" fmla="*/ 622793 h 522"/>
                    <a:gd name="T102" fmla="*/ 75533 w 381"/>
                    <a:gd name="T103" fmla="*/ 588853 h 522"/>
                    <a:gd name="T104" fmla="*/ 48067 w 381"/>
                    <a:gd name="T105" fmla="*/ 502307 h 522"/>
                    <a:gd name="T106" fmla="*/ 32617 w 381"/>
                    <a:gd name="T107" fmla="*/ 470064 h 522"/>
                    <a:gd name="T108" fmla="*/ 6867 w 381"/>
                    <a:gd name="T109" fmla="*/ 436125 h 5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1"/>
                    <a:gd name="T166" fmla="*/ 0 h 522"/>
                    <a:gd name="T167" fmla="*/ 381 w 381"/>
                    <a:gd name="T168" fmla="*/ 522 h 5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1" h="522">
                      <a:moveTo>
                        <a:pt x="0" y="246"/>
                      </a:moveTo>
                      <a:lnTo>
                        <a:pt x="2" y="239"/>
                      </a:lnTo>
                      <a:lnTo>
                        <a:pt x="10" y="224"/>
                      </a:lnTo>
                      <a:lnTo>
                        <a:pt x="13" y="220"/>
                      </a:lnTo>
                      <a:lnTo>
                        <a:pt x="13" y="217"/>
                      </a:lnTo>
                      <a:lnTo>
                        <a:pt x="11" y="211"/>
                      </a:lnTo>
                      <a:lnTo>
                        <a:pt x="11" y="208"/>
                      </a:lnTo>
                      <a:lnTo>
                        <a:pt x="15" y="203"/>
                      </a:lnTo>
                      <a:lnTo>
                        <a:pt x="17" y="202"/>
                      </a:lnTo>
                      <a:lnTo>
                        <a:pt x="19" y="203"/>
                      </a:lnTo>
                      <a:lnTo>
                        <a:pt x="19" y="200"/>
                      </a:lnTo>
                      <a:lnTo>
                        <a:pt x="22" y="200"/>
                      </a:lnTo>
                      <a:lnTo>
                        <a:pt x="23" y="201"/>
                      </a:lnTo>
                      <a:lnTo>
                        <a:pt x="26" y="201"/>
                      </a:lnTo>
                      <a:lnTo>
                        <a:pt x="29" y="196"/>
                      </a:lnTo>
                      <a:lnTo>
                        <a:pt x="34" y="195"/>
                      </a:lnTo>
                      <a:lnTo>
                        <a:pt x="35" y="194"/>
                      </a:lnTo>
                      <a:lnTo>
                        <a:pt x="29" y="185"/>
                      </a:lnTo>
                      <a:lnTo>
                        <a:pt x="30" y="183"/>
                      </a:lnTo>
                      <a:lnTo>
                        <a:pt x="36" y="183"/>
                      </a:lnTo>
                      <a:lnTo>
                        <a:pt x="39" y="182"/>
                      </a:lnTo>
                      <a:lnTo>
                        <a:pt x="41" y="178"/>
                      </a:lnTo>
                      <a:lnTo>
                        <a:pt x="45" y="174"/>
                      </a:lnTo>
                      <a:lnTo>
                        <a:pt x="50" y="170"/>
                      </a:lnTo>
                      <a:lnTo>
                        <a:pt x="51" y="165"/>
                      </a:lnTo>
                      <a:lnTo>
                        <a:pt x="50" y="162"/>
                      </a:lnTo>
                      <a:lnTo>
                        <a:pt x="46" y="159"/>
                      </a:lnTo>
                      <a:lnTo>
                        <a:pt x="45" y="157"/>
                      </a:lnTo>
                      <a:lnTo>
                        <a:pt x="46" y="156"/>
                      </a:lnTo>
                      <a:lnTo>
                        <a:pt x="46" y="154"/>
                      </a:lnTo>
                      <a:lnTo>
                        <a:pt x="36" y="149"/>
                      </a:lnTo>
                      <a:lnTo>
                        <a:pt x="36" y="147"/>
                      </a:lnTo>
                      <a:lnTo>
                        <a:pt x="39" y="143"/>
                      </a:lnTo>
                      <a:lnTo>
                        <a:pt x="39" y="136"/>
                      </a:lnTo>
                      <a:lnTo>
                        <a:pt x="41" y="131"/>
                      </a:lnTo>
                      <a:lnTo>
                        <a:pt x="41" y="122"/>
                      </a:lnTo>
                      <a:lnTo>
                        <a:pt x="39" y="121"/>
                      </a:lnTo>
                      <a:lnTo>
                        <a:pt x="36" y="122"/>
                      </a:lnTo>
                      <a:lnTo>
                        <a:pt x="34" y="121"/>
                      </a:lnTo>
                      <a:lnTo>
                        <a:pt x="34" y="116"/>
                      </a:lnTo>
                      <a:lnTo>
                        <a:pt x="32" y="116"/>
                      </a:lnTo>
                      <a:lnTo>
                        <a:pt x="29" y="113"/>
                      </a:lnTo>
                      <a:lnTo>
                        <a:pt x="27" y="113"/>
                      </a:lnTo>
                      <a:lnTo>
                        <a:pt x="26" y="111"/>
                      </a:lnTo>
                      <a:lnTo>
                        <a:pt x="24" y="104"/>
                      </a:lnTo>
                      <a:lnTo>
                        <a:pt x="24" y="99"/>
                      </a:lnTo>
                      <a:lnTo>
                        <a:pt x="35" y="87"/>
                      </a:lnTo>
                      <a:lnTo>
                        <a:pt x="46" y="86"/>
                      </a:lnTo>
                      <a:lnTo>
                        <a:pt x="47" y="75"/>
                      </a:lnTo>
                      <a:lnTo>
                        <a:pt x="50" y="73"/>
                      </a:lnTo>
                      <a:lnTo>
                        <a:pt x="56" y="76"/>
                      </a:lnTo>
                      <a:lnTo>
                        <a:pt x="61" y="75"/>
                      </a:lnTo>
                      <a:lnTo>
                        <a:pt x="67" y="76"/>
                      </a:lnTo>
                      <a:lnTo>
                        <a:pt x="76" y="70"/>
                      </a:lnTo>
                      <a:lnTo>
                        <a:pt x="83" y="69"/>
                      </a:lnTo>
                      <a:lnTo>
                        <a:pt x="86" y="71"/>
                      </a:lnTo>
                      <a:lnTo>
                        <a:pt x="91" y="69"/>
                      </a:lnTo>
                      <a:lnTo>
                        <a:pt x="97" y="69"/>
                      </a:lnTo>
                      <a:lnTo>
                        <a:pt x="101" y="63"/>
                      </a:lnTo>
                      <a:lnTo>
                        <a:pt x="101" y="62"/>
                      </a:lnTo>
                      <a:lnTo>
                        <a:pt x="99" y="60"/>
                      </a:lnTo>
                      <a:lnTo>
                        <a:pt x="97" y="64"/>
                      </a:lnTo>
                      <a:lnTo>
                        <a:pt x="95" y="63"/>
                      </a:lnTo>
                      <a:lnTo>
                        <a:pt x="96" y="57"/>
                      </a:lnTo>
                      <a:lnTo>
                        <a:pt x="98" y="57"/>
                      </a:lnTo>
                      <a:lnTo>
                        <a:pt x="101" y="58"/>
                      </a:lnTo>
                      <a:lnTo>
                        <a:pt x="101" y="54"/>
                      </a:lnTo>
                      <a:lnTo>
                        <a:pt x="104" y="52"/>
                      </a:lnTo>
                      <a:lnTo>
                        <a:pt x="107" y="53"/>
                      </a:lnTo>
                      <a:lnTo>
                        <a:pt x="110" y="52"/>
                      </a:lnTo>
                      <a:lnTo>
                        <a:pt x="110" y="56"/>
                      </a:lnTo>
                      <a:lnTo>
                        <a:pt x="115" y="58"/>
                      </a:lnTo>
                      <a:lnTo>
                        <a:pt x="116" y="51"/>
                      </a:lnTo>
                      <a:lnTo>
                        <a:pt x="112" y="42"/>
                      </a:lnTo>
                      <a:lnTo>
                        <a:pt x="121" y="43"/>
                      </a:lnTo>
                      <a:lnTo>
                        <a:pt x="124" y="42"/>
                      </a:lnTo>
                      <a:lnTo>
                        <a:pt x="125" y="46"/>
                      </a:lnTo>
                      <a:lnTo>
                        <a:pt x="135" y="41"/>
                      </a:lnTo>
                      <a:lnTo>
                        <a:pt x="138" y="36"/>
                      </a:lnTo>
                      <a:lnTo>
                        <a:pt x="139" y="29"/>
                      </a:lnTo>
                      <a:lnTo>
                        <a:pt x="143" y="25"/>
                      </a:lnTo>
                      <a:lnTo>
                        <a:pt x="154" y="23"/>
                      </a:lnTo>
                      <a:lnTo>
                        <a:pt x="164" y="30"/>
                      </a:lnTo>
                      <a:lnTo>
                        <a:pt x="170" y="33"/>
                      </a:lnTo>
                      <a:lnTo>
                        <a:pt x="176" y="34"/>
                      </a:lnTo>
                      <a:lnTo>
                        <a:pt x="181" y="33"/>
                      </a:lnTo>
                      <a:lnTo>
                        <a:pt x="192" y="24"/>
                      </a:lnTo>
                      <a:lnTo>
                        <a:pt x="195" y="23"/>
                      </a:lnTo>
                      <a:lnTo>
                        <a:pt x="199" y="24"/>
                      </a:lnTo>
                      <a:lnTo>
                        <a:pt x="201" y="25"/>
                      </a:lnTo>
                      <a:lnTo>
                        <a:pt x="203" y="25"/>
                      </a:lnTo>
                      <a:lnTo>
                        <a:pt x="206" y="22"/>
                      </a:lnTo>
                      <a:lnTo>
                        <a:pt x="212" y="19"/>
                      </a:lnTo>
                      <a:lnTo>
                        <a:pt x="213" y="17"/>
                      </a:lnTo>
                      <a:lnTo>
                        <a:pt x="216" y="16"/>
                      </a:lnTo>
                      <a:lnTo>
                        <a:pt x="219" y="16"/>
                      </a:lnTo>
                      <a:lnTo>
                        <a:pt x="221" y="16"/>
                      </a:lnTo>
                      <a:lnTo>
                        <a:pt x="226" y="1"/>
                      </a:lnTo>
                      <a:lnTo>
                        <a:pt x="229" y="0"/>
                      </a:lnTo>
                      <a:lnTo>
                        <a:pt x="233" y="2"/>
                      </a:lnTo>
                      <a:lnTo>
                        <a:pt x="236" y="1"/>
                      </a:lnTo>
                      <a:lnTo>
                        <a:pt x="240" y="5"/>
                      </a:lnTo>
                      <a:lnTo>
                        <a:pt x="241" y="5"/>
                      </a:lnTo>
                      <a:lnTo>
                        <a:pt x="243" y="8"/>
                      </a:lnTo>
                      <a:lnTo>
                        <a:pt x="245" y="8"/>
                      </a:lnTo>
                      <a:lnTo>
                        <a:pt x="246" y="16"/>
                      </a:lnTo>
                      <a:lnTo>
                        <a:pt x="241" y="24"/>
                      </a:lnTo>
                      <a:lnTo>
                        <a:pt x="239" y="25"/>
                      </a:lnTo>
                      <a:lnTo>
                        <a:pt x="236" y="24"/>
                      </a:lnTo>
                      <a:lnTo>
                        <a:pt x="232" y="31"/>
                      </a:lnTo>
                      <a:lnTo>
                        <a:pt x="232" y="36"/>
                      </a:lnTo>
                      <a:lnTo>
                        <a:pt x="229" y="39"/>
                      </a:lnTo>
                      <a:lnTo>
                        <a:pt x="236" y="46"/>
                      </a:lnTo>
                      <a:lnTo>
                        <a:pt x="238" y="46"/>
                      </a:lnTo>
                      <a:lnTo>
                        <a:pt x="239" y="43"/>
                      </a:lnTo>
                      <a:lnTo>
                        <a:pt x="240" y="43"/>
                      </a:lnTo>
                      <a:lnTo>
                        <a:pt x="243" y="46"/>
                      </a:lnTo>
                      <a:lnTo>
                        <a:pt x="245" y="46"/>
                      </a:lnTo>
                      <a:lnTo>
                        <a:pt x="252" y="37"/>
                      </a:lnTo>
                      <a:lnTo>
                        <a:pt x="257" y="35"/>
                      </a:lnTo>
                      <a:lnTo>
                        <a:pt x="261" y="34"/>
                      </a:lnTo>
                      <a:lnTo>
                        <a:pt x="266" y="31"/>
                      </a:lnTo>
                      <a:lnTo>
                        <a:pt x="266" y="24"/>
                      </a:lnTo>
                      <a:lnTo>
                        <a:pt x="263" y="23"/>
                      </a:lnTo>
                      <a:lnTo>
                        <a:pt x="262" y="22"/>
                      </a:lnTo>
                      <a:lnTo>
                        <a:pt x="266" y="18"/>
                      </a:lnTo>
                      <a:lnTo>
                        <a:pt x="267" y="13"/>
                      </a:lnTo>
                      <a:lnTo>
                        <a:pt x="269" y="12"/>
                      </a:lnTo>
                      <a:lnTo>
                        <a:pt x="274" y="11"/>
                      </a:lnTo>
                      <a:lnTo>
                        <a:pt x="276" y="19"/>
                      </a:lnTo>
                      <a:lnTo>
                        <a:pt x="278" y="20"/>
                      </a:lnTo>
                      <a:lnTo>
                        <a:pt x="281" y="18"/>
                      </a:lnTo>
                      <a:lnTo>
                        <a:pt x="283" y="18"/>
                      </a:lnTo>
                      <a:lnTo>
                        <a:pt x="284" y="20"/>
                      </a:lnTo>
                      <a:lnTo>
                        <a:pt x="289" y="18"/>
                      </a:lnTo>
                      <a:lnTo>
                        <a:pt x="289" y="23"/>
                      </a:lnTo>
                      <a:lnTo>
                        <a:pt x="291" y="27"/>
                      </a:lnTo>
                      <a:lnTo>
                        <a:pt x="292" y="33"/>
                      </a:lnTo>
                      <a:lnTo>
                        <a:pt x="295" y="34"/>
                      </a:lnTo>
                      <a:lnTo>
                        <a:pt x="297" y="34"/>
                      </a:lnTo>
                      <a:lnTo>
                        <a:pt x="297" y="36"/>
                      </a:lnTo>
                      <a:lnTo>
                        <a:pt x="301" y="40"/>
                      </a:lnTo>
                      <a:lnTo>
                        <a:pt x="303" y="40"/>
                      </a:lnTo>
                      <a:lnTo>
                        <a:pt x="308" y="37"/>
                      </a:lnTo>
                      <a:lnTo>
                        <a:pt x="312" y="43"/>
                      </a:lnTo>
                      <a:lnTo>
                        <a:pt x="319" y="41"/>
                      </a:lnTo>
                      <a:lnTo>
                        <a:pt x="324" y="43"/>
                      </a:lnTo>
                      <a:lnTo>
                        <a:pt x="330" y="42"/>
                      </a:lnTo>
                      <a:lnTo>
                        <a:pt x="332" y="41"/>
                      </a:lnTo>
                      <a:lnTo>
                        <a:pt x="333" y="41"/>
                      </a:lnTo>
                      <a:lnTo>
                        <a:pt x="336" y="39"/>
                      </a:lnTo>
                      <a:lnTo>
                        <a:pt x="342" y="43"/>
                      </a:lnTo>
                      <a:lnTo>
                        <a:pt x="344" y="45"/>
                      </a:lnTo>
                      <a:lnTo>
                        <a:pt x="346" y="52"/>
                      </a:lnTo>
                      <a:lnTo>
                        <a:pt x="352" y="56"/>
                      </a:lnTo>
                      <a:lnTo>
                        <a:pt x="352" y="60"/>
                      </a:lnTo>
                      <a:lnTo>
                        <a:pt x="349" y="65"/>
                      </a:lnTo>
                      <a:lnTo>
                        <a:pt x="347" y="67"/>
                      </a:lnTo>
                      <a:lnTo>
                        <a:pt x="346" y="65"/>
                      </a:lnTo>
                      <a:lnTo>
                        <a:pt x="344" y="67"/>
                      </a:lnTo>
                      <a:lnTo>
                        <a:pt x="343" y="67"/>
                      </a:lnTo>
                      <a:lnTo>
                        <a:pt x="342" y="73"/>
                      </a:lnTo>
                      <a:lnTo>
                        <a:pt x="341" y="73"/>
                      </a:lnTo>
                      <a:lnTo>
                        <a:pt x="339" y="76"/>
                      </a:lnTo>
                      <a:lnTo>
                        <a:pt x="342" y="83"/>
                      </a:lnTo>
                      <a:lnTo>
                        <a:pt x="344" y="86"/>
                      </a:lnTo>
                      <a:lnTo>
                        <a:pt x="343" y="87"/>
                      </a:lnTo>
                      <a:lnTo>
                        <a:pt x="347" y="93"/>
                      </a:lnTo>
                      <a:lnTo>
                        <a:pt x="350" y="94"/>
                      </a:lnTo>
                      <a:lnTo>
                        <a:pt x="353" y="93"/>
                      </a:lnTo>
                      <a:lnTo>
                        <a:pt x="356" y="98"/>
                      </a:lnTo>
                      <a:lnTo>
                        <a:pt x="354" y="99"/>
                      </a:lnTo>
                      <a:lnTo>
                        <a:pt x="355" y="100"/>
                      </a:lnTo>
                      <a:lnTo>
                        <a:pt x="358" y="99"/>
                      </a:lnTo>
                      <a:lnTo>
                        <a:pt x="360" y="99"/>
                      </a:lnTo>
                      <a:lnTo>
                        <a:pt x="361" y="100"/>
                      </a:lnTo>
                      <a:lnTo>
                        <a:pt x="361" y="107"/>
                      </a:lnTo>
                      <a:lnTo>
                        <a:pt x="364" y="108"/>
                      </a:lnTo>
                      <a:lnTo>
                        <a:pt x="367" y="108"/>
                      </a:lnTo>
                      <a:lnTo>
                        <a:pt x="370" y="110"/>
                      </a:lnTo>
                      <a:lnTo>
                        <a:pt x="371" y="116"/>
                      </a:lnTo>
                      <a:lnTo>
                        <a:pt x="370" y="117"/>
                      </a:lnTo>
                      <a:lnTo>
                        <a:pt x="372" y="119"/>
                      </a:lnTo>
                      <a:lnTo>
                        <a:pt x="375" y="121"/>
                      </a:lnTo>
                      <a:lnTo>
                        <a:pt x="373" y="123"/>
                      </a:lnTo>
                      <a:lnTo>
                        <a:pt x="373" y="126"/>
                      </a:lnTo>
                      <a:lnTo>
                        <a:pt x="372" y="128"/>
                      </a:lnTo>
                      <a:lnTo>
                        <a:pt x="372" y="131"/>
                      </a:lnTo>
                      <a:lnTo>
                        <a:pt x="375" y="136"/>
                      </a:lnTo>
                      <a:lnTo>
                        <a:pt x="373" y="136"/>
                      </a:lnTo>
                      <a:lnTo>
                        <a:pt x="377" y="138"/>
                      </a:lnTo>
                      <a:lnTo>
                        <a:pt x="376" y="144"/>
                      </a:lnTo>
                      <a:lnTo>
                        <a:pt x="381" y="153"/>
                      </a:lnTo>
                      <a:lnTo>
                        <a:pt x="376" y="156"/>
                      </a:lnTo>
                      <a:lnTo>
                        <a:pt x="369" y="160"/>
                      </a:lnTo>
                      <a:lnTo>
                        <a:pt x="367" y="162"/>
                      </a:lnTo>
                      <a:lnTo>
                        <a:pt x="372" y="167"/>
                      </a:lnTo>
                      <a:lnTo>
                        <a:pt x="372" y="172"/>
                      </a:lnTo>
                      <a:lnTo>
                        <a:pt x="358" y="178"/>
                      </a:lnTo>
                      <a:lnTo>
                        <a:pt x="353" y="180"/>
                      </a:lnTo>
                      <a:lnTo>
                        <a:pt x="353" y="182"/>
                      </a:lnTo>
                      <a:lnTo>
                        <a:pt x="350" y="184"/>
                      </a:lnTo>
                      <a:lnTo>
                        <a:pt x="350" y="189"/>
                      </a:lnTo>
                      <a:lnTo>
                        <a:pt x="346" y="187"/>
                      </a:lnTo>
                      <a:lnTo>
                        <a:pt x="341" y="189"/>
                      </a:lnTo>
                      <a:lnTo>
                        <a:pt x="339" y="188"/>
                      </a:lnTo>
                      <a:lnTo>
                        <a:pt x="329" y="195"/>
                      </a:lnTo>
                      <a:lnTo>
                        <a:pt x="329" y="201"/>
                      </a:lnTo>
                      <a:lnTo>
                        <a:pt x="325" y="205"/>
                      </a:lnTo>
                      <a:lnTo>
                        <a:pt x="324" y="205"/>
                      </a:lnTo>
                      <a:lnTo>
                        <a:pt x="323" y="203"/>
                      </a:lnTo>
                      <a:lnTo>
                        <a:pt x="320" y="203"/>
                      </a:lnTo>
                      <a:lnTo>
                        <a:pt x="314" y="199"/>
                      </a:lnTo>
                      <a:lnTo>
                        <a:pt x="313" y="195"/>
                      </a:lnTo>
                      <a:lnTo>
                        <a:pt x="308" y="190"/>
                      </a:lnTo>
                      <a:lnTo>
                        <a:pt x="303" y="194"/>
                      </a:lnTo>
                      <a:lnTo>
                        <a:pt x="301" y="194"/>
                      </a:lnTo>
                      <a:lnTo>
                        <a:pt x="293" y="201"/>
                      </a:lnTo>
                      <a:lnTo>
                        <a:pt x="291" y="200"/>
                      </a:lnTo>
                      <a:lnTo>
                        <a:pt x="289" y="202"/>
                      </a:lnTo>
                      <a:lnTo>
                        <a:pt x="291" y="205"/>
                      </a:lnTo>
                      <a:lnTo>
                        <a:pt x="290" y="211"/>
                      </a:lnTo>
                      <a:lnTo>
                        <a:pt x="287" y="214"/>
                      </a:lnTo>
                      <a:lnTo>
                        <a:pt x="284" y="216"/>
                      </a:lnTo>
                      <a:lnTo>
                        <a:pt x="284" y="218"/>
                      </a:lnTo>
                      <a:lnTo>
                        <a:pt x="276" y="219"/>
                      </a:lnTo>
                      <a:lnTo>
                        <a:pt x="275" y="224"/>
                      </a:lnTo>
                      <a:lnTo>
                        <a:pt x="273" y="222"/>
                      </a:lnTo>
                      <a:lnTo>
                        <a:pt x="270" y="222"/>
                      </a:lnTo>
                      <a:lnTo>
                        <a:pt x="268" y="224"/>
                      </a:lnTo>
                      <a:lnTo>
                        <a:pt x="270" y="231"/>
                      </a:lnTo>
                      <a:lnTo>
                        <a:pt x="274" y="230"/>
                      </a:lnTo>
                      <a:lnTo>
                        <a:pt x="279" y="240"/>
                      </a:lnTo>
                      <a:lnTo>
                        <a:pt x="276" y="248"/>
                      </a:lnTo>
                      <a:lnTo>
                        <a:pt x="278" y="251"/>
                      </a:lnTo>
                      <a:lnTo>
                        <a:pt x="283" y="253"/>
                      </a:lnTo>
                      <a:lnTo>
                        <a:pt x="280" y="260"/>
                      </a:lnTo>
                      <a:lnTo>
                        <a:pt x="274" y="269"/>
                      </a:lnTo>
                      <a:lnTo>
                        <a:pt x="275" y="273"/>
                      </a:lnTo>
                      <a:lnTo>
                        <a:pt x="261" y="281"/>
                      </a:lnTo>
                      <a:lnTo>
                        <a:pt x="257" y="281"/>
                      </a:lnTo>
                      <a:lnTo>
                        <a:pt x="247" y="285"/>
                      </a:lnTo>
                      <a:lnTo>
                        <a:pt x="236" y="299"/>
                      </a:lnTo>
                      <a:lnTo>
                        <a:pt x="238" y="325"/>
                      </a:lnTo>
                      <a:lnTo>
                        <a:pt x="244" y="333"/>
                      </a:lnTo>
                      <a:lnTo>
                        <a:pt x="243" y="343"/>
                      </a:lnTo>
                      <a:lnTo>
                        <a:pt x="238" y="339"/>
                      </a:lnTo>
                      <a:lnTo>
                        <a:pt x="232" y="347"/>
                      </a:lnTo>
                      <a:lnTo>
                        <a:pt x="227" y="355"/>
                      </a:lnTo>
                      <a:lnTo>
                        <a:pt x="228" y="362"/>
                      </a:lnTo>
                      <a:lnTo>
                        <a:pt x="234" y="361"/>
                      </a:lnTo>
                      <a:lnTo>
                        <a:pt x="236" y="363"/>
                      </a:lnTo>
                      <a:lnTo>
                        <a:pt x="236" y="366"/>
                      </a:lnTo>
                      <a:lnTo>
                        <a:pt x="229" y="372"/>
                      </a:lnTo>
                      <a:lnTo>
                        <a:pt x="226" y="380"/>
                      </a:lnTo>
                      <a:lnTo>
                        <a:pt x="222" y="384"/>
                      </a:lnTo>
                      <a:lnTo>
                        <a:pt x="211" y="389"/>
                      </a:lnTo>
                      <a:lnTo>
                        <a:pt x="209" y="393"/>
                      </a:lnTo>
                      <a:lnTo>
                        <a:pt x="212" y="397"/>
                      </a:lnTo>
                      <a:lnTo>
                        <a:pt x="212" y="400"/>
                      </a:lnTo>
                      <a:lnTo>
                        <a:pt x="209" y="400"/>
                      </a:lnTo>
                      <a:lnTo>
                        <a:pt x="207" y="401"/>
                      </a:lnTo>
                      <a:lnTo>
                        <a:pt x="207" y="405"/>
                      </a:lnTo>
                      <a:lnTo>
                        <a:pt x="205" y="406"/>
                      </a:lnTo>
                      <a:lnTo>
                        <a:pt x="203" y="413"/>
                      </a:lnTo>
                      <a:lnTo>
                        <a:pt x="204" y="417"/>
                      </a:lnTo>
                      <a:lnTo>
                        <a:pt x="200" y="431"/>
                      </a:lnTo>
                      <a:lnTo>
                        <a:pt x="201" y="442"/>
                      </a:lnTo>
                      <a:lnTo>
                        <a:pt x="198" y="445"/>
                      </a:lnTo>
                      <a:lnTo>
                        <a:pt x="196" y="448"/>
                      </a:lnTo>
                      <a:lnTo>
                        <a:pt x="189" y="452"/>
                      </a:lnTo>
                      <a:lnTo>
                        <a:pt x="189" y="456"/>
                      </a:lnTo>
                      <a:lnTo>
                        <a:pt x="193" y="463"/>
                      </a:lnTo>
                      <a:lnTo>
                        <a:pt x="195" y="465"/>
                      </a:lnTo>
                      <a:lnTo>
                        <a:pt x="195" y="468"/>
                      </a:lnTo>
                      <a:lnTo>
                        <a:pt x="192" y="469"/>
                      </a:lnTo>
                      <a:lnTo>
                        <a:pt x="194" y="474"/>
                      </a:lnTo>
                      <a:lnTo>
                        <a:pt x="190" y="474"/>
                      </a:lnTo>
                      <a:lnTo>
                        <a:pt x="192" y="479"/>
                      </a:lnTo>
                      <a:lnTo>
                        <a:pt x="194" y="483"/>
                      </a:lnTo>
                      <a:lnTo>
                        <a:pt x="192" y="483"/>
                      </a:lnTo>
                      <a:lnTo>
                        <a:pt x="188" y="480"/>
                      </a:lnTo>
                      <a:lnTo>
                        <a:pt x="183" y="496"/>
                      </a:lnTo>
                      <a:lnTo>
                        <a:pt x="186" y="500"/>
                      </a:lnTo>
                      <a:lnTo>
                        <a:pt x="184" y="502"/>
                      </a:lnTo>
                      <a:lnTo>
                        <a:pt x="189" y="511"/>
                      </a:lnTo>
                      <a:lnTo>
                        <a:pt x="182" y="515"/>
                      </a:lnTo>
                      <a:lnTo>
                        <a:pt x="176" y="508"/>
                      </a:lnTo>
                      <a:lnTo>
                        <a:pt x="170" y="508"/>
                      </a:lnTo>
                      <a:lnTo>
                        <a:pt x="159" y="494"/>
                      </a:lnTo>
                      <a:lnTo>
                        <a:pt x="154" y="493"/>
                      </a:lnTo>
                      <a:lnTo>
                        <a:pt x="152" y="496"/>
                      </a:lnTo>
                      <a:lnTo>
                        <a:pt x="146" y="496"/>
                      </a:lnTo>
                      <a:lnTo>
                        <a:pt x="136" y="503"/>
                      </a:lnTo>
                      <a:lnTo>
                        <a:pt x="130" y="504"/>
                      </a:lnTo>
                      <a:lnTo>
                        <a:pt x="127" y="502"/>
                      </a:lnTo>
                      <a:lnTo>
                        <a:pt x="118" y="507"/>
                      </a:lnTo>
                      <a:lnTo>
                        <a:pt x="115" y="504"/>
                      </a:lnTo>
                      <a:lnTo>
                        <a:pt x="112" y="515"/>
                      </a:lnTo>
                      <a:lnTo>
                        <a:pt x="102" y="510"/>
                      </a:lnTo>
                      <a:lnTo>
                        <a:pt x="99" y="517"/>
                      </a:lnTo>
                      <a:lnTo>
                        <a:pt x="95" y="514"/>
                      </a:lnTo>
                      <a:lnTo>
                        <a:pt x="89" y="517"/>
                      </a:lnTo>
                      <a:lnTo>
                        <a:pt x="85" y="516"/>
                      </a:lnTo>
                      <a:lnTo>
                        <a:pt x="76" y="522"/>
                      </a:lnTo>
                      <a:lnTo>
                        <a:pt x="74" y="522"/>
                      </a:lnTo>
                      <a:lnTo>
                        <a:pt x="73" y="516"/>
                      </a:lnTo>
                      <a:lnTo>
                        <a:pt x="68" y="515"/>
                      </a:lnTo>
                      <a:lnTo>
                        <a:pt x="64" y="510"/>
                      </a:lnTo>
                      <a:lnTo>
                        <a:pt x="56" y="507"/>
                      </a:lnTo>
                      <a:lnTo>
                        <a:pt x="66" y="502"/>
                      </a:lnTo>
                      <a:lnTo>
                        <a:pt x="68" y="497"/>
                      </a:lnTo>
                      <a:lnTo>
                        <a:pt x="69" y="492"/>
                      </a:lnTo>
                      <a:lnTo>
                        <a:pt x="73" y="487"/>
                      </a:lnTo>
                      <a:lnTo>
                        <a:pt x="72" y="482"/>
                      </a:lnTo>
                      <a:lnTo>
                        <a:pt x="85" y="468"/>
                      </a:lnTo>
                      <a:lnTo>
                        <a:pt x="91" y="468"/>
                      </a:lnTo>
                      <a:lnTo>
                        <a:pt x="93" y="465"/>
                      </a:lnTo>
                      <a:lnTo>
                        <a:pt x="99" y="463"/>
                      </a:lnTo>
                      <a:lnTo>
                        <a:pt x="95" y="459"/>
                      </a:lnTo>
                      <a:lnTo>
                        <a:pt x="99" y="453"/>
                      </a:lnTo>
                      <a:lnTo>
                        <a:pt x="96" y="447"/>
                      </a:lnTo>
                      <a:lnTo>
                        <a:pt x="89" y="445"/>
                      </a:lnTo>
                      <a:lnTo>
                        <a:pt x="86" y="439"/>
                      </a:lnTo>
                      <a:lnTo>
                        <a:pt x="83" y="437"/>
                      </a:lnTo>
                      <a:lnTo>
                        <a:pt x="78" y="441"/>
                      </a:lnTo>
                      <a:lnTo>
                        <a:pt x="75" y="440"/>
                      </a:lnTo>
                      <a:lnTo>
                        <a:pt x="72" y="445"/>
                      </a:lnTo>
                      <a:lnTo>
                        <a:pt x="66" y="446"/>
                      </a:lnTo>
                      <a:lnTo>
                        <a:pt x="64" y="448"/>
                      </a:lnTo>
                      <a:lnTo>
                        <a:pt x="51" y="447"/>
                      </a:lnTo>
                      <a:lnTo>
                        <a:pt x="42" y="453"/>
                      </a:lnTo>
                      <a:lnTo>
                        <a:pt x="41" y="452"/>
                      </a:lnTo>
                      <a:lnTo>
                        <a:pt x="44" y="443"/>
                      </a:lnTo>
                      <a:lnTo>
                        <a:pt x="40" y="436"/>
                      </a:lnTo>
                      <a:lnTo>
                        <a:pt x="38" y="436"/>
                      </a:lnTo>
                      <a:lnTo>
                        <a:pt x="35" y="435"/>
                      </a:lnTo>
                      <a:lnTo>
                        <a:pt x="35" y="431"/>
                      </a:lnTo>
                      <a:lnTo>
                        <a:pt x="35" y="430"/>
                      </a:lnTo>
                      <a:lnTo>
                        <a:pt x="38" y="428"/>
                      </a:lnTo>
                      <a:lnTo>
                        <a:pt x="33" y="416"/>
                      </a:lnTo>
                      <a:lnTo>
                        <a:pt x="34" y="410"/>
                      </a:lnTo>
                      <a:lnTo>
                        <a:pt x="35" y="402"/>
                      </a:lnTo>
                      <a:lnTo>
                        <a:pt x="39" y="396"/>
                      </a:lnTo>
                      <a:lnTo>
                        <a:pt x="41" y="390"/>
                      </a:lnTo>
                      <a:lnTo>
                        <a:pt x="39" y="383"/>
                      </a:lnTo>
                      <a:lnTo>
                        <a:pt x="41" y="378"/>
                      </a:lnTo>
                      <a:lnTo>
                        <a:pt x="45" y="377"/>
                      </a:lnTo>
                      <a:lnTo>
                        <a:pt x="47" y="374"/>
                      </a:lnTo>
                      <a:lnTo>
                        <a:pt x="52" y="373"/>
                      </a:lnTo>
                      <a:lnTo>
                        <a:pt x="55" y="370"/>
                      </a:lnTo>
                      <a:lnTo>
                        <a:pt x="55" y="366"/>
                      </a:lnTo>
                      <a:lnTo>
                        <a:pt x="52" y="365"/>
                      </a:lnTo>
                      <a:lnTo>
                        <a:pt x="47" y="366"/>
                      </a:lnTo>
                      <a:lnTo>
                        <a:pt x="44" y="370"/>
                      </a:lnTo>
                      <a:lnTo>
                        <a:pt x="40" y="367"/>
                      </a:lnTo>
                      <a:lnTo>
                        <a:pt x="38" y="367"/>
                      </a:lnTo>
                      <a:lnTo>
                        <a:pt x="34" y="371"/>
                      </a:lnTo>
                      <a:lnTo>
                        <a:pt x="34" y="370"/>
                      </a:lnTo>
                      <a:lnTo>
                        <a:pt x="35" y="363"/>
                      </a:lnTo>
                      <a:lnTo>
                        <a:pt x="38" y="361"/>
                      </a:lnTo>
                      <a:lnTo>
                        <a:pt x="39" y="351"/>
                      </a:lnTo>
                      <a:lnTo>
                        <a:pt x="41" y="347"/>
                      </a:lnTo>
                      <a:lnTo>
                        <a:pt x="44" y="347"/>
                      </a:lnTo>
                      <a:lnTo>
                        <a:pt x="44" y="331"/>
                      </a:lnTo>
                      <a:lnTo>
                        <a:pt x="40" y="331"/>
                      </a:lnTo>
                      <a:lnTo>
                        <a:pt x="35" y="327"/>
                      </a:lnTo>
                      <a:lnTo>
                        <a:pt x="29" y="328"/>
                      </a:lnTo>
                      <a:lnTo>
                        <a:pt x="27" y="326"/>
                      </a:lnTo>
                      <a:lnTo>
                        <a:pt x="26" y="307"/>
                      </a:lnTo>
                      <a:lnTo>
                        <a:pt x="28" y="296"/>
                      </a:lnTo>
                      <a:lnTo>
                        <a:pt x="27" y="296"/>
                      </a:lnTo>
                      <a:lnTo>
                        <a:pt x="24" y="292"/>
                      </a:lnTo>
                      <a:lnTo>
                        <a:pt x="22" y="291"/>
                      </a:lnTo>
                      <a:lnTo>
                        <a:pt x="19" y="285"/>
                      </a:lnTo>
                      <a:lnTo>
                        <a:pt x="16" y="283"/>
                      </a:lnTo>
                      <a:lnTo>
                        <a:pt x="16" y="282"/>
                      </a:lnTo>
                      <a:lnTo>
                        <a:pt x="19" y="277"/>
                      </a:lnTo>
                      <a:lnTo>
                        <a:pt x="23" y="267"/>
                      </a:lnTo>
                      <a:lnTo>
                        <a:pt x="23" y="258"/>
                      </a:lnTo>
                      <a:lnTo>
                        <a:pt x="16" y="259"/>
                      </a:lnTo>
                      <a:lnTo>
                        <a:pt x="10" y="263"/>
                      </a:lnTo>
                      <a:lnTo>
                        <a:pt x="4" y="262"/>
                      </a:lnTo>
                      <a:lnTo>
                        <a:pt x="2" y="259"/>
                      </a:lnTo>
                      <a:lnTo>
                        <a:pt x="4" y="257"/>
                      </a:lnTo>
                      <a:lnTo>
                        <a:pt x="0" y="252"/>
                      </a:lnTo>
                      <a:lnTo>
                        <a:pt x="1" y="251"/>
                      </a:lnTo>
                      <a:lnTo>
                        <a:pt x="2" y="250"/>
                      </a:lnTo>
                      <a:lnTo>
                        <a:pt x="4" y="246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8" name="Freeform 242"/>
                <p:cNvSpPr>
                  <a:spLocks noChangeAspect="1"/>
                </p:cNvSpPr>
                <p:nvPr/>
              </p:nvSpPr>
              <p:spPr bwMode="auto">
                <a:xfrm>
                  <a:off x="6265710" y="4754020"/>
                  <a:ext cx="605254" cy="749324"/>
                </a:xfrm>
                <a:custGeom>
                  <a:avLst/>
                  <a:gdLst>
                    <a:gd name="T0" fmla="*/ 39521 w 352"/>
                    <a:gd name="T1" fmla="*/ 419676 h 441"/>
                    <a:gd name="T2" fmla="*/ 84196 w 352"/>
                    <a:gd name="T3" fmla="*/ 316031 h 441"/>
                    <a:gd name="T4" fmla="*/ 149491 w 352"/>
                    <a:gd name="T5" fmla="*/ 161414 h 441"/>
                    <a:gd name="T6" fmla="*/ 175265 w 352"/>
                    <a:gd name="T7" fmla="*/ 88353 h 441"/>
                    <a:gd name="T8" fmla="*/ 240560 w 352"/>
                    <a:gd name="T9" fmla="*/ 81556 h 441"/>
                    <a:gd name="T10" fmla="*/ 309292 w 352"/>
                    <a:gd name="T11" fmla="*/ 11894 h 441"/>
                    <a:gd name="T12" fmla="*/ 371150 w 352"/>
                    <a:gd name="T13" fmla="*/ 10195 h 441"/>
                    <a:gd name="T14" fmla="*/ 398643 w 352"/>
                    <a:gd name="T15" fmla="*/ 130830 h 441"/>
                    <a:gd name="T16" fmla="*/ 479402 w 352"/>
                    <a:gd name="T17" fmla="*/ 91751 h 441"/>
                    <a:gd name="T18" fmla="*/ 560162 w 352"/>
                    <a:gd name="T19" fmla="*/ 129131 h 441"/>
                    <a:gd name="T20" fmla="*/ 603119 w 352"/>
                    <a:gd name="T21" fmla="*/ 168210 h 441"/>
                    <a:gd name="T22" fmla="*/ 584218 w 352"/>
                    <a:gd name="T23" fmla="*/ 190298 h 441"/>
                    <a:gd name="T24" fmla="*/ 555007 w 352"/>
                    <a:gd name="T25" fmla="*/ 210688 h 441"/>
                    <a:gd name="T26" fmla="*/ 567035 w 352"/>
                    <a:gd name="T27" fmla="*/ 249767 h 441"/>
                    <a:gd name="T28" fmla="*/ 544697 w 352"/>
                    <a:gd name="T29" fmla="*/ 254864 h 441"/>
                    <a:gd name="T30" fmla="*/ 549852 w 352"/>
                    <a:gd name="T31" fmla="*/ 225979 h 441"/>
                    <a:gd name="T32" fmla="*/ 525796 w 352"/>
                    <a:gd name="T33" fmla="*/ 229378 h 441"/>
                    <a:gd name="T34" fmla="*/ 508613 w 352"/>
                    <a:gd name="T35" fmla="*/ 224280 h 441"/>
                    <a:gd name="T36" fmla="*/ 491430 w 352"/>
                    <a:gd name="T37" fmla="*/ 242970 h 441"/>
                    <a:gd name="T38" fmla="*/ 525796 w 352"/>
                    <a:gd name="T39" fmla="*/ 265059 h 441"/>
                    <a:gd name="T40" fmla="*/ 510331 w 352"/>
                    <a:gd name="T41" fmla="*/ 278651 h 441"/>
                    <a:gd name="T42" fmla="*/ 510331 w 352"/>
                    <a:gd name="T43" fmla="*/ 300739 h 441"/>
                    <a:gd name="T44" fmla="*/ 549852 w 352"/>
                    <a:gd name="T45" fmla="*/ 292244 h 441"/>
                    <a:gd name="T46" fmla="*/ 510331 w 352"/>
                    <a:gd name="T47" fmla="*/ 321129 h 441"/>
                    <a:gd name="T48" fmla="*/ 518923 w 352"/>
                    <a:gd name="T49" fmla="*/ 360208 h 441"/>
                    <a:gd name="T50" fmla="*/ 498303 w 352"/>
                    <a:gd name="T51" fmla="*/ 402685 h 441"/>
                    <a:gd name="T52" fmla="*/ 508613 w 352"/>
                    <a:gd name="T53" fmla="*/ 428171 h 441"/>
                    <a:gd name="T54" fmla="*/ 520641 w 352"/>
                    <a:gd name="T55" fmla="*/ 453658 h 441"/>
                    <a:gd name="T56" fmla="*/ 498303 w 352"/>
                    <a:gd name="T57" fmla="*/ 451959 h 441"/>
                    <a:gd name="T58" fmla="*/ 475966 w 352"/>
                    <a:gd name="T59" fmla="*/ 414579 h 441"/>
                    <a:gd name="T60" fmla="*/ 450191 w 352"/>
                    <a:gd name="T61" fmla="*/ 453658 h 441"/>
                    <a:gd name="T62" fmla="*/ 470811 w 352"/>
                    <a:gd name="T63" fmla="*/ 460454 h 441"/>
                    <a:gd name="T64" fmla="*/ 457064 w 352"/>
                    <a:gd name="T65" fmla="*/ 479144 h 441"/>
                    <a:gd name="T66" fmla="*/ 446755 w 352"/>
                    <a:gd name="T67" fmla="*/ 489339 h 441"/>
                    <a:gd name="T68" fmla="*/ 433008 w 352"/>
                    <a:gd name="T69" fmla="*/ 475746 h 441"/>
                    <a:gd name="T70" fmla="*/ 424417 w 352"/>
                    <a:gd name="T71" fmla="*/ 482542 h 441"/>
                    <a:gd name="T72" fmla="*/ 436445 w 352"/>
                    <a:gd name="T73" fmla="*/ 508029 h 441"/>
                    <a:gd name="T74" fmla="*/ 422699 w 352"/>
                    <a:gd name="T75" fmla="*/ 535214 h 441"/>
                    <a:gd name="T76" fmla="*/ 398643 w 352"/>
                    <a:gd name="T77" fmla="*/ 536913 h 441"/>
                    <a:gd name="T78" fmla="*/ 390051 w 352"/>
                    <a:gd name="T79" fmla="*/ 526719 h 441"/>
                    <a:gd name="T80" fmla="*/ 393488 w 352"/>
                    <a:gd name="T81" fmla="*/ 548807 h 441"/>
                    <a:gd name="T82" fmla="*/ 393488 w 352"/>
                    <a:gd name="T83" fmla="*/ 569196 h 441"/>
                    <a:gd name="T84" fmla="*/ 383178 w 352"/>
                    <a:gd name="T85" fmla="*/ 592983 h 441"/>
                    <a:gd name="T86" fmla="*/ 362559 w 352"/>
                    <a:gd name="T87" fmla="*/ 565798 h 441"/>
                    <a:gd name="T88" fmla="*/ 333348 w 352"/>
                    <a:gd name="T89" fmla="*/ 594683 h 441"/>
                    <a:gd name="T90" fmla="*/ 324756 w 352"/>
                    <a:gd name="T91" fmla="*/ 572594 h 441"/>
                    <a:gd name="T92" fmla="*/ 305855 w 352"/>
                    <a:gd name="T93" fmla="*/ 592983 h 441"/>
                    <a:gd name="T94" fmla="*/ 309292 w 352"/>
                    <a:gd name="T95" fmla="*/ 608275 h 441"/>
                    <a:gd name="T96" fmla="*/ 290390 w 352"/>
                    <a:gd name="T97" fmla="*/ 618470 h 441"/>
                    <a:gd name="T98" fmla="*/ 314447 w 352"/>
                    <a:gd name="T99" fmla="*/ 625266 h 441"/>
                    <a:gd name="T100" fmla="*/ 305855 w 352"/>
                    <a:gd name="T101" fmla="*/ 643956 h 441"/>
                    <a:gd name="T102" fmla="*/ 295545 w 352"/>
                    <a:gd name="T103" fmla="*/ 655850 h 441"/>
                    <a:gd name="T104" fmla="*/ 274926 w 352"/>
                    <a:gd name="T105" fmla="*/ 689832 h 441"/>
                    <a:gd name="T106" fmla="*/ 266334 w 352"/>
                    <a:gd name="T107" fmla="*/ 676239 h 441"/>
                    <a:gd name="T108" fmla="*/ 256025 w 352"/>
                    <a:gd name="T109" fmla="*/ 711920 h 441"/>
                    <a:gd name="T110" fmla="*/ 242278 w 352"/>
                    <a:gd name="T111" fmla="*/ 696628 h 441"/>
                    <a:gd name="T112" fmla="*/ 231969 w 352"/>
                    <a:gd name="T113" fmla="*/ 718716 h 441"/>
                    <a:gd name="T114" fmla="*/ 206194 w 352"/>
                    <a:gd name="T115" fmla="*/ 744203 h 441"/>
                    <a:gd name="T116" fmla="*/ 178702 w 352"/>
                    <a:gd name="T117" fmla="*/ 737406 h 441"/>
                    <a:gd name="T118" fmla="*/ 97942 w 352"/>
                    <a:gd name="T119" fmla="*/ 598081 h 441"/>
                    <a:gd name="T120" fmla="*/ 44675 w 352"/>
                    <a:gd name="T121" fmla="*/ 564099 h 4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2"/>
                    <a:gd name="T184" fmla="*/ 0 h 441"/>
                    <a:gd name="T185" fmla="*/ 352 w 352"/>
                    <a:gd name="T186" fmla="*/ 441 h 4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2" h="441">
                      <a:moveTo>
                        <a:pt x="0" y="303"/>
                      </a:moveTo>
                      <a:lnTo>
                        <a:pt x="0" y="299"/>
                      </a:lnTo>
                      <a:lnTo>
                        <a:pt x="7" y="295"/>
                      </a:lnTo>
                      <a:lnTo>
                        <a:pt x="9" y="292"/>
                      </a:lnTo>
                      <a:lnTo>
                        <a:pt x="12" y="289"/>
                      </a:lnTo>
                      <a:lnTo>
                        <a:pt x="11" y="278"/>
                      </a:lnTo>
                      <a:lnTo>
                        <a:pt x="15" y="264"/>
                      </a:lnTo>
                      <a:lnTo>
                        <a:pt x="14" y="260"/>
                      </a:lnTo>
                      <a:lnTo>
                        <a:pt x="16" y="253"/>
                      </a:lnTo>
                      <a:lnTo>
                        <a:pt x="18" y="252"/>
                      </a:lnTo>
                      <a:lnTo>
                        <a:pt x="18" y="248"/>
                      </a:lnTo>
                      <a:lnTo>
                        <a:pt x="20" y="247"/>
                      </a:lnTo>
                      <a:lnTo>
                        <a:pt x="23" y="247"/>
                      </a:lnTo>
                      <a:lnTo>
                        <a:pt x="23" y="244"/>
                      </a:lnTo>
                      <a:lnTo>
                        <a:pt x="20" y="240"/>
                      </a:lnTo>
                      <a:lnTo>
                        <a:pt x="22" y="236"/>
                      </a:lnTo>
                      <a:lnTo>
                        <a:pt x="33" y="231"/>
                      </a:lnTo>
                      <a:lnTo>
                        <a:pt x="37" y="227"/>
                      </a:lnTo>
                      <a:lnTo>
                        <a:pt x="40" y="219"/>
                      </a:lnTo>
                      <a:lnTo>
                        <a:pt x="47" y="213"/>
                      </a:lnTo>
                      <a:lnTo>
                        <a:pt x="47" y="210"/>
                      </a:lnTo>
                      <a:lnTo>
                        <a:pt x="45" y="208"/>
                      </a:lnTo>
                      <a:lnTo>
                        <a:pt x="39" y="209"/>
                      </a:lnTo>
                      <a:lnTo>
                        <a:pt x="38" y="202"/>
                      </a:lnTo>
                      <a:lnTo>
                        <a:pt x="43" y="194"/>
                      </a:lnTo>
                      <a:lnTo>
                        <a:pt x="49" y="186"/>
                      </a:lnTo>
                      <a:lnTo>
                        <a:pt x="54" y="190"/>
                      </a:lnTo>
                      <a:lnTo>
                        <a:pt x="55" y="180"/>
                      </a:lnTo>
                      <a:lnTo>
                        <a:pt x="49" y="172"/>
                      </a:lnTo>
                      <a:lnTo>
                        <a:pt x="47" y="146"/>
                      </a:lnTo>
                      <a:lnTo>
                        <a:pt x="58" y="132"/>
                      </a:lnTo>
                      <a:lnTo>
                        <a:pt x="68" y="128"/>
                      </a:lnTo>
                      <a:lnTo>
                        <a:pt x="72" y="128"/>
                      </a:lnTo>
                      <a:lnTo>
                        <a:pt x="86" y="120"/>
                      </a:lnTo>
                      <a:lnTo>
                        <a:pt x="85" y="116"/>
                      </a:lnTo>
                      <a:lnTo>
                        <a:pt x="91" y="107"/>
                      </a:lnTo>
                      <a:lnTo>
                        <a:pt x="94" y="100"/>
                      </a:lnTo>
                      <a:lnTo>
                        <a:pt x="89" y="98"/>
                      </a:lnTo>
                      <a:lnTo>
                        <a:pt x="87" y="95"/>
                      </a:lnTo>
                      <a:lnTo>
                        <a:pt x="90" y="87"/>
                      </a:lnTo>
                      <a:lnTo>
                        <a:pt x="85" y="77"/>
                      </a:lnTo>
                      <a:lnTo>
                        <a:pt x="81" y="78"/>
                      </a:lnTo>
                      <a:lnTo>
                        <a:pt x="79" y="71"/>
                      </a:lnTo>
                      <a:lnTo>
                        <a:pt x="81" y="69"/>
                      </a:lnTo>
                      <a:lnTo>
                        <a:pt x="84" y="69"/>
                      </a:lnTo>
                      <a:lnTo>
                        <a:pt x="86" y="71"/>
                      </a:lnTo>
                      <a:lnTo>
                        <a:pt x="87" y="66"/>
                      </a:lnTo>
                      <a:lnTo>
                        <a:pt x="95" y="65"/>
                      </a:lnTo>
                      <a:lnTo>
                        <a:pt x="95" y="63"/>
                      </a:lnTo>
                      <a:lnTo>
                        <a:pt x="98" y="61"/>
                      </a:lnTo>
                      <a:lnTo>
                        <a:pt x="101" y="58"/>
                      </a:lnTo>
                      <a:lnTo>
                        <a:pt x="102" y="52"/>
                      </a:lnTo>
                      <a:lnTo>
                        <a:pt x="100" y="49"/>
                      </a:lnTo>
                      <a:lnTo>
                        <a:pt x="102" y="47"/>
                      </a:lnTo>
                      <a:lnTo>
                        <a:pt x="104" y="48"/>
                      </a:lnTo>
                      <a:lnTo>
                        <a:pt x="112" y="41"/>
                      </a:lnTo>
                      <a:lnTo>
                        <a:pt x="114" y="41"/>
                      </a:lnTo>
                      <a:lnTo>
                        <a:pt x="119" y="37"/>
                      </a:lnTo>
                      <a:lnTo>
                        <a:pt x="124" y="42"/>
                      </a:lnTo>
                      <a:lnTo>
                        <a:pt x="125" y="46"/>
                      </a:lnTo>
                      <a:lnTo>
                        <a:pt x="131" y="50"/>
                      </a:lnTo>
                      <a:lnTo>
                        <a:pt x="134" y="50"/>
                      </a:lnTo>
                      <a:lnTo>
                        <a:pt x="135" y="52"/>
                      </a:lnTo>
                      <a:lnTo>
                        <a:pt x="136" y="52"/>
                      </a:lnTo>
                      <a:lnTo>
                        <a:pt x="140" y="48"/>
                      </a:lnTo>
                      <a:lnTo>
                        <a:pt x="140" y="42"/>
                      </a:lnTo>
                      <a:lnTo>
                        <a:pt x="150" y="35"/>
                      </a:lnTo>
                      <a:lnTo>
                        <a:pt x="152" y="36"/>
                      </a:lnTo>
                      <a:lnTo>
                        <a:pt x="157" y="34"/>
                      </a:lnTo>
                      <a:lnTo>
                        <a:pt x="161" y="36"/>
                      </a:lnTo>
                      <a:lnTo>
                        <a:pt x="161" y="31"/>
                      </a:lnTo>
                      <a:lnTo>
                        <a:pt x="164" y="29"/>
                      </a:lnTo>
                      <a:lnTo>
                        <a:pt x="164" y="27"/>
                      </a:lnTo>
                      <a:lnTo>
                        <a:pt x="169" y="25"/>
                      </a:lnTo>
                      <a:lnTo>
                        <a:pt x="183" y="19"/>
                      </a:lnTo>
                      <a:lnTo>
                        <a:pt x="183" y="14"/>
                      </a:lnTo>
                      <a:lnTo>
                        <a:pt x="178" y="9"/>
                      </a:lnTo>
                      <a:lnTo>
                        <a:pt x="180" y="7"/>
                      </a:lnTo>
                      <a:lnTo>
                        <a:pt x="187" y="3"/>
                      </a:lnTo>
                      <a:lnTo>
                        <a:pt x="188" y="6"/>
                      </a:lnTo>
                      <a:lnTo>
                        <a:pt x="192" y="7"/>
                      </a:lnTo>
                      <a:lnTo>
                        <a:pt x="192" y="4"/>
                      </a:lnTo>
                      <a:lnTo>
                        <a:pt x="199" y="2"/>
                      </a:lnTo>
                      <a:lnTo>
                        <a:pt x="200" y="6"/>
                      </a:lnTo>
                      <a:lnTo>
                        <a:pt x="205" y="3"/>
                      </a:lnTo>
                      <a:lnTo>
                        <a:pt x="206" y="1"/>
                      </a:lnTo>
                      <a:lnTo>
                        <a:pt x="209" y="0"/>
                      </a:lnTo>
                      <a:lnTo>
                        <a:pt x="210" y="3"/>
                      </a:lnTo>
                      <a:lnTo>
                        <a:pt x="212" y="4"/>
                      </a:lnTo>
                      <a:lnTo>
                        <a:pt x="215" y="4"/>
                      </a:lnTo>
                      <a:lnTo>
                        <a:pt x="216" y="6"/>
                      </a:lnTo>
                      <a:lnTo>
                        <a:pt x="214" y="13"/>
                      </a:lnTo>
                      <a:lnTo>
                        <a:pt x="216" y="13"/>
                      </a:lnTo>
                      <a:lnTo>
                        <a:pt x="217" y="17"/>
                      </a:lnTo>
                      <a:lnTo>
                        <a:pt x="211" y="23"/>
                      </a:lnTo>
                      <a:lnTo>
                        <a:pt x="212" y="31"/>
                      </a:lnTo>
                      <a:lnTo>
                        <a:pt x="220" y="37"/>
                      </a:lnTo>
                      <a:lnTo>
                        <a:pt x="223" y="49"/>
                      </a:lnTo>
                      <a:lnTo>
                        <a:pt x="227" y="54"/>
                      </a:lnTo>
                      <a:lnTo>
                        <a:pt x="226" y="55"/>
                      </a:lnTo>
                      <a:lnTo>
                        <a:pt x="229" y="70"/>
                      </a:lnTo>
                      <a:lnTo>
                        <a:pt x="227" y="71"/>
                      </a:lnTo>
                      <a:lnTo>
                        <a:pt x="229" y="77"/>
                      </a:lnTo>
                      <a:lnTo>
                        <a:pt x="232" y="77"/>
                      </a:lnTo>
                      <a:lnTo>
                        <a:pt x="238" y="74"/>
                      </a:lnTo>
                      <a:lnTo>
                        <a:pt x="243" y="76"/>
                      </a:lnTo>
                      <a:lnTo>
                        <a:pt x="246" y="75"/>
                      </a:lnTo>
                      <a:lnTo>
                        <a:pt x="247" y="78"/>
                      </a:lnTo>
                      <a:lnTo>
                        <a:pt x="255" y="80"/>
                      </a:lnTo>
                      <a:lnTo>
                        <a:pt x="264" y="72"/>
                      </a:lnTo>
                      <a:lnTo>
                        <a:pt x="264" y="69"/>
                      </a:lnTo>
                      <a:lnTo>
                        <a:pt x="268" y="67"/>
                      </a:lnTo>
                      <a:lnTo>
                        <a:pt x="272" y="69"/>
                      </a:lnTo>
                      <a:lnTo>
                        <a:pt x="274" y="67"/>
                      </a:lnTo>
                      <a:lnTo>
                        <a:pt x="274" y="57"/>
                      </a:lnTo>
                      <a:lnTo>
                        <a:pt x="278" y="57"/>
                      </a:lnTo>
                      <a:lnTo>
                        <a:pt x="279" y="54"/>
                      </a:lnTo>
                      <a:lnTo>
                        <a:pt x="285" y="54"/>
                      </a:lnTo>
                      <a:lnTo>
                        <a:pt x="286" y="63"/>
                      </a:lnTo>
                      <a:lnTo>
                        <a:pt x="289" y="63"/>
                      </a:lnTo>
                      <a:lnTo>
                        <a:pt x="289" y="66"/>
                      </a:lnTo>
                      <a:lnTo>
                        <a:pt x="292" y="67"/>
                      </a:lnTo>
                      <a:lnTo>
                        <a:pt x="291" y="75"/>
                      </a:lnTo>
                      <a:lnTo>
                        <a:pt x="300" y="87"/>
                      </a:lnTo>
                      <a:lnTo>
                        <a:pt x="304" y="87"/>
                      </a:lnTo>
                      <a:lnTo>
                        <a:pt x="304" y="84"/>
                      </a:lnTo>
                      <a:lnTo>
                        <a:pt x="312" y="84"/>
                      </a:lnTo>
                      <a:lnTo>
                        <a:pt x="317" y="78"/>
                      </a:lnTo>
                      <a:lnTo>
                        <a:pt x="319" y="81"/>
                      </a:lnTo>
                      <a:lnTo>
                        <a:pt x="326" y="76"/>
                      </a:lnTo>
                      <a:lnTo>
                        <a:pt x="326" y="74"/>
                      </a:lnTo>
                      <a:lnTo>
                        <a:pt x="336" y="71"/>
                      </a:lnTo>
                      <a:lnTo>
                        <a:pt x="337" y="75"/>
                      </a:lnTo>
                      <a:lnTo>
                        <a:pt x="343" y="75"/>
                      </a:lnTo>
                      <a:lnTo>
                        <a:pt x="351" y="87"/>
                      </a:lnTo>
                      <a:lnTo>
                        <a:pt x="349" y="92"/>
                      </a:lnTo>
                      <a:lnTo>
                        <a:pt x="352" y="95"/>
                      </a:lnTo>
                      <a:lnTo>
                        <a:pt x="348" y="92"/>
                      </a:lnTo>
                      <a:lnTo>
                        <a:pt x="347" y="93"/>
                      </a:lnTo>
                      <a:lnTo>
                        <a:pt x="349" y="97"/>
                      </a:lnTo>
                      <a:lnTo>
                        <a:pt x="352" y="97"/>
                      </a:lnTo>
                      <a:lnTo>
                        <a:pt x="348" y="98"/>
                      </a:lnTo>
                      <a:lnTo>
                        <a:pt x="351" y="99"/>
                      </a:lnTo>
                      <a:lnTo>
                        <a:pt x="348" y="100"/>
                      </a:lnTo>
                      <a:lnTo>
                        <a:pt x="348" y="103"/>
                      </a:lnTo>
                      <a:lnTo>
                        <a:pt x="344" y="103"/>
                      </a:lnTo>
                      <a:lnTo>
                        <a:pt x="340" y="103"/>
                      </a:lnTo>
                      <a:lnTo>
                        <a:pt x="338" y="100"/>
                      </a:lnTo>
                      <a:lnTo>
                        <a:pt x="338" y="103"/>
                      </a:lnTo>
                      <a:lnTo>
                        <a:pt x="341" y="104"/>
                      </a:lnTo>
                      <a:lnTo>
                        <a:pt x="341" y="107"/>
                      </a:lnTo>
                      <a:lnTo>
                        <a:pt x="338" y="105"/>
                      </a:lnTo>
                      <a:lnTo>
                        <a:pt x="337" y="106"/>
                      </a:lnTo>
                      <a:lnTo>
                        <a:pt x="340" y="107"/>
                      </a:lnTo>
                      <a:lnTo>
                        <a:pt x="340" y="110"/>
                      </a:lnTo>
                      <a:lnTo>
                        <a:pt x="340" y="112"/>
                      </a:lnTo>
                      <a:lnTo>
                        <a:pt x="336" y="115"/>
                      </a:lnTo>
                      <a:lnTo>
                        <a:pt x="335" y="114"/>
                      </a:lnTo>
                      <a:lnTo>
                        <a:pt x="331" y="115"/>
                      </a:lnTo>
                      <a:lnTo>
                        <a:pt x="336" y="116"/>
                      </a:lnTo>
                      <a:lnTo>
                        <a:pt x="338" y="115"/>
                      </a:lnTo>
                      <a:lnTo>
                        <a:pt x="338" y="118"/>
                      </a:lnTo>
                      <a:lnTo>
                        <a:pt x="335" y="120"/>
                      </a:lnTo>
                      <a:lnTo>
                        <a:pt x="331" y="118"/>
                      </a:lnTo>
                      <a:lnTo>
                        <a:pt x="329" y="118"/>
                      </a:lnTo>
                      <a:lnTo>
                        <a:pt x="329" y="123"/>
                      </a:lnTo>
                      <a:lnTo>
                        <a:pt x="324" y="122"/>
                      </a:lnTo>
                      <a:lnTo>
                        <a:pt x="325" y="124"/>
                      </a:lnTo>
                      <a:lnTo>
                        <a:pt x="323" y="124"/>
                      </a:lnTo>
                      <a:lnTo>
                        <a:pt x="323" y="127"/>
                      </a:lnTo>
                      <a:lnTo>
                        <a:pt x="324" y="129"/>
                      </a:lnTo>
                      <a:lnTo>
                        <a:pt x="326" y="129"/>
                      </a:lnTo>
                      <a:lnTo>
                        <a:pt x="329" y="132"/>
                      </a:lnTo>
                      <a:lnTo>
                        <a:pt x="331" y="132"/>
                      </a:lnTo>
                      <a:lnTo>
                        <a:pt x="329" y="135"/>
                      </a:lnTo>
                      <a:lnTo>
                        <a:pt x="330" y="137"/>
                      </a:lnTo>
                      <a:lnTo>
                        <a:pt x="334" y="137"/>
                      </a:lnTo>
                      <a:lnTo>
                        <a:pt x="332" y="139"/>
                      </a:lnTo>
                      <a:lnTo>
                        <a:pt x="329" y="141"/>
                      </a:lnTo>
                      <a:lnTo>
                        <a:pt x="331" y="145"/>
                      </a:lnTo>
                      <a:lnTo>
                        <a:pt x="332" y="145"/>
                      </a:lnTo>
                      <a:lnTo>
                        <a:pt x="330" y="147"/>
                      </a:lnTo>
                      <a:lnTo>
                        <a:pt x="329" y="145"/>
                      </a:lnTo>
                      <a:lnTo>
                        <a:pt x="323" y="150"/>
                      </a:lnTo>
                      <a:lnTo>
                        <a:pt x="318" y="150"/>
                      </a:lnTo>
                      <a:lnTo>
                        <a:pt x="317" y="152"/>
                      </a:lnTo>
                      <a:lnTo>
                        <a:pt x="318" y="154"/>
                      </a:lnTo>
                      <a:lnTo>
                        <a:pt x="315" y="155"/>
                      </a:lnTo>
                      <a:lnTo>
                        <a:pt x="313" y="158"/>
                      </a:lnTo>
                      <a:lnTo>
                        <a:pt x="309" y="158"/>
                      </a:lnTo>
                      <a:lnTo>
                        <a:pt x="309" y="155"/>
                      </a:lnTo>
                      <a:lnTo>
                        <a:pt x="311" y="151"/>
                      </a:lnTo>
                      <a:lnTo>
                        <a:pt x="313" y="150"/>
                      </a:lnTo>
                      <a:lnTo>
                        <a:pt x="314" y="149"/>
                      </a:lnTo>
                      <a:lnTo>
                        <a:pt x="317" y="150"/>
                      </a:lnTo>
                      <a:lnTo>
                        <a:pt x="318" y="149"/>
                      </a:lnTo>
                      <a:lnTo>
                        <a:pt x="319" y="146"/>
                      </a:lnTo>
                      <a:lnTo>
                        <a:pt x="320" y="146"/>
                      </a:lnTo>
                      <a:lnTo>
                        <a:pt x="319" y="144"/>
                      </a:lnTo>
                      <a:lnTo>
                        <a:pt x="320" y="140"/>
                      </a:lnTo>
                      <a:lnTo>
                        <a:pt x="324" y="139"/>
                      </a:lnTo>
                      <a:lnTo>
                        <a:pt x="323" y="138"/>
                      </a:lnTo>
                      <a:lnTo>
                        <a:pt x="325" y="137"/>
                      </a:lnTo>
                      <a:lnTo>
                        <a:pt x="325" y="135"/>
                      </a:lnTo>
                      <a:lnTo>
                        <a:pt x="327" y="133"/>
                      </a:lnTo>
                      <a:lnTo>
                        <a:pt x="326" y="130"/>
                      </a:lnTo>
                      <a:lnTo>
                        <a:pt x="325" y="132"/>
                      </a:lnTo>
                      <a:lnTo>
                        <a:pt x="320" y="133"/>
                      </a:lnTo>
                      <a:lnTo>
                        <a:pt x="315" y="133"/>
                      </a:lnTo>
                      <a:lnTo>
                        <a:pt x="314" y="134"/>
                      </a:lnTo>
                      <a:lnTo>
                        <a:pt x="315" y="138"/>
                      </a:lnTo>
                      <a:lnTo>
                        <a:pt x="313" y="141"/>
                      </a:lnTo>
                      <a:lnTo>
                        <a:pt x="314" y="144"/>
                      </a:lnTo>
                      <a:lnTo>
                        <a:pt x="311" y="146"/>
                      </a:lnTo>
                      <a:lnTo>
                        <a:pt x="311" y="144"/>
                      </a:lnTo>
                      <a:lnTo>
                        <a:pt x="308" y="143"/>
                      </a:lnTo>
                      <a:lnTo>
                        <a:pt x="309" y="140"/>
                      </a:lnTo>
                      <a:lnTo>
                        <a:pt x="306" y="143"/>
                      </a:lnTo>
                      <a:lnTo>
                        <a:pt x="306" y="139"/>
                      </a:lnTo>
                      <a:lnTo>
                        <a:pt x="304" y="138"/>
                      </a:lnTo>
                      <a:lnTo>
                        <a:pt x="306" y="135"/>
                      </a:lnTo>
                      <a:lnTo>
                        <a:pt x="309" y="134"/>
                      </a:lnTo>
                      <a:lnTo>
                        <a:pt x="308" y="132"/>
                      </a:lnTo>
                      <a:lnTo>
                        <a:pt x="306" y="133"/>
                      </a:lnTo>
                      <a:lnTo>
                        <a:pt x="303" y="134"/>
                      </a:lnTo>
                      <a:lnTo>
                        <a:pt x="304" y="132"/>
                      </a:lnTo>
                      <a:lnTo>
                        <a:pt x="308" y="128"/>
                      </a:lnTo>
                      <a:lnTo>
                        <a:pt x="304" y="129"/>
                      </a:lnTo>
                      <a:lnTo>
                        <a:pt x="302" y="132"/>
                      </a:lnTo>
                      <a:lnTo>
                        <a:pt x="302" y="134"/>
                      </a:lnTo>
                      <a:lnTo>
                        <a:pt x="302" y="138"/>
                      </a:lnTo>
                      <a:lnTo>
                        <a:pt x="301" y="138"/>
                      </a:lnTo>
                      <a:lnTo>
                        <a:pt x="298" y="134"/>
                      </a:lnTo>
                      <a:lnTo>
                        <a:pt x="296" y="132"/>
                      </a:lnTo>
                      <a:lnTo>
                        <a:pt x="296" y="138"/>
                      </a:lnTo>
                      <a:lnTo>
                        <a:pt x="297" y="140"/>
                      </a:lnTo>
                      <a:lnTo>
                        <a:pt x="300" y="140"/>
                      </a:lnTo>
                      <a:lnTo>
                        <a:pt x="300" y="143"/>
                      </a:lnTo>
                      <a:lnTo>
                        <a:pt x="297" y="143"/>
                      </a:lnTo>
                      <a:lnTo>
                        <a:pt x="295" y="140"/>
                      </a:lnTo>
                      <a:lnTo>
                        <a:pt x="294" y="138"/>
                      </a:lnTo>
                      <a:lnTo>
                        <a:pt x="291" y="138"/>
                      </a:lnTo>
                      <a:lnTo>
                        <a:pt x="291" y="134"/>
                      </a:lnTo>
                      <a:lnTo>
                        <a:pt x="289" y="135"/>
                      </a:lnTo>
                      <a:lnTo>
                        <a:pt x="286" y="138"/>
                      </a:lnTo>
                      <a:lnTo>
                        <a:pt x="285" y="141"/>
                      </a:lnTo>
                      <a:lnTo>
                        <a:pt x="286" y="143"/>
                      </a:lnTo>
                      <a:lnTo>
                        <a:pt x="289" y="141"/>
                      </a:lnTo>
                      <a:lnTo>
                        <a:pt x="290" y="145"/>
                      </a:lnTo>
                      <a:lnTo>
                        <a:pt x="290" y="147"/>
                      </a:lnTo>
                      <a:lnTo>
                        <a:pt x="289" y="147"/>
                      </a:lnTo>
                      <a:lnTo>
                        <a:pt x="286" y="150"/>
                      </a:lnTo>
                      <a:lnTo>
                        <a:pt x="291" y="155"/>
                      </a:lnTo>
                      <a:lnTo>
                        <a:pt x="294" y="151"/>
                      </a:lnTo>
                      <a:lnTo>
                        <a:pt x="296" y="150"/>
                      </a:lnTo>
                      <a:lnTo>
                        <a:pt x="298" y="151"/>
                      </a:lnTo>
                      <a:lnTo>
                        <a:pt x="301" y="151"/>
                      </a:lnTo>
                      <a:lnTo>
                        <a:pt x="304" y="154"/>
                      </a:lnTo>
                      <a:lnTo>
                        <a:pt x="304" y="152"/>
                      </a:lnTo>
                      <a:lnTo>
                        <a:pt x="306" y="156"/>
                      </a:lnTo>
                      <a:lnTo>
                        <a:pt x="304" y="155"/>
                      </a:lnTo>
                      <a:lnTo>
                        <a:pt x="303" y="156"/>
                      </a:lnTo>
                      <a:lnTo>
                        <a:pt x="306" y="158"/>
                      </a:lnTo>
                      <a:lnTo>
                        <a:pt x="307" y="160"/>
                      </a:lnTo>
                      <a:lnTo>
                        <a:pt x="306" y="161"/>
                      </a:lnTo>
                      <a:lnTo>
                        <a:pt x="307" y="161"/>
                      </a:lnTo>
                      <a:lnTo>
                        <a:pt x="308" y="166"/>
                      </a:lnTo>
                      <a:lnTo>
                        <a:pt x="308" y="167"/>
                      </a:lnTo>
                      <a:lnTo>
                        <a:pt x="304" y="169"/>
                      </a:lnTo>
                      <a:lnTo>
                        <a:pt x="304" y="168"/>
                      </a:lnTo>
                      <a:lnTo>
                        <a:pt x="300" y="166"/>
                      </a:lnTo>
                      <a:lnTo>
                        <a:pt x="301" y="164"/>
                      </a:lnTo>
                      <a:lnTo>
                        <a:pt x="297" y="164"/>
                      </a:lnTo>
                      <a:lnTo>
                        <a:pt x="296" y="162"/>
                      </a:lnTo>
                      <a:lnTo>
                        <a:pt x="295" y="161"/>
                      </a:lnTo>
                      <a:lnTo>
                        <a:pt x="294" y="163"/>
                      </a:lnTo>
                      <a:lnTo>
                        <a:pt x="292" y="164"/>
                      </a:lnTo>
                      <a:lnTo>
                        <a:pt x="289" y="163"/>
                      </a:lnTo>
                      <a:lnTo>
                        <a:pt x="289" y="167"/>
                      </a:lnTo>
                      <a:lnTo>
                        <a:pt x="290" y="169"/>
                      </a:lnTo>
                      <a:lnTo>
                        <a:pt x="291" y="168"/>
                      </a:lnTo>
                      <a:lnTo>
                        <a:pt x="295" y="167"/>
                      </a:lnTo>
                      <a:lnTo>
                        <a:pt x="297" y="169"/>
                      </a:lnTo>
                      <a:lnTo>
                        <a:pt x="297" y="173"/>
                      </a:lnTo>
                      <a:lnTo>
                        <a:pt x="296" y="174"/>
                      </a:lnTo>
                      <a:lnTo>
                        <a:pt x="297" y="177"/>
                      </a:lnTo>
                      <a:lnTo>
                        <a:pt x="301" y="178"/>
                      </a:lnTo>
                      <a:lnTo>
                        <a:pt x="302" y="179"/>
                      </a:lnTo>
                      <a:lnTo>
                        <a:pt x="304" y="177"/>
                      </a:lnTo>
                      <a:lnTo>
                        <a:pt x="303" y="174"/>
                      </a:lnTo>
                      <a:lnTo>
                        <a:pt x="306" y="173"/>
                      </a:lnTo>
                      <a:lnTo>
                        <a:pt x="308" y="169"/>
                      </a:lnTo>
                      <a:lnTo>
                        <a:pt x="311" y="167"/>
                      </a:lnTo>
                      <a:lnTo>
                        <a:pt x="312" y="170"/>
                      </a:lnTo>
                      <a:lnTo>
                        <a:pt x="312" y="172"/>
                      </a:lnTo>
                      <a:lnTo>
                        <a:pt x="314" y="172"/>
                      </a:lnTo>
                      <a:lnTo>
                        <a:pt x="313" y="174"/>
                      </a:lnTo>
                      <a:lnTo>
                        <a:pt x="315" y="174"/>
                      </a:lnTo>
                      <a:lnTo>
                        <a:pt x="320" y="172"/>
                      </a:lnTo>
                      <a:lnTo>
                        <a:pt x="315" y="178"/>
                      </a:lnTo>
                      <a:lnTo>
                        <a:pt x="312" y="175"/>
                      </a:lnTo>
                      <a:lnTo>
                        <a:pt x="309" y="177"/>
                      </a:lnTo>
                      <a:lnTo>
                        <a:pt x="307" y="179"/>
                      </a:lnTo>
                      <a:lnTo>
                        <a:pt x="309" y="180"/>
                      </a:lnTo>
                      <a:lnTo>
                        <a:pt x="308" y="181"/>
                      </a:lnTo>
                      <a:lnTo>
                        <a:pt x="307" y="180"/>
                      </a:lnTo>
                      <a:lnTo>
                        <a:pt x="302" y="181"/>
                      </a:lnTo>
                      <a:lnTo>
                        <a:pt x="298" y="181"/>
                      </a:lnTo>
                      <a:lnTo>
                        <a:pt x="296" y="183"/>
                      </a:lnTo>
                      <a:lnTo>
                        <a:pt x="296" y="184"/>
                      </a:lnTo>
                      <a:lnTo>
                        <a:pt x="298" y="186"/>
                      </a:lnTo>
                      <a:lnTo>
                        <a:pt x="297" y="189"/>
                      </a:lnTo>
                      <a:lnTo>
                        <a:pt x="294" y="192"/>
                      </a:lnTo>
                      <a:lnTo>
                        <a:pt x="294" y="194"/>
                      </a:lnTo>
                      <a:lnTo>
                        <a:pt x="294" y="195"/>
                      </a:lnTo>
                      <a:lnTo>
                        <a:pt x="292" y="196"/>
                      </a:lnTo>
                      <a:lnTo>
                        <a:pt x="296" y="197"/>
                      </a:lnTo>
                      <a:lnTo>
                        <a:pt x="298" y="201"/>
                      </a:lnTo>
                      <a:lnTo>
                        <a:pt x="296" y="202"/>
                      </a:lnTo>
                      <a:lnTo>
                        <a:pt x="292" y="203"/>
                      </a:lnTo>
                      <a:lnTo>
                        <a:pt x="300" y="207"/>
                      </a:lnTo>
                      <a:lnTo>
                        <a:pt x="302" y="206"/>
                      </a:lnTo>
                      <a:lnTo>
                        <a:pt x="304" y="207"/>
                      </a:lnTo>
                      <a:lnTo>
                        <a:pt x="303" y="210"/>
                      </a:lnTo>
                      <a:lnTo>
                        <a:pt x="302" y="212"/>
                      </a:lnTo>
                      <a:lnTo>
                        <a:pt x="302" y="215"/>
                      </a:lnTo>
                      <a:lnTo>
                        <a:pt x="298" y="215"/>
                      </a:lnTo>
                      <a:lnTo>
                        <a:pt x="296" y="221"/>
                      </a:lnTo>
                      <a:lnTo>
                        <a:pt x="294" y="218"/>
                      </a:lnTo>
                      <a:lnTo>
                        <a:pt x="295" y="224"/>
                      </a:lnTo>
                      <a:lnTo>
                        <a:pt x="296" y="224"/>
                      </a:lnTo>
                      <a:lnTo>
                        <a:pt x="297" y="229"/>
                      </a:lnTo>
                      <a:lnTo>
                        <a:pt x="298" y="230"/>
                      </a:lnTo>
                      <a:lnTo>
                        <a:pt x="296" y="234"/>
                      </a:lnTo>
                      <a:lnTo>
                        <a:pt x="296" y="236"/>
                      </a:lnTo>
                      <a:lnTo>
                        <a:pt x="294" y="236"/>
                      </a:lnTo>
                      <a:lnTo>
                        <a:pt x="291" y="235"/>
                      </a:lnTo>
                      <a:lnTo>
                        <a:pt x="290" y="237"/>
                      </a:lnTo>
                      <a:lnTo>
                        <a:pt x="287" y="237"/>
                      </a:lnTo>
                      <a:lnTo>
                        <a:pt x="286" y="238"/>
                      </a:lnTo>
                      <a:lnTo>
                        <a:pt x="286" y="241"/>
                      </a:lnTo>
                      <a:lnTo>
                        <a:pt x="286" y="243"/>
                      </a:lnTo>
                      <a:lnTo>
                        <a:pt x="289" y="243"/>
                      </a:lnTo>
                      <a:lnTo>
                        <a:pt x="287" y="247"/>
                      </a:lnTo>
                      <a:lnTo>
                        <a:pt x="289" y="248"/>
                      </a:lnTo>
                      <a:lnTo>
                        <a:pt x="291" y="249"/>
                      </a:lnTo>
                      <a:lnTo>
                        <a:pt x="292" y="246"/>
                      </a:lnTo>
                      <a:lnTo>
                        <a:pt x="295" y="247"/>
                      </a:lnTo>
                      <a:lnTo>
                        <a:pt x="297" y="246"/>
                      </a:lnTo>
                      <a:lnTo>
                        <a:pt x="295" y="248"/>
                      </a:lnTo>
                      <a:lnTo>
                        <a:pt x="296" y="252"/>
                      </a:lnTo>
                      <a:lnTo>
                        <a:pt x="295" y="254"/>
                      </a:lnTo>
                      <a:lnTo>
                        <a:pt x="298" y="253"/>
                      </a:lnTo>
                      <a:lnTo>
                        <a:pt x="297" y="255"/>
                      </a:lnTo>
                      <a:lnTo>
                        <a:pt x="298" y="254"/>
                      </a:lnTo>
                      <a:lnTo>
                        <a:pt x="298" y="257"/>
                      </a:lnTo>
                      <a:lnTo>
                        <a:pt x="301" y="257"/>
                      </a:lnTo>
                      <a:lnTo>
                        <a:pt x="301" y="258"/>
                      </a:lnTo>
                      <a:lnTo>
                        <a:pt x="300" y="259"/>
                      </a:lnTo>
                      <a:lnTo>
                        <a:pt x="302" y="260"/>
                      </a:lnTo>
                      <a:lnTo>
                        <a:pt x="303" y="264"/>
                      </a:lnTo>
                      <a:lnTo>
                        <a:pt x="301" y="266"/>
                      </a:lnTo>
                      <a:lnTo>
                        <a:pt x="303" y="266"/>
                      </a:lnTo>
                      <a:lnTo>
                        <a:pt x="303" y="267"/>
                      </a:lnTo>
                      <a:lnTo>
                        <a:pt x="298" y="269"/>
                      </a:lnTo>
                      <a:lnTo>
                        <a:pt x="298" y="264"/>
                      </a:lnTo>
                      <a:lnTo>
                        <a:pt x="297" y="261"/>
                      </a:lnTo>
                      <a:lnTo>
                        <a:pt x="298" y="260"/>
                      </a:lnTo>
                      <a:lnTo>
                        <a:pt x="297" y="260"/>
                      </a:lnTo>
                      <a:lnTo>
                        <a:pt x="297" y="258"/>
                      </a:lnTo>
                      <a:lnTo>
                        <a:pt x="294" y="258"/>
                      </a:lnTo>
                      <a:lnTo>
                        <a:pt x="294" y="261"/>
                      </a:lnTo>
                      <a:lnTo>
                        <a:pt x="292" y="264"/>
                      </a:lnTo>
                      <a:lnTo>
                        <a:pt x="296" y="263"/>
                      </a:lnTo>
                      <a:lnTo>
                        <a:pt x="295" y="265"/>
                      </a:lnTo>
                      <a:lnTo>
                        <a:pt x="292" y="265"/>
                      </a:lnTo>
                      <a:lnTo>
                        <a:pt x="290" y="266"/>
                      </a:lnTo>
                      <a:lnTo>
                        <a:pt x="291" y="264"/>
                      </a:lnTo>
                      <a:lnTo>
                        <a:pt x="290" y="263"/>
                      </a:lnTo>
                      <a:lnTo>
                        <a:pt x="291" y="261"/>
                      </a:lnTo>
                      <a:lnTo>
                        <a:pt x="290" y="260"/>
                      </a:lnTo>
                      <a:lnTo>
                        <a:pt x="290" y="259"/>
                      </a:lnTo>
                      <a:lnTo>
                        <a:pt x="287" y="258"/>
                      </a:lnTo>
                      <a:lnTo>
                        <a:pt x="286" y="253"/>
                      </a:lnTo>
                      <a:lnTo>
                        <a:pt x="284" y="254"/>
                      </a:lnTo>
                      <a:lnTo>
                        <a:pt x="281" y="253"/>
                      </a:lnTo>
                      <a:lnTo>
                        <a:pt x="279" y="253"/>
                      </a:lnTo>
                      <a:lnTo>
                        <a:pt x="278" y="252"/>
                      </a:lnTo>
                      <a:lnTo>
                        <a:pt x="280" y="247"/>
                      </a:lnTo>
                      <a:lnTo>
                        <a:pt x="277" y="244"/>
                      </a:lnTo>
                      <a:lnTo>
                        <a:pt x="274" y="244"/>
                      </a:lnTo>
                      <a:lnTo>
                        <a:pt x="277" y="247"/>
                      </a:lnTo>
                      <a:lnTo>
                        <a:pt x="274" y="249"/>
                      </a:lnTo>
                      <a:lnTo>
                        <a:pt x="273" y="248"/>
                      </a:lnTo>
                      <a:lnTo>
                        <a:pt x="272" y="249"/>
                      </a:lnTo>
                      <a:lnTo>
                        <a:pt x="273" y="253"/>
                      </a:lnTo>
                      <a:lnTo>
                        <a:pt x="270" y="255"/>
                      </a:lnTo>
                      <a:lnTo>
                        <a:pt x="268" y="259"/>
                      </a:lnTo>
                      <a:lnTo>
                        <a:pt x="267" y="259"/>
                      </a:lnTo>
                      <a:lnTo>
                        <a:pt x="263" y="260"/>
                      </a:lnTo>
                      <a:lnTo>
                        <a:pt x="261" y="264"/>
                      </a:lnTo>
                      <a:lnTo>
                        <a:pt x="260" y="263"/>
                      </a:lnTo>
                      <a:lnTo>
                        <a:pt x="262" y="267"/>
                      </a:lnTo>
                      <a:lnTo>
                        <a:pt x="263" y="267"/>
                      </a:lnTo>
                      <a:lnTo>
                        <a:pt x="264" y="270"/>
                      </a:lnTo>
                      <a:lnTo>
                        <a:pt x="266" y="271"/>
                      </a:lnTo>
                      <a:lnTo>
                        <a:pt x="267" y="269"/>
                      </a:lnTo>
                      <a:lnTo>
                        <a:pt x="269" y="274"/>
                      </a:lnTo>
                      <a:lnTo>
                        <a:pt x="267" y="275"/>
                      </a:lnTo>
                      <a:lnTo>
                        <a:pt x="268" y="277"/>
                      </a:lnTo>
                      <a:lnTo>
                        <a:pt x="269" y="278"/>
                      </a:lnTo>
                      <a:lnTo>
                        <a:pt x="270" y="276"/>
                      </a:lnTo>
                      <a:lnTo>
                        <a:pt x="272" y="275"/>
                      </a:lnTo>
                      <a:lnTo>
                        <a:pt x="272" y="271"/>
                      </a:lnTo>
                      <a:lnTo>
                        <a:pt x="274" y="272"/>
                      </a:lnTo>
                      <a:lnTo>
                        <a:pt x="274" y="271"/>
                      </a:lnTo>
                      <a:lnTo>
                        <a:pt x="275" y="274"/>
                      </a:lnTo>
                      <a:lnTo>
                        <a:pt x="279" y="276"/>
                      </a:lnTo>
                      <a:lnTo>
                        <a:pt x="281" y="277"/>
                      </a:lnTo>
                      <a:lnTo>
                        <a:pt x="278" y="280"/>
                      </a:lnTo>
                      <a:lnTo>
                        <a:pt x="274" y="280"/>
                      </a:lnTo>
                      <a:lnTo>
                        <a:pt x="277" y="283"/>
                      </a:lnTo>
                      <a:lnTo>
                        <a:pt x="274" y="287"/>
                      </a:lnTo>
                      <a:lnTo>
                        <a:pt x="274" y="286"/>
                      </a:lnTo>
                      <a:lnTo>
                        <a:pt x="270" y="284"/>
                      </a:lnTo>
                      <a:lnTo>
                        <a:pt x="268" y="286"/>
                      </a:lnTo>
                      <a:lnTo>
                        <a:pt x="266" y="286"/>
                      </a:lnTo>
                      <a:lnTo>
                        <a:pt x="264" y="283"/>
                      </a:lnTo>
                      <a:lnTo>
                        <a:pt x="266" y="282"/>
                      </a:lnTo>
                      <a:lnTo>
                        <a:pt x="262" y="277"/>
                      </a:lnTo>
                      <a:lnTo>
                        <a:pt x="262" y="280"/>
                      </a:lnTo>
                      <a:lnTo>
                        <a:pt x="261" y="284"/>
                      </a:lnTo>
                      <a:lnTo>
                        <a:pt x="260" y="286"/>
                      </a:lnTo>
                      <a:lnTo>
                        <a:pt x="261" y="287"/>
                      </a:lnTo>
                      <a:lnTo>
                        <a:pt x="263" y="287"/>
                      </a:lnTo>
                      <a:lnTo>
                        <a:pt x="266" y="289"/>
                      </a:lnTo>
                      <a:lnTo>
                        <a:pt x="266" y="290"/>
                      </a:lnTo>
                      <a:lnTo>
                        <a:pt x="263" y="289"/>
                      </a:lnTo>
                      <a:lnTo>
                        <a:pt x="261" y="289"/>
                      </a:lnTo>
                      <a:lnTo>
                        <a:pt x="262" y="292"/>
                      </a:lnTo>
                      <a:lnTo>
                        <a:pt x="258" y="290"/>
                      </a:lnTo>
                      <a:lnTo>
                        <a:pt x="260" y="288"/>
                      </a:lnTo>
                      <a:lnTo>
                        <a:pt x="256" y="289"/>
                      </a:lnTo>
                      <a:lnTo>
                        <a:pt x="257" y="292"/>
                      </a:lnTo>
                      <a:lnTo>
                        <a:pt x="255" y="290"/>
                      </a:lnTo>
                      <a:lnTo>
                        <a:pt x="255" y="288"/>
                      </a:lnTo>
                      <a:lnTo>
                        <a:pt x="257" y="288"/>
                      </a:lnTo>
                      <a:lnTo>
                        <a:pt x="260" y="282"/>
                      </a:lnTo>
                      <a:lnTo>
                        <a:pt x="258" y="280"/>
                      </a:lnTo>
                      <a:lnTo>
                        <a:pt x="255" y="282"/>
                      </a:lnTo>
                      <a:lnTo>
                        <a:pt x="252" y="282"/>
                      </a:lnTo>
                      <a:lnTo>
                        <a:pt x="250" y="282"/>
                      </a:lnTo>
                      <a:lnTo>
                        <a:pt x="251" y="281"/>
                      </a:lnTo>
                      <a:lnTo>
                        <a:pt x="251" y="278"/>
                      </a:lnTo>
                      <a:lnTo>
                        <a:pt x="252" y="280"/>
                      </a:lnTo>
                      <a:lnTo>
                        <a:pt x="254" y="280"/>
                      </a:lnTo>
                      <a:lnTo>
                        <a:pt x="255" y="280"/>
                      </a:lnTo>
                      <a:lnTo>
                        <a:pt x="257" y="277"/>
                      </a:lnTo>
                      <a:lnTo>
                        <a:pt x="256" y="277"/>
                      </a:lnTo>
                      <a:lnTo>
                        <a:pt x="254" y="276"/>
                      </a:lnTo>
                      <a:lnTo>
                        <a:pt x="250" y="276"/>
                      </a:lnTo>
                      <a:lnTo>
                        <a:pt x="245" y="280"/>
                      </a:lnTo>
                      <a:lnTo>
                        <a:pt x="241" y="282"/>
                      </a:lnTo>
                      <a:lnTo>
                        <a:pt x="243" y="283"/>
                      </a:lnTo>
                      <a:lnTo>
                        <a:pt x="244" y="281"/>
                      </a:lnTo>
                      <a:lnTo>
                        <a:pt x="246" y="283"/>
                      </a:lnTo>
                      <a:lnTo>
                        <a:pt x="245" y="286"/>
                      </a:lnTo>
                      <a:lnTo>
                        <a:pt x="247" y="284"/>
                      </a:lnTo>
                      <a:lnTo>
                        <a:pt x="250" y="286"/>
                      </a:lnTo>
                      <a:lnTo>
                        <a:pt x="250" y="288"/>
                      </a:lnTo>
                      <a:lnTo>
                        <a:pt x="249" y="288"/>
                      </a:lnTo>
                      <a:lnTo>
                        <a:pt x="247" y="290"/>
                      </a:lnTo>
                      <a:lnTo>
                        <a:pt x="250" y="293"/>
                      </a:lnTo>
                      <a:lnTo>
                        <a:pt x="244" y="294"/>
                      </a:lnTo>
                      <a:lnTo>
                        <a:pt x="243" y="293"/>
                      </a:lnTo>
                      <a:lnTo>
                        <a:pt x="241" y="297"/>
                      </a:lnTo>
                      <a:lnTo>
                        <a:pt x="243" y="299"/>
                      </a:lnTo>
                      <a:lnTo>
                        <a:pt x="246" y="301"/>
                      </a:lnTo>
                      <a:lnTo>
                        <a:pt x="250" y="303"/>
                      </a:lnTo>
                      <a:lnTo>
                        <a:pt x="251" y="303"/>
                      </a:lnTo>
                      <a:lnTo>
                        <a:pt x="254" y="299"/>
                      </a:lnTo>
                      <a:lnTo>
                        <a:pt x="254" y="303"/>
                      </a:lnTo>
                      <a:lnTo>
                        <a:pt x="251" y="304"/>
                      </a:lnTo>
                      <a:lnTo>
                        <a:pt x="252" y="306"/>
                      </a:lnTo>
                      <a:lnTo>
                        <a:pt x="255" y="307"/>
                      </a:lnTo>
                      <a:lnTo>
                        <a:pt x="252" y="309"/>
                      </a:lnTo>
                      <a:lnTo>
                        <a:pt x="252" y="307"/>
                      </a:lnTo>
                      <a:lnTo>
                        <a:pt x="250" y="307"/>
                      </a:lnTo>
                      <a:lnTo>
                        <a:pt x="246" y="307"/>
                      </a:lnTo>
                      <a:lnTo>
                        <a:pt x="246" y="310"/>
                      </a:lnTo>
                      <a:lnTo>
                        <a:pt x="246" y="311"/>
                      </a:lnTo>
                      <a:lnTo>
                        <a:pt x="250" y="315"/>
                      </a:lnTo>
                      <a:lnTo>
                        <a:pt x="247" y="315"/>
                      </a:lnTo>
                      <a:lnTo>
                        <a:pt x="246" y="315"/>
                      </a:lnTo>
                      <a:lnTo>
                        <a:pt x="244" y="314"/>
                      </a:lnTo>
                      <a:lnTo>
                        <a:pt x="241" y="316"/>
                      </a:lnTo>
                      <a:lnTo>
                        <a:pt x="240" y="316"/>
                      </a:lnTo>
                      <a:lnTo>
                        <a:pt x="240" y="314"/>
                      </a:lnTo>
                      <a:lnTo>
                        <a:pt x="238" y="314"/>
                      </a:lnTo>
                      <a:lnTo>
                        <a:pt x="237" y="316"/>
                      </a:lnTo>
                      <a:lnTo>
                        <a:pt x="238" y="316"/>
                      </a:lnTo>
                      <a:lnTo>
                        <a:pt x="238" y="317"/>
                      </a:lnTo>
                      <a:lnTo>
                        <a:pt x="235" y="318"/>
                      </a:lnTo>
                      <a:lnTo>
                        <a:pt x="234" y="318"/>
                      </a:lnTo>
                      <a:lnTo>
                        <a:pt x="232" y="318"/>
                      </a:lnTo>
                      <a:lnTo>
                        <a:pt x="230" y="318"/>
                      </a:lnTo>
                      <a:lnTo>
                        <a:pt x="232" y="316"/>
                      </a:lnTo>
                      <a:lnTo>
                        <a:pt x="230" y="316"/>
                      </a:lnTo>
                      <a:lnTo>
                        <a:pt x="233" y="315"/>
                      </a:lnTo>
                      <a:lnTo>
                        <a:pt x="234" y="314"/>
                      </a:lnTo>
                      <a:lnTo>
                        <a:pt x="232" y="312"/>
                      </a:lnTo>
                      <a:lnTo>
                        <a:pt x="232" y="310"/>
                      </a:lnTo>
                      <a:lnTo>
                        <a:pt x="230" y="311"/>
                      </a:lnTo>
                      <a:lnTo>
                        <a:pt x="230" y="312"/>
                      </a:lnTo>
                      <a:lnTo>
                        <a:pt x="229" y="315"/>
                      </a:lnTo>
                      <a:lnTo>
                        <a:pt x="229" y="314"/>
                      </a:lnTo>
                      <a:lnTo>
                        <a:pt x="230" y="311"/>
                      </a:lnTo>
                      <a:lnTo>
                        <a:pt x="226" y="307"/>
                      </a:lnTo>
                      <a:lnTo>
                        <a:pt x="227" y="309"/>
                      </a:lnTo>
                      <a:lnTo>
                        <a:pt x="227" y="310"/>
                      </a:lnTo>
                      <a:lnTo>
                        <a:pt x="227" y="311"/>
                      </a:lnTo>
                      <a:lnTo>
                        <a:pt x="226" y="311"/>
                      </a:lnTo>
                      <a:lnTo>
                        <a:pt x="224" y="312"/>
                      </a:lnTo>
                      <a:lnTo>
                        <a:pt x="226" y="314"/>
                      </a:lnTo>
                      <a:lnTo>
                        <a:pt x="228" y="316"/>
                      </a:lnTo>
                      <a:lnTo>
                        <a:pt x="228" y="317"/>
                      </a:lnTo>
                      <a:lnTo>
                        <a:pt x="224" y="320"/>
                      </a:lnTo>
                      <a:lnTo>
                        <a:pt x="224" y="321"/>
                      </a:lnTo>
                      <a:lnTo>
                        <a:pt x="226" y="323"/>
                      </a:lnTo>
                      <a:lnTo>
                        <a:pt x="226" y="326"/>
                      </a:lnTo>
                      <a:lnTo>
                        <a:pt x="227" y="324"/>
                      </a:lnTo>
                      <a:lnTo>
                        <a:pt x="228" y="326"/>
                      </a:lnTo>
                      <a:lnTo>
                        <a:pt x="229" y="323"/>
                      </a:lnTo>
                      <a:lnTo>
                        <a:pt x="230" y="323"/>
                      </a:lnTo>
                      <a:lnTo>
                        <a:pt x="232" y="322"/>
                      </a:lnTo>
                      <a:lnTo>
                        <a:pt x="232" y="324"/>
                      </a:lnTo>
                      <a:lnTo>
                        <a:pt x="234" y="326"/>
                      </a:lnTo>
                      <a:lnTo>
                        <a:pt x="235" y="326"/>
                      </a:lnTo>
                      <a:lnTo>
                        <a:pt x="238" y="326"/>
                      </a:lnTo>
                      <a:lnTo>
                        <a:pt x="237" y="328"/>
                      </a:lnTo>
                      <a:lnTo>
                        <a:pt x="235" y="328"/>
                      </a:lnTo>
                      <a:lnTo>
                        <a:pt x="237" y="329"/>
                      </a:lnTo>
                      <a:lnTo>
                        <a:pt x="234" y="329"/>
                      </a:lnTo>
                      <a:lnTo>
                        <a:pt x="233" y="333"/>
                      </a:lnTo>
                      <a:lnTo>
                        <a:pt x="230" y="335"/>
                      </a:lnTo>
                      <a:lnTo>
                        <a:pt x="229" y="335"/>
                      </a:lnTo>
                      <a:lnTo>
                        <a:pt x="229" y="334"/>
                      </a:lnTo>
                      <a:lnTo>
                        <a:pt x="227" y="334"/>
                      </a:lnTo>
                      <a:lnTo>
                        <a:pt x="227" y="337"/>
                      </a:lnTo>
                      <a:lnTo>
                        <a:pt x="228" y="339"/>
                      </a:lnTo>
                      <a:lnTo>
                        <a:pt x="229" y="340"/>
                      </a:lnTo>
                      <a:lnTo>
                        <a:pt x="229" y="339"/>
                      </a:lnTo>
                      <a:lnTo>
                        <a:pt x="230" y="340"/>
                      </a:lnTo>
                      <a:lnTo>
                        <a:pt x="229" y="344"/>
                      </a:lnTo>
                      <a:lnTo>
                        <a:pt x="228" y="344"/>
                      </a:lnTo>
                      <a:lnTo>
                        <a:pt x="228" y="346"/>
                      </a:lnTo>
                      <a:lnTo>
                        <a:pt x="227" y="346"/>
                      </a:lnTo>
                      <a:lnTo>
                        <a:pt x="224" y="349"/>
                      </a:lnTo>
                      <a:lnTo>
                        <a:pt x="223" y="349"/>
                      </a:lnTo>
                      <a:lnTo>
                        <a:pt x="222" y="350"/>
                      </a:lnTo>
                      <a:lnTo>
                        <a:pt x="222" y="347"/>
                      </a:lnTo>
                      <a:lnTo>
                        <a:pt x="223" y="345"/>
                      </a:lnTo>
                      <a:lnTo>
                        <a:pt x="221" y="344"/>
                      </a:lnTo>
                      <a:lnTo>
                        <a:pt x="220" y="343"/>
                      </a:lnTo>
                      <a:lnTo>
                        <a:pt x="218" y="343"/>
                      </a:lnTo>
                      <a:lnTo>
                        <a:pt x="216" y="341"/>
                      </a:lnTo>
                      <a:lnTo>
                        <a:pt x="215" y="340"/>
                      </a:lnTo>
                      <a:lnTo>
                        <a:pt x="211" y="340"/>
                      </a:lnTo>
                      <a:lnTo>
                        <a:pt x="212" y="339"/>
                      </a:lnTo>
                      <a:lnTo>
                        <a:pt x="211" y="339"/>
                      </a:lnTo>
                      <a:lnTo>
                        <a:pt x="212" y="337"/>
                      </a:lnTo>
                      <a:lnTo>
                        <a:pt x="211" y="333"/>
                      </a:lnTo>
                      <a:lnTo>
                        <a:pt x="210" y="332"/>
                      </a:lnTo>
                      <a:lnTo>
                        <a:pt x="210" y="335"/>
                      </a:lnTo>
                      <a:lnTo>
                        <a:pt x="209" y="337"/>
                      </a:lnTo>
                      <a:lnTo>
                        <a:pt x="210" y="341"/>
                      </a:lnTo>
                      <a:lnTo>
                        <a:pt x="209" y="343"/>
                      </a:lnTo>
                      <a:lnTo>
                        <a:pt x="206" y="344"/>
                      </a:lnTo>
                      <a:lnTo>
                        <a:pt x="205" y="345"/>
                      </a:lnTo>
                      <a:lnTo>
                        <a:pt x="201" y="345"/>
                      </a:lnTo>
                      <a:lnTo>
                        <a:pt x="199" y="344"/>
                      </a:lnTo>
                      <a:lnTo>
                        <a:pt x="198" y="344"/>
                      </a:lnTo>
                      <a:lnTo>
                        <a:pt x="199" y="346"/>
                      </a:lnTo>
                      <a:lnTo>
                        <a:pt x="197" y="347"/>
                      </a:lnTo>
                      <a:lnTo>
                        <a:pt x="194" y="350"/>
                      </a:lnTo>
                      <a:lnTo>
                        <a:pt x="194" y="349"/>
                      </a:lnTo>
                      <a:lnTo>
                        <a:pt x="193" y="349"/>
                      </a:lnTo>
                      <a:lnTo>
                        <a:pt x="192" y="347"/>
                      </a:lnTo>
                      <a:lnTo>
                        <a:pt x="190" y="344"/>
                      </a:lnTo>
                      <a:lnTo>
                        <a:pt x="193" y="343"/>
                      </a:lnTo>
                      <a:lnTo>
                        <a:pt x="194" y="344"/>
                      </a:lnTo>
                      <a:lnTo>
                        <a:pt x="194" y="343"/>
                      </a:lnTo>
                      <a:lnTo>
                        <a:pt x="189" y="343"/>
                      </a:lnTo>
                      <a:lnTo>
                        <a:pt x="190" y="341"/>
                      </a:lnTo>
                      <a:lnTo>
                        <a:pt x="192" y="339"/>
                      </a:lnTo>
                      <a:lnTo>
                        <a:pt x="190" y="339"/>
                      </a:lnTo>
                      <a:lnTo>
                        <a:pt x="190" y="338"/>
                      </a:lnTo>
                      <a:lnTo>
                        <a:pt x="189" y="337"/>
                      </a:lnTo>
                      <a:lnTo>
                        <a:pt x="188" y="338"/>
                      </a:lnTo>
                      <a:lnTo>
                        <a:pt x="187" y="339"/>
                      </a:lnTo>
                      <a:lnTo>
                        <a:pt x="187" y="340"/>
                      </a:lnTo>
                      <a:lnTo>
                        <a:pt x="186" y="344"/>
                      </a:lnTo>
                      <a:lnTo>
                        <a:pt x="184" y="346"/>
                      </a:lnTo>
                      <a:lnTo>
                        <a:pt x="183" y="347"/>
                      </a:lnTo>
                      <a:lnTo>
                        <a:pt x="183" y="345"/>
                      </a:lnTo>
                      <a:lnTo>
                        <a:pt x="181" y="344"/>
                      </a:lnTo>
                      <a:lnTo>
                        <a:pt x="180" y="344"/>
                      </a:lnTo>
                      <a:lnTo>
                        <a:pt x="181" y="346"/>
                      </a:lnTo>
                      <a:lnTo>
                        <a:pt x="181" y="349"/>
                      </a:lnTo>
                      <a:lnTo>
                        <a:pt x="180" y="349"/>
                      </a:lnTo>
                      <a:lnTo>
                        <a:pt x="178" y="349"/>
                      </a:lnTo>
                      <a:lnTo>
                        <a:pt x="178" y="350"/>
                      </a:lnTo>
                      <a:lnTo>
                        <a:pt x="177" y="349"/>
                      </a:lnTo>
                      <a:lnTo>
                        <a:pt x="176" y="347"/>
                      </a:lnTo>
                      <a:lnTo>
                        <a:pt x="176" y="350"/>
                      </a:lnTo>
                      <a:lnTo>
                        <a:pt x="174" y="350"/>
                      </a:lnTo>
                      <a:lnTo>
                        <a:pt x="176" y="351"/>
                      </a:lnTo>
                      <a:lnTo>
                        <a:pt x="178" y="351"/>
                      </a:lnTo>
                      <a:lnTo>
                        <a:pt x="180" y="351"/>
                      </a:lnTo>
                      <a:lnTo>
                        <a:pt x="182" y="354"/>
                      </a:lnTo>
                      <a:lnTo>
                        <a:pt x="180" y="355"/>
                      </a:lnTo>
                      <a:lnTo>
                        <a:pt x="177" y="357"/>
                      </a:lnTo>
                      <a:lnTo>
                        <a:pt x="178" y="358"/>
                      </a:lnTo>
                      <a:lnTo>
                        <a:pt x="180" y="358"/>
                      </a:lnTo>
                      <a:lnTo>
                        <a:pt x="180" y="360"/>
                      </a:lnTo>
                      <a:lnTo>
                        <a:pt x="176" y="360"/>
                      </a:lnTo>
                      <a:lnTo>
                        <a:pt x="176" y="358"/>
                      </a:lnTo>
                      <a:lnTo>
                        <a:pt x="172" y="358"/>
                      </a:lnTo>
                      <a:lnTo>
                        <a:pt x="170" y="357"/>
                      </a:lnTo>
                      <a:lnTo>
                        <a:pt x="170" y="358"/>
                      </a:lnTo>
                      <a:lnTo>
                        <a:pt x="169" y="357"/>
                      </a:lnTo>
                      <a:lnTo>
                        <a:pt x="169" y="360"/>
                      </a:lnTo>
                      <a:lnTo>
                        <a:pt x="166" y="361"/>
                      </a:lnTo>
                      <a:lnTo>
                        <a:pt x="166" y="362"/>
                      </a:lnTo>
                      <a:lnTo>
                        <a:pt x="167" y="363"/>
                      </a:lnTo>
                      <a:lnTo>
                        <a:pt x="166" y="363"/>
                      </a:lnTo>
                      <a:lnTo>
                        <a:pt x="169" y="364"/>
                      </a:lnTo>
                      <a:lnTo>
                        <a:pt x="171" y="364"/>
                      </a:lnTo>
                      <a:lnTo>
                        <a:pt x="172" y="364"/>
                      </a:lnTo>
                      <a:lnTo>
                        <a:pt x="175" y="363"/>
                      </a:lnTo>
                      <a:lnTo>
                        <a:pt x="178" y="363"/>
                      </a:lnTo>
                      <a:lnTo>
                        <a:pt x="182" y="363"/>
                      </a:lnTo>
                      <a:lnTo>
                        <a:pt x="181" y="366"/>
                      </a:lnTo>
                      <a:lnTo>
                        <a:pt x="181" y="367"/>
                      </a:lnTo>
                      <a:lnTo>
                        <a:pt x="180" y="369"/>
                      </a:lnTo>
                      <a:lnTo>
                        <a:pt x="178" y="369"/>
                      </a:lnTo>
                      <a:lnTo>
                        <a:pt x="178" y="370"/>
                      </a:lnTo>
                      <a:lnTo>
                        <a:pt x="181" y="369"/>
                      </a:lnTo>
                      <a:lnTo>
                        <a:pt x="182" y="367"/>
                      </a:lnTo>
                      <a:lnTo>
                        <a:pt x="183" y="368"/>
                      </a:lnTo>
                      <a:lnTo>
                        <a:pt x="186" y="368"/>
                      </a:lnTo>
                      <a:lnTo>
                        <a:pt x="187" y="369"/>
                      </a:lnTo>
                      <a:lnTo>
                        <a:pt x="187" y="370"/>
                      </a:lnTo>
                      <a:lnTo>
                        <a:pt x="188" y="372"/>
                      </a:lnTo>
                      <a:lnTo>
                        <a:pt x="188" y="373"/>
                      </a:lnTo>
                      <a:lnTo>
                        <a:pt x="189" y="375"/>
                      </a:lnTo>
                      <a:lnTo>
                        <a:pt x="187" y="375"/>
                      </a:lnTo>
                      <a:lnTo>
                        <a:pt x="186" y="377"/>
                      </a:lnTo>
                      <a:lnTo>
                        <a:pt x="186" y="378"/>
                      </a:lnTo>
                      <a:lnTo>
                        <a:pt x="184" y="377"/>
                      </a:lnTo>
                      <a:lnTo>
                        <a:pt x="182" y="379"/>
                      </a:lnTo>
                      <a:lnTo>
                        <a:pt x="180" y="381"/>
                      </a:lnTo>
                      <a:lnTo>
                        <a:pt x="178" y="379"/>
                      </a:lnTo>
                      <a:lnTo>
                        <a:pt x="177" y="381"/>
                      </a:lnTo>
                      <a:lnTo>
                        <a:pt x="178" y="383"/>
                      </a:lnTo>
                      <a:lnTo>
                        <a:pt x="177" y="385"/>
                      </a:lnTo>
                      <a:lnTo>
                        <a:pt x="177" y="386"/>
                      </a:lnTo>
                      <a:lnTo>
                        <a:pt x="176" y="386"/>
                      </a:lnTo>
                      <a:lnTo>
                        <a:pt x="176" y="385"/>
                      </a:lnTo>
                      <a:lnTo>
                        <a:pt x="176" y="383"/>
                      </a:lnTo>
                      <a:lnTo>
                        <a:pt x="175" y="383"/>
                      </a:lnTo>
                      <a:lnTo>
                        <a:pt x="175" y="380"/>
                      </a:lnTo>
                      <a:lnTo>
                        <a:pt x="174" y="381"/>
                      </a:lnTo>
                      <a:lnTo>
                        <a:pt x="172" y="384"/>
                      </a:lnTo>
                      <a:lnTo>
                        <a:pt x="171" y="384"/>
                      </a:lnTo>
                      <a:lnTo>
                        <a:pt x="172" y="386"/>
                      </a:lnTo>
                      <a:lnTo>
                        <a:pt x="172" y="385"/>
                      </a:lnTo>
                      <a:lnTo>
                        <a:pt x="175" y="386"/>
                      </a:lnTo>
                      <a:lnTo>
                        <a:pt x="170" y="392"/>
                      </a:lnTo>
                      <a:lnTo>
                        <a:pt x="171" y="396"/>
                      </a:lnTo>
                      <a:lnTo>
                        <a:pt x="171" y="398"/>
                      </a:lnTo>
                      <a:lnTo>
                        <a:pt x="169" y="398"/>
                      </a:lnTo>
                      <a:lnTo>
                        <a:pt x="167" y="395"/>
                      </a:lnTo>
                      <a:lnTo>
                        <a:pt x="167" y="398"/>
                      </a:lnTo>
                      <a:lnTo>
                        <a:pt x="165" y="400"/>
                      </a:lnTo>
                      <a:lnTo>
                        <a:pt x="165" y="401"/>
                      </a:lnTo>
                      <a:lnTo>
                        <a:pt x="163" y="402"/>
                      </a:lnTo>
                      <a:lnTo>
                        <a:pt x="163" y="404"/>
                      </a:lnTo>
                      <a:lnTo>
                        <a:pt x="160" y="406"/>
                      </a:lnTo>
                      <a:lnTo>
                        <a:pt x="160" y="409"/>
                      </a:lnTo>
                      <a:lnTo>
                        <a:pt x="158" y="409"/>
                      </a:lnTo>
                      <a:lnTo>
                        <a:pt x="157" y="408"/>
                      </a:lnTo>
                      <a:lnTo>
                        <a:pt x="159" y="406"/>
                      </a:lnTo>
                      <a:lnTo>
                        <a:pt x="160" y="403"/>
                      </a:lnTo>
                      <a:lnTo>
                        <a:pt x="163" y="401"/>
                      </a:lnTo>
                      <a:lnTo>
                        <a:pt x="161" y="400"/>
                      </a:lnTo>
                      <a:lnTo>
                        <a:pt x="160" y="401"/>
                      </a:lnTo>
                      <a:lnTo>
                        <a:pt x="160" y="397"/>
                      </a:lnTo>
                      <a:lnTo>
                        <a:pt x="159" y="398"/>
                      </a:lnTo>
                      <a:lnTo>
                        <a:pt x="158" y="400"/>
                      </a:lnTo>
                      <a:lnTo>
                        <a:pt x="155" y="400"/>
                      </a:lnTo>
                      <a:lnTo>
                        <a:pt x="155" y="398"/>
                      </a:lnTo>
                      <a:lnTo>
                        <a:pt x="153" y="397"/>
                      </a:lnTo>
                      <a:lnTo>
                        <a:pt x="152" y="396"/>
                      </a:lnTo>
                      <a:lnTo>
                        <a:pt x="150" y="396"/>
                      </a:lnTo>
                      <a:lnTo>
                        <a:pt x="150" y="397"/>
                      </a:lnTo>
                      <a:lnTo>
                        <a:pt x="155" y="398"/>
                      </a:lnTo>
                      <a:lnTo>
                        <a:pt x="155" y="401"/>
                      </a:lnTo>
                      <a:lnTo>
                        <a:pt x="154" y="401"/>
                      </a:lnTo>
                      <a:lnTo>
                        <a:pt x="153" y="403"/>
                      </a:lnTo>
                      <a:lnTo>
                        <a:pt x="155" y="406"/>
                      </a:lnTo>
                      <a:lnTo>
                        <a:pt x="152" y="408"/>
                      </a:lnTo>
                      <a:lnTo>
                        <a:pt x="150" y="410"/>
                      </a:lnTo>
                      <a:lnTo>
                        <a:pt x="149" y="415"/>
                      </a:lnTo>
                      <a:lnTo>
                        <a:pt x="149" y="419"/>
                      </a:lnTo>
                      <a:lnTo>
                        <a:pt x="150" y="421"/>
                      </a:lnTo>
                      <a:lnTo>
                        <a:pt x="149" y="423"/>
                      </a:lnTo>
                      <a:lnTo>
                        <a:pt x="148" y="425"/>
                      </a:lnTo>
                      <a:lnTo>
                        <a:pt x="147" y="426"/>
                      </a:lnTo>
                      <a:lnTo>
                        <a:pt x="147" y="429"/>
                      </a:lnTo>
                      <a:lnTo>
                        <a:pt x="146" y="427"/>
                      </a:lnTo>
                      <a:lnTo>
                        <a:pt x="147" y="425"/>
                      </a:lnTo>
                      <a:lnTo>
                        <a:pt x="147" y="423"/>
                      </a:lnTo>
                      <a:lnTo>
                        <a:pt x="148" y="420"/>
                      </a:lnTo>
                      <a:lnTo>
                        <a:pt x="148" y="418"/>
                      </a:lnTo>
                      <a:lnTo>
                        <a:pt x="147" y="413"/>
                      </a:lnTo>
                      <a:lnTo>
                        <a:pt x="144" y="410"/>
                      </a:lnTo>
                      <a:lnTo>
                        <a:pt x="141" y="410"/>
                      </a:lnTo>
                      <a:lnTo>
                        <a:pt x="136" y="409"/>
                      </a:lnTo>
                      <a:lnTo>
                        <a:pt x="132" y="407"/>
                      </a:lnTo>
                      <a:lnTo>
                        <a:pt x="131" y="408"/>
                      </a:lnTo>
                      <a:lnTo>
                        <a:pt x="131" y="410"/>
                      </a:lnTo>
                      <a:lnTo>
                        <a:pt x="134" y="412"/>
                      </a:lnTo>
                      <a:lnTo>
                        <a:pt x="137" y="412"/>
                      </a:lnTo>
                      <a:lnTo>
                        <a:pt x="137" y="413"/>
                      </a:lnTo>
                      <a:lnTo>
                        <a:pt x="140" y="415"/>
                      </a:lnTo>
                      <a:lnTo>
                        <a:pt x="137" y="418"/>
                      </a:lnTo>
                      <a:lnTo>
                        <a:pt x="138" y="419"/>
                      </a:lnTo>
                      <a:lnTo>
                        <a:pt x="136" y="420"/>
                      </a:lnTo>
                      <a:lnTo>
                        <a:pt x="137" y="421"/>
                      </a:lnTo>
                      <a:lnTo>
                        <a:pt x="135" y="423"/>
                      </a:lnTo>
                      <a:lnTo>
                        <a:pt x="135" y="424"/>
                      </a:lnTo>
                      <a:lnTo>
                        <a:pt x="135" y="425"/>
                      </a:lnTo>
                      <a:lnTo>
                        <a:pt x="132" y="424"/>
                      </a:lnTo>
                      <a:lnTo>
                        <a:pt x="130" y="423"/>
                      </a:lnTo>
                      <a:lnTo>
                        <a:pt x="127" y="426"/>
                      </a:lnTo>
                      <a:lnTo>
                        <a:pt x="126" y="426"/>
                      </a:lnTo>
                      <a:lnTo>
                        <a:pt x="125" y="426"/>
                      </a:lnTo>
                      <a:lnTo>
                        <a:pt x="121" y="427"/>
                      </a:lnTo>
                      <a:lnTo>
                        <a:pt x="120" y="430"/>
                      </a:lnTo>
                      <a:lnTo>
                        <a:pt x="121" y="432"/>
                      </a:lnTo>
                      <a:lnTo>
                        <a:pt x="121" y="436"/>
                      </a:lnTo>
                      <a:lnTo>
                        <a:pt x="123" y="437"/>
                      </a:lnTo>
                      <a:lnTo>
                        <a:pt x="120" y="438"/>
                      </a:lnTo>
                      <a:lnTo>
                        <a:pt x="119" y="441"/>
                      </a:lnTo>
                      <a:lnTo>
                        <a:pt x="118" y="441"/>
                      </a:lnTo>
                      <a:lnTo>
                        <a:pt x="118" y="438"/>
                      </a:lnTo>
                      <a:lnTo>
                        <a:pt x="120" y="436"/>
                      </a:lnTo>
                      <a:lnTo>
                        <a:pt x="119" y="432"/>
                      </a:lnTo>
                      <a:lnTo>
                        <a:pt x="118" y="432"/>
                      </a:lnTo>
                      <a:lnTo>
                        <a:pt x="118" y="434"/>
                      </a:lnTo>
                      <a:lnTo>
                        <a:pt x="117" y="436"/>
                      </a:lnTo>
                      <a:lnTo>
                        <a:pt x="115" y="436"/>
                      </a:lnTo>
                      <a:lnTo>
                        <a:pt x="118" y="437"/>
                      </a:lnTo>
                      <a:lnTo>
                        <a:pt x="118" y="438"/>
                      </a:lnTo>
                      <a:lnTo>
                        <a:pt x="115" y="440"/>
                      </a:lnTo>
                      <a:lnTo>
                        <a:pt x="104" y="434"/>
                      </a:lnTo>
                      <a:lnTo>
                        <a:pt x="91" y="398"/>
                      </a:lnTo>
                      <a:lnTo>
                        <a:pt x="96" y="390"/>
                      </a:lnTo>
                      <a:lnTo>
                        <a:pt x="95" y="386"/>
                      </a:lnTo>
                      <a:lnTo>
                        <a:pt x="92" y="386"/>
                      </a:lnTo>
                      <a:lnTo>
                        <a:pt x="89" y="372"/>
                      </a:lnTo>
                      <a:lnTo>
                        <a:pt x="83" y="367"/>
                      </a:lnTo>
                      <a:lnTo>
                        <a:pt x="83" y="362"/>
                      </a:lnTo>
                      <a:lnTo>
                        <a:pt x="78" y="360"/>
                      </a:lnTo>
                      <a:lnTo>
                        <a:pt x="75" y="356"/>
                      </a:lnTo>
                      <a:lnTo>
                        <a:pt x="79" y="346"/>
                      </a:lnTo>
                      <a:lnTo>
                        <a:pt x="75" y="344"/>
                      </a:lnTo>
                      <a:lnTo>
                        <a:pt x="63" y="347"/>
                      </a:lnTo>
                      <a:lnTo>
                        <a:pt x="57" y="352"/>
                      </a:lnTo>
                      <a:lnTo>
                        <a:pt x="55" y="351"/>
                      </a:lnTo>
                      <a:lnTo>
                        <a:pt x="52" y="343"/>
                      </a:lnTo>
                      <a:lnTo>
                        <a:pt x="49" y="340"/>
                      </a:lnTo>
                      <a:lnTo>
                        <a:pt x="43" y="334"/>
                      </a:lnTo>
                      <a:lnTo>
                        <a:pt x="45" y="330"/>
                      </a:lnTo>
                      <a:lnTo>
                        <a:pt x="44" y="328"/>
                      </a:lnTo>
                      <a:lnTo>
                        <a:pt x="41" y="328"/>
                      </a:lnTo>
                      <a:lnTo>
                        <a:pt x="40" y="333"/>
                      </a:lnTo>
                      <a:lnTo>
                        <a:pt x="35" y="335"/>
                      </a:lnTo>
                      <a:lnTo>
                        <a:pt x="33" y="335"/>
                      </a:lnTo>
                      <a:lnTo>
                        <a:pt x="33" y="333"/>
                      </a:lnTo>
                      <a:lnTo>
                        <a:pt x="28" y="330"/>
                      </a:lnTo>
                      <a:lnTo>
                        <a:pt x="26" y="332"/>
                      </a:lnTo>
                      <a:lnTo>
                        <a:pt x="17" y="330"/>
                      </a:lnTo>
                      <a:lnTo>
                        <a:pt x="16" y="327"/>
                      </a:lnTo>
                      <a:lnTo>
                        <a:pt x="3" y="326"/>
                      </a:lnTo>
                      <a:lnTo>
                        <a:pt x="1" y="321"/>
                      </a:lnTo>
                      <a:lnTo>
                        <a:pt x="5" y="321"/>
                      </a:lnTo>
                      <a:lnTo>
                        <a:pt x="3" y="316"/>
                      </a:lnTo>
                      <a:lnTo>
                        <a:pt x="6" y="315"/>
                      </a:lnTo>
                      <a:lnTo>
                        <a:pt x="6" y="312"/>
                      </a:lnTo>
                      <a:lnTo>
                        <a:pt x="4" y="310"/>
                      </a:lnTo>
                      <a:lnTo>
                        <a:pt x="0" y="30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9" name="Freeform 243"/>
                <p:cNvSpPr>
                  <a:spLocks noChangeAspect="1"/>
                </p:cNvSpPr>
                <p:nvPr/>
              </p:nvSpPr>
              <p:spPr bwMode="auto">
                <a:xfrm>
                  <a:off x="6265710" y="4970303"/>
                  <a:ext cx="563064" cy="533041"/>
                </a:xfrm>
                <a:custGeom>
                  <a:avLst/>
                  <a:gdLst>
                    <a:gd name="T0" fmla="*/ 534478 w 327"/>
                    <a:gd name="T1" fmla="*/ 30675 h 313"/>
                    <a:gd name="T2" fmla="*/ 525885 w 327"/>
                    <a:gd name="T3" fmla="*/ 8521 h 313"/>
                    <a:gd name="T4" fmla="*/ 508699 w 327"/>
                    <a:gd name="T5" fmla="*/ 6817 h 313"/>
                    <a:gd name="T6" fmla="*/ 496669 w 327"/>
                    <a:gd name="T7" fmla="*/ 11929 h 313"/>
                    <a:gd name="T8" fmla="*/ 505262 w 327"/>
                    <a:gd name="T9" fmla="*/ 39196 h 313"/>
                    <a:gd name="T10" fmla="*/ 527603 w 327"/>
                    <a:gd name="T11" fmla="*/ 54533 h 313"/>
                    <a:gd name="T12" fmla="*/ 508699 w 327"/>
                    <a:gd name="T13" fmla="*/ 57941 h 313"/>
                    <a:gd name="T14" fmla="*/ 510418 w 327"/>
                    <a:gd name="T15" fmla="*/ 76687 h 313"/>
                    <a:gd name="T16" fmla="*/ 536196 w 327"/>
                    <a:gd name="T17" fmla="*/ 71574 h 313"/>
                    <a:gd name="T18" fmla="*/ 531041 w 327"/>
                    <a:gd name="T19" fmla="*/ 88616 h 313"/>
                    <a:gd name="T20" fmla="*/ 505262 w 327"/>
                    <a:gd name="T21" fmla="*/ 112474 h 313"/>
                    <a:gd name="T22" fmla="*/ 520729 w 327"/>
                    <a:gd name="T23" fmla="*/ 139741 h 313"/>
                    <a:gd name="T24" fmla="*/ 508699 w 327"/>
                    <a:gd name="T25" fmla="*/ 180640 h 313"/>
                    <a:gd name="T26" fmla="*/ 493232 w 327"/>
                    <a:gd name="T27" fmla="*/ 202794 h 313"/>
                    <a:gd name="T28" fmla="*/ 510418 w 327"/>
                    <a:gd name="T29" fmla="*/ 216427 h 313"/>
                    <a:gd name="T30" fmla="*/ 520729 w 327"/>
                    <a:gd name="T31" fmla="*/ 236877 h 313"/>
                    <a:gd name="T32" fmla="*/ 508699 w 327"/>
                    <a:gd name="T33" fmla="*/ 230061 h 313"/>
                    <a:gd name="T34" fmla="*/ 491513 w 327"/>
                    <a:gd name="T35" fmla="*/ 213019 h 313"/>
                    <a:gd name="T36" fmla="*/ 469172 w 327"/>
                    <a:gd name="T37" fmla="*/ 204498 h 313"/>
                    <a:gd name="T38" fmla="*/ 451986 w 327"/>
                    <a:gd name="T39" fmla="*/ 236877 h 313"/>
                    <a:gd name="T40" fmla="*/ 467453 w 327"/>
                    <a:gd name="T41" fmla="*/ 243694 h 313"/>
                    <a:gd name="T42" fmla="*/ 470890 w 327"/>
                    <a:gd name="T43" fmla="*/ 269256 h 313"/>
                    <a:gd name="T44" fmla="*/ 448549 w 327"/>
                    <a:gd name="T45" fmla="*/ 270960 h 313"/>
                    <a:gd name="T46" fmla="*/ 441675 w 327"/>
                    <a:gd name="T47" fmla="*/ 279481 h 313"/>
                    <a:gd name="T48" fmla="*/ 431363 w 327"/>
                    <a:gd name="T49" fmla="*/ 255623 h 313"/>
                    <a:gd name="T50" fmla="*/ 417614 w 327"/>
                    <a:gd name="T51" fmla="*/ 264144 h 313"/>
                    <a:gd name="T52" fmla="*/ 419333 w 327"/>
                    <a:gd name="T53" fmla="*/ 282889 h 313"/>
                    <a:gd name="T54" fmla="*/ 433082 w 327"/>
                    <a:gd name="T55" fmla="*/ 303339 h 313"/>
                    <a:gd name="T56" fmla="*/ 422770 w 327"/>
                    <a:gd name="T57" fmla="*/ 318677 h 313"/>
                    <a:gd name="T58" fmla="*/ 402147 w 327"/>
                    <a:gd name="T59" fmla="*/ 323789 h 313"/>
                    <a:gd name="T60" fmla="*/ 395273 w 327"/>
                    <a:gd name="T61" fmla="*/ 313564 h 313"/>
                    <a:gd name="T62" fmla="*/ 388399 w 327"/>
                    <a:gd name="T63" fmla="*/ 316973 h 313"/>
                    <a:gd name="T64" fmla="*/ 395273 w 327"/>
                    <a:gd name="T65" fmla="*/ 332310 h 313"/>
                    <a:gd name="T66" fmla="*/ 400429 w 327"/>
                    <a:gd name="T67" fmla="*/ 349351 h 313"/>
                    <a:gd name="T68" fmla="*/ 393554 w 327"/>
                    <a:gd name="T69" fmla="*/ 368097 h 313"/>
                    <a:gd name="T70" fmla="*/ 378087 w 327"/>
                    <a:gd name="T71" fmla="*/ 366393 h 313"/>
                    <a:gd name="T72" fmla="*/ 360901 w 327"/>
                    <a:gd name="T73" fmla="*/ 352760 h 313"/>
                    <a:gd name="T74" fmla="*/ 338560 w 327"/>
                    <a:gd name="T75" fmla="*/ 373210 h 313"/>
                    <a:gd name="T76" fmla="*/ 326530 w 327"/>
                    <a:gd name="T77" fmla="*/ 362985 h 313"/>
                    <a:gd name="T78" fmla="*/ 314500 w 327"/>
                    <a:gd name="T79" fmla="*/ 373210 h 313"/>
                    <a:gd name="T80" fmla="*/ 302470 w 327"/>
                    <a:gd name="T81" fmla="*/ 373210 h 313"/>
                    <a:gd name="T82" fmla="*/ 309344 w 327"/>
                    <a:gd name="T83" fmla="*/ 391955 h 313"/>
                    <a:gd name="T84" fmla="*/ 285284 w 327"/>
                    <a:gd name="T85" fmla="*/ 398772 h 313"/>
                    <a:gd name="T86" fmla="*/ 311063 w 327"/>
                    <a:gd name="T87" fmla="*/ 407293 h 313"/>
                    <a:gd name="T88" fmla="*/ 323093 w 327"/>
                    <a:gd name="T89" fmla="*/ 415813 h 313"/>
                    <a:gd name="T90" fmla="*/ 304188 w 327"/>
                    <a:gd name="T91" fmla="*/ 431151 h 313"/>
                    <a:gd name="T92" fmla="*/ 295595 w 327"/>
                    <a:gd name="T93" fmla="*/ 436263 h 313"/>
                    <a:gd name="T94" fmla="*/ 287003 w 327"/>
                    <a:gd name="T95" fmla="*/ 460121 h 313"/>
                    <a:gd name="T96" fmla="*/ 274972 w 327"/>
                    <a:gd name="T97" fmla="*/ 468642 h 313"/>
                    <a:gd name="T98" fmla="*/ 261224 w 327"/>
                    <a:gd name="T99" fmla="*/ 456713 h 313"/>
                    <a:gd name="T100" fmla="*/ 256068 w 327"/>
                    <a:gd name="T101" fmla="*/ 489092 h 313"/>
                    <a:gd name="T102" fmla="*/ 254350 w 327"/>
                    <a:gd name="T103" fmla="*/ 497613 h 313"/>
                    <a:gd name="T104" fmla="*/ 235445 w 327"/>
                    <a:gd name="T105" fmla="*/ 483980 h 313"/>
                    <a:gd name="T106" fmla="*/ 226852 w 327"/>
                    <a:gd name="T107" fmla="*/ 504429 h 313"/>
                    <a:gd name="T108" fmla="*/ 206229 w 327"/>
                    <a:gd name="T109" fmla="*/ 528288 h 313"/>
                    <a:gd name="T110" fmla="*/ 202792 w 327"/>
                    <a:gd name="T111" fmla="*/ 526583 h 313"/>
                    <a:gd name="T112" fmla="*/ 142642 w 327"/>
                    <a:gd name="T113" fmla="*/ 398772 h 313"/>
                    <a:gd name="T114" fmla="*/ 73899 w 327"/>
                    <a:gd name="T115" fmla="*/ 351056 h 313"/>
                    <a:gd name="T116" fmla="*/ 29216 w 327"/>
                    <a:gd name="T117" fmla="*/ 344239 h 3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7"/>
                    <a:gd name="T178" fmla="*/ 0 h 313"/>
                    <a:gd name="T179" fmla="*/ 327 w 327"/>
                    <a:gd name="T180" fmla="*/ 313 h 3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7" h="313">
                      <a:moveTo>
                        <a:pt x="327" y="5"/>
                      </a:moveTo>
                      <a:lnTo>
                        <a:pt x="326" y="2"/>
                      </a:lnTo>
                      <a:lnTo>
                        <a:pt x="325" y="4"/>
                      </a:lnTo>
                      <a:lnTo>
                        <a:pt x="320" y="5"/>
                      </a:lnTo>
                      <a:lnTo>
                        <a:pt x="315" y="5"/>
                      </a:lnTo>
                      <a:lnTo>
                        <a:pt x="314" y="6"/>
                      </a:lnTo>
                      <a:lnTo>
                        <a:pt x="315" y="10"/>
                      </a:lnTo>
                      <a:lnTo>
                        <a:pt x="313" y="13"/>
                      </a:lnTo>
                      <a:lnTo>
                        <a:pt x="314" y="16"/>
                      </a:lnTo>
                      <a:lnTo>
                        <a:pt x="311" y="18"/>
                      </a:lnTo>
                      <a:lnTo>
                        <a:pt x="311" y="16"/>
                      </a:lnTo>
                      <a:lnTo>
                        <a:pt x="308" y="15"/>
                      </a:lnTo>
                      <a:lnTo>
                        <a:pt x="309" y="12"/>
                      </a:lnTo>
                      <a:lnTo>
                        <a:pt x="306" y="15"/>
                      </a:lnTo>
                      <a:lnTo>
                        <a:pt x="306" y="11"/>
                      </a:lnTo>
                      <a:lnTo>
                        <a:pt x="304" y="10"/>
                      </a:lnTo>
                      <a:lnTo>
                        <a:pt x="306" y="7"/>
                      </a:lnTo>
                      <a:lnTo>
                        <a:pt x="309" y="6"/>
                      </a:lnTo>
                      <a:lnTo>
                        <a:pt x="308" y="4"/>
                      </a:lnTo>
                      <a:lnTo>
                        <a:pt x="306" y="5"/>
                      </a:lnTo>
                      <a:lnTo>
                        <a:pt x="303" y="6"/>
                      </a:lnTo>
                      <a:lnTo>
                        <a:pt x="304" y="4"/>
                      </a:lnTo>
                      <a:lnTo>
                        <a:pt x="308" y="0"/>
                      </a:lnTo>
                      <a:lnTo>
                        <a:pt x="304" y="1"/>
                      </a:lnTo>
                      <a:lnTo>
                        <a:pt x="302" y="4"/>
                      </a:lnTo>
                      <a:lnTo>
                        <a:pt x="302" y="6"/>
                      </a:lnTo>
                      <a:lnTo>
                        <a:pt x="302" y="10"/>
                      </a:lnTo>
                      <a:lnTo>
                        <a:pt x="301" y="10"/>
                      </a:lnTo>
                      <a:lnTo>
                        <a:pt x="298" y="6"/>
                      </a:lnTo>
                      <a:lnTo>
                        <a:pt x="296" y="4"/>
                      </a:lnTo>
                      <a:lnTo>
                        <a:pt x="296" y="10"/>
                      </a:lnTo>
                      <a:lnTo>
                        <a:pt x="297" y="12"/>
                      </a:lnTo>
                      <a:lnTo>
                        <a:pt x="300" y="12"/>
                      </a:lnTo>
                      <a:lnTo>
                        <a:pt x="300" y="15"/>
                      </a:lnTo>
                      <a:lnTo>
                        <a:pt x="297" y="15"/>
                      </a:lnTo>
                      <a:lnTo>
                        <a:pt x="295" y="12"/>
                      </a:lnTo>
                      <a:lnTo>
                        <a:pt x="294" y="10"/>
                      </a:lnTo>
                      <a:lnTo>
                        <a:pt x="291" y="10"/>
                      </a:lnTo>
                      <a:lnTo>
                        <a:pt x="291" y="6"/>
                      </a:lnTo>
                      <a:lnTo>
                        <a:pt x="289" y="7"/>
                      </a:lnTo>
                      <a:lnTo>
                        <a:pt x="286" y="10"/>
                      </a:lnTo>
                      <a:lnTo>
                        <a:pt x="285" y="13"/>
                      </a:lnTo>
                      <a:lnTo>
                        <a:pt x="286" y="15"/>
                      </a:lnTo>
                      <a:lnTo>
                        <a:pt x="289" y="13"/>
                      </a:lnTo>
                      <a:lnTo>
                        <a:pt x="290" y="17"/>
                      </a:lnTo>
                      <a:lnTo>
                        <a:pt x="290" y="19"/>
                      </a:lnTo>
                      <a:lnTo>
                        <a:pt x="289" y="19"/>
                      </a:lnTo>
                      <a:lnTo>
                        <a:pt x="286" y="22"/>
                      </a:lnTo>
                      <a:lnTo>
                        <a:pt x="291" y="27"/>
                      </a:lnTo>
                      <a:lnTo>
                        <a:pt x="294" y="23"/>
                      </a:lnTo>
                      <a:lnTo>
                        <a:pt x="296" y="22"/>
                      </a:lnTo>
                      <a:lnTo>
                        <a:pt x="298" y="23"/>
                      </a:lnTo>
                      <a:lnTo>
                        <a:pt x="301" y="23"/>
                      </a:lnTo>
                      <a:lnTo>
                        <a:pt x="304" y="26"/>
                      </a:lnTo>
                      <a:lnTo>
                        <a:pt x="304" y="24"/>
                      </a:lnTo>
                      <a:lnTo>
                        <a:pt x="306" y="28"/>
                      </a:lnTo>
                      <a:lnTo>
                        <a:pt x="304" y="27"/>
                      </a:lnTo>
                      <a:lnTo>
                        <a:pt x="303" y="28"/>
                      </a:lnTo>
                      <a:lnTo>
                        <a:pt x="306" y="30"/>
                      </a:lnTo>
                      <a:lnTo>
                        <a:pt x="307" y="32"/>
                      </a:lnTo>
                      <a:lnTo>
                        <a:pt x="306" y="33"/>
                      </a:lnTo>
                      <a:lnTo>
                        <a:pt x="307" y="33"/>
                      </a:lnTo>
                      <a:lnTo>
                        <a:pt x="308" y="38"/>
                      </a:lnTo>
                      <a:lnTo>
                        <a:pt x="308" y="39"/>
                      </a:lnTo>
                      <a:lnTo>
                        <a:pt x="304" y="41"/>
                      </a:lnTo>
                      <a:lnTo>
                        <a:pt x="304" y="40"/>
                      </a:lnTo>
                      <a:lnTo>
                        <a:pt x="300" y="38"/>
                      </a:lnTo>
                      <a:lnTo>
                        <a:pt x="301" y="36"/>
                      </a:lnTo>
                      <a:lnTo>
                        <a:pt x="297" y="36"/>
                      </a:lnTo>
                      <a:lnTo>
                        <a:pt x="296" y="34"/>
                      </a:lnTo>
                      <a:lnTo>
                        <a:pt x="295" y="33"/>
                      </a:lnTo>
                      <a:lnTo>
                        <a:pt x="294" y="35"/>
                      </a:lnTo>
                      <a:lnTo>
                        <a:pt x="292" y="36"/>
                      </a:lnTo>
                      <a:lnTo>
                        <a:pt x="289" y="35"/>
                      </a:lnTo>
                      <a:lnTo>
                        <a:pt x="289" y="39"/>
                      </a:lnTo>
                      <a:lnTo>
                        <a:pt x="290" y="41"/>
                      </a:lnTo>
                      <a:lnTo>
                        <a:pt x="291" y="40"/>
                      </a:lnTo>
                      <a:lnTo>
                        <a:pt x="295" y="39"/>
                      </a:lnTo>
                      <a:lnTo>
                        <a:pt x="297" y="41"/>
                      </a:lnTo>
                      <a:lnTo>
                        <a:pt x="297" y="45"/>
                      </a:lnTo>
                      <a:lnTo>
                        <a:pt x="296" y="46"/>
                      </a:lnTo>
                      <a:lnTo>
                        <a:pt x="297" y="49"/>
                      </a:lnTo>
                      <a:lnTo>
                        <a:pt x="301" y="50"/>
                      </a:lnTo>
                      <a:lnTo>
                        <a:pt x="302" y="51"/>
                      </a:lnTo>
                      <a:lnTo>
                        <a:pt x="304" y="49"/>
                      </a:lnTo>
                      <a:lnTo>
                        <a:pt x="303" y="46"/>
                      </a:lnTo>
                      <a:lnTo>
                        <a:pt x="306" y="45"/>
                      </a:lnTo>
                      <a:lnTo>
                        <a:pt x="308" y="41"/>
                      </a:lnTo>
                      <a:lnTo>
                        <a:pt x="311" y="39"/>
                      </a:lnTo>
                      <a:lnTo>
                        <a:pt x="312" y="42"/>
                      </a:lnTo>
                      <a:lnTo>
                        <a:pt x="312" y="44"/>
                      </a:lnTo>
                      <a:lnTo>
                        <a:pt x="314" y="44"/>
                      </a:lnTo>
                      <a:lnTo>
                        <a:pt x="313" y="46"/>
                      </a:lnTo>
                      <a:lnTo>
                        <a:pt x="315" y="46"/>
                      </a:lnTo>
                      <a:lnTo>
                        <a:pt x="320" y="44"/>
                      </a:lnTo>
                      <a:lnTo>
                        <a:pt x="315" y="50"/>
                      </a:lnTo>
                      <a:lnTo>
                        <a:pt x="312" y="47"/>
                      </a:lnTo>
                      <a:lnTo>
                        <a:pt x="309" y="49"/>
                      </a:lnTo>
                      <a:lnTo>
                        <a:pt x="307" y="51"/>
                      </a:lnTo>
                      <a:lnTo>
                        <a:pt x="309" y="52"/>
                      </a:lnTo>
                      <a:lnTo>
                        <a:pt x="308" y="53"/>
                      </a:lnTo>
                      <a:lnTo>
                        <a:pt x="307" y="52"/>
                      </a:lnTo>
                      <a:lnTo>
                        <a:pt x="302" y="53"/>
                      </a:lnTo>
                      <a:lnTo>
                        <a:pt x="298" y="53"/>
                      </a:lnTo>
                      <a:lnTo>
                        <a:pt x="296" y="55"/>
                      </a:lnTo>
                      <a:lnTo>
                        <a:pt x="296" y="56"/>
                      </a:lnTo>
                      <a:lnTo>
                        <a:pt x="298" y="58"/>
                      </a:lnTo>
                      <a:lnTo>
                        <a:pt x="297" y="61"/>
                      </a:lnTo>
                      <a:lnTo>
                        <a:pt x="294" y="64"/>
                      </a:lnTo>
                      <a:lnTo>
                        <a:pt x="294" y="66"/>
                      </a:lnTo>
                      <a:lnTo>
                        <a:pt x="294" y="67"/>
                      </a:lnTo>
                      <a:lnTo>
                        <a:pt x="292" y="68"/>
                      </a:lnTo>
                      <a:lnTo>
                        <a:pt x="296" y="69"/>
                      </a:lnTo>
                      <a:lnTo>
                        <a:pt x="298" y="73"/>
                      </a:lnTo>
                      <a:lnTo>
                        <a:pt x="296" y="74"/>
                      </a:lnTo>
                      <a:lnTo>
                        <a:pt x="292" y="75"/>
                      </a:lnTo>
                      <a:lnTo>
                        <a:pt x="300" y="79"/>
                      </a:lnTo>
                      <a:lnTo>
                        <a:pt x="302" y="78"/>
                      </a:lnTo>
                      <a:lnTo>
                        <a:pt x="304" y="79"/>
                      </a:lnTo>
                      <a:lnTo>
                        <a:pt x="303" y="82"/>
                      </a:lnTo>
                      <a:lnTo>
                        <a:pt x="302" y="84"/>
                      </a:lnTo>
                      <a:lnTo>
                        <a:pt x="302" y="87"/>
                      </a:lnTo>
                      <a:lnTo>
                        <a:pt x="298" y="87"/>
                      </a:lnTo>
                      <a:lnTo>
                        <a:pt x="296" y="93"/>
                      </a:lnTo>
                      <a:lnTo>
                        <a:pt x="294" y="90"/>
                      </a:lnTo>
                      <a:lnTo>
                        <a:pt x="295" y="96"/>
                      </a:lnTo>
                      <a:lnTo>
                        <a:pt x="296" y="96"/>
                      </a:lnTo>
                      <a:lnTo>
                        <a:pt x="297" y="101"/>
                      </a:lnTo>
                      <a:lnTo>
                        <a:pt x="298" y="102"/>
                      </a:lnTo>
                      <a:lnTo>
                        <a:pt x="296" y="106"/>
                      </a:lnTo>
                      <a:lnTo>
                        <a:pt x="296" y="108"/>
                      </a:lnTo>
                      <a:lnTo>
                        <a:pt x="294" y="108"/>
                      </a:lnTo>
                      <a:lnTo>
                        <a:pt x="291" y="107"/>
                      </a:lnTo>
                      <a:lnTo>
                        <a:pt x="290" y="109"/>
                      </a:lnTo>
                      <a:lnTo>
                        <a:pt x="287" y="109"/>
                      </a:lnTo>
                      <a:lnTo>
                        <a:pt x="286" y="110"/>
                      </a:lnTo>
                      <a:lnTo>
                        <a:pt x="286" y="113"/>
                      </a:lnTo>
                      <a:lnTo>
                        <a:pt x="286" y="115"/>
                      </a:lnTo>
                      <a:lnTo>
                        <a:pt x="289" y="115"/>
                      </a:lnTo>
                      <a:lnTo>
                        <a:pt x="287" y="119"/>
                      </a:lnTo>
                      <a:lnTo>
                        <a:pt x="289" y="120"/>
                      </a:lnTo>
                      <a:lnTo>
                        <a:pt x="291" y="121"/>
                      </a:lnTo>
                      <a:lnTo>
                        <a:pt x="292" y="118"/>
                      </a:lnTo>
                      <a:lnTo>
                        <a:pt x="295" y="119"/>
                      </a:lnTo>
                      <a:lnTo>
                        <a:pt x="297" y="118"/>
                      </a:lnTo>
                      <a:lnTo>
                        <a:pt x="295" y="120"/>
                      </a:lnTo>
                      <a:lnTo>
                        <a:pt x="296" y="124"/>
                      </a:lnTo>
                      <a:lnTo>
                        <a:pt x="295" y="126"/>
                      </a:lnTo>
                      <a:lnTo>
                        <a:pt x="298" y="125"/>
                      </a:lnTo>
                      <a:lnTo>
                        <a:pt x="297" y="127"/>
                      </a:lnTo>
                      <a:lnTo>
                        <a:pt x="298" y="126"/>
                      </a:lnTo>
                      <a:lnTo>
                        <a:pt x="298" y="129"/>
                      </a:lnTo>
                      <a:lnTo>
                        <a:pt x="301" y="129"/>
                      </a:lnTo>
                      <a:lnTo>
                        <a:pt x="301" y="130"/>
                      </a:lnTo>
                      <a:lnTo>
                        <a:pt x="300" y="131"/>
                      </a:lnTo>
                      <a:lnTo>
                        <a:pt x="302" y="132"/>
                      </a:lnTo>
                      <a:lnTo>
                        <a:pt x="303" y="136"/>
                      </a:lnTo>
                      <a:lnTo>
                        <a:pt x="301" y="138"/>
                      </a:lnTo>
                      <a:lnTo>
                        <a:pt x="303" y="138"/>
                      </a:lnTo>
                      <a:lnTo>
                        <a:pt x="303" y="139"/>
                      </a:lnTo>
                      <a:lnTo>
                        <a:pt x="298" y="141"/>
                      </a:lnTo>
                      <a:lnTo>
                        <a:pt x="298" y="136"/>
                      </a:lnTo>
                      <a:lnTo>
                        <a:pt x="297" y="133"/>
                      </a:lnTo>
                      <a:lnTo>
                        <a:pt x="298" y="132"/>
                      </a:lnTo>
                      <a:lnTo>
                        <a:pt x="297" y="132"/>
                      </a:lnTo>
                      <a:lnTo>
                        <a:pt x="297" y="130"/>
                      </a:lnTo>
                      <a:lnTo>
                        <a:pt x="294" y="130"/>
                      </a:lnTo>
                      <a:lnTo>
                        <a:pt x="294" y="133"/>
                      </a:lnTo>
                      <a:lnTo>
                        <a:pt x="292" y="136"/>
                      </a:lnTo>
                      <a:lnTo>
                        <a:pt x="296" y="135"/>
                      </a:lnTo>
                      <a:lnTo>
                        <a:pt x="295" y="137"/>
                      </a:lnTo>
                      <a:lnTo>
                        <a:pt x="292" y="137"/>
                      </a:lnTo>
                      <a:lnTo>
                        <a:pt x="290" y="138"/>
                      </a:lnTo>
                      <a:lnTo>
                        <a:pt x="291" y="136"/>
                      </a:lnTo>
                      <a:lnTo>
                        <a:pt x="290" y="135"/>
                      </a:lnTo>
                      <a:lnTo>
                        <a:pt x="291" y="133"/>
                      </a:lnTo>
                      <a:lnTo>
                        <a:pt x="290" y="132"/>
                      </a:lnTo>
                      <a:lnTo>
                        <a:pt x="290" y="131"/>
                      </a:lnTo>
                      <a:lnTo>
                        <a:pt x="287" y="130"/>
                      </a:lnTo>
                      <a:lnTo>
                        <a:pt x="286" y="125"/>
                      </a:lnTo>
                      <a:lnTo>
                        <a:pt x="284" y="126"/>
                      </a:lnTo>
                      <a:lnTo>
                        <a:pt x="281" y="125"/>
                      </a:lnTo>
                      <a:lnTo>
                        <a:pt x="279" y="125"/>
                      </a:lnTo>
                      <a:lnTo>
                        <a:pt x="278" y="124"/>
                      </a:lnTo>
                      <a:lnTo>
                        <a:pt x="280" y="119"/>
                      </a:lnTo>
                      <a:lnTo>
                        <a:pt x="277" y="116"/>
                      </a:lnTo>
                      <a:lnTo>
                        <a:pt x="274" y="116"/>
                      </a:lnTo>
                      <a:lnTo>
                        <a:pt x="277" y="119"/>
                      </a:lnTo>
                      <a:lnTo>
                        <a:pt x="274" y="121"/>
                      </a:lnTo>
                      <a:lnTo>
                        <a:pt x="273" y="120"/>
                      </a:lnTo>
                      <a:lnTo>
                        <a:pt x="272" y="121"/>
                      </a:lnTo>
                      <a:lnTo>
                        <a:pt x="273" y="125"/>
                      </a:lnTo>
                      <a:lnTo>
                        <a:pt x="270" y="127"/>
                      </a:lnTo>
                      <a:lnTo>
                        <a:pt x="268" y="131"/>
                      </a:lnTo>
                      <a:lnTo>
                        <a:pt x="267" y="131"/>
                      </a:lnTo>
                      <a:lnTo>
                        <a:pt x="263" y="132"/>
                      </a:lnTo>
                      <a:lnTo>
                        <a:pt x="261" y="136"/>
                      </a:lnTo>
                      <a:lnTo>
                        <a:pt x="260" y="135"/>
                      </a:lnTo>
                      <a:lnTo>
                        <a:pt x="262" y="139"/>
                      </a:lnTo>
                      <a:lnTo>
                        <a:pt x="263" y="139"/>
                      </a:lnTo>
                      <a:lnTo>
                        <a:pt x="264" y="142"/>
                      </a:lnTo>
                      <a:lnTo>
                        <a:pt x="266" y="143"/>
                      </a:lnTo>
                      <a:lnTo>
                        <a:pt x="267" y="141"/>
                      </a:lnTo>
                      <a:lnTo>
                        <a:pt x="269" y="146"/>
                      </a:lnTo>
                      <a:lnTo>
                        <a:pt x="267" y="147"/>
                      </a:lnTo>
                      <a:lnTo>
                        <a:pt x="268" y="149"/>
                      </a:lnTo>
                      <a:lnTo>
                        <a:pt x="269" y="150"/>
                      </a:lnTo>
                      <a:lnTo>
                        <a:pt x="270" y="148"/>
                      </a:lnTo>
                      <a:lnTo>
                        <a:pt x="272" y="147"/>
                      </a:lnTo>
                      <a:lnTo>
                        <a:pt x="272" y="143"/>
                      </a:lnTo>
                      <a:lnTo>
                        <a:pt x="274" y="144"/>
                      </a:lnTo>
                      <a:lnTo>
                        <a:pt x="274" y="143"/>
                      </a:lnTo>
                      <a:lnTo>
                        <a:pt x="275" y="146"/>
                      </a:lnTo>
                      <a:lnTo>
                        <a:pt x="279" y="148"/>
                      </a:lnTo>
                      <a:lnTo>
                        <a:pt x="281" y="149"/>
                      </a:lnTo>
                      <a:lnTo>
                        <a:pt x="278" y="152"/>
                      </a:lnTo>
                      <a:lnTo>
                        <a:pt x="274" y="152"/>
                      </a:lnTo>
                      <a:lnTo>
                        <a:pt x="277" y="155"/>
                      </a:lnTo>
                      <a:lnTo>
                        <a:pt x="274" y="159"/>
                      </a:lnTo>
                      <a:lnTo>
                        <a:pt x="274" y="158"/>
                      </a:lnTo>
                      <a:lnTo>
                        <a:pt x="270" y="156"/>
                      </a:lnTo>
                      <a:lnTo>
                        <a:pt x="268" y="158"/>
                      </a:lnTo>
                      <a:lnTo>
                        <a:pt x="266" y="158"/>
                      </a:lnTo>
                      <a:lnTo>
                        <a:pt x="264" y="155"/>
                      </a:lnTo>
                      <a:lnTo>
                        <a:pt x="266" y="154"/>
                      </a:lnTo>
                      <a:lnTo>
                        <a:pt x="262" y="149"/>
                      </a:lnTo>
                      <a:lnTo>
                        <a:pt x="262" y="152"/>
                      </a:lnTo>
                      <a:lnTo>
                        <a:pt x="261" y="156"/>
                      </a:lnTo>
                      <a:lnTo>
                        <a:pt x="260" y="158"/>
                      </a:lnTo>
                      <a:lnTo>
                        <a:pt x="261" y="159"/>
                      </a:lnTo>
                      <a:lnTo>
                        <a:pt x="263" y="159"/>
                      </a:lnTo>
                      <a:lnTo>
                        <a:pt x="266" y="161"/>
                      </a:lnTo>
                      <a:lnTo>
                        <a:pt x="266" y="162"/>
                      </a:lnTo>
                      <a:lnTo>
                        <a:pt x="263" y="161"/>
                      </a:lnTo>
                      <a:lnTo>
                        <a:pt x="261" y="161"/>
                      </a:lnTo>
                      <a:lnTo>
                        <a:pt x="262" y="164"/>
                      </a:lnTo>
                      <a:lnTo>
                        <a:pt x="258" y="162"/>
                      </a:lnTo>
                      <a:lnTo>
                        <a:pt x="260" y="160"/>
                      </a:lnTo>
                      <a:lnTo>
                        <a:pt x="256" y="161"/>
                      </a:lnTo>
                      <a:lnTo>
                        <a:pt x="257" y="164"/>
                      </a:lnTo>
                      <a:lnTo>
                        <a:pt x="255" y="162"/>
                      </a:lnTo>
                      <a:lnTo>
                        <a:pt x="255" y="160"/>
                      </a:lnTo>
                      <a:lnTo>
                        <a:pt x="257" y="160"/>
                      </a:lnTo>
                      <a:lnTo>
                        <a:pt x="260" y="154"/>
                      </a:lnTo>
                      <a:lnTo>
                        <a:pt x="258" y="152"/>
                      </a:lnTo>
                      <a:lnTo>
                        <a:pt x="255" y="154"/>
                      </a:lnTo>
                      <a:lnTo>
                        <a:pt x="252" y="154"/>
                      </a:lnTo>
                      <a:lnTo>
                        <a:pt x="250" y="154"/>
                      </a:lnTo>
                      <a:lnTo>
                        <a:pt x="251" y="153"/>
                      </a:lnTo>
                      <a:lnTo>
                        <a:pt x="251" y="150"/>
                      </a:lnTo>
                      <a:lnTo>
                        <a:pt x="252" y="152"/>
                      </a:lnTo>
                      <a:lnTo>
                        <a:pt x="254" y="152"/>
                      </a:lnTo>
                      <a:lnTo>
                        <a:pt x="255" y="152"/>
                      </a:lnTo>
                      <a:lnTo>
                        <a:pt x="257" y="149"/>
                      </a:lnTo>
                      <a:lnTo>
                        <a:pt x="256" y="149"/>
                      </a:lnTo>
                      <a:lnTo>
                        <a:pt x="254" y="148"/>
                      </a:lnTo>
                      <a:lnTo>
                        <a:pt x="250" y="148"/>
                      </a:lnTo>
                      <a:lnTo>
                        <a:pt x="245" y="152"/>
                      </a:lnTo>
                      <a:lnTo>
                        <a:pt x="241" y="154"/>
                      </a:lnTo>
                      <a:lnTo>
                        <a:pt x="243" y="155"/>
                      </a:lnTo>
                      <a:lnTo>
                        <a:pt x="244" y="153"/>
                      </a:lnTo>
                      <a:lnTo>
                        <a:pt x="246" y="155"/>
                      </a:lnTo>
                      <a:lnTo>
                        <a:pt x="245" y="158"/>
                      </a:lnTo>
                      <a:lnTo>
                        <a:pt x="247" y="156"/>
                      </a:lnTo>
                      <a:lnTo>
                        <a:pt x="250" y="158"/>
                      </a:lnTo>
                      <a:lnTo>
                        <a:pt x="250" y="160"/>
                      </a:lnTo>
                      <a:lnTo>
                        <a:pt x="249" y="160"/>
                      </a:lnTo>
                      <a:lnTo>
                        <a:pt x="247" y="162"/>
                      </a:lnTo>
                      <a:lnTo>
                        <a:pt x="250" y="165"/>
                      </a:lnTo>
                      <a:lnTo>
                        <a:pt x="244" y="166"/>
                      </a:lnTo>
                      <a:lnTo>
                        <a:pt x="243" y="165"/>
                      </a:lnTo>
                      <a:lnTo>
                        <a:pt x="241" y="169"/>
                      </a:lnTo>
                      <a:lnTo>
                        <a:pt x="243" y="171"/>
                      </a:lnTo>
                      <a:lnTo>
                        <a:pt x="246" y="173"/>
                      </a:lnTo>
                      <a:lnTo>
                        <a:pt x="250" y="175"/>
                      </a:lnTo>
                      <a:lnTo>
                        <a:pt x="251" y="175"/>
                      </a:lnTo>
                      <a:lnTo>
                        <a:pt x="254" y="171"/>
                      </a:lnTo>
                      <a:lnTo>
                        <a:pt x="254" y="175"/>
                      </a:lnTo>
                      <a:lnTo>
                        <a:pt x="251" y="176"/>
                      </a:lnTo>
                      <a:lnTo>
                        <a:pt x="252" y="178"/>
                      </a:lnTo>
                      <a:lnTo>
                        <a:pt x="255" y="179"/>
                      </a:lnTo>
                      <a:lnTo>
                        <a:pt x="252" y="181"/>
                      </a:lnTo>
                      <a:lnTo>
                        <a:pt x="252" y="179"/>
                      </a:lnTo>
                      <a:lnTo>
                        <a:pt x="250" y="179"/>
                      </a:lnTo>
                      <a:lnTo>
                        <a:pt x="246" y="179"/>
                      </a:lnTo>
                      <a:lnTo>
                        <a:pt x="246" y="182"/>
                      </a:lnTo>
                      <a:lnTo>
                        <a:pt x="246" y="183"/>
                      </a:lnTo>
                      <a:lnTo>
                        <a:pt x="250" y="187"/>
                      </a:lnTo>
                      <a:lnTo>
                        <a:pt x="247" y="187"/>
                      </a:lnTo>
                      <a:lnTo>
                        <a:pt x="246" y="187"/>
                      </a:lnTo>
                      <a:lnTo>
                        <a:pt x="244" y="186"/>
                      </a:lnTo>
                      <a:lnTo>
                        <a:pt x="241" y="188"/>
                      </a:lnTo>
                      <a:lnTo>
                        <a:pt x="240" y="188"/>
                      </a:lnTo>
                      <a:lnTo>
                        <a:pt x="240" y="186"/>
                      </a:lnTo>
                      <a:lnTo>
                        <a:pt x="238" y="186"/>
                      </a:lnTo>
                      <a:lnTo>
                        <a:pt x="237" y="188"/>
                      </a:lnTo>
                      <a:lnTo>
                        <a:pt x="238" y="188"/>
                      </a:lnTo>
                      <a:lnTo>
                        <a:pt x="238" y="189"/>
                      </a:lnTo>
                      <a:lnTo>
                        <a:pt x="235" y="190"/>
                      </a:lnTo>
                      <a:lnTo>
                        <a:pt x="234" y="190"/>
                      </a:lnTo>
                      <a:lnTo>
                        <a:pt x="232" y="190"/>
                      </a:lnTo>
                      <a:lnTo>
                        <a:pt x="230" y="190"/>
                      </a:lnTo>
                      <a:lnTo>
                        <a:pt x="232" y="188"/>
                      </a:lnTo>
                      <a:lnTo>
                        <a:pt x="230" y="188"/>
                      </a:lnTo>
                      <a:lnTo>
                        <a:pt x="233" y="187"/>
                      </a:lnTo>
                      <a:lnTo>
                        <a:pt x="234" y="186"/>
                      </a:lnTo>
                      <a:lnTo>
                        <a:pt x="232" y="184"/>
                      </a:lnTo>
                      <a:lnTo>
                        <a:pt x="232" y="182"/>
                      </a:lnTo>
                      <a:lnTo>
                        <a:pt x="230" y="183"/>
                      </a:lnTo>
                      <a:lnTo>
                        <a:pt x="230" y="184"/>
                      </a:lnTo>
                      <a:lnTo>
                        <a:pt x="229" y="187"/>
                      </a:lnTo>
                      <a:lnTo>
                        <a:pt x="229" y="186"/>
                      </a:lnTo>
                      <a:lnTo>
                        <a:pt x="230" y="183"/>
                      </a:lnTo>
                      <a:lnTo>
                        <a:pt x="226" y="179"/>
                      </a:lnTo>
                      <a:lnTo>
                        <a:pt x="227" y="181"/>
                      </a:lnTo>
                      <a:lnTo>
                        <a:pt x="227" y="182"/>
                      </a:lnTo>
                      <a:lnTo>
                        <a:pt x="227" y="183"/>
                      </a:lnTo>
                      <a:lnTo>
                        <a:pt x="226" y="183"/>
                      </a:lnTo>
                      <a:lnTo>
                        <a:pt x="224" y="184"/>
                      </a:lnTo>
                      <a:lnTo>
                        <a:pt x="226" y="186"/>
                      </a:lnTo>
                      <a:lnTo>
                        <a:pt x="228" y="188"/>
                      </a:lnTo>
                      <a:lnTo>
                        <a:pt x="228" y="189"/>
                      </a:lnTo>
                      <a:lnTo>
                        <a:pt x="224" y="192"/>
                      </a:lnTo>
                      <a:lnTo>
                        <a:pt x="224" y="193"/>
                      </a:lnTo>
                      <a:lnTo>
                        <a:pt x="226" y="195"/>
                      </a:lnTo>
                      <a:lnTo>
                        <a:pt x="226" y="198"/>
                      </a:lnTo>
                      <a:lnTo>
                        <a:pt x="227" y="196"/>
                      </a:lnTo>
                      <a:lnTo>
                        <a:pt x="228" y="198"/>
                      </a:lnTo>
                      <a:lnTo>
                        <a:pt x="229" y="195"/>
                      </a:lnTo>
                      <a:lnTo>
                        <a:pt x="230" y="195"/>
                      </a:lnTo>
                      <a:lnTo>
                        <a:pt x="232" y="194"/>
                      </a:lnTo>
                      <a:lnTo>
                        <a:pt x="232" y="196"/>
                      </a:lnTo>
                      <a:lnTo>
                        <a:pt x="234" y="198"/>
                      </a:lnTo>
                      <a:lnTo>
                        <a:pt x="235" y="198"/>
                      </a:lnTo>
                      <a:lnTo>
                        <a:pt x="238" y="198"/>
                      </a:lnTo>
                      <a:lnTo>
                        <a:pt x="237" y="200"/>
                      </a:lnTo>
                      <a:lnTo>
                        <a:pt x="235" y="200"/>
                      </a:lnTo>
                      <a:lnTo>
                        <a:pt x="237" y="201"/>
                      </a:lnTo>
                      <a:lnTo>
                        <a:pt x="234" y="201"/>
                      </a:lnTo>
                      <a:lnTo>
                        <a:pt x="233" y="205"/>
                      </a:lnTo>
                      <a:lnTo>
                        <a:pt x="230" y="207"/>
                      </a:lnTo>
                      <a:lnTo>
                        <a:pt x="229" y="207"/>
                      </a:lnTo>
                      <a:lnTo>
                        <a:pt x="229" y="206"/>
                      </a:lnTo>
                      <a:lnTo>
                        <a:pt x="227" y="206"/>
                      </a:lnTo>
                      <a:lnTo>
                        <a:pt x="227" y="209"/>
                      </a:lnTo>
                      <a:lnTo>
                        <a:pt x="228" y="211"/>
                      </a:lnTo>
                      <a:lnTo>
                        <a:pt x="229" y="212"/>
                      </a:lnTo>
                      <a:lnTo>
                        <a:pt x="229" y="211"/>
                      </a:lnTo>
                      <a:lnTo>
                        <a:pt x="230" y="212"/>
                      </a:lnTo>
                      <a:lnTo>
                        <a:pt x="229" y="216"/>
                      </a:lnTo>
                      <a:lnTo>
                        <a:pt x="228" y="216"/>
                      </a:lnTo>
                      <a:lnTo>
                        <a:pt x="228" y="218"/>
                      </a:lnTo>
                      <a:lnTo>
                        <a:pt x="227" y="218"/>
                      </a:lnTo>
                      <a:lnTo>
                        <a:pt x="224" y="221"/>
                      </a:lnTo>
                      <a:lnTo>
                        <a:pt x="223" y="221"/>
                      </a:lnTo>
                      <a:lnTo>
                        <a:pt x="222" y="222"/>
                      </a:lnTo>
                      <a:lnTo>
                        <a:pt x="222" y="219"/>
                      </a:lnTo>
                      <a:lnTo>
                        <a:pt x="223" y="217"/>
                      </a:lnTo>
                      <a:lnTo>
                        <a:pt x="221" y="216"/>
                      </a:lnTo>
                      <a:lnTo>
                        <a:pt x="220" y="215"/>
                      </a:lnTo>
                      <a:lnTo>
                        <a:pt x="218" y="215"/>
                      </a:lnTo>
                      <a:lnTo>
                        <a:pt x="216" y="213"/>
                      </a:lnTo>
                      <a:lnTo>
                        <a:pt x="215" y="212"/>
                      </a:lnTo>
                      <a:lnTo>
                        <a:pt x="211" y="212"/>
                      </a:lnTo>
                      <a:lnTo>
                        <a:pt x="212" y="211"/>
                      </a:lnTo>
                      <a:lnTo>
                        <a:pt x="211" y="211"/>
                      </a:lnTo>
                      <a:lnTo>
                        <a:pt x="212" y="209"/>
                      </a:lnTo>
                      <a:lnTo>
                        <a:pt x="211" y="205"/>
                      </a:lnTo>
                      <a:lnTo>
                        <a:pt x="210" y="204"/>
                      </a:lnTo>
                      <a:lnTo>
                        <a:pt x="210" y="207"/>
                      </a:lnTo>
                      <a:lnTo>
                        <a:pt x="209" y="209"/>
                      </a:lnTo>
                      <a:lnTo>
                        <a:pt x="210" y="213"/>
                      </a:lnTo>
                      <a:lnTo>
                        <a:pt x="209" y="215"/>
                      </a:lnTo>
                      <a:lnTo>
                        <a:pt x="206" y="216"/>
                      </a:lnTo>
                      <a:lnTo>
                        <a:pt x="205" y="217"/>
                      </a:lnTo>
                      <a:lnTo>
                        <a:pt x="201" y="217"/>
                      </a:lnTo>
                      <a:lnTo>
                        <a:pt x="199" y="216"/>
                      </a:lnTo>
                      <a:lnTo>
                        <a:pt x="198" y="216"/>
                      </a:lnTo>
                      <a:lnTo>
                        <a:pt x="199" y="218"/>
                      </a:lnTo>
                      <a:lnTo>
                        <a:pt x="197" y="219"/>
                      </a:lnTo>
                      <a:lnTo>
                        <a:pt x="194" y="222"/>
                      </a:lnTo>
                      <a:lnTo>
                        <a:pt x="194" y="221"/>
                      </a:lnTo>
                      <a:lnTo>
                        <a:pt x="193" y="221"/>
                      </a:lnTo>
                      <a:lnTo>
                        <a:pt x="192" y="219"/>
                      </a:lnTo>
                      <a:lnTo>
                        <a:pt x="190" y="216"/>
                      </a:lnTo>
                      <a:lnTo>
                        <a:pt x="193" y="215"/>
                      </a:lnTo>
                      <a:lnTo>
                        <a:pt x="194" y="216"/>
                      </a:lnTo>
                      <a:lnTo>
                        <a:pt x="194" y="215"/>
                      </a:lnTo>
                      <a:lnTo>
                        <a:pt x="189" y="215"/>
                      </a:lnTo>
                      <a:lnTo>
                        <a:pt x="190" y="213"/>
                      </a:lnTo>
                      <a:lnTo>
                        <a:pt x="192" y="211"/>
                      </a:lnTo>
                      <a:lnTo>
                        <a:pt x="190" y="211"/>
                      </a:lnTo>
                      <a:lnTo>
                        <a:pt x="190" y="210"/>
                      </a:lnTo>
                      <a:lnTo>
                        <a:pt x="189" y="209"/>
                      </a:lnTo>
                      <a:lnTo>
                        <a:pt x="188" y="210"/>
                      </a:lnTo>
                      <a:lnTo>
                        <a:pt x="187" y="211"/>
                      </a:lnTo>
                      <a:lnTo>
                        <a:pt x="187" y="212"/>
                      </a:lnTo>
                      <a:lnTo>
                        <a:pt x="186" y="216"/>
                      </a:lnTo>
                      <a:lnTo>
                        <a:pt x="184" y="218"/>
                      </a:lnTo>
                      <a:lnTo>
                        <a:pt x="183" y="219"/>
                      </a:lnTo>
                      <a:lnTo>
                        <a:pt x="183" y="217"/>
                      </a:lnTo>
                      <a:lnTo>
                        <a:pt x="181" y="216"/>
                      </a:lnTo>
                      <a:lnTo>
                        <a:pt x="180" y="216"/>
                      </a:lnTo>
                      <a:lnTo>
                        <a:pt x="181" y="218"/>
                      </a:lnTo>
                      <a:lnTo>
                        <a:pt x="181" y="221"/>
                      </a:lnTo>
                      <a:lnTo>
                        <a:pt x="180" y="221"/>
                      </a:lnTo>
                      <a:lnTo>
                        <a:pt x="178" y="221"/>
                      </a:lnTo>
                      <a:lnTo>
                        <a:pt x="178" y="222"/>
                      </a:lnTo>
                      <a:lnTo>
                        <a:pt x="177" y="221"/>
                      </a:lnTo>
                      <a:lnTo>
                        <a:pt x="176" y="219"/>
                      </a:lnTo>
                      <a:lnTo>
                        <a:pt x="176" y="222"/>
                      </a:lnTo>
                      <a:lnTo>
                        <a:pt x="174" y="222"/>
                      </a:lnTo>
                      <a:lnTo>
                        <a:pt x="176" y="223"/>
                      </a:lnTo>
                      <a:lnTo>
                        <a:pt x="178" y="223"/>
                      </a:lnTo>
                      <a:lnTo>
                        <a:pt x="180" y="223"/>
                      </a:lnTo>
                      <a:lnTo>
                        <a:pt x="182" y="226"/>
                      </a:lnTo>
                      <a:lnTo>
                        <a:pt x="180" y="227"/>
                      </a:lnTo>
                      <a:lnTo>
                        <a:pt x="177" y="229"/>
                      </a:lnTo>
                      <a:lnTo>
                        <a:pt x="178" y="230"/>
                      </a:lnTo>
                      <a:lnTo>
                        <a:pt x="180" y="230"/>
                      </a:lnTo>
                      <a:lnTo>
                        <a:pt x="180" y="232"/>
                      </a:lnTo>
                      <a:lnTo>
                        <a:pt x="176" y="232"/>
                      </a:lnTo>
                      <a:lnTo>
                        <a:pt x="176" y="230"/>
                      </a:lnTo>
                      <a:lnTo>
                        <a:pt x="172" y="230"/>
                      </a:lnTo>
                      <a:lnTo>
                        <a:pt x="170" y="229"/>
                      </a:lnTo>
                      <a:lnTo>
                        <a:pt x="170" y="230"/>
                      </a:lnTo>
                      <a:lnTo>
                        <a:pt x="169" y="229"/>
                      </a:lnTo>
                      <a:lnTo>
                        <a:pt x="169" y="232"/>
                      </a:lnTo>
                      <a:lnTo>
                        <a:pt x="166" y="233"/>
                      </a:lnTo>
                      <a:lnTo>
                        <a:pt x="166" y="234"/>
                      </a:lnTo>
                      <a:lnTo>
                        <a:pt x="167" y="235"/>
                      </a:lnTo>
                      <a:lnTo>
                        <a:pt x="166" y="235"/>
                      </a:lnTo>
                      <a:lnTo>
                        <a:pt x="169" y="236"/>
                      </a:lnTo>
                      <a:lnTo>
                        <a:pt x="171" y="236"/>
                      </a:lnTo>
                      <a:lnTo>
                        <a:pt x="172" y="236"/>
                      </a:lnTo>
                      <a:lnTo>
                        <a:pt x="175" y="235"/>
                      </a:lnTo>
                      <a:lnTo>
                        <a:pt x="178" y="235"/>
                      </a:lnTo>
                      <a:lnTo>
                        <a:pt x="182" y="235"/>
                      </a:lnTo>
                      <a:lnTo>
                        <a:pt x="181" y="238"/>
                      </a:lnTo>
                      <a:lnTo>
                        <a:pt x="181" y="239"/>
                      </a:lnTo>
                      <a:lnTo>
                        <a:pt x="180" y="241"/>
                      </a:lnTo>
                      <a:lnTo>
                        <a:pt x="178" y="241"/>
                      </a:lnTo>
                      <a:lnTo>
                        <a:pt x="178" y="242"/>
                      </a:lnTo>
                      <a:lnTo>
                        <a:pt x="181" y="241"/>
                      </a:lnTo>
                      <a:lnTo>
                        <a:pt x="182" y="239"/>
                      </a:lnTo>
                      <a:lnTo>
                        <a:pt x="183" y="240"/>
                      </a:lnTo>
                      <a:lnTo>
                        <a:pt x="186" y="240"/>
                      </a:lnTo>
                      <a:lnTo>
                        <a:pt x="187" y="241"/>
                      </a:lnTo>
                      <a:lnTo>
                        <a:pt x="187" y="242"/>
                      </a:lnTo>
                      <a:lnTo>
                        <a:pt x="188" y="244"/>
                      </a:lnTo>
                      <a:lnTo>
                        <a:pt x="188" y="245"/>
                      </a:lnTo>
                      <a:lnTo>
                        <a:pt x="189" y="247"/>
                      </a:lnTo>
                      <a:lnTo>
                        <a:pt x="187" y="247"/>
                      </a:lnTo>
                      <a:lnTo>
                        <a:pt x="186" y="249"/>
                      </a:lnTo>
                      <a:lnTo>
                        <a:pt x="186" y="250"/>
                      </a:lnTo>
                      <a:lnTo>
                        <a:pt x="184" y="249"/>
                      </a:lnTo>
                      <a:lnTo>
                        <a:pt x="182" y="251"/>
                      </a:lnTo>
                      <a:lnTo>
                        <a:pt x="180" y="253"/>
                      </a:lnTo>
                      <a:lnTo>
                        <a:pt x="178" y="251"/>
                      </a:lnTo>
                      <a:lnTo>
                        <a:pt x="177" y="253"/>
                      </a:lnTo>
                      <a:lnTo>
                        <a:pt x="178" y="255"/>
                      </a:lnTo>
                      <a:lnTo>
                        <a:pt x="177" y="257"/>
                      </a:lnTo>
                      <a:lnTo>
                        <a:pt x="177" y="258"/>
                      </a:lnTo>
                      <a:lnTo>
                        <a:pt x="176" y="258"/>
                      </a:lnTo>
                      <a:lnTo>
                        <a:pt x="176" y="257"/>
                      </a:lnTo>
                      <a:lnTo>
                        <a:pt x="176" y="255"/>
                      </a:lnTo>
                      <a:lnTo>
                        <a:pt x="175" y="255"/>
                      </a:lnTo>
                      <a:lnTo>
                        <a:pt x="175" y="252"/>
                      </a:lnTo>
                      <a:lnTo>
                        <a:pt x="174" y="253"/>
                      </a:lnTo>
                      <a:lnTo>
                        <a:pt x="172" y="256"/>
                      </a:lnTo>
                      <a:lnTo>
                        <a:pt x="171" y="256"/>
                      </a:lnTo>
                      <a:lnTo>
                        <a:pt x="172" y="258"/>
                      </a:lnTo>
                      <a:lnTo>
                        <a:pt x="172" y="257"/>
                      </a:lnTo>
                      <a:lnTo>
                        <a:pt x="175" y="258"/>
                      </a:lnTo>
                      <a:lnTo>
                        <a:pt x="170" y="264"/>
                      </a:lnTo>
                      <a:lnTo>
                        <a:pt x="171" y="268"/>
                      </a:lnTo>
                      <a:lnTo>
                        <a:pt x="171" y="270"/>
                      </a:lnTo>
                      <a:lnTo>
                        <a:pt x="169" y="270"/>
                      </a:lnTo>
                      <a:lnTo>
                        <a:pt x="167" y="267"/>
                      </a:lnTo>
                      <a:lnTo>
                        <a:pt x="167" y="270"/>
                      </a:lnTo>
                      <a:lnTo>
                        <a:pt x="165" y="272"/>
                      </a:lnTo>
                      <a:lnTo>
                        <a:pt x="165" y="273"/>
                      </a:lnTo>
                      <a:lnTo>
                        <a:pt x="163" y="274"/>
                      </a:lnTo>
                      <a:lnTo>
                        <a:pt x="163" y="276"/>
                      </a:lnTo>
                      <a:lnTo>
                        <a:pt x="160" y="278"/>
                      </a:lnTo>
                      <a:lnTo>
                        <a:pt x="160" y="281"/>
                      </a:lnTo>
                      <a:lnTo>
                        <a:pt x="158" y="281"/>
                      </a:lnTo>
                      <a:lnTo>
                        <a:pt x="157" y="280"/>
                      </a:lnTo>
                      <a:lnTo>
                        <a:pt x="159" y="278"/>
                      </a:lnTo>
                      <a:lnTo>
                        <a:pt x="160" y="275"/>
                      </a:lnTo>
                      <a:lnTo>
                        <a:pt x="163" y="273"/>
                      </a:lnTo>
                      <a:lnTo>
                        <a:pt x="161" y="272"/>
                      </a:lnTo>
                      <a:lnTo>
                        <a:pt x="160" y="273"/>
                      </a:lnTo>
                      <a:lnTo>
                        <a:pt x="160" y="269"/>
                      </a:lnTo>
                      <a:lnTo>
                        <a:pt x="159" y="270"/>
                      </a:lnTo>
                      <a:lnTo>
                        <a:pt x="158" y="272"/>
                      </a:lnTo>
                      <a:lnTo>
                        <a:pt x="155" y="272"/>
                      </a:lnTo>
                      <a:lnTo>
                        <a:pt x="155" y="270"/>
                      </a:lnTo>
                      <a:lnTo>
                        <a:pt x="153" y="269"/>
                      </a:lnTo>
                      <a:lnTo>
                        <a:pt x="152" y="268"/>
                      </a:lnTo>
                      <a:lnTo>
                        <a:pt x="150" y="268"/>
                      </a:lnTo>
                      <a:lnTo>
                        <a:pt x="150" y="269"/>
                      </a:lnTo>
                      <a:lnTo>
                        <a:pt x="155" y="270"/>
                      </a:lnTo>
                      <a:lnTo>
                        <a:pt x="155" y="273"/>
                      </a:lnTo>
                      <a:lnTo>
                        <a:pt x="154" y="273"/>
                      </a:lnTo>
                      <a:lnTo>
                        <a:pt x="153" y="275"/>
                      </a:lnTo>
                      <a:lnTo>
                        <a:pt x="155" y="278"/>
                      </a:lnTo>
                      <a:lnTo>
                        <a:pt x="152" y="280"/>
                      </a:lnTo>
                      <a:lnTo>
                        <a:pt x="150" y="282"/>
                      </a:lnTo>
                      <a:lnTo>
                        <a:pt x="149" y="287"/>
                      </a:lnTo>
                      <a:lnTo>
                        <a:pt x="149" y="291"/>
                      </a:lnTo>
                      <a:lnTo>
                        <a:pt x="150" y="293"/>
                      </a:lnTo>
                      <a:lnTo>
                        <a:pt x="149" y="295"/>
                      </a:lnTo>
                      <a:lnTo>
                        <a:pt x="148" y="297"/>
                      </a:lnTo>
                      <a:lnTo>
                        <a:pt x="147" y="298"/>
                      </a:lnTo>
                      <a:lnTo>
                        <a:pt x="147" y="301"/>
                      </a:lnTo>
                      <a:lnTo>
                        <a:pt x="146" y="299"/>
                      </a:lnTo>
                      <a:lnTo>
                        <a:pt x="147" y="297"/>
                      </a:lnTo>
                      <a:lnTo>
                        <a:pt x="147" y="295"/>
                      </a:lnTo>
                      <a:lnTo>
                        <a:pt x="148" y="292"/>
                      </a:lnTo>
                      <a:lnTo>
                        <a:pt x="148" y="290"/>
                      </a:lnTo>
                      <a:lnTo>
                        <a:pt x="147" y="285"/>
                      </a:lnTo>
                      <a:lnTo>
                        <a:pt x="144" y="282"/>
                      </a:lnTo>
                      <a:lnTo>
                        <a:pt x="141" y="282"/>
                      </a:lnTo>
                      <a:lnTo>
                        <a:pt x="136" y="281"/>
                      </a:lnTo>
                      <a:lnTo>
                        <a:pt x="132" y="279"/>
                      </a:lnTo>
                      <a:lnTo>
                        <a:pt x="131" y="280"/>
                      </a:lnTo>
                      <a:lnTo>
                        <a:pt x="131" y="282"/>
                      </a:lnTo>
                      <a:lnTo>
                        <a:pt x="134" y="284"/>
                      </a:lnTo>
                      <a:lnTo>
                        <a:pt x="137" y="284"/>
                      </a:lnTo>
                      <a:lnTo>
                        <a:pt x="137" y="285"/>
                      </a:lnTo>
                      <a:lnTo>
                        <a:pt x="140" y="287"/>
                      </a:lnTo>
                      <a:lnTo>
                        <a:pt x="137" y="290"/>
                      </a:lnTo>
                      <a:lnTo>
                        <a:pt x="138" y="291"/>
                      </a:lnTo>
                      <a:lnTo>
                        <a:pt x="136" y="292"/>
                      </a:lnTo>
                      <a:lnTo>
                        <a:pt x="137" y="293"/>
                      </a:lnTo>
                      <a:lnTo>
                        <a:pt x="135" y="295"/>
                      </a:lnTo>
                      <a:lnTo>
                        <a:pt x="135" y="296"/>
                      </a:lnTo>
                      <a:lnTo>
                        <a:pt x="135" y="297"/>
                      </a:lnTo>
                      <a:lnTo>
                        <a:pt x="132" y="296"/>
                      </a:lnTo>
                      <a:lnTo>
                        <a:pt x="130" y="295"/>
                      </a:lnTo>
                      <a:lnTo>
                        <a:pt x="127" y="298"/>
                      </a:lnTo>
                      <a:lnTo>
                        <a:pt x="126" y="298"/>
                      </a:lnTo>
                      <a:lnTo>
                        <a:pt x="125" y="298"/>
                      </a:lnTo>
                      <a:lnTo>
                        <a:pt x="121" y="299"/>
                      </a:lnTo>
                      <a:lnTo>
                        <a:pt x="120" y="302"/>
                      </a:lnTo>
                      <a:lnTo>
                        <a:pt x="121" y="304"/>
                      </a:lnTo>
                      <a:lnTo>
                        <a:pt x="121" y="308"/>
                      </a:lnTo>
                      <a:lnTo>
                        <a:pt x="123" y="309"/>
                      </a:lnTo>
                      <a:lnTo>
                        <a:pt x="120" y="310"/>
                      </a:lnTo>
                      <a:lnTo>
                        <a:pt x="119" y="313"/>
                      </a:lnTo>
                      <a:lnTo>
                        <a:pt x="118" y="313"/>
                      </a:lnTo>
                      <a:lnTo>
                        <a:pt x="118" y="310"/>
                      </a:lnTo>
                      <a:lnTo>
                        <a:pt x="120" y="308"/>
                      </a:lnTo>
                      <a:lnTo>
                        <a:pt x="119" y="304"/>
                      </a:lnTo>
                      <a:lnTo>
                        <a:pt x="118" y="304"/>
                      </a:lnTo>
                      <a:lnTo>
                        <a:pt x="118" y="306"/>
                      </a:lnTo>
                      <a:lnTo>
                        <a:pt x="117" y="308"/>
                      </a:lnTo>
                      <a:lnTo>
                        <a:pt x="115" y="308"/>
                      </a:lnTo>
                      <a:lnTo>
                        <a:pt x="118" y="309"/>
                      </a:lnTo>
                      <a:lnTo>
                        <a:pt x="118" y="310"/>
                      </a:lnTo>
                      <a:lnTo>
                        <a:pt x="115" y="312"/>
                      </a:lnTo>
                      <a:lnTo>
                        <a:pt x="104" y="306"/>
                      </a:lnTo>
                      <a:lnTo>
                        <a:pt x="91" y="270"/>
                      </a:lnTo>
                      <a:lnTo>
                        <a:pt x="96" y="262"/>
                      </a:lnTo>
                      <a:lnTo>
                        <a:pt x="95" y="258"/>
                      </a:lnTo>
                      <a:lnTo>
                        <a:pt x="92" y="258"/>
                      </a:lnTo>
                      <a:lnTo>
                        <a:pt x="89" y="244"/>
                      </a:lnTo>
                      <a:lnTo>
                        <a:pt x="83" y="239"/>
                      </a:lnTo>
                      <a:lnTo>
                        <a:pt x="83" y="234"/>
                      </a:lnTo>
                      <a:lnTo>
                        <a:pt x="78" y="232"/>
                      </a:lnTo>
                      <a:lnTo>
                        <a:pt x="75" y="228"/>
                      </a:lnTo>
                      <a:lnTo>
                        <a:pt x="79" y="218"/>
                      </a:lnTo>
                      <a:lnTo>
                        <a:pt x="75" y="216"/>
                      </a:lnTo>
                      <a:lnTo>
                        <a:pt x="63" y="219"/>
                      </a:lnTo>
                      <a:lnTo>
                        <a:pt x="57" y="224"/>
                      </a:lnTo>
                      <a:lnTo>
                        <a:pt x="55" y="223"/>
                      </a:lnTo>
                      <a:lnTo>
                        <a:pt x="52" y="215"/>
                      </a:lnTo>
                      <a:lnTo>
                        <a:pt x="49" y="212"/>
                      </a:lnTo>
                      <a:lnTo>
                        <a:pt x="43" y="206"/>
                      </a:lnTo>
                      <a:lnTo>
                        <a:pt x="45" y="202"/>
                      </a:lnTo>
                      <a:lnTo>
                        <a:pt x="44" y="200"/>
                      </a:lnTo>
                      <a:lnTo>
                        <a:pt x="41" y="200"/>
                      </a:lnTo>
                      <a:lnTo>
                        <a:pt x="40" y="205"/>
                      </a:lnTo>
                      <a:lnTo>
                        <a:pt x="35" y="207"/>
                      </a:lnTo>
                      <a:lnTo>
                        <a:pt x="33" y="207"/>
                      </a:lnTo>
                      <a:lnTo>
                        <a:pt x="33" y="205"/>
                      </a:lnTo>
                      <a:lnTo>
                        <a:pt x="28" y="202"/>
                      </a:lnTo>
                      <a:lnTo>
                        <a:pt x="26" y="204"/>
                      </a:lnTo>
                      <a:lnTo>
                        <a:pt x="17" y="202"/>
                      </a:lnTo>
                      <a:lnTo>
                        <a:pt x="16" y="199"/>
                      </a:lnTo>
                      <a:lnTo>
                        <a:pt x="3" y="198"/>
                      </a:lnTo>
                      <a:lnTo>
                        <a:pt x="1" y="193"/>
                      </a:lnTo>
                      <a:lnTo>
                        <a:pt x="5" y="193"/>
                      </a:lnTo>
                      <a:lnTo>
                        <a:pt x="3" y="188"/>
                      </a:lnTo>
                      <a:lnTo>
                        <a:pt x="6" y="187"/>
                      </a:lnTo>
                      <a:lnTo>
                        <a:pt x="6" y="184"/>
                      </a:lnTo>
                      <a:lnTo>
                        <a:pt x="4" y="182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0" name="Freeform 244"/>
                <p:cNvSpPr>
                  <a:spLocks noChangeAspect="1"/>
                </p:cNvSpPr>
                <p:nvPr/>
              </p:nvSpPr>
              <p:spPr bwMode="auto">
                <a:xfrm>
                  <a:off x="6265710" y="4754020"/>
                  <a:ext cx="605254" cy="514309"/>
                </a:xfrm>
                <a:custGeom>
                  <a:avLst/>
                  <a:gdLst>
                    <a:gd name="T0" fmla="*/ 15465 w 352"/>
                    <a:gd name="T1" fmla="*/ 495677 h 303"/>
                    <a:gd name="T2" fmla="*/ 24056 w 352"/>
                    <a:gd name="T3" fmla="*/ 441356 h 303"/>
                    <a:gd name="T4" fmla="*/ 34366 w 352"/>
                    <a:gd name="T5" fmla="*/ 419289 h 303"/>
                    <a:gd name="T6" fmla="*/ 37802 w 352"/>
                    <a:gd name="T7" fmla="*/ 400616 h 303"/>
                    <a:gd name="T8" fmla="*/ 80759 w 352"/>
                    <a:gd name="T9" fmla="*/ 361573 h 303"/>
                    <a:gd name="T10" fmla="*/ 65295 w 352"/>
                    <a:gd name="T11" fmla="*/ 342900 h 303"/>
                    <a:gd name="T12" fmla="*/ 94506 w 352"/>
                    <a:gd name="T13" fmla="*/ 305554 h 303"/>
                    <a:gd name="T14" fmla="*/ 116844 w 352"/>
                    <a:gd name="T15" fmla="*/ 217283 h 303"/>
                    <a:gd name="T16" fmla="*/ 156364 w 352"/>
                    <a:gd name="T17" fmla="*/ 181635 h 303"/>
                    <a:gd name="T18" fmla="*/ 154646 w 352"/>
                    <a:gd name="T19" fmla="*/ 147685 h 303"/>
                    <a:gd name="T20" fmla="*/ 139181 w 352"/>
                    <a:gd name="T21" fmla="*/ 117129 h 303"/>
                    <a:gd name="T22" fmla="*/ 163237 w 352"/>
                    <a:gd name="T23" fmla="*/ 110339 h 303"/>
                    <a:gd name="T24" fmla="*/ 175265 w 352"/>
                    <a:gd name="T25" fmla="*/ 88271 h 303"/>
                    <a:gd name="T26" fmla="*/ 192448 w 352"/>
                    <a:gd name="T27" fmla="*/ 69599 h 303"/>
                    <a:gd name="T28" fmla="*/ 214786 w 352"/>
                    <a:gd name="T29" fmla="*/ 78086 h 303"/>
                    <a:gd name="T30" fmla="*/ 233687 w 352"/>
                    <a:gd name="T31" fmla="*/ 88271 h 303"/>
                    <a:gd name="T32" fmla="*/ 261180 w 352"/>
                    <a:gd name="T33" fmla="*/ 61111 h 303"/>
                    <a:gd name="T34" fmla="*/ 281799 w 352"/>
                    <a:gd name="T35" fmla="*/ 49228 h 303"/>
                    <a:gd name="T36" fmla="*/ 314447 w 352"/>
                    <a:gd name="T37" fmla="*/ 23765 h 303"/>
                    <a:gd name="T38" fmla="*/ 323038 w 352"/>
                    <a:gd name="T39" fmla="*/ 10185 h 303"/>
                    <a:gd name="T40" fmla="*/ 343657 w 352"/>
                    <a:gd name="T41" fmla="*/ 10185 h 303"/>
                    <a:gd name="T42" fmla="*/ 360840 w 352"/>
                    <a:gd name="T43" fmla="*/ 5093 h 303"/>
                    <a:gd name="T44" fmla="*/ 367713 w 352"/>
                    <a:gd name="T45" fmla="*/ 22068 h 303"/>
                    <a:gd name="T46" fmla="*/ 364277 w 352"/>
                    <a:gd name="T47" fmla="*/ 52623 h 303"/>
                    <a:gd name="T48" fmla="*/ 388333 w 352"/>
                    <a:gd name="T49" fmla="*/ 93364 h 303"/>
                    <a:gd name="T50" fmla="*/ 398643 w 352"/>
                    <a:gd name="T51" fmla="*/ 130709 h 303"/>
                    <a:gd name="T52" fmla="*/ 424417 w 352"/>
                    <a:gd name="T53" fmla="*/ 132407 h 303"/>
                    <a:gd name="T54" fmla="*/ 460501 w 352"/>
                    <a:gd name="T55" fmla="*/ 113734 h 303"/>
                    <a:gd name="T56" fmla="*/ 477684 w 352"/>
                    <a:gd name="T57" fmla="*/ 96759 h 303"/>
                    <a:gd name="T58" fmla="*/ 496585 w 352"/>
                    <a:gd name="T59" fmla="*/ 106944 h 303"/>
                    <a:gd name="T60" fmla="*/ 515486 w 352"/>
                    <a:gd name="T61" fmla="*/ 147685 h 303"/>
                    <a:gd name="T62" fmla="*/ 544697 w 352"/>
                    <a:gd name="T63" fmla="*/ 132407 h 303"/>
                    <a:gd name="T64" fmla="*/ 577344 w 352"/>
                    <a:gd name="T65" fmla="*/ 120524 h 303"/>
                    <a:gd name="T66" fmla="*/ 599682 w 352"/>
                    <a:gd name="T67" fmla="*/ 156172 h 303"/>
                    <a:gd name="T68" fmla="*/ 599682 w 352"/>
                    <a:gd name="T69" fmla="*/ 164660 h 303"/>
                    <a:gd name="T70" fmla="*/ 597964 w 352"/>
                    <a:gd name="T71" fmla="*/ 169752 h 303"/>
                    <a:gd name="T72" fmla="*/ 580781 w 352"/>
                    <a:gd name="T73" fmla="*/ 169752 h 303"/>
                    <a:gd name="T74" fmla="*/ 580781 w 352"/>
                    <a:gd name="T75" fmla="*/ 178240 h 303"/>
                    <a:gd name="T76" fmla="*/ 584218 w 352"/>
                    <a:gd name="T77" fmla="*/ 190123 h 303"/>
                    <a:gd name="T78" fmla="*/ 577344 w 352"/>
                    <a:gd name="T79" fmla="*/ 196913 h 303"/>
                    <a:gd name="T80" fmla="*/ 568753 w 352"/>
                    <a:gd name="T81" fmla="*/ 200308 h 303"/>
                    <a:gd name="T82" fmla="*/ 558443 w 352"/>
                    <a:gd name="T83" fmla="*/ 210493 h 303"/>
                    <a:gd name="T84" fmla="*/ 560162 w 352"/>
                    <a:gd name="T85" fmla="*/ 218981 h 303"/>
                    <a:gd name="T86" fmla="*/ 567035 w 352"/>
                    <a:gd name="T87" fmla="*/ 232561 h 303"/>
                    <a:gd name="T88" fmla="*/ 568753 w 352"/>
                    <a:gd name="T89" fmla="*/ 246141 h 303"/>
                    <a:gd name="T90" fmla="*/ 555007 w 352"/>
                    <a:gd name="T91" fmla="*/ 254629 h 303"/>
                    <a:gd name="T92" fmla="*/ 541260 w 352"/>
                    <a:gd name="T93" fmla="*/ 263116 h 303"/>
                    <a:gd name="T94" fmla="*/ 534387 w 352"/>
                    <a:gd name="T95" fmla="*/ 256326 h 303"/>
                    <a:gd name="T96" fmla="*/ 546415 w 352"/>
                    <a:gd name="T97" fmla="*/ 252931 h 303"/>
                    <a:gd name="T98" fmla="*/ 549852 w 352"/>
                    <a:gd name="T99" fmla="*/ 237653 h 303"/>
                    <a:gd name="T100" fmla="*/ 558443 w 352"/>
                    <a:gd name="T101" fmla="*/ 229166 h 30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2"/>
                    <a:gd name="T154" fmla="*/ 0 h 303"/>
                    <a:gd name="T155" fmla="*/ 352 w 352"/>
                    <a:gd name="T156" fmla="*/ 303 h 30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2" h="303">
                      <a:moveTo>
                        <a:pt x="0" y="303"/>
                      </a:moveTo>
                      <a:lnTo>
                        <a:pt x="0" y="299"/>
                      </a:lnTo>
                      <a:lnTo>
                        <a:pt x="7" y="295"/>
                      </a:lnTo>
                      <a:lnTo>
                        <a:pt x="9" y="292"/>
                      </a:lnTo>
                      <a:lnTo>
                        <a:pt x="12" y="289"/>
                      </a:lnTo>
                      <a:lnTo>
                        <a:pt x="11" y="278"/>
                      </a:lnTo>
                      <a:lnTo>
                        <a:pt x="15" y="264"/>
                      </a:lnTo>
                      <a:lnTo>
                        <a:pt x="14" y="260"/>
                      </a:lnTo>
                      <a:lnTo>
                        <a:pt x="16" y="253"/>
                      </a:lnTo>
                      <a:lnTo>
                        <a:pt x="18" y="252"/>
                      </a:lnTo>
                      <a:lnTo>
                        <a:pt x="18" y="248"/>
                      </a:lnTo>
                      <a:lnTo>
                        <a:pt x="20" y="247"/>
                      </a:lnTo>
                      <a:lnTo>
                        <a:pt x="23" y="247"/>
                      </a:lnTo>
                      <a:lnTo>
                        <a:pt x="23" y="244"/>
                      </a:lnTo>
                      <a:lnTo>
                        <a:pt x="20" y="240"/>
                      </a:lnTo>
                      <a:lnTo>
                        <a:pt x="22" y="236"/>
                      </a:lnTo>
                      <a:lnTo>
                        <a:pt x="33" y="231"/>
                      </a:lnTo>
                      <a:lnTo>
                        <a:pt x="37" y="227"/>
                      </a:lnTo>
                      <a:lnTo>
                        <a:pt x="40" y="219"/>
                      </a:lnTo>
                      <a:lnTo>
                        <a:pt x="47" y="213"/>
                      </a:lnTo>
                      <a:lnTo>
                        <a:pt x="47" y="210"/>
                      </a:lnTo>
                      <a:lnTo>
                        <a:pt x="45" y="208"/>
                      </a:lnTo>
                      <a:lnTo>
                        <a:pt x="39" y="209"/>
                      </a:lnTo>
                      <a:lnTo>
                        <a:pt x="38" y="202"/>
                      </a:lnTo>
                      <a:lnTo>
                        <a:pt x="43" y="194"/>
                      </a:lnTo>
                      <a:lnTo>
                        <a:pt x="49" y="186"/>
                      </a:lnTo>
                      <a:lnTo>
                        <a:pt x="54" y="190"/>
                      </a:lnTo>
                      <a:lnTo>
                        <a:pt x="55" y="180"/>
                      </a:lnTo>
                      <a:lnTo>
                        <a:pt x="49" y="172"/>
                      </a:lnTo>
                      <a:lnTo>
                        <a:pt x="47" y="146"/>
                      </a:lnTo>
                      <a:lnTo>
                        <a:pt x="58" y="132"/>
                      </a:lnTo>
                      <a:lnTo>
                        <a:pt x="68" y="128"/>
                      </a:lnTo>
                      <a:lnTo>
                        <a:pt x="72" y="128"/>
                      </a:lnTo>
                      <a:lnTo>
                        <a:pt x="86" y="120"/>
                      </a:lnTo>
                      <a:lnTo>
                        <a:pt x="85" y="116"/>
                      </a:lnTo>
                      <a:lnTo>
                        <a:pt x="91" y="107"/>
                      </a:lnTo>
                      <a:lnTo>
                        <a:pt x="94" y="100"/>
                      </a:lnTo>
                      <a:lnTo>
                        <a:pt x="89" y="98"/>
                      </a:lnTo>
                      <a:lnTo>
                        <a:pt x="87" y="95"/>
                      </a:lnTo>
                      <a:lnTo>
                        <a:pt x="90" y="87"/>
                      </a:lnTo>
                      <a:lnTo>
                        <a:pt x="85" y="77"/>
                      </a:lnTo>
                      <a:lnTo>
                        <a:pt x="81" y="78"/>
                      </a:lnTo>
                      <a:lnTo>
                        <a:pt x="79" y="71"/>
                      </a:lnTo>
                      <a:lnTo>
                        <a:pt x="81" y="69"/>
                      </a:lnTo>
                      <a:lnTo>
                        <a:pt x="84" y="69"/>
                      </a:lnTo>
                      <a:lnTo>
                        <a:pt x="86" y="71"/>
                      </a:lnTo>
                      <a:lnTo>
                        <a:pt x="87" y="66"/>
                      </a:lnTo>
                      <a:lnTo>
                        <a:pt x="95" y="65"/>
                      </a:lnTo>
                      <a:lnTo>
                        <a:pt x="95" y="63"/>
                      </a:lnTo>
                      <a:lnTo>
                        <a:pt x="98" y="61"/>
                      </a:lnTo>
                      <a:lnTo>
                        <a:pt x="101" y="58"/>
                      </a:lnTo>
                      <a:lnTo>
                        <a:pt x="102" y="52"/>
                      </a:lnTo>
                      <a:lnTo>
                        <a:pt x="100" y="49"/>
                      </a:lnTo>
                      <a:lnTo>
                        <a:pt x="102" y="47"/>
                      </a:lnTo>
                      <a:lnTo>
                        <a:pt x="104" y="48"/>
                      </a:lnTo>
                      <a:lnTo>
                        <a:pt x="112" y="41"/>
                      </a:lnTo>
                      <a:lnTo>
                        <a:pt x="114" y="41"/>
                      </a:lnTo>
                      <a:lnTo>
                        <a:pt x="119" y="37"/>
                      </a:lnTo>
                      <a:lnTo>
                        <a:pt x="124" y="42"/>
                      </a:lnTo>
                      <a:lnTo>
                        <a:pt x="125" y="46"/>
                      </a:lnTo>
                      <a:lnTo>
                        <a:pt x="131" y="50"/>
                      </a:lnTo>
                      <a:lnTo>
                        <a:pt x="134" y="50"/>
                      </a:lnTo>
                      <a:lnTo>
                        <a:pt x="135" y="52"/>
                      </a:lnTo>
                      <a:lnTo>
                        <a:pt x="136" y="52"/>
                      </a:lnTo>
                      <a:lnTo>
                        <a:pt x="140" y="48"/>
                      </a:lnTo>
                      <a:lnTo>
                        <a:pt x="140" y="42"/>
                      </a:lnTo>
                      <a:lnTo>
                        <a:pt x="150" y="35"/>
                      </a:lnTo>
                      <a:lnTo>
                        <a:pt x="152" y="36"/>
                      </a:lnTo>
                      <a:lnTo>
                        <a:pt x="157" y="34"/>
                      </a:lnTo>
                      <a:lnTo>
                        <a:pt x="161" y="36"/>
                      </a:lnTo>
                      <a:lnTo>
                        <a:pt x="161" y="31"/>
                      </a:lnTo>
                      <a:lnTo>
                        <a:pt x="164" y="29"/>
                      </a:lnTo>
                      <a:lnTo>
                        <a:pt x="164" y="27"/>
                      </a:lnTo>
                      <a:lnTo>
                        <a:pt x="169" y="25"/>
                      </a:lnTo>
                      <a:lnTo>
                        <a:pt x="183" y="19"/>
                      </a:lnTo>
                      <a:lnTo>
                        <a:pt x="183" y="14"/>
                      </a:lnTo>
                      <a:lnTo>
                        <a:pt x="178" y="9"/>
                      </a:lnTo>
                      <a:lnTo>
                        <a:pt x="180" y="7"/>
                      </a:lnTo>
                      <a:lnTo>
                        <a:pt x="187" y="3"/>
                      </a:lnTo>
                      <a:lnTo>
                        <a:pt x="188" y="6"/>
                      </a:lnTo>
                      <a:lnTo>
                        <a:pt x="192" y="7"/>
                      </a:lnTo>
                      <a:lnTo>
                        <a:pt x="192" y="4"/>
                      </a:lnTo>
                      <a:lnTo>
                        <a:pt x="199" y="2"/>
                      </a:lnTo>
                      <a:lnTo>
                        <a:pt x="200" y="6"/>
                      </a:lnTo>
                      <a:lnTo>
                        <a:pt x="205" y="3"/>
                      </a:lnTo>
                      <a:lnTo>
                        <a:pt x="206" y="1"/>
                      </a:lnTo>
                      <a:lnTo>
                        <a:pt x="209" y="0"/>
                      </a:lnTo>
                      <a:lnTo>
                        <a:pt x="210" y="3"/>
                      </a:lnTo>
                      <a:lnTo>
                        <a:pt x="212" y="4"/>
                      </a:lnTo>
                      <a:lnTo>
                        <a:pt x="215" y="4"/>
                      </a:lnTo>
                      <a:lnTo>
                        <a:pt x="216" y="6"/>
                      </a:lnTo>
                      <a:lnTo>
                        <a:pt x="214" y="13"/>
                      </a:lnTo>
                      <a:lnTo>
                        <a:pt x="216" y="13"/>
                      </a:lnTo>
                      <a:lnTo>
                        <a:pt x="217" y="17"/>
                      </a:lnTo>
                      <a:lnTo>
                        <a:pt x="211" y="23"/>
                      </a:lnTo>
                      <a:lnTo>
                        <a:pt x="212" y="31"/>
                      </a:lnTo>
                      <a:lnTo>
                        <a:pt x="220" y="37"/>
                      </a:lnTo>
                      <a:lnTo>
                        <a:pt x="223" y="49"/>
                      </a:lnTo>
                      <a:lnTo>
                        <a:pt x="227" y="54"/>
                      </a:lnTo>
                      <a:lnTo>
                        <a:pt x="226" y="55"/>
                      </a:lnTo>
                      <a:lnTo>
                        <a:pt x="229" y="70"/>
                      </a:lnTo>
                      <a:lnTo>
                        <a:pt x="227" y="71"/>
                      </a:lnTo>
                      <a:lnTo>
                        <a:pt x="229" y="77"/>
                      </a:lnTo>
                      <a:lnTo>
                        <a:pt x="232" y="77"/>
                      </a:lnTo>
                      <a:lnTo>
                        <a:pt x="238" y="74"/>
                      </a:lnTo>
                      <a:lnTo>
                        <a:pt x="243" y="76"/>
                      </a:lnTo>
                      <a:lnTo>
                        <a:pt x="246" y="75"/>
                      </a:lnTo>
                      <a:lnTo>
                        <a:pt x="247" y="78"/>
                      </a:lnTo>
                      <a:lnTo>
                        <a:pt x="255" y="80"/>
                      </a:lnTo>
                      <a:lnTo>
                        <a:pt x="264" y="72"/>
                      </a:lnTo>
                      <a:lnTo>
                        <a:pt x="264" y="69"/>
                      </a:lnTo>
                      <a:lnTo>
                        <a:pt x="268" y="67"/>
                      </a:lnTo>
                      <a:lnTo>
                        <a:pt x="272" y="69"/>
                      </a:lnTo>
                      <a:lnTo>
                        <a:pt x="274" y="67"/>
                      </a:lnTo>
                      <a:lnTo>
                        <a:pt x="274" y="57"/>
                      </a:lnTo>
                      <a:lnTo>
                        <a:pt x="278" y="57"/>
                      </a:lnTo>
                      <a:lnTo>
                        <a:pt x="279" y="54"/>
                      </a:lnTo>
                      <a:lnTo>
                        <a:pt x="285" y="54"/>
                      </a:lnTo>
                      <a:lnTo>
                        <a:pt x="286" y="63"/>
                      </a:lnTo>
                      <a:lnTo>
                        <a:pt x="289" y="63"/>
                      </a:lnTo>
                      <a:lnTo>
                        <a:pt x="289" y="66"/>
                      </a:lnTo>
                      <a:lnTo>
                        <a:pt x="292" y="67"/>
                      </a:lnTo>
                      <a:lnTo>
                        <a:pt x="291" y="75"/>
                      </a:lnTo>
                      <a:lnTo>
                        <a:pt x="300" y="87"/>
                      </a:lnTo>
                      <a:lnTo>
                        <a:pt x="304" y="87"/>
                      </a:lnTo>
                      <a:lnTo>
                        <a:pt x="304" y="84"/>
                      </a:lnTo>
                      <a:lnTo>
                        <a:pt x="312" y="84"/>
                      </a:lnTo>
                      <a:lnTo>
                        <a:pt x="317" y="78"/>
                      </a:lnTo>
                      <a:lnTo>
                        <a:pt x="319" y="81"/>
                      </a:lnTo>
                      <a:lnTo>
                        <a:pt x="326" y="76"/>
                      </a:lnTo>
                      <a:lnTo>
                        <a:pt x="326" y="74"/>
                      </a:lnTo>
                      <a:lnTo>
                        <a:pt x="336" y="71"/>
                      </a:lnTo>
                      <a:lnTo>
                        <a:pt x="337" y="75"/>
                      </a:lnTo>
                      <a:lnTo>
                        <a:pt x="343" y="75"/>
                      </a:lnTo>
                      <a:lnTo>
                        <a:pt x="351" y="87"/>
                      </a:lnTo>
                      <a:lnTo>
                        <a:pt x="349" y="92"/>
                      </a:lnTo>
                      <a:lnTo>
                        <a:pt x="352" y="95"/>
                      </a:lnTo>
                      <a:lnTo>
                        <a:pt x="348" y="92"/>
                      </a:lnTo>
                      <a:lnTo>
                        <a:pt x="347" y="93"/>
                      </a:lnTo>
                      <a:lnTo>
                        <a:pt x="349" y="97"/>
                      </a:lnTo>
                      <a:lnTo>
                        <a:pt x="352" y="97"/>
                      </a:lnTo>
                      <a:lnTo>
                        <a:pt x="348" y="98"/>
                      </a:lnTo>
                      <a:lnTo>
                        <a:pt x="351" y="99"/>
                      </a:lnTo>
                      <a:lnTo>
                        <a:pt x="348" y="100"/>
                      </a:lnTo>
                      <a:lnTo>
                        <a:pt x="348" y="103"/>
                      </a:lnTo>
                      <a:lnTo>
                        <a:pt x="344" y="103"/>
                      </a:lnTo>
                      <a:lnTo>
                        <a:pt x="340" y="103"/>
                      </a:lnTo>
                      <a:lnTo>
                        <a:pt x="338" y="100"/>
                      </a:lnTo>
                      <a:lnTo>
                        <a:pt x="338" y="103"/>
                      </a:lnTo>
                      <a:lnTo>
                        <a:pt x="341" y="104"/>
                      </a:lnTo>
                      <a:lnTo>
                        <a:pt x="341" y="107"/>
                      </a:lnTo>
                      <a:lnTo>
                        <a:pt x="338" y="105"/>
                      </a:lnTo>
                      <a:lnTo>
                        <a:pt x="337" y="106"/>
                      </a:lnTo>
                      <a:lnTo>
                        <a:pt x="340" y="107"/>
                      </a:lnTo>
                      <a:lnTo>
                        <a:pt x="340" y="110"/>
                      </a:lnTo>
                      <a:lnTo>
                        <a:pt x="340" y="112"/>
                      </a:lnTo>
                      <a:lnTo>
                        <a:pt x="336" y="115"/>
                      </a:lnTo>
                      <a:lnTo>
                        <a:pt x="335" y="114"/>
                      </a:lnTo>
                      <a:lnTo>
                        <a:pt x="331" y="115"/>
                      </a:lnTo>
                      <a:lnTo>
                        <a:pt x="336" y="116"/>
                      </a:lnTo>
                      <a:lnTo>
                        <a:pt x="338" y="115"/>
                      </a:lnTo>
                      <a:lnTo>
                        <a:pt x="338" y="118"/>
                      </a:lnTo>
                      <a:lnTo>
                        <a:pt x="335" y="120"/>
                      </a:lnTo>
                      <a:lnTo>
                        <a:pt x="331" y="118"/>
                      </a:lnTo>
                      <a:lnTo>
                        <a:pt x="329" y="118"/>
                      </a:lnTo>
                      <a:lnTo>
                        <a:pt x="329" y="123"/>
                      </a:lnTo>
                      <a:lnTo>
                        <a:pt x="324" y="122"/>
                      </a:lnTo>
                      <a:lnTo>
                        <a:pt x="325" y="124"/>
                      </a:lnTo>
                      <a:lnTo>
                        <a:pt x="323" y="124"/>
                      </a:lnTo>
                      <a:lnTo>
                        <a:pt x="323" y="127"/>
                      </a:lnTo>
                      <a:lnTo>
                        <a:pt x="324" y="129"/>
                      </a:lnTo>
                      <a:lnTo>
                        <a:pt x="326" y="129"/>
                      </a:lnTo>
                      <a:lnTo>
                        <a:pt x="329" y="132"/>
                      </a:lnTo>
                      <a:lnTo>
                        <a:pt x="331" y="132"/>
                      </a:lnTo>
                      <a:lnTo>
                        <a:pt x="329" y="135"/>
                      </a:lnTo>
                      <a:lnTo>
                        <a:pt x="330" y="137"/>
                      </a:lnTo>
                      <a:lnTo>
                        <a:pt x="334" y="137"/>
                      </a:lnTo>
                      <a:lnTo>
                        <a:pt x="332" y="139"/>
                      </a:lnTo>
                      <a:lnTo>
                        <a:pt x="329" y="141"/>
                      </a:lnTo>
                      <a:lnTo>
                        <a:pt x="331" y="145"/>
                      </a:lnTo>
                      <a:lnTo>
                        <a:pt x="332" y="145"/>
                      </a:lnTo>
                      <a:lnTo>
                        <a:pt x="330" y="147"/>
                      </a:lnTo>
                      <a:lnTo>
                        <a:pt x="329" y="145"/>
                      </a:lnTo>
                      <a:lnTo>
                        <a:pt x="323" y="150"/>
                      </a:lnTo>
                      <a:lnTo>
                        <a:pt x="318" y="150"/>
                      </a:lnTo>
                      <a:lnTo>
                        <a:pt x="317" y="152"/>
                      </a:lnTo>
                      <a:lnTo>
                        <a:pt x="318" y="154"/>
                      </a:lnTo>
                      <a:lnTo>
                        <a:pt x="315" y="155"/>
                      </a:lnTo>
                      <a:lnTo>
                        <a:pt x="313" y="158"/>
                      </a:lnTo>
                      <a:lnTo>
                        <a:pt x="309" y="158"/>
                      </a:lnTo>
                      <a:lnTo>
                        <a:pt x="309" y="155"/>
                      </a:lnTo>
                      <a:lnTo>
                        <a:pt x="311" y="151"/>
                      </a:lnTo>
                      <a:lnTo>
                        <a:pt x="313" y="150"/>
                      </a:lnTo>
                      <a:lnTo>
                        <a:pt x="314" y="149"/>
                      </a:lnTo>
                      <a:lnTo>
                        <a:pt x="317" y="150"/>
                      </a:lnTo>
                      <a:lnTo>
                        <a:pt x="318" y="149"/>
                      </a:lnTo>
                      <a:lnTo>
                        <a:pt x="319" y="146"/>
                      </a:lnTo>
                      <a:lnTo>
                        <a:pt x="320" y="146"/>
                      </a:lnTo>
                      <a:lnTo>
                        <a:pt x="319" y="144"/>
                      </a:lnTo>
                      <a:lnTo>
                        <a:pt x="320" y="140"/>
                      </a:lnTo>
                      <a:lnTo>
                        <a:pt x="324" y="139"/>
                      </a:lnTo>
                      <a:lnTo>
                        <a:pt x="323" y="138"/>
                      </a:lnTo>
                      <a:lnTo>
                        <a:pt x="325" y="137"/>
                      </a:lnTo>
                      <a:lnTo>
                        <a:pt x="325" y="135"/>
                      </a:lnTo>
                      <a:lnTo>
                        <a:pt x="327" y="133"/>
                      </a:lnTo>
                    </a:path>
                  </a:pathLst>
                </a:custGeom>
                <a:solidFill>
                  <a:srgbClr val="92D05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1" name="Freeform 245"/>
                <p:cNvSpPr>
                  <a:spLocks noChangeAspect="1"/>
                </p:cNvSpPr>
                <p:nvPr/>
              </p:nvSpPr>
              <p:spPr bwMode="auto">
                <a:xfrm>
                  <a:off x="6786585" y="5157634"/>
                  <a:ext cx="25963" cy="42575"/>
                </a:xfrm>
                <a:custGeom>
                  <a:avLst/>
                  <a:gdLst>
                    <a:gd name="T0" fmla="*/ 0 w 16"/>
                    <a:gd name="T1" fmla="*/ 28026 h 26"/>
                    <a:gd name="T2" fmla="*/ 3373 w 16"/>
                    <a:gd name="T3" fmla="*/ 26377 h 26"/>
                    <a:gd name="T4" fmla="*/ 5060 w 16"/>
                    <a:gd name="T5" fmla="*/ 24729 h 26"/>
                    <a:gd name="T6" fmla="*/ 5060 w 16"/>
                    <a:gd name="T7" fmla="*/ 24729 h 26"/>
                    <a:gd name="T8" fmla="*/ 6747 w 16"/>
                    <a:gd name="T9" fmla="*/ 26377 h 26"/>
                    <a:gd name="T10" fmla="*/ 11807 w 16"/>
                    <a:gd name="T11" fmla="*/ 26377 h 26"/>
                    <a:gd name="T12" fmla="*/ 13494 w 16"/>
                    <a:gd name="T13" fmla="*/ 21432 h 26"/>
                    <a:gd name="T14" fmla="*/ 11807 w 16"/>
                    <a:gd name="T15" fmla="*/ 19783 h 26"/>
                    <a:gd name="T16" fmla="*/ 6747 w 16"/>
                    <a:gd name="T17" fmla="*/ 24729 h 26"/>
                    <a:gd name="T18" fmla="*/ 6747 w 16"/>
                    <a:gd name="T19" fmla="*/ 18134 h 26"/>
                    <a:gd name="T20" fmla="*/ 6747 w 16"/>
                    <a:gd name="T21" fmla="*/ 14837 h 26"/>
                    <a:gd name="T22" fmla="*/ 5060 w 16"/>
                    <a:gd name="T23" fmla="*/ 11540 h 26"/>
                    <a:gd name="T24" fmla="*/ 0 w 16"/>
                    <a:gd name="T25" fmla="*/ 14837 h 26"/>
                    <a:gd name="T26" fmla="*/ 0 w 16"/>
                    <a:gd name="T27" fmla="*/ 9891 h 26"/>
                    <a:gd name="T28" fmla="*/ 5060 w 16"/>
                    <a:gd name="T29" fmla="*/ 8243 h 26"/>
                    <a:gd name="T30" fmla="*/ 5060 w 16"/>
                    <a:gd name="T31" fmla="*/ 4946 h 26"/>
                    <a:gd name="T32" fmla="*/ 6747 w 16"/>
                    <a:gd name="T33" fmla="*/ 6594 h 26"/>
                    <a:gd name="T34" fmla="*/ 8433 w 16"/>
                    <a:gd name="T35" fmla="*/ 4946 h 26"/>
                    <a:gd name="T36" fmla="*/ 11807 w 16"/>
                    <a:gd name="T37" fmla="*/ 0 h 26"/>
                    <a:gd name="T38" fmla="*/ 13494 w 16"/>
                    <a:gd name="T39" fmla="*/ 1649 h 26"/>
                    <a:gd name="T40" fmla="*/ 11807 w 16"/>
                    <a:gd name="T41" fmla="*/ 6594 h 26"/>
                    <a:gd name="T42" fmla="*/ 15180 w 16"/>
                    <a:gd name="T43" fmla="*/ 8243 h 26"/>
                    <a:gd name="T44" fmla="*/ 21927 w 16"/>
                    <a:gd name="T45" fmla="*/ 9891 h 26"/>
                    <a:gd name="T46" fmla="*/ 18554 w 16"/>
                    <a:gd name="T47" fmla="*/ 11540 h 26"/>
                    <a:gd name="T48" fmla="*/ 18554 w 16"/>
                    <a:gd name="T49" fmla="*/ 14837 h 26"/>
                    <a:gd name="T50" fmla="*/ 23614 w 16"/>
                    <a:gd name="T51" fmla="*/ 16486 h 26"/>
                    <a:gd name="T52" fmla="*/ 25300 w 16"/>
                    <a:gd name="T53" fmla="*/ 16486 h 26"/>
                    <a:gd name="T54" fmla="*/ 23614 w 16"/>
                    <a:gd name="T55" fmla="*/ 18134 h 26"/>
                    <a:gd name="T56" fmla="*/ 23614 w 16"/>
                    <a:gd name="T57" fmla="*/ 18134 h 26"/>
                    <a:gd name="T58" fmla="*/ 16867 w 16"/>
                    <a:gd name="T59" fmla="*/ 19783 h 26"/>
                    <a:gd name="T60" fmla="*/ 16867 w 16"/>
                    <a:gd name="T61" fmla="*/ 24729 h 26"/>
                    <a:gd name="T62" fmla="*/ 18554 w 16"/>
                    <a:gd name="T63" fmla="*/ 26377 h 26"/>
                    <a:gd name="T64" fmla="*/ 23614 w 16"/>
                    <a:gd name="T65" fmla="*/ 28026 h 26"/>
                    <a:gd name="T66" fmla="*/ 23614 w 16"/>
                    <a:gd name="T67" fmla="*/ 29674 h 26"/>
                    <a:gd name="T68" fmla="*/ 23614 w 16"/>
                    <a:gd name="T69" fmla="*/ 29674 h 26"/>
                    <a:gd name="T70" fmla="*/ 16867 w 16"/>
                    <a:gd name="T71" fmla="*/ 32972 h 26"/>
                    <a:gd name="T72" fmla="*/ 13494 w 16"/>
                    <a:gd name="T73" fmla="*/ 34620 h 26"/>
                    <a:gd name="T74" fmla="*/ 13494 w 16"/>
                    <a:gd name="T75" fmla="*/ 39566 h 26"/>
                    <a:gd name="T76" fmla="*/ 15180 w 16"/>
                    <a:gd name="T77" fmla="*/ 37917 h 26"/>
                    <a:gd name="T78" fmla="*/ 13494 w 16"/>
                    <a:gd name="T79" fmla="*/ 39566 h 26"/>
                    <a:gd name="T80" fmla="*/ 13494 w 16"/>
                    <a:gd name="T81" fmla="*/ 39566 h 26"/>
                    <a:gd name="T82" fmla="*/ 8433 w 16"/>
                    <a:gd name="T83" fmla="*/ 37917 h 26"/>
                    <a:gd name="T84" fmla="*/ 5060 w 16"/>
                    <a:gd name="T85" fmla="*/ 36269 h 26"/>
                    <a:gd name="T86" fmla="*/ 3373 w 16"/>
                    <a:gd name="T87" fmla="*/ 34620 h 26"/>
                    <a:gd name="T88" fmla="*/ 5060 w 16"/>
                    <a:gd name="T89" fmla="*/ 32972 h 26"/>
                    <a:gd name="T90" fmla="*/ 6747 w 16"/>
                    <a:gd name="T91" fmla="*/ 29674 h 26"/>
                    <a:gd name="T92" fmla="*/ 5060 w 16"/>
                    <a:gd name="T93" fmla="*/ 28026 h 26"/>
                    <a:gd name="T94" fmla="*/ 0 w 16"/>
                    <a:gd name="T95" fmla="*/ 29674 h 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"/>
                    <a:gd name="T145" fmla="*/ 0 h 26"/>
                    <a:gd name="T146" fmla="*/ 16 w 16"/>
                    <a:gd name="T147" fmla="*/ 26 h 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" h="26">
                      <a:moveTo>
                        <a:pt x="0" y="18"/>
                      </a:move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8" y="15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7" y="12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8" y="24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9" y="24"/>
                      </a:lnTo>
                      <a:lnTo>
                        <a:pt x="8" y="24"/>
                      </a:lnTo>
                      <a:lnTo>
                        <a:pt x="8" y="26"/>
                      </a:lnTo>
                      <a:lnTo>
                        <a:pt x="8" y="24"/>
                      </a:lnTo>
                      <a:lnTo>
                        <a:pt x="7" y="24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2" name="Freeform 246"/>
                <p:cNvSpPr>
                  <a:spLocks noChangeAspect="1"/>
                </p:cNvSpPr>
                <p:nvPr/>
              </p:nvSpPr>
              <p:spPr bwMode="auto">
                <a:xfrm>
                  <a:off x="6609714" y="5348371"/>
                  <a:ext cx="27586" cy="22139"/>
                </a:xfrm>
                <a:custGeom>
                  <a:avLst/>
                  <a:gdLst>
                    <a:gd name="T0" fmla="*/ 0 w 16"/>
                    <a:gd name="T1" fmla="*/ 18806 h 13"/>
                    <a:gd name="T2" fmla="*/ 1687 w 16"/>
                    <a:gd name="T3" fmla="*/ 18806 h 13"/>
                    <a:gd name="T4" fmla="*/ 1687 w 16"/>
                    <a:gd name="T5" fmla="*/ 17096 h 13"/>
                    <a:gd name="T6" fmla="*/ 3374 w 16"/>
                    <a:gd name="T7" fmla="*/ 17096 h 13"/>
                    <a:gd name="T8" fmla="*/ 3374 w 16"/>
                    <a:gd name="T9" fmla="*/ 13677 h 13"/>
                    <a:gd name="T10" fmla="*/ 1687 w 16"/>
                    <a:gd name="T11" fmla="*/ 11967 h 13"/>
                    <a:gd name="T12" fmla="*/ 3374 w 16"/>
                    <a:gd name="T13" fmla="*/ 10258 h 13"/>
                    <a:gd name="T14" fmla="*/ 3374 w 16"/>
                    <a:gd name="T15" fmla="*/ 8548 h 13"/>
                    <a:gd name="T16" fmla="*/ 1687 w 16"/>
                    <a:gd name="T17" fmla="*/ 8548 h 13"/>
                    <a:gd name="T18" fmla="*/ 1687 w 16"/>
                    <a:gd name="T19" fmla="*/ 10258 h 13"/>
                    <a:gd name="T20" fmla="*/ 0 w 16"/>
                    <a:gd name="T21" fmla="*/ 10258 h 13"/>
                    <a:gd name="T22" fmla="*/ 1687 w 16"/>
                    <a:gd name="T23" fmla="*/ 8548 h 13"/>
                    <a:gd name="T24" fmla="*/ 3374 w 16"/>
                    <a:gd name="T25" fmla="*/ 8548 h 13"/>
                    <a:gd name="T26" fmla="*/ 3374 w 16"/>
                    <a:gd name="T27" fmla="*/ 6838 h 13"/>
                    <a:gd name="T28" fmla="*/ 3374 w 16"/>
                    <a:gd name="T29" fmla="*/ 8548 h 13"/>
                    <a:gd name="T30" fmla="*/ 6747 w 16"/>
                    <a:gd name="T31" fmla="*/ 8548 h 13"/>
                    <a:gd name="T32" fmla="*/ 6747 w 16"/>
                    <a:gd name="T33" fmla="*/ 10258 h 13"/>
                    <a:gd name="T34" fmla="*/ 10120 w 16"/>
                    <a:gd name="T35" fmla="*/ 10258 h 13"/>
                    <a:gd name="T36" fmla="*/ 11807 w 16"/>
                    <a:gd name="T37" fmla="*/ 10258 h 13"/>
                    <a:gd name="T38" fmla="*/ 11807 w 16"/>
                    <a:gd name="T39" fmla="*/ 8548 h 13"/>
                    <a:gd name="T40" fmla="*/ 11807 w 16"/>
                    <a:gd name="T41" fmla="*/ 6838 h 13"/>
                    <a:gd name="T42" fmla="*/ 13494 w 16"/>
                    <a:gd name="T43" fmla="*/ 6838 h 13"/>
                    <a:gd name="T44" fmla="*/ 13494 w 16"/>
                    <a:gd name="T45" fmla="*/ 3419 h 13"/>
                    <a:gd name="T46" fmla="*/ 16867 w 16"/>
                    <a:gd name="T47" fmla="*/ 6838 h 13"/>
                    <a:gd name="T48" fmla="*/ 16867 w 16"/>
                    <a:gd name="T49" fmla="*/ 3419 h 13"/>
                    <a:gd name="T50" fmla="*/ 13494 w 16"/>
                    <a:gd name="T51" fmla="*/ 3419 h 13"/>
                    <a:gd name="T52" fmla="*/ 16867 w 16"/>
                    <a:gd name="T53" fmla="*/ 1710 h 13"/>
                    <a:gd name="T54" fmla="*/ 16867 w 16"/>
                    <a:gd name="T55" fmla="*/ 0 h 13"/>
                    <a:gd name="T56" fmla="*/ 18554 w 16"/>
                    <a:gd name="T57" fmla="*/ 0 h 13"/>
                    <a:gd name="T58" fmla="*/ 18554 w 16"/>
                    <a:gd name="T59" fmla="*/ 1710 h 13"/>
                    <a:gd name="T60" fmla="*/ 20241 w 16"/>
                    <a:gd name="T61" fmla="*/ 1710 h 13"/>
                    <a:gd name="T62" fmla="*/ 21928 w 16"/>
                    <a:gd name="T63" fmla="*/ 1710 h 13"/>
                    <a:gd name="T64" fmla="*/ 21928 w 16"/>
                    <a:gd name="T65" fmla="*/ 3419 h 13"/>
                    <a:gd name="T66" fmla="*/ 21928 w 16"/>
                    <a:gd name="T67" fmla="*/ 6838 h 13"/>
                    <a:gd name="T68" fmla="*/ 25301 w 16"/>
                    <a:gd name="T69" fmla="*/ 6838 h 13"/>
                    <a:gd name="T70" fmla="*/ 25301 w 16"/>
                    <a:gd name="T71" fmla="*/ 8548 h 13"/>
                    <a:gd name="T72" fmla="*/ 25301 w 16"/>
                    <a:gd name="T73" fmla="*/ 10258 h 13"/>
                    <a:gd name="T74" fmla="*/ 25301 w 16"/>
                    <a:gd name="T75" fmla="*/ 11967 h 13"/>
                    <a:gd name="T76" fmla="*/ 26988 w 16"/>
                    <a:gd name="T77" fmla="*/ 11967 h 13"/>
                    <a:gd name="T78" fmla="*/ 26988 w 16"/>
                    <a:gd name="T79" fmla="*/ 13677 h 13"/>
                    <a:gd name="T80" fmla="*/ 25301 w 16"/>
                    <a:gd name="T81" fmla="*/ 11967 h 13"/>
                    <a:gd name="T82" fmla="*/ 25301 w 16"/>
                    <a:gd name="T83" fmla="*/ 17096 h 13"/>
                    <a:gd name="T84" fmla="*/ 21928 w 16"/>
                    <a:gd name="T85" fmla="*/ 17096 h 13"/>
                    <a:gd name="T86" fmla="*/ 21928 w 16"/>
                    <a:gd name="T87" fmla="*/ 18806 h 13"/>
                    <a:gd name="T88" fmla="*/ 20241 w 16"/>
                    <a:gd name="T89" fmla="*/ 18806 h 13"/>
                    <a:gd name="T90" fmla="*/ 20241 w 16"/>
                    <a:gd name="T91" fmla="*/ 17096 h 13"/>
                    <a:gd name="T92" fmla="*/ 18554 w 16"/>
                    <a:gd name="T93" fmla="*/ 17096 h 13"/>
                    <a:gd name="T94" fmla="*/ 16867 w 16"/>
                    <a:gd name="T95" fmla="*/ 13677 h 13"/>
                    <a:gd name="T96" fmla="*/ 11807 w 16"/>
                    <a:gd name="T97" fmla="*/ 13677 h 13"/>
                    <a:gd name="T98" fmla="*/ 11807 w 16"/>
                    <a:gd name="T99" fmla="*/ 17096 h 13"/>
                    <a:gd name="T100" fmla="*/ 10120 w 16"/>
                    <a:gd name="T101" fmla="*/ 18806 h 13"/>
                    <a:gd name="T102" fmla="*/ 8434 w 16"/>
                    <a:gd name="T103" fmla="*/ 18806 h 13"/>
                    <a:gd name="T104" fmla="*/ 8434 w 16"/>
                    <a:gd name="T105" fmla="*/ 22225 h 13"/>
                    <a:gd name="T106" fmla="*/ 6747 w 16"/>
                    <a:gd name="T107" fmla="*/ 22225 h 13"/>
                    <a:gd name="T108" fmla="*/ 3374 w 16"/>
                    <a:gd name="T109" fmla="*/ 22225 h 13"/>
                    <a:gd name="T110" fmla="*/ 3374 w 16"/>
                    <a:gd name="T111" fmla="*/ 20515 h 13"/>
                    <a:gd name="T112" fmla="*/ 1687 w 16"/>
                    <a:gd name="T113" fmla="*/ 20515 h 13"/>
                    <a:gd name="T114" fmla="*/ 0 w 16"/>
                    <a:gd name="T115" fmla="*/ 18806 h 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"/>
                    <a:gd name="T175" fmla="*/ 0 h 13"/>
                    <a:gd name="T176" fmla="*/ 16 w 16"/>
                    <a:gd name="T177" fmla="*/ 13 h 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" h="13">
                      <a:moveTo>
                        <a:pt x="0" y="11"/>
                      </a:move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2" y="11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3" name="Freeform 247"/>
                <p:cNvSpPr>
                  <a:spLocks noChangeAspect="1"/>
                </p:cNvSpPr>
                <p:nvPr/>
              </p:nvSpPr>
              <p:spPr bwMode="auto">
                <a:xfrm>
                  <a:off x="6578884" y="5348371"/>
                  <a:ext cx="19472" cy="20436"/>
                </a:xfrm>
                <a:custGeom>
                  <a:avLst/>
                  <a:gdLst>
                    <a:gd name="T0" fmla="*/ 0 w 10"/>
                    <a:gd name="T1" fmla="*/ 14288 h 12"/>
                    <a:gd name="T2" fmla="*/ 0 w 10"/>
                    <a:gd name="T3" fmla="*/ 12700 h 12"/>
                    <a:gd name="T4" fmla="*/ 1905 w 10"/>
                    <a:gd name="T5" fmla="*/ 12700 h 12"/>
                    <a:gd name="T6" fmla="*/ 3810 w 10"/>
                    <a:gd name="T7" fmla="*/ 12700 h 12"/>
                    <a:gd name="T8" fmla="*/ 3810 w 10"/>
                    <a:gd name="T9" fmla="*/ 11112 h 12"/>
                    <a:gd name="T10" fmla="*/ 7620 w 10"/>
                    <a:gd name="T11" fmla="*/ 11112 h 12"/>
                    <a:gd name="T12" fmla="*/ 7620 w 10"/>
                    <a:gd name="T13" fmla="*/ 9525 h 12"/>
                    <a:gd name="T14" fmla="*/ 3810 w 10"/>
                    <a:gd name="T15" fmla="*/ 9525 h 12"/>
                    <a:gd name="T16" fmla="*/ 1905 w 10"/>
                    <a:gd name="T17" fmla="*/ 11112 h 12"/>
                    <a:gd name="T18" fmla="*/ 0 w 10"/>
                    <a:gd name="T19" fmla="*/ 11112 h 12"/>
                    <a:gd name="T20" fmla="*/ 0 w 10"/>
                    <a:gd name="T21" fmla="*/ 9525 h 12"/>
                    <a:gd name="T22" fmla="*/ 0 w 10"/>
                    <a:gd name="T23" fmla="*/ 7938 h 12"/>
                    <a:gd name="T24" fmla="*/ 1905 w 10"/>
                    <a:gd name="T25" fmla="*/ 7938 h 12"/>
                    <a:gd name="T26" fmla="*/ 1905 w 10"/>
                    <a:gd name="T27" fmla="*/ 4763 h 12"/>
                    <a:gd name="T28" fmla="*/ 1905 w 10"/>
                    <a:gd name="T29" fmla="*/ 3175 h 12"/>
                    <a:gd name="T30" fmla="*/ 3810 w 10"/>
                    <a:gd name="T31" fmla="*/ 3175 h 12"/>
                    <a:gd name="T32" fmla="*/ 3810 w 10"/>
                    <a:gd name="T33" fmla="*/ 1588 h 12"/>
                    <a:gd name="T34" fmla="*/ 3810 w 10"/>
                    <a:gd name="T35" fmla="*/ 0 h 12"/>
                    <a:gd name="T36" fmla="*/ 9525 w 10"/>
                    <a:gd name="T37" fmla="*/ 1588 h 12"/>
                    <a:gd name="T38" fmla="*/ 9525 w 10"/>
                    <a:gd name="T39" fmla="*/ 3175 h 12"/>
                    <a:gd name="T40" fmla="*/ 11430 w 10"/>
                    <a:gd name="T41" fmla="*/ 1588 h 12"/>
                    <a:gd name="T42" fmla="*/ 13335 w 10"/>
                    <a:gd name="T43" fmla="*/ 1588 h 12"/>
                    <a:gd name="T44" fmla="*/ 13335 w 10"/>
                    <a:gd name="T45" fmla="*/ 3175 h 12"/>
                    <a:gd name="T46" fmla="*/ 13335 w 10"/>
                    <a:gd name="T47" fmla="*/ 4763 h 12"/>
                    <a:gd name="T48" fmla="*/ 15240 w 10"/>
                    <a:gd name="T49" fmla="*/ 3175 h 12"/>
                    <a:gd name="T50" fmla="*/ 19050 w 10"/>
                    <a:gd name="T51" fmla="*/ 3175 h 12"/>
                    <a:gd name="T52" fmla="*/ 19050 w 10"/>
                    <a:gd name="T53" fmla="*/ 4763 h 12"/>
                    <a:gd name="T54" fmla="*/ 19050 w 10"/>
                    <a:gd name="T55" fmla="*/ 7938 h 12"/>
                    <a:gd name="T56" fmla="*/ 19050 w 10"/>
                    <a:gd name="T57" fmla="*/ 9525 h 12"/>
                    <a:gd name="T58" fmla="*/ 15240 w 10"/>
                    <a:gd name="T59" fmla="*/ 11112 h 12"/>
                    <a:gd name="T60" fmla="*/ 15240 w 10"/>
                    <a:gd name="T61" fmla="*/ 14288 h 12"/>
                    <a:gd name="T62" fmla="*/ 13335 w 10"/>
                    <a:gd name="T63" fmla="*/ 14288 h 12"/>
                    <a:gd name="T64" fmla="*/ 13335 w 10"/>
                    <a:gd name="T65" fmla="*/ 17463 h 12"/>
                    <a:gd name="T66" fmla="*/ 11430 w 10"/>
                    <a:gd name="T67" fmla="*/ 17463 h 12"/>
                    <a:gd name="T68" fmla="*/ 11430 w 10"/>
                    <a:gd name="T69" fmla="*/ 19050 h 12"/>
                    <a:gd name="T70" fmla="*/ 9525 w 10"/>
                    <a:gd name="T71" fmla="*/ 19050 h 12"/>
                    <a:gd name="T72" fmla="*/ 7620 w 10"/>
                    <a:gd name="T73" fmla="*/ 19050 h 12"/>
                    <a:gd name="T74" fmla="*/ 3810 w 10"/>
                    <a:gd name="T75" fmla="*/ 19050 h 12"/>
                    <a:gd name="T76" fmla="*/ 3810 w 10"/>
                    <a:gd name="T77" fmla="*/ 17463 h 12"/>
                    <a:gd name="T78" fmla="*/ 1905 w 10"/>
                    <a:gd name="T79" fmla="*/ 17463 h 12"/>
                    <a:gd name="T80" fmla="*/ 0 w 10"/>
                    <a:gd name="T81" fmla="*/ 14288 h 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"/>
                    <a:gd name="T124" fmla="*/ 0 h 12"/>
                    <a:gd name="T125" fmla="*/ 10 w 10"/>
                    <a:gd name="T126" fmla="*/ 12 h 1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" h="12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4" name="Freeform 248"/>
                <p:cNvSpPr>
                  <a:spLocks noChangeAspect="1"/>
                </p:cNvSpPr>
                <p:nvPr/>
              </p:nvSpPr>
              <p:spPr bwMode="auto">
                <a:xfrm>
                  <a:off x="6734660" y="5172961"/>
                  <a:ext cx="8113" cy="28952"/>
                </a:xfrm>
                <a:custGeom>
                  <a:avLst/>
                  <a:gdLst>
                    <a:gd name="T0" fmla="*/ 0 w 5"/>
                    <a:gd name="T1" fmla="*/ 18554 h 16"/>
                    <a:gd name="T2" fmla="*/ 0 w 5"/>
                    <a:gd name="T3" fmla="*/ 16867 h 16"/>
                    <a:gd name="T4" fmla="*/ 0 w 5"/>
                    <a:gd name="T5" fmla="*/ 15180 h 16"/>
                    <a:gd name="T6" fmla="*/ 0 w 5"/>
                    <a:gd name="T7" fmla="*/ 11807 h 16"/>
                    <a:gd name="T8" fmla="*/ 0 w 5"/>
                    <a:gd name="T9" fmla="*/ 10120 h 16"/>
                    <a:gd name="T10" fmla="*/ 1270 w 5"/>
                    <a:gd name="T11" fmla="*/ 8433 h 16"/>
                    <a:gd name="T12" fmla="*/ 1270 w 5"/>
                    <a:gd name="T13" fmla="*/ 6747 h 16"/>
                    <a:gd name="T14" fmla="*/ 2540 w 5"/>
                    <a:gd name="T15" fmla="*/ 3373 h 16"/>
                    <a:gd name="T16" fmla="*/ 2540 w 5"/>
                    <a:gd name="T17" fmla="*/ 1687 h 16"/>
                    <a:gd name="T18" fmla="*/ 5080 w 5"/>
                    <a:gd name="T19" fmla="*/ 1687 h 16"/>
                    <a:gd name="T20" fmla="*/ 5080 w 5"/>
                    <a:gd name="T21" fmla="*/ 0 h 16"/>
                    <a:gd name="T22" fmla="*/ 6350 w 5"/>
                    <a:gd name="T23" fmla="*/ 0 h 16"/>
                    <a:gd name="T24" fmla="*/ 6350 w 5"/>
                    <a:gd name="T25" fmla="*/ 1687 h 16"/>
                    <a:gd name="T26" fmla="*/ 5080 w 5"/>
                    <a:gd name="T27" fmla="*/ 1687 h 16"/>
                    <a:gd name="T28" fmla="*/ 6350 w 5"/>
                    <a:gd name="T29" fmla="*/ 3373 h 16"/>
                    <a:gd name="T30" fmla="*/ 6350 w 5"/>
                    <a:gd name="T31" fmla="*/ 6747 h 16"/>
                    <a:gd name="T32" fmla="*/ 6350 w 5"/>
                    <a:gd name="T33" fmla="*/ 8433 h 16"/>
                    <a:gd name="T34" fmla="*/ 6350 w 5"/>
                    <a:gd name="T35" fmla="*/ 10120 h 16"/>
                    <a:gd name="T36" fmla="*/ 5080 w 5"/>
                    <a:gd name="T37" fmla="*/ 10120 h 16"/>
                    <a:gd name="T38" fmla="*/ 5080 w 5"/>
                    <a:gd name="T39" fmla="*/ 16867 h 16"/>
                    <a:gd name="T40" fmla="*/ 5080 w 5"/>
                    <a:gd name="T41" fmla="*/ 18554 h 16"/>
                    <a:gd name="T42" fmla="*/ 5080 w 5"/>
                    <a:gd name="T43" fmla="*/ 20240 h 16"/>
                    <a:gd name="T44" fmla="*/ 6350 w 5"/>
                    <a:gd name="T45" fmla="*/ 21927 h 16"/>
                    <a:gd name="T46" fmla="*/ 5080 w 5"/>
                    <a:gd name="T47" fmla="*/ 21927 h 16"/>
                    <a:gd name="T48" fmla="*/ 2540 w 5"/>
                    <a:gd name="T49" fmla="*/ 21927 h 16"/>
                    <a:gd name="T50" fmla="*/ 1270 w 5"/>
                    <a:gd name="T51" fmla="*/ 26987 h 16"/>
                    <a:gd name="T52" fmla="*/ 1270 w 5"/>
                    <a:gd name="T53" fmla="*/ 21927 h 16"/>
                    <a:gd name="T54" fmla="*/ 0 w 5"/>
                    <a:gd name="T55" fmla="*/ 21927 h 16"/>
                    <a:gd name="T56" fmla="*/ 1270 w 5"/>
                    <a:gd name="T57" fmla="*/ 20240 h 16"/>
                    <a:gd name="T58" fmla="*/ 0 w 5"/>
                    <a:gd name="T59" fmla="*/ 20240 h 16"/>
                    <a:gd name="T60" fmla="*/ 0 w 5"/>
                    <a:gd name="T61" fmla="*/ 18554 h 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"/>
                    <a:gd name="T94" fmla="*/ 0 h 16"/>
                    <a:gd name="T95" fmla="*/ 5 w 5"/>
                    <a:gd name="T96" fmla="*/ 16 h 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" h="16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2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6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5" name="Freeform 249"/>
                <p:cNvSpPr>
                  <a:spLocks noChangeAspect="1"/>
                </p:cNvSpPr>
                <p:nvPr/>
              </p:nvSpPr>
              <p:spPr bwMode="auto">
                <a:xfrm>
                  <a:off x="6758999" y="5220645"/>
                  <a:ext cx="19472" cy="20436"/>
                </a:xfrm>
                <a:custGeom>
                  <a:avLst/>
                  <a:gdLst>
                    <a:gd name="T0" fmla="*/ 0 w 11"/>
                    <a:gd name="T1" fmla="*/ 6350 h 9"/>
                    <a:gd name="T2" fmla="*/ 3752 w 11"/>
                    <a:gd name="T3" fmla="*/ 2117 h 9"/>
                    <a:gd name="T4" fmla="*/ 5628 w 11"/>
                    <a:gd name="T5" fmla="*/ 0 h 9"/>
                    <a:gd name="T6" fmla="*/ 5628 w 11"/>
                    <a:gd name="T7" fmla="*/ 2117 h 9"/>
                    <a:gd name="T8" fmla="*/ 7504 w 11"/>
                    <a:gd name="T9" fmla="*/ 2117 h 9"/>
                    <a:gd name="T10" fmla="*/ 7504 w 11"/>
                    <a:gd name="T11" fmla="*/ 6350 h 9"/>
                    <a:gd name="T12" fmla="*/ 9380 w 11"/>
                    <a:gd name="T13" fmla="*/ 8467 h 9"/>
                    <a:gd name="T14" fmla="*/ 13133 w 11"/>
                    <a:gd name="T15" fmla="*/ 8467 h 9"/>
                    <a:gd name="T16" fmla="*/ 15009 w 11"/>
                    <a:gd name="T17" fmla="*/ 8467 h 9"/>
                    <a:gd name="T18" fmla="*/ 16885 w 11"/>
                    <a:gd name="T19" fmla="*/ 8467 h 9"/>
                    <a:gd name="T20" fmla="*/ 18761 w 11"/>
                    <a:gd name="T21" fmla="*/ 8467 h 9"/>
                    <a:gd name="T22" fmla="*/ 20637 w 11"/>
                    <a:gd name="T23" fmla="*/ 8467 h 9"/>
                    <a:gd name="T24" fmla="*/ 18761 w 11"/>
                    <a:gd name="T25" fmla="*/ 8467 h 9"/>
                    <a:gd name="T26" fmla="*/ 20637 w 11"/>
                    <a:gd name="T27" fmla="*/ 10583 h 9"/>
                    <a:gd name="T28" fmla="*/ 18761 w 11"/>
                    <a:gd name="T29" fmla="*/ 10583 h 9"/>
                    <a:gd name="T30" fmla="*/ 16885 w 11"/>
                    <a:gd name="T31" fmla="*/ 10583 h 9"/>
                    <a:gd name="T32" fmla="*/ 16885 w 11"/>
                    <a:gd name="T33" fmla="*/ 12700 h 9"/>
                    <a:gd name="T34" fmla="*/ 16885 w 11"/>
                    <a:gd name="T35" fmla="*/ 14817 h 9"/>
                    <a:gd name="T36" fmla="*/ 15009 w 11"/>
                    <a:gd name="T37" fmla="*/ 19050 h 9"/>
                    <a:gd name="T38" fmla="*/ 15009 w 11"/>
                    <a:gd name="T39" fmla="*/ 14817 h 9"/>
                    <a:gd name="T40" fmla="*/ 13133 w 11"/>
                    <a:gd name="T41" fmla="*/ 14817 h 9"/>
                    <a:gd name="T42" fmla="*/ 13133 w 11"/>
                    <a:gd name="T43" fmla="*/ 12700 h 9"/>
                    <a:gd name="T44" fmla="*/ 13133 w 11"/>
                    <a:gd name="T45" fmla="*/ 10583 h 9"/>
                    <a:gd name="T46" fmla="*/ 9380 w 11"/>
                    <a:gd name="T47" fmla="*/ 10583 h 9"/>
                    <a:gd name="T48" fmla="*/ 7504 w 11"/>
                    <a:gd name="T49" fmla="*/ 10583 h 9"/>
                    <a:gd name="T50" fmla="*/ 7504 w 11"/>
                    <a:gd name="T51" fmla="*/ 12700 h 9"/>
                    <a:gd name="T52" fmla="*/ 5628 w 11"/>
                    <a:gd name="T53" fmla="*/ 10583 h 9"/>
                    <a:gd name="T54" fmla="*/ 0 w 11"/>
                    <a:gd name="T55" fmla="*/ 10583 h 9"/>
                    <a:gd name="T56" fmla="*/ 0 w 11"/>
                    <a:gd name="T57" fmla="*/ 8467 h 9"/>
                    <a:gd name="T58" fmla="*/ 0 w 11"/>
                    <a:gd name="T59" fmla="*/ 6350 h 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"/>
                    <a:gd name="T91" fmla="*/ 0 h 9"/>
                    <a:gd name="T92" fmla="*/ 11 w 11"/>
                    <a:gd name="T93" fmla="*/ 9 h 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" h="9">
                      <a:moveTo>
                        <a:pt x="0" y="3"/>
                      </a:move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6" name="Freeform 250"/>
                <p:cNvSpPr>
                  <a:spLocks noChangeAspect="1"/>
                </p:cNvSpPr>
                <p:nvPr/>
              </p:nvSpPr>
              <p:spPr bwMode="auto">
                <a:xfrm>
                  <a:off x="6770358" y="4997551"/>
                  <a:ext cx="12981" cy="8515"/>
                </a:xfrm>
                <a:custGeom>
                  <a:avLst/>
                  <a:gdLst>
                    <a:gd name="T0" fmla="*/ 0 w 8"/>
                    <a:gd name="T1" fmla="*/ 3175 h 5"/>
                    <a:gd name="T2" fmla="*/ 1588 w 8"/>
                    <a:gd name="T3" fmla="*/ 7937 h 5"/>
                    <a:gd name="T4" fmla="*/ 3175 w 8"/>
                    <a:gd name="T5" fmla="*/ 7937 h 5"/>
                    <a:gd name="T6" fmla="*/ 3175 w 8"/>
                    <a:gd name="T7" fmla="*/ 4762 h 5"/>
                    <a:gd name="T8" fmla="*/ 4762 w 8"/>
                    <a:gd name="T9" fmla="*/ 7937 h 5"/>
                    <a:gd name="T10" fmla="*/ 6350 w 8"/>
                    <a:gd name="T11" fmla="*/ 7937 h 5"/>
                    <a:gd name="T12" fmla="*/ 9525 w 8"/>
                    <a:gd name="T13" fmla="*/ 4762 h 5"/>
                    <a:gd name="T14" fmla="*/ 9525 w 8"/>
                    <a:gd name="T15" fmla="*/ 3175 h 5"/>
                    <a:gd name="T16" fmla="*/ 11112 w 8"/>
                    <a:gd name="T17" fmla="*/ 3175 h 5"/>
                    <a:gd name="T18" fmla="*/ 12700 w 8"/>
                    <a:gd name="T19" fmla="*/ 3175 h 5"/>
                    <a:gd name="T20" fmla="*/ 12700 w 8"/>
                    <a:gd name="T21" fmla="*/ 1587 h 5"/>
                    <a:gd name="T22" fmla="*/ 12700 w 8"/>
                    <a:gd name="T23" fmla="*/ 0 h 5"/>
                    <a:gd name="T24" fmla="*/ 11112 w 8"/>
                    <a:gd name="T25" fmla="*/ 0 h 5"/>
                    <a:gd name="T26" fmla="*/ 11112 w 8"/>
                    <a:gd name="T27" fmla="*/ 1587 h 5"/>
                    <a:gd name="T28" fmla="*/ 9525 w 8"/>
                    <a:gd name="T29" fmla="*/ 3175 h 5"/>
                    <a:gd name="T30" fmla="*/ 9525 w 8"/>
                    <a:gd name="T31" fmla="*/ 1587 h 5"/>
                    <a:gd name="T32" fmla="*/ 6350 w 8"/>
                    <a:gd name="T33" fmla="*/ 1587 h 5"/>
                    <a:gd name="T34" fmla="*/ 6350 w 8"/>
                    <a:gd name="T35" fmla="*/ 3175 h 5"/>
                    <a:gd name="T36" fmla="*/ 4762 w 8"/>
                    <a:gd name="T37" fmla="*/ 1587 h 5"/>
                    <a:gd name="T38" fmla="*/ 1588 w 8"/>
                    <a:gd name="T39" fmla="*/ 3175 h 5"/>
                    <a:gd name="T40" fmla="*/ 0 w 8"/>
                    <a:gd name="T41" fmla="*/ 3175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5"/>
                    <a:gd name="T65" fmla="*/ 8 w 8"/>
                    <a:gd name="T66" fmla="*/ 5 h 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5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" name="Freeform 251"/>
                <p:cNvSpPr>
                  <a:spLocks noChangeAspect="1"/>
                </p:cNvSpPr>
                <p:nvPr/>
              </p:nvSpPr>
              <p:spPr bwMode="auto">
                <a:xfrm>
                  <a:off x="6856359" y="4946461"/>
                  <a:ext cx="12981" cy="8515"/>
                </a:xfrm>
                <a:custGeom>
                  <a:avLst/>
                  <a:gdLst>
                    <a:gd name="T0" fmla="*/ 0 w 7"/>
                    <a:gd name="T1" fmla="*/ 3969 h 4"/>
                    <a:gd name="T2" fmla="*/ 0 w 7"/>
                    <a:gd name="T3" fmla="*/ 1985 h 4"/>
                    <a:gd name="T4" fmla="*/ 3629 w 7"/>
                    <a:gd name="T5" fmla="*/ 1985 h 4"/>
                    <a:gd name="T6" fmla="*/ 3629 w 7"/>
                    <a:gd name="T7" fmla="*/ 0 h 4"/>
                    <a:gd name="T8" fmla="*/ 5443 w 7"/>
                    <a:gd name="T9" fmla="*/ 0 h 4"/>
                    <a:gd name="T10" fmla="*/ 7257 w 7"/>
                    <a:gd name="T11" fmla="*/ 1985 h 4"/>
                    <a:gd name="T12" fmla="*/ 7257 w 7"/>
                    <a:gd name="T13" fmla="*/ 3969 h 4"/>
                    <a:gd name="T14" fmla="*/ 9071 w 7"/>
                    <a:gd name="T15" fmla="*/ 3969 h 4"/>
                    <a:gd name="T16" fmla="*/ 12700 w 7"/>
                    <a:gd name="T17" fmla="*/ 3969 h 4"/>
                    <a:gd name="T18" fmla="*/ 12700 w 7"/>
                    <a:gd name="T19" fmla="*/ 5953 h 4"/>
                    <a:gd name="T20" fmla="*/ 9071 w 7"/>
                    <a:gd name="T21" fmla="*/ 5953 h 4"/>
                    <a:gd name="T22" fmla="*/ 7257 w 7"/>
                    <a:gd name="T23" fmla="*/ 7938 h 4"/>
                    <a:gd name="T24" fmla="*/ 5443 w 7"/>
                    <a:gd name="T25" fmla="*/ 7938 h 4"/>
                    <a:gd name="T26" fmla="*/ 3629 w 7"/>
                    <a:gd name="T27" fmla="*/ 5953 h 4"/>
                    <a:gd name="T28" fmla="*/ 0 w 7"/>
                    <a:gd name="T29" fmla="*/ 3969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"/>
                    <a:gd name="T46" fmla="*/ 0 h 4"/>
                    <a:gd name="T47" fmla="*/ 7 w 7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8" name="Freeform 252"/>
                <p:cNvSpPr>
                  <a:spLocks noChangeAspect="1"/>
                </p:cNvSpPr>
                <p:nvPr/>
              </p:nvSpPr>
              <p:spPr bwMode="auto">
                <a:xfrm>
                  <a:off x="6601602" y="5360291"/>
                  <a:ext cx="3245" cy="8516"/>
                </a:xfrm>
                <a:custGeom>
                  <a:avLst/>
                  <a:gdLst>
                    <a:gd name="T0" fmla="*/ 0 w 4"/>
                    <a:gd name="T1" fmla="*/ 9525 h 5"/>
                    <a:gd name="T2" fmla="*/ 1191 w 4"/>
                    <a:gd name="T3" fmla="*/ 9525 h 5"/>
                    <a:gd name="T4" fmla="*/ 1191 w 4"/>
                    <a:gd name="T5" fmla="*/ 7620 h 5"/>
                    <a:gd name="T6" fmla="*/ 3572 w 4"/>
                    <a:gd name="T7" fmla="*/ 7620 h 5"/>
                    <a:gd name="T8" fmla="*/ 3572 w 4"/>
                    <a:gd name="T9" fmla="*/ 9525 h 5"/>
                    <a:gd name="T10" fmla="*/ 3572 w 4"/>
                    <a:gd name="T11" fmla="*/ 7620 h 5"/>
                    <a:gd name="T12" fmla="*/ 4763 w 4"/>
                    <a:gd name="T13" fmla="*/ 7620 h 5"/>
                    <a:gd name="T14" fmla="*/ 4763 w 4"/>
                    <a:gd name="T15" fmla="*/ 5715 h 5"/>
                    <a:gd name="T16" fmla="*/ 4763 w 4"/>
                    <a:gd name="T17" fmla="*/ 1905 h 5"/>
                    <a:gd name="T18" fmla="*/ 3572 w 4"/>
                    <a:gd name="T19" fmla="*/ 1905 h 5"/>
                    <a:gd name="T20" fmla="*/ 3572 w 4"/>
                    <a:gd name="T21" fmla="*/ 0 h 5"/>
                    <a:gd name="T22" fmla="*/ 1191 w 4"/>
                    <a:gd name="T23" fmla="*/ 1905 h 5"/>
                    <a:gd name="T24" fmla="*/ 1191 w 4"/>
                    <a:gd name="T25" fmla="*/ 5715 h 5"/>
                    <a:gd name="T26" fmla="*/ 0 w 4"/>
                    <a:gd name="T27" fmla="*/ 5715 h 5"/>
                    <a:gd name="T28" fmla="*/ 0 w 4"/>
                    <a:gd name="T29" fmla="*/ 7620 h 5"/>
                    <a:gd name="T30" fmla="*/ 0 w 4"/>
                    <a:gd name="T31" fmla="*/ 9525 h 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"/>
                    <a:gd name="T49" fmla="*/ 0 h 5"/>
                    <a:gd name="T50" fmla="*/ 4 w 4"/>
                    <a:gd name="T51" fmla="*/ 5 h 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" h="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9" name="Freeform 253"/>
                <p:cNvSpPr>
                  <a:spLocks noChangeAspect="1"/>
                </p:cNvSpPr>
                <p:nvPr/>
              </p:nvSpPr>
              <p:spPr bwMode="auto">
                <a:xfrm>
                  <a:off x="6715188" y="5249596"/>
                  <a:ext cx="8113" cy="15327"/>
                </a:xfrm>
                <a:custGeom>
                  <a:avLst/>
                  <a:gdLst>
                    <a:gd name="T0" fmla="*/ 0 w 5"/>
                    <a:gd name="T1" fmla="*/ 12246 h 7"/>
                    <a:gd name="T2" fmla="*/ 0 w 5"/>
                    <a:gd name="T3" fmla="*/ 10205 h 7"/>
                    <a:gd name="T4" fmla="*/ 1905 w 5"/>
                    <a:gd name="T5" fmla="*/ 10205 h 7"/>
                    <a:gd name="T6" fmla="*/ 3810 w 5"/>
                    <a:gd name="T7" fmla="*/ 10205 h 7"/>
                    <a:gd name="T8" fmla="*/ 3810 w 5"/>
                    <a:gd name="T9" fmla="*/ 8164 h 7"/>
                    <a:gd name="T10" fmla="*/ 1905 w 5"/>
                    <a:gd name="T11" fmla="*/ 8164 h 7"/>
                    <a:gd name="T12" fmla="*/ 1905 w 5"/>
                    <a:gd name="T13" fmla="*/ 4082 h 7"/>
                    <a:gd name="T14" fmla="*/ 3810 w 5"/>
                    <a:gd name="T15" fmla="*/ 2041 h 7"/>
                    <a:gd name="T16" fmla="*/ 5715 w 5"/>
                    <a:gd name="T17" fmla="*/ 2041 h 7"/>
                    <a:gd name="T18" fmla="*/ 5715 w 5"/>
                    <a:gd name="T19" fmla="*/ 0 h 7"/>
                    <a:gd name="T20" fmla="*/ 9525 w 5"/>
                    <a:gd name="T21" fmla="*/ 0 h 7"/>
                    <a:gd name="T22" fmla="*/ 9525 w 5"/>
                    <a:gd name="T23" fmla="*/ 2041 h 7"/>
                    <a:gd name="T24" fmla="*/ 5715 w 5"/>
                    <a:gd name="T25" fmla="*/ 2041 h 7"/>
                    <a:gd name="T26" fmla="*/ 3810 w 5"/>
                    <a:gd name="T27" fmla="*/ 4082 h 7"/>
                    <a:gd name="T28" fmla="*/ 5715 w 5"/>
                    <a:gd name="T29" fmla="*/ 8164 h 7"/>
                    <a:gd name="T30" fmla="*/ 5715 w 5"/>
                    <a:gd name="T31" fmla="*/ 10205 h 7"/>
                    <a:gd name="T32" fmla="*/ 3810 w 5"/>
                    <a:gd name="T33" fmla="*/ 12246 h 7"/>
                    <a:gd name="T34" fmla="*/ 3810 w 5"/>
                    <a:gd name="T35" fmla="*/ 14287 h 7"/>
                    <a:gd name="T36" fmla="*/ 1905 w 5"/>
                    <a:gd name="T37" fmla="*/ 14287 h 7"/>
                    <a:gd name="T38" fmla="*/ 1905 w 5"/>
                    <a:gd name="T39" fmla="*/ 12246 h 7"/>
                    <a:gd name="T40" fmla="*/ 0 w 5"/>
                    <a:gd name="T41" fmla="*/ 12246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"/>
                    <a:gd name="T64" fmla="*/ 0 h 7"/>
                    <a:gd name="T65" fmla="*/ 5 w 5"/>
                    <a:gd name="T66" fmla="*/ 7 h 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" h="7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0" name="Freeform 254"/>
                <p:cNvSpPr>
                  <a:spLocks noChangeAspect="1"/>
                </p:cNvSpPr>
                <p:nvPr/>
              </p:nvSpPr>
              <p:spPr bwMode="auto">
                <a:xfrm>
                  <a:off x="6770358" y="5079296"/>
                  <a:ext cx="8113" cy="6812"/>
                </a:xfrm>
                <a:custGeom>
                  <a:avLst/>
                  <a:gdLst>
                    <a:gd name="T0" fmla="*/ 0 w 4"/>
                    <a:gd name="T1" fmla="*/ 3175 h 4"/>
                    <a:gd name="T2" fmla="*/ 0 w 4"/>
                    <a:gd name="T3" fmla="*/ 0 h 4"/>
                    <a:gd name="T4" fmla="*/ 1984 w 4"/>
                    <a:gd name="T5" fmla="*/ 0 h 4"/>
                    <a:gd name="T6" fmla="*/ 3969 w 4"/>
                    <a:gd name="T7" fmla="*/ 0 h 4"/>
                    <a:gd name="T8" fmla="*/ 3969 w 4"/>
                    <a:gd name="T9" fmla="*/ 3175 h 4"/>
                    <a:gd name="T10" fmla="*/ 5953 w 4"/>
                    <a:gd name="T11" fmla="*/ 3175 h 4"/>
                    <a:gd name="T12" fmla="*/ 7937 w 4"/>
                    <a:gd name="T13" fmla="*/ 3175 h 4"/>
                    <a:gd name="T14" fmla="*/ 7937 w 4"/>
                    <a:gd name="T15" fmla="*/ 4762 h 4"/>
                    <a:gd name="T16" fmla="*/ 5953 w 4"/>
                    <a:gd name="T17" fmla="*/ 4762 h 4"/>
                    <a:gd name="T18" fmla="*/ 5953 w 4"/>
                    <a:gd name="T19" fmla="*/ 6350 h 4"/>
                    <a:gd name="T20" fmla="*/ 3969 w 4"/>
                    <a:gd name="T21" fmla="*/ 4762 h 4"/>
                    <a:gd name="T22" fmla="*/ 1984 w 4"/>
                    <a:gd name="T23" fmla="*/ 4762 h 4"/>
                    <a:gd name="T24" fmla="*/ 0 w 4"/>
                    <a:gd name="T25" fmla="*/ 3175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4"/>
                    <a:gd name="T41" fmla="*/ 4 w 4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1" name="Freeform 255"/>
                <p:cNvSpPr>
                  <a:spLocks noChangeAspect="1"/>
                </p:cNvSpPr>
                <p:nvPr/>
              </p:nvSpPr>
              <p:spPr bwMode="auto">
                <a:xfrm>
                  <a:off x="6757377" y="4990739"/>
                  <a:ext cx="9736" cy="3406"/>
                </a:xfrm>
                <a:custGeom>
                  <a:avLst/>
                  <a:gdLst>
                    <a:gd name="T0" fmla="*/ 0 w 6"/>
                    <a:gd name="T1" fmla="*/ 1588 h 2"/>
                    <a:gd name="T2" fmla="*/ 1852 w 6"/>
                    <a:gd name="T3" fmla="*/ 1588 h 2"/>
                    <a:gd name="T4" fmla="*/ 1852 w 6"/>
                    <a:gd name="T5" fmla="*/ 3175 h 2"/>
                    <a:gd name="T6" fmla="*/ 7409 w 6"/>
                    <a:gd name="T7" fmla="*/ 3175 h 2"/>
                    <a:gd name="T8" fmla="*/ 7409 w 6"/>
                    <a:gd name="T9" fmla="*/ 1588 h 2"/>
                    <a:gd name="T10" fmla="*/ 11113 w 6"/>
                    <a:gd name="T11" fmla="*/ 1588 h 2"/>
                    <a:gd name="T12" fmla="*/ 11113 w 6"/>
                    <a:gd name="T13" fmla="*/ 0 h 2"/>
                    <a:gd name="T14" fmla="*/ 9261 w 6"/>
                    <a:gd name="T15" fmla="*/ 0 h 2"/>
                    <a:gd name="T16" fmla="*/ 7409 w 6"/>
                    <a:gd name="T17" fmla="*/ 0 h 2"/>
                    <a:gd name="T18" fmla="*/ 5557 w 6"/>
                    <a:gd name="T19" fmla="*/ 0 h 2"/>
                    <a:gd name="T20" fmla="*/ 1852 w 6"/>
                    <a:gd name="T21" fmla="*/ 0 h 2"/>
                    <a:gd name="T22" fmla="*/ 0 w 6"/>
                    <a:gd name="T23" fmla="*/ 1588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"/>
                    <a:gd name="T37" fmla="*/ 0 h 2"/>
                    <a:gd name="T38" fmla="*/ 6 w 6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2" name="Freeform 256"/>
                <p:cNvSpPr>
                  <a:spLocks noChangeAspect="1"/>
                </p:cNvSpPr>
                <p:nvPr/>
              </p:nvSpPr>
              <p:spPr bwMode="auto">
                <a:xfrm>
                  <a:off x="6836887" y="5006066"/>
                  <a:ext cx="4868" cy="6812"/>
                </a:xfrm>
                <a:custGeom>
                  <a:avLst/>
                  <a:gdLst>
                    <a:gd name="T0" fmla="*/ 0 w 4"/>
                    <a:gd name="T1" fmla="*/ 3810 h 5"/>
                    <a:gd name="T2" fmla="*/ 1588 w 4"/>
                    <a:gd name="T3" fmla="*/ 2540 h 5"/>
                    <a:gd name="T4" fmla="*/ 4762 w 4"/>
                    <a:gd name="T5" fmla="*/ 0 h 5"/>
                    <a:gd name="T6" fmla="*/ 6350 w 4"/>
                    <a:gd name="T7" fmla="*/ 0 h 5"/>
                    <a:gd name="T8" fmla="*/ 6350 w 4"/>
                    <a:gd name="T9" fmla="*/ 1270 h 5"/>
                    <a:gd name="T10" fmla="*/ 6350 w 4"/>
                    <a:gd name="T11" fmla="*/ 2540 h 5"/>
                    <a:gd name="T12" fmla="*/ 4762 w 4"/>
                    <a:gd name="T13" fmla="*/ 2540 h 5"/>
                    <a:gd name="T14" fmla="*/ 4762 w 4"/>
                    <a:gd name="T15" fmla="*/ 3810 h 5"/>
                    <a:gd name="T16" fmla="*/ 1588 w 4"/>
                    <a:gd name="T17" fmla="*/ 6350 h 5"/>
                    <a:gd name="T18" fmla="*/ 1588 w 4"/>
                    <a:gd name="T19" fmla="*/ 3810 h 5"/>
                    <a:gd name="T20" fmla="*/ 0 w 4"/>
                    <a:gd name="T21" fmla="*/ 381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5"/>
                    <a:gd name="T35" fmla="*/ 4 w 4"/>
                    <a:gd name="T36" fmla="*/ 5 h 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5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3" name="Freeform 257"/>
                <p:cNvSpPr>
                  <a:spLocks noChangeAspect="1"/>
                </p:cNvSpPr>
                <p:nvPr/>
              </p:nvSpPr>
              <p:spPr bwMode="auto">
                <a:xfrm>
                  <a:off x="6825529" y="5017987"/>
                  <a:ext cx="3245" cy="6812"/>
                </a:xfrm>
                <a:custGeom>
                  <a:avLst/>
                  <a:gdLst>
                    <a:gd name="T0" fmla="*/ 0 w 2"/>
                    <a:gd name="T1" fmla="*/ 6350 h 4"/>
                    <a:gd name="T2" fmla="*/ 0 w 2"/>
                    <a:gd name="T3" fmla="*/ 3175 h 4"/>
                    <a:gd name="T4" fmla="*/ 0 w 2"/>
                    <a:gd name="T5" fmla="*/ 1588 h 4"/>
                    <a:gd name="T6" fmla="*/ 794 w 2"/>
                    <a:gd name="T7" fmla="*/ 1588 h 4"/>
                    <a:gd name="T8" fmla="*/ 1588 w 2"/>
                    <a:gd name="T9" fmla="*/ 1588 h 4"/>
                    <a:gd name="T10" fmla="*/ 1588 w 2"/>
                    <a:gd name="T11" fmla="*/ 0 h 4"/>
                    <a:gd name="T12" fmla="*/ 1588 w 2"/>
                    <a:gd name="T13" fmla="*/ 1588 h 4"/>
                    <a:gd name="T14" fmla="*/ 1588 w 2"/>
                    <a:gd name="T15" fmla="*/ 3175 h 4"/>
                    <a:gd name="T16" fmla="*/ 794 w 2"/>
                    <a:gd name="T17" fmla="*/ 3175 h 4"/>
                    <a:gd name="T18" fmla="*/ 794 w 2"/>
                    <a:gd name="T19" fmla="*/ 6350 h 4"/>
                    <a:gd name="T20" fmla="*/ 0 w 2"/>
                    <a:gd name="T21" fmla="*/ 635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4"/>
                    <a:gd name="T35" fmla="*/ 2 w 2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4" name="Freeform 258"/>
                <p:cNvSpPr>
                  <a:spLocks noChangeAspect="1"/>
                </p:cNvSpPr>
                <p:nvPr/>
              </p:nvSpPr>
              <p:spPr bwMode="auto">
                <a:xfrm>
                  <a:off x="6809302" y="5077592"/>
                  <a:ext cx="12981" cy="3406"/>
                </a:xfrm>
                <a:custGeom>
                  <a:avLst/>
                  <a:gdLst>
                    <a:gd name="T0" fmla="*/ 0 w 5"/>
                    <a:gd name="T1" fmla="*/ 2382 h 4"/>
                    <a:gd name="T2" fmla="*/ 2540 w 5"/>
                    <a:gd name="T3" fmla="*/ 4763 h 4"/>
                    <a:gd name="T4" fmla="*/ 5080 w 5"/>
                    <a:gd name="T5" fmla="*/ 4763 h 4"/>
                    <a:gd name="T6" fmla="*/ 5080 w 5"/>
                    <a:gd name="T7" fmla="*/ 2382 h 4"/>
                    <a:gd name="T8" fmla="*/ 7620 w 5"/>
                    <a:gd name="T9" fmla="*/ 2382 h 4"/>
                    <a:gd name="T10" fmla="*/ 12700 w 5"/>
                    <a:gd name="T11" fmla="*/ 2382 h 4"/>
                    <a:gd name="T12" fmla="*/ 12700 w 5"/>
                    <a:gd name="T13" fmla="*/ 1191 h 4"/>
                    <a:gd name="T14" fmla="*/ 7620 w 5"/>
                    <a:gd name="T15" fmla="*/ 0 h 4"/>
                    <a:gd name="T16" fmla="*/ 7620 w 5"/>
                    <a:gd name="T17" fmla="*/ 1191 h 4"/>
                    <a:gd name="T18" fmla="*/ 5080 w 5"/>
                    <a:gd name="T19" fmla="*/ 1191 h 4"/>
                    <a:gd name="T20" fmla="*/ 2540 w 5"/>
                    <a:gd name="T21" fmla="*/ 1191 h 4"/>
                    <a:gd name="T22" fmla="*/ 2540 w 5"/>
                    <a:gd name="T23" fmla="*/ 0 h 4"/>
                    <a:gd name="T24" fmla="*/ 2540 w 5"/>
                    <a:gd name="T25" fmla="*/ 1191 h 4"/>
                    <a:gd name="T26" fmla="*/ 2540 w 5"/>
                    <a:gd name="T27" fmla="*/ 2382 h 4"/>
                    <a:gd name="T28" fmla="*/ 0 w 5"/>
                    <a:gd name="T29" fmla="*/ 2382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"/>
                    <a:gd name="T46" fmla="*/ 0 h 4"/>
                    <a:gd name="T47" fmla="*/ 5 w 5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" h="4">
                      <a:moveTo>
                        <a:pt x="0" y="2"/>
                      </a:move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5" name="Freeform 259"/>
                <p:cNvSpPr>
                  <a:spLocks noChangeAspect="1"/>
                </p:cNvSpPr>
                <p:nvPr/>
              </p:nvSpPr>
              <p:spPr bwMode="auto">
                <a:xfrm>
                  <a:off x="6783340" y="5157634"/>
                  <a:ext cx="11358" cy="3406"/>
                </a:xfrm>
                <a:custGeom>
                  <a:avLst/>
                  <a:gdLst>
                    <a:gd name="T0" fmla="*/ 0 w 5"/>
                    <a:gd name="T1" fmla="*/ 3175 h 3"/>
                    <a:gd name="T2" fmla="*/ 2222 w 5"/>
                    <a:gd name="T3" fmla="*/ 4762 h 3"/>
                    <a:gd name="T4" fmla="*/ 4445 w 5"/>
                    <a:gd name="T5" fmla="*/ 4762 h 3"/>
                    <a:gd name="T6" fmla="*/ 4445 w 5"/>
                    <a:gd name="T7" fmla="*/ 3175 h 3"/>
                    <a:gd name="T8" fmla="*/ 8890 w 5"/>
                    <a:gd name="T9" fmla="*/ 3175 h 3"/>
                    <a:gd name="T10" fmla="*/ 8890 w 5"/>
                    <a:gd name="T11" fmla="*/ 4762 h 3"/>
                    <a:gd name="T12" fmla="*/ 11112 w 5"/>
                    <a:gd name="T13" fmla="*/ 3175 h 3"/>
                    <a:gd name="T14" fmla="*/ 8890 w 5"/>
                    <a:gd name="T15" fmla="*/ 0 h 3"/>
                    <a:gd name="T16" fmla="*/ 11112 w 5"/>
                    <a:gd name="T17" fmla="*/ 0 h 3"/>
                    <a:gd name="T18" fmla="*/ 8890 w 5"/>
                    <a:gd name="T19" fmla="*/ 0 h 3"/>
                    <a:gd name="T20" fmla="*/ 4445 w 5"/>
                    <a:gd name="T21" fmla="*/ 0 h 3"/>
                    <a:gd name="T22" fmla="*/ 2222 w 5"/>
                    <a:gd name="T23" fmla="*/ 3175 h 3"/>
                    <a:gd name="T24" fmla="*/ 2222 w 5"/>
                    <a:gd name="T25" fmla="*/ 0 h 3"/>
                    <a:gd name="T26" fmla="*/ 0 w 5"/>
                    <a:gd name="T27" fmla="*/ 3175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3"/>
                    <a:gd name="T44" fmla="*/ 5 w 5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6" name="Freeform 260"/>
                <p:cNvSpPr>
                  <a:spLocks noChangeAspect="1"/>
                </p:cNvSpPr>
                <p:nvPr/>
              </p:nvSpPr>
              <p:spPr bwMode="auto">
                <a:xfrm>
                  <a:off x="6784962" y="5006066"/>
                  <a:ext cx="9736" cy="1704"/>
                </a:xfrm>
                <a:custGeom>
                  <a:avLst/>
                  <a:gdLst>
                    <a:gd name="T0" fmla="*/ 0 w 4"/>
                    <a:gd name="T1" fmla="*/ 794 h 2"/>
                    <a:gd name="T2" fmla="*/ 2381 w 4"/>
                    <a:gd name="T3" fmla="*/ 0 h 2"/>
                    <a:gd name="T4" fmla="*/ 7144 w 4"/>
                    <a:gd name="T5" fmla="*/ 0 h 2"/>
                    <a:gd name="T6" fmla="*/ 9525 w 4"/>
                    <a:gd name="T7" fmla="*/ 0 h 2"/>
                    <a:gd name="T8" fmla="*/ 9525 w 4"/>
                    <a:gd name="T9" fmla="*/ 794 h 2"/>
                    <a:gd name="T10" fmla="*/ 7144 w 4"/>
                    <a:gd name="T11" fmla="*/ 794 h 2"/>
                    <a:gd name="T12" fmla="*/ 2381 w 4"/>
                    <a:gd name="T13" fmla="*/ 1588 h 2"/>
                    <a:gd name="T14" fmla="*/ 0 w 4"/>
                    <a:gd name="T15" fmla="*/ 1588 h 2"/>
                    <a:gd name="T16" fmla="*/ 0 w 4"/>
                    <a:gd name="T17" fmla="*/ 794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2"/>
                    <a:gd name="T29" fmla="*/ 4 w 4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" name="Freeform 261"/>
                <p:cNvSpPr>
                  <a:spLocks noChangeAspect="1"/>
                </p:cNvSpPr>
                <p:nvPr/>
              </p:nvSpPr>
              <p:spPr bwMode="auto">
                <a:xfrm>
                  <a:off x="6822284" y="5063968"/>
                  <a:ext cx="3245" cy="8516"/>
                </a:xfrm>
                <a:custGeom>
                  <a:avLst/>
                  <a:gdLst>
                    <a:gd name="T0" fmla="*/ 0 w 3"/>
                    <a:gd name="T1" fmla="*/ 7938 h 3"/>
                    <a:gd name="T2" fmla="*/ 0 w 3"/>
                    <a:gd name="T3" fmla="*/ 5292 h 3"/>
                    <a:gd name="T4" fmla="*/ 0 w 3"/>
                    <a:gd name="T5" fmla="*/ 2646 h 3"/>
                    <a:gd name="T6" fmla="*/ 1058 w 3"/>
                    <a:gd name="T7" fmla="*/ 0 h 3"/>
                    <a:gd name="T8" fmla="*/ 2117 w 3"/>
                    <a:gd name="T9" fmla="*/ 0 h 3"/>
                    <a:gd name="T10" fmla="*/ 2117 w 3"/>
                    <a:gd name="T11" fmla="*/ 2646 h 3"/>
                    <a:gd name="T12" fmla="*/ 3175 w 3"/>
                    <a:gd name="T13" fmla="*/ 2646 h 3"/>
                    <a:gd name="T14" fmla="*/ 3175 w 3"/>
                    <a:gd name="T15" fmla="*/ 5292 h 3"/>
                    <a:gd name="T16" fmla="*/ 2117 w 3"/>
                    <a:gd name="T17" fmla="*/ 5292 h 3"/>
                    <a:gd name="T18" fmla="*/ 2117 w 3"/>
                    <a:gd name="T19" fmla="*/ 2646 h 3"/>
                    <a:gd name="T20" fmla="*/ 1058 w 3"/>
                    <a:gd name="T21" fmla="*/ 5292 h 3"/>
                    <a:gd name="T22" fmla="*/ 0 w 3"/>
                    <a:gd name="T23" fmla="*/ 5292 h 3"/>
                    <a:gd name="T24" fmla="*/ 0 w 3"/>
                    <a:gd name="T25" fmla="*/ 7938 h 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"/>
                    <a:gd name="T40" fmla="*/ 0 h 3"/>
                    <a:gd name="T41" fmla="*/ 3 w 3"/>
                    <a:gd name="T42" fmla="*/ 3 h 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" name="Freeform 262"/>
                <p:cNvSpPr>
                  <a:spLocks noChangeAspect="1"/>
                </p:cNvSpPr>
                <p:nvPr/>
              </p:nvSpPr>
              <p:spPr bwMode="auto">
                <a:xfrm>
                  <a:off x="6770358" y="5157634"/>
                  <a:ext cx="8113" cy="5108"/>
                </a:xfrm>
                <a:custGeom>
                  <a:avLst/>
                  <a:gdLst>
                    <a:gd name="T0" fmla="*/ 0 w 4"/>
                    <a:gd name="T1" fmla="*/ 6350 h 5"/>
                    <a:gd name="T2" fmla="*/ 1984 w 4"/>
                    <a:gd name="T3" fmla="*/ 6350 h 5"/>
                    <a:gd name="T4" fmla="*/ 1984 w 4"/>
                    <a:gd name="T5" fmla="*/ 4763 h 5"/>
                    <a:gd name="T6" fmla="*/ 3969 w 4"/>
                    <a:gd name="T7" fmla="*/ 4763 h 5"/>
                    <a:gd name="T8" fmla="*/ 3969 w 4"/>
                    <a:gd name="T9" fmla="*/ 1588 h 5"/>
                    <a:gd name="T10" fmla="*/ 5953 w 4"/>
                    <a:gd name="T11" fmla="*/ 1588 h 5"/>
                    <a:gd name="T12" fmla="*/ 5953 w 4"/>
                    <a:gd name="T13" fmla="*/ 0 h 5"/>
                    <a:gd name="T14" fmla="*/ 7937 w 4"/>
                    <a:gd name="T15" fmla="*/ 1588 h 5"/>
                    <a:gd name="T16" fmla="*/ 5953 w 4"/>
                    <a:gd name="T17" fmla="*/ 1588 h 5"/>
                    <a:gd name="T18" fmla="*/ 5953 w 4"/>
                    <a:gd name="T19" fmla="*/ 4763 h 5"/>
                    <a:gd name="T20" fmla="*/ 5953 w 4"/>
                    <a:gd name="T21" fmla="*/ 6350 h 5"/>
                    <a:gd name="T22" fmla="*/ 3969 w 4"/>
                    <a:gd name="T23" fmla="*/ 6350 h 5"/>
                    <a:gd name="T24" fmla="*/ 1984 w 4"/>
                    <a:gd name="T25" fmla="*/ 7938 h 5"/>
                    <a:gd name="T26" fmla="*/ 1984 w 4"/>
                    <a:gd name="T27" fmla="*/ 6350 h 5"/>
                    <a:gd name="T28" fmla="*/ 1984 w 4"/>
                    <a:gd name="T29" fmla="*/ 7938 h 5"/>
                    <a:gd name="T30" fmla="*/ 0 w 4"/>
                    <a:gd name="T31" fmla="*/ 6350 h 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"/>
                    <a:gd name="T49" fmla="*/ 0 h 5"/>
                    <a:gd name="T50" fmla="*/ 4 w 4"/>
                    <a:gd name="T51" fmla="*/ 5 h 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" h="5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9" name="Freeform 263"/>
                <p:cNvSpPr>
                  <a:spLocks noChangeAspect="1"/>
                </p:cNvSpPr>
                <p:nvPr/>
              </p:nvSpPr>
              <p:spPr bwMode="auto">
                <a:xfrm>
                  <a:off x="6611338" y="5341559"/>
                  <a:ext cx="6491" cy="6812"/>
                </a:xfrm>
                <a:custGeom>
                  <a:avLst/>
                  <a:gdLst>
                    <a:gd name="T0" fmla="*/ 0 w 4"/>
                    <a:gd name="T1" fmla="*/ 2117 h 3"/>
                    <a:gd name="T2" fmla="*/ 1588 w 4"/>
                    <a:gd name="T3" fmla="*/ 0 h 3"/>
                    <a:gd name="T4" fmla="*/ 4762 w 4"/>
                    <a:gd name="T5" fmla="*/ 0 h 3"/>
                    <a:gd name="T6" fmla="*/ 6350 w 4"/>
                    <a:gd name="T7" fmla="*/ 2117 h 3"/>
                    <a:gd name="T8" fmla="*/ 4762 w 4"/>
                    <a:gd name="T9" fmla="*/ 2117 h 3"/>
                    <a:gd name="T10" fmla="*/ 4762 w 4"/>
                    <a:gd name="T11" fmla="*/ 6350 h 3"/>
                    <a:gd name="T12" fmla="*/ 1588 w 4"/>
                    <a:gd name="T13" fmla="*/ 6350 h 3"/>
                    <a:gd name="T14" fmla="*/ 0 w 4"/>
                    <a:gd name="T15" fmla="*/ 2117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0" name="Freeform 264"/>
                <p:cNvSpPr>
                  <a:spLocks noChangeAspect="1"/>
                </p:cNvSpPr>
                <p:nvPr/>
              </p:nvSpPr>
              <p:spPr bwMode="auto">
                <a:xfrm>
                  <a:off x="6804434" y="4994145"/>
                  <a:ext cx="4868" cy="3406"/>
                </a:xfrm>
                <a:custGeom>
                  <a:avLst/>
                  <a:gdLst>
                    <a:gd name="T0" fmla="*/ 0 w 3"/>
                    <a:gd name="T1" fmla="*/ 4233 h 3"/>
                    <a:gd name="T2" fmla="*/ 1587 w 3"/>
                    <a:gd name="T3" fmla="*/ 6350 h 3"/>
                    <a:gd name="T4" fmla="*/ 4762 w 3"/>
                    <a:gd name="T5" fmla="*/ 6350 h 3"/>
                    <a:gd name="T6" fmla="*/ 4762 w 3"/>
                    <a:gd name="T7" fmla="*/ 4233 h 3"/>
                    <a:gd name="T8" fmla="*/ 4762 w 3"/>
                    <a:gd name="T9" fmla="*/ 0 h 3"/>
                    <a:gd name="T10" fmla="*/ 1587 w 3"/>
                    <a:gd name="T11" fmla="*/ 4233 h 3"/>
                    <a:gd name="T12" fmla="*/ 0 w 3"/>
                    <a:gd name="T13" fmla="*/ 0 h 3"/>
                    <a:gd name="T14" fmla="*/ 0 w 3"/>
                    <a:gd name="T15" fmla="*/ 423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1" name="Freeform 265"/>
                <p:cNvSpPr>
                  <a:spLocks noChangeAspect="1"/>
                </p:cNvSpPr>
                <p:nvPr/>
              </p:nvSpPr>
              <p:spPr bwMode="auto">
                <a:xfrm>
                  <a:off x="6773604" y="5171258"/>
                  <a:ext cx="4867" cy="5108"/>
                </a:xfrm>
                <a:custGeom>
                  <a:avLst/>
                  <a:gdLst>
                    <a:gd name="T0" fmla="*/ 0 w 2"/>
                    <a:gd name="T1" fmla="*/ 1588 h 3"/>
                    <a:gd name="T2" fmla="*/ 0 w 2"/>
                    <a:gd name="T3" fmla="*/ 3175 h 3"/>
                    <a:gd name="T4" fmla="*/ 2381 w 2"/>
                    <a:gd name="T5" fmla="*/ 3175 h 3"/>
                    <a:gd name="T6" fmla="*/ 4762 w 2"/>
                    <a:gd name="T7" fmla="*/ 3175 h 3"/>
                    <a:gd name="T8" fmla="*/ 4762 w 2"/>
                    <a:gd name="T9" fmla="*/ 4763 h 3"/>
                    <a:gd name="T10" fmla="*/ 4762 w 2"/>
                    <a:gd name="T11" fmla="*/ 3175 h 3"/>
                    <a:gd name="T12" fmla="*/ 4762 w 2"/>
                    <a:gd name="T13" fmla="*/ 1588 h 3"/>
                    <a:gd name="T14" fmla="*/ 4762 w 2"/>
                    <a:gd name="T15" fmla="*/ 0 h 3"/>
                    <a:gd name="T16" fmla="*/ 2381 w 2"/>
                    <a:gd name="T17" fmla="*/ 0 h 3"/>
                    <a:gd name="T18" fmla="*/ 2381 w 2"/>
                    <a:gd name="T19" fmla="*/ 1588 h 3"/>
                    <a:gd name="T20" fmla="*/ 0 w 2"/>
                    <a:gd name="T21" fmla="*/ 1588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3"/>
                    <a:gd name="T35" fmla="*/ 2 w 2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3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2" name="Freeform 266"/>
                <p:cNvSpPr>
                  <a:spLocks noChangeAspect="1"/>
                </p:cNvSpPr>
                <p:nvPr/>
              </p:nvSpPr>
              <p:spPr bwMode="auto">
                <a:xfrm>
                  <a:off x="6793076" y="5201912"/>
                  <a:ext cx="4867" cy="3406"/>
                </a:xfrm>
                <a:custGeom>
                  <a:avLst/>
                  <a:gdLst>
                    <a:gd name="T0" fmla="*/ 0 w 3"/>
                    <a:gd name="T1" fmla="*/ 2382 h 2"/>
                    <a:gd name="T2" fmla="*/ 1587 w 3"/>
                    <a:gd name="T3" fmla="*/ 4763 h 2"/>
                    <a:gd name="T4" fmla="*/ 3175 w 3"/>
                    <a:gd name="T5" fmla="*/ 4763 h 2"/>
                    <a:gd name="T6" fmla="*/ 4762 w 3"/>
                    <a:gd name="T7" fmla="*/ 2382 h 2"/>
                    <a:gd name="T8" fmla="*/ 3175 w 3"/>
                    <a:gd name="T9" fmla="*/ 2382 h 2"/>
                    <a:gd name="T10" fmla="*/ 3175 w 3"/>
                    <a:gd name="T11" fmla="*/ 0 h 2"/>
                    <a:gd name="T12" fmla="*/ 3175 w 3"/>
                    <a:gd name="T13" fmla="*/ 2382 h 2"/>
                    <a:gd name="T14" fmla="*/ 1587 w 3"/>
                    <a:gd name="T15" fmla="*/ 2382 h 2"/>
                    <a:gd name="T16" fmla="*/ 0 w 3"/>
                    <a:gd name="T17" fmla="*/ 238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2"/>
                    <a:gd name="T29" fmla="*/ 3 w 3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3" name="Freeform 267"/>
                <p:cNvSpPr>
                  <a:spLocks noChangeAspect="1"/>
                </p:cNvSpPr>
                <p:nvPr/>
              </p:nvSpPr>
              <p:spPr bwMode="auto">
                <a:xfrm>
                  <a:off x="6810924" y="5162742"/>
                  <a:ext cx="8114" cy="1704"/>
                </a:xfrm>
                <a:custGeom>
                  <a:avLst/>
                  <a:gdLst>
                    <a:gd name="T0" fmla="*/ 0 w 2"/>
                    <a:gd name="T1" fmla="*/ 794 h 2"/>
                    <a:gd name="T2" fmla="*/ 0 w 2"/>
                    <a:gd name="T3" fmla="*/ 0 h 2"/>
                    <a:gd name="T4" fmla="*/ 0 w 2"/>
                    <a:gd name="T5" fmla="*/ 794 h 2"/>
                    <a:gd name="T6" fmla="*/ 3969 w 2"/>
                    <a:gd name="T7" fmla="*/ 0 h 2"/>
                    <a:gd name="T8" fmla="*/ 3969 w 2"/>
                    <a:gd name="T9" fmla="*/ 794 h 2"/>
                    <a:gd name="T10" fmla="*/ 3969 w 2"/>
                    <a:gd name="T11" fmla="*/ 0 h 2"/>
                    <a:gd name="T12" fmla="*/ 7937 w 2"/>
                    <a:gd name="T13" fmla="*/ 794 h 2"/>
                    <a:gd name="T14" fmla="*/ 3969 w 2"/>
                    <a:gd name="T15" fmla="*/ 1587 h 2"/>
                    <a:gd name="T16" fmla="*/ 0 w 2"/>
                    <a:gd name="T17" fmla="*/ 1587 h 2"/>
                    <a:gd name="T18" fmla="*/ 0 w 2"/>
                    <a:gd name="T19" fmla="*/ 794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"/>
                    <a:gd name="T31" fmla="*/ 0 h 2"/>
                    <a:gd name="T32" fmla="*/ 2 w 2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4" name="Freeform 268"/>
                <p:cNvSpPr>
                  <a:spLocks noChangeAspect="1"/>
                </p:cNvSpPr>
                <p:nvPr/>
              </p:nvSpPr>
              <p:spPr bwMode="auto">
                <a:xfrm>
                  <a:off x="6853114" y="4953273"/>
                  <a:ext cx="3245" cy="1702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588 h 1"/>
                    <a:gd name="T4" fmla="*/ 1588 w 2"/>
                    <a:gd name="T5" fmla="*/ 1588 h 1"/>
                    <a:gd name="T6" fmla="*/ 3175 w 2"/>
                    <a:gd name="T7" fmla="*/ 1588 h 1"/>
                    <a:gd name="T8" fmla="*/ 3175 w 2"/>
                    <a:gd name="T9" fmla="*/ 0 h 1"/>
                    <a:gd name="T10" fmla="*/ 1588 w 2"/>
                    <a:gd name="T11" fmla="*/ 0 h 1"/>
                    <a:gd name="T12" fmla="*/ 0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5" name="Freeform 269"/>
                <p:cNvSpPr>
                  <a:spLocks noChangeAspect="1"/>
                </p:cNvSpPr>
                <p:nvPr/>
              </p:nvSpPr>
              <p:spPr bwMode="auto">
                <a:xfrm>
                  <a:off x="6758999" y="4985630"/>
                  <a:ext cx="4868" cy="5110"/>
                </a:xfrm>
                <a:custGeom>
                  <a:avLst/>
                  <a:gdLst>
                    <a:gd name="T0" fmla="*/ 0 w 3"/>
                    <a:gd name="T1" fmla="*/ 2382 h 2"/>
                    <a:gd name="T2" fmla="*/ 4233 w 3"/>
                    <a:gd name="T3" fmla="*/ 4763 h 2"/>
                    <a:gd name="T4" fmla="*/ 6350 w 3"/>
                    <a:gd name="T5" fmla="*/ 2382 h 2"/>
                    <a:gd name="T6" fmla="*/ 4233 w 3"/>
                    <a:gd name="T7" fmla="*/ 2382 h 2"/>
                    <a:gd name="T8" fmla="*/ 6350 w 3"/>
                    <a:gd name="T9" fmla="*/ 0 h 2"/>
                    <a:gd name="T10" fmla="*/ 4233 w 3"/>
                    <a:gd name="T11" fmla="*/ 0 h 2"/>
                    <a:gd name="T12" fmla="*/ 4233 w 3"/>
                    <a:gd name="T13" fmla="*/ 2382 h 2"/>
                    <a:gd name="T14" fmla="*/ 0 w 3"/>
                    <a:gd name="T15" fmla="*/ 2382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2"/>
                    <a:gd name="T26" fmla="*/ 3 w 3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2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6" name="Freeform 270"/>
                <p:cNvSpPr>
                  <a:spLocks noChangeAspect="1"/>
                </p:cNvSpPr>
                <p:nvPr/>
              </p:nvSpPr>
              <p:spPr bwMode="auto">
                <a:xfrm>
                  <a:off x="6561034" y="5368807"/>
                  <a:ext cx="6491" cy="3406"/>
                </a:xfrm>
                <a:custGeom>
                  <a:avLst/>
                  <a:gdLst>
                    <a:gd name="T0" fmla="*/ 0 w 3"/>
                    <a:gd name="T1" fmla="*/ 1588 h 2"/>
                    <a:gd name="T2" fmla="*/ 4233 w 3"/>
                    <a:gd name="T3" fmla="*/ 0 h 2"/>
                    <a:gd name="T4" fmla="*/ 6350 w 3"/>
                    <a:gd name="T5" fmla="*/ 1588 h 2"/>
                    <a:gd name="T6" fmla="*/ 4233 w 3"/>
                    <a:gd name="T7" fmla="*/ 1588 h 2"/>
                    <a:gd name="T8" fmla="*/ 4233 w 3"/>
                    <a:gd name="T9" fmla="*/ 3175 h 2"/>
                    <a:gd name="T10" fmla="*/ 0 w 3"/>
                    <a:gd name="T11" fmla="*/ 1588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"/>
                    <a:gd name="T20" fmla="*/ 3 w 3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" name="Freeform 271"/>
                <p:cNvSpPr>
                  <a:spLocks noChangeAspect="1"/>
                </p:cNvSpPr>
                <p:nvPr/>
              </p:nvSpPr>
              <p:spPr bwMode="auto">
                <a:xfrm>
                  <a:off x="6793076" y="5207021"/>
                  <a:ext cx="3245" cy="5110"/>
                </a:xfrm>
                <a:custGeom>
                  <a:avLst/>
                  <a:gdLst>
                    <a:gd name="T0" fmla="*/ 0 w 2"/>
                    <a:gd name="T1" fmla="*/ 4762 h 4"/>
                    <a:gd name="T2" fmla="*/ 1588 w 2"/>
                    <a:gd name="T3" fmla="*/ 4762 h 4"/>
                    <a:gd name="T4" fmla="*/ 1588 w 2"/>
                    <a:gd name="T5" fmla="*/ 6350 h 4"/>
                    <a:gd name="T6" fmla="*/ 1588 w 2"/>
                    <a:gd name="T7" fmla="*/ 4762 h 4"/>
                    <a:gd name="T8" fmla="*/ 3175 w 2"/>
                    <a:gd name="T9" fmla="*/ 4762 h 4"/>
                    <a:gd name="T10" fmla="*/ 1588 w 2"/>
                    <a:gd name="T11" fmla="*/ 4762 h 4"/>
                    <a:gd name="T12" fmla="*/ 1588 w 2"/>
                    <a:gd name="T13" fmla="*/ 3175 h 4"/>
                    <a:gd name="T14" fmla="*/ 1588 w 2"/>
                    <a:gd name="T15" fmla="*/ 0 h 4"/>
                    <a:gd name="T16" fmla="*/ 1588 w 2"/>
                    <a:gd name="T17" fmla="*/ 3175 h 4"/>
                    <a:gd name="T18" fmla="*/ 0 w 2"/>
                    <a:gd name="T19" fmla="*/ 3175 h 4"/>
                    <a:gd name="T20" fmla="*/ 0 w 2"/>
                    <a:gd name="T21" fmla="*/ 4762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4"/>
                    <a:gd name="T35" fmla="*/ 2 w 2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4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8" name="Freeform 272"/>
                <p:cNvSpPr>
                  <a:spLocks noChangeAspect="1"/>
                </p:cNvSpPr>
                <p:nvPr/>
              </p:nvSpPr>
              <p:spPr bwMode="auto">
                <a:xfrm>
                  <a:off x="6887190" y="5036720"/>
                  <a:ext cx="4867" cy="3406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382 h 2"/>
                    <a:gd name="T4" fmla="*/ 3175 w 3"/>
                    <a:gd name="T5" fmla="*/ 4763 h 2"/>
                    <a:gd name="T6" fmla="*/ 3175 w 3"/>
                    <a:gd name="T7" fmla="*/ 2382 h 2"/>
                    <a:gd name="T8" fmla="*/ 4762 w 3"/>
                    <a:gd name="T9" fmla="*/ 2382 h 2"/>
                    <a:gd name="T10" fmla="*/ 3175 w 3"/>
                    <a:gd name="T11" fmla="*/ 0 h 2"/>
                    <a:gd name="T12" fmla="*/ 0 w 3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2"/>
                    <a:gd name="T23" fmla="*/ 3 w 3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9" name="Freeform 273"/>
                <p:cNvSpPr>
                  <a:spLocks noChangeAspect="1"/>
                </p:cNvSpPr>
                <p:nvPr/>
              </p:nvSpPr>
              <p:spPr bwMode="auto">
                <a:xfrm>
                  <a:off x="6778471" y="5084404"/>
                  <a:ext cx="3245" cy="3406"/>
                </a:xfrm>
                <a:custGeom>
                  <a:avLst/>
                  <a:gdLst>
                    <a:gd name="T0" fmla="*/ 0 w 2"/>
                    <a:gd name="T1" fmla="*/ 1588 h 2"/>
                    <a:gd name="T2" fmla="*/ 0 w 2"/>
                    <a:gd name="T3" fmla="*/ 0 h 2"/>
                    <a:gd name="T4" fmla="*/ 3175 w 2"/>
                    <a:gd name="T5" fmla="*/ 0 h 2"/>
                    <a:gd name="T6" fmla="*/ 3175 w 2"/>
                    <a:gd name="T7" fmla="*/ 1588 h 2"/>
                    <a:gd name="T8" fmla="*/ 3175 w 2"/>
                    <a:gd name="T9" fmla="*/ 3175 h 2"/>
                    <a:gd name="T10" fmla="*/ 0 w 2"/>
                    <a:gd name="T11" fmla="*/ 1588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0" name="Freeform 274"/>
                <p:cNvSpPr>
                  <a:spLocks noChangeAspect="1"/>
                </p:cNvSpPr>
                <p:nvPr/>
              </p:nvSpPr>
              <p:spPr bwMode="auto">
                <a:xfrm>
                  <a:off x="6765490" y="5162742"/>
                  <a:ext cx="1623" cy="5110"/>
                </a:xfrm>
                <a:custGeom>
                  <a:avLst/>
                  <a:gdLst>
                    <a:gd name="T0" fmla="*/ 0 w 1"/>
                    <a:gd name="T1" fmla="*/ 2381 h 4"/>
                    <a:gd name="T2" fmla="*/ 0 w 1"/>
                    <a:gd name="T3" fmla="*/ 1191 h 4"/>
                    <a:gd name="T4" fmla="*/ 0 w 1"/>
                    <a:gd name="T5" fmla="*/ 0 h 4"/>
                    <a:gd name="T6" fmla="*/ 1588 w 1"/>
                    <a:gd name="T7" fmla="*/ 0 h 4"/>
                    <a:gd name="T8" fmla="*/ 1588 w 1"/>
                    <a:gd name="T9" fmla="*/ 1191 h 4"/>
                    <a:gd name="T10" fmla="*/ 1588 w 1"/>
                    <a:gd name="T11" fmla="*/ 2381 h 4"/>
                    <a:gd name="T12" fmla="*/ 1588 w 1"/>
                    <a:gd name="T13" fmla="*/ 4762 h 4"/>
                    <a:gd name="T14" fmla="*/ 0 w 1"/>
                    <a:gd name="T15" fmla="*/ 4762 h 4"/>
                    <a:gd name="T16" fmla="*/ 0 w 1"/>
                    <a:gd name="T17" fmla="*/ 2381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4"/>
                    <a:gd name="T29" fmla="*/ 1 w 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4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1" name="Freeform 275"/>
                <p:cNvSpPr>
                  <a:spLocks noChangeAspect="1"/>
                </p:cNvSpPr>
                <p:nvPr/>
              </p:nvSpPr>
              <p:spPr bwMode="auto">
                <a:xfrm>
                  <a:off x="6823906" y="5108246"/>
                  <a:ext cx="1623" cy="1704"/>
                </a:xfrm>
                <a:custGeom>
                  <a:avLst/>
                  <a:gdLst>
                    <a:gd name="T0" fmla="*/ 0 w 2"/>
                    <a:gd name="T1" fmla="*/ 1588 h 2"/>
                    <a:gd name="T2" fmla="*/ 794 w 2"/>
                    <a:gd name="T3" fmla="*/ 1588 h 2"/>
                    <a:gd name="T4" fmla="*/ 794 w 2"/>
                    <a:gd name="T5" fmla="*/ 794 h 2"/>
                    <a:gd name="T6" fmla="*/ 1587 w 2"/>
                    <a:gd name="T7" fmla="*/ 0 h 2"/>
                    <a:gd name="T8" fmla="*/ 794 w 2"/>
                    <a:gd name="T9" fmla="*/ 0 h 2"/>
                    <a:gd name="T10" fmla="*/ 794 w 2"/>
                    <a:gd name="T11" fmla="*/ 794 h 2"/>
                    <a:gd name="T12" fmla="*/ 0 w 2"/>
                    <a:gd name="T13" fmla="*/ 794 h 2"/>
                    <a:gd name="T14" fmla="*/ 0 w 2"/>
                    <a:gd name="T15" fmla="*/ 1588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"/>
                    <a:gd name="T26" fmla="*/ 2 w 2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2" name="Freeform 276"/>
                <p:cNvSpPr>
                  <a:spLocks noChangeAspect="1"/>
                </p:cNvSpPr>
                <p:nvPr/>
              </p:nvSpPr>
              <p:spPr bwMode="auto">
                <a:xfrm>
                  <a:off x="6812548" y="5108246"/>
                  <a:ext cx="9736" cy="0"/>
                </a:xfrm>
                <a:custGeom>
                  <a:avLst/>
                  <a:gdLst>
                    <a:gd name="T0" fmla="*/ 0 w 3"/>
                    <a:gd name="T1" fmla="*/ 0 h 1"/>
                    <a:gd name="T2" fmla="*/ 9525 w 3"/>
                    <a:gd name="T3" fmla="*/ 0 h 1"/>
                    <a:gd name="T4" fmla="*/ 3175 w 3"/>
                    <a:gd name="T5" fmla="*/ 0 h 1"/>
                    <a:gd name="T6" fmla="*/ 0 w 3"/>
                    <a:gd name="T7" fmla="*/ 0 h 1"/>
                    <a:gd name="T8" fmla="*/ 0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1"/>
                    <a:gd name="T17" fmla="*/ 3 w 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3" name="Rectangle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6762245" y="5210427"/>
                  <a:ext cx="1623" cy="0"/>
                </a:xfrm>
                <a:prstGeom prst="rect">
                  <a:avLst/>
                </a:prstGeom>
                <a:solidFill>
                  <a:srgbClr val="00FFFF"/>
                </a:solidFill>
                <a:ln w="317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4" name="Freeform 278"/>
                <p:cNvSpPr>
                  <a:spLocks noChangeAspect="1"/>
                </p:cNvSpPr>
                <p:nvPr/>
              </p:nvSpPr>
              <p:spPr bwMode="auto">
                <a:xfrm>
                  <a:off x="6793076" y="4997551"/>
                  <a:ext cx="1622" cy="1702"/>
                </a:xfrm>
                <a:custGeom>
                  <a:avLst/>
                  <a:gdLst>
                    <a:gd name="T0" fmla="*/ 0 w 1"/>
                    <a:gd name="T1" fmla="*/ 0 h 1"/>
                    <a:gd name="T2" fmla="*/ 1587 w 1"/>
                    <a:gd name="T3" fmla="*/ 1587 h 1"/>
                    <a:gd name="T4" fmla="*/ 1587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5" name="Freeform 279"/>
                <p:cNvSpPr>
                  <a:spLocks noChangeAspect="1"/>
                </p:cNvSpPr>
                <p:nvPr/>
              </p:nvSpPr>
              <p:spPr bwMode="auto">
                <a:xfrm>
                  <a:off x="6848246" y="4953273"/>
                  <a:ext cx="4867" cy="3406"/>
                </a:xfrm>
                <a:custGeom>
                  <a:avLst/>
                  <a:gdLst>
                    <a:gd name="T0" fmla="*/ 0 w 3"/>
                    <a:gd name="T1" fmla="*/ 4763 h 3"/>
                    <a:gd name="T2" fmla="*/ 3175 w 3"/>
                    <a:gd name="T3" fmla="*/ 1588 h 3"/>
                    <a:gd name="T4" fmla="*/ 4763 w 3"/>
                    <a:gd name="T5" fmla="*/ 1588 h 3"/>
                    <a:gd name="T6" fmla="*/ 3175 w 3"/>
                    <a:gd name="T7" fmla="*/ 1588 h 3"/>
                    <a:gd name="T8" fmla="*/ 4763 w 3"/>
                    <a:gd name="T9" fmla="*/ 0 h 3"/>
                    <a:gd name="T10" fmla="*/ 3175 w 3"/>
                    <a:gd name="T11" fmla="*/ 0 h 3"/>
                    <a:gd name="T12" fmla="*/ 0 w 3"/>
                    <a:gd name="T13" fmla="*/ 0 h 3"/>
                    <a:gd name="T14" fmla="*/ 0 w 3"/>
                    <a:gd name="T15" fmla="*/ 1588 h 3"/>
                    <a:gd name="T16" fmla="*/ 3175 w 3"/>
                    <a:gd name="T17" fmla="*/ 1588 h 3"/>
                    <a:gd name="T18" fmla="*/ 0 w 3"/>
                    <a:gd name="T19" fmla="*/ 4763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"/>
                    <a:gd name="T31" fmla="*/ 0 h 3"/>
                    <a:gd name="T32" fmla="*/ 3 w 3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" h="3">
                      <a:moveTo>
                        <a:pt x="0" y="3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6" name="Freeform 280" descr="Diagonal weit nach oben"/>
                <p:cNvSpPr>
                  <a:spLocks noChangeAspect="1"/>
                </p:cNvSpPr>
                <p:nvPr/>
              </p:nvSpPr>
              <p:spPr bwMode="auto">
                <a:xfrm>
                  <a:off x="6864473" y="5203615"/>
                  <a:ext cx="243399" cy="573914"/>
                </a:xfrm>
                <a:custGeom>
                  <a:avLst/>
                  <a:gdLst>
                    <a:gd name="T0" fmla="*/ 15394 w 142"/>
                    <a:gd name="T1" fmla="*/ 408053 h 316"/>
                    <a:gd name="T2" fmla="*/ 32499 w 142"/>
                    <a:gd name="T3" fmla="*/ 449765 h 316"/>
                    <a:gd name="T4" fmla="*/ 32499 w 142"/>
                    <a:gd name="T5" fmla="*/ 458833 h 316"/>
                    <a:gd name="T6" fmla="*/ 49604 w 142"/>
                    <a:gd name="T7" fmla="*/ 480596 h 316"/>
                    <a:gd name="T8" fmla="*/ 59867 w 142"/>
                    <a:gd name="T9" fmla="*/ 484223 h 316"/>
                    <a:gd name="T10" fmla="*/ 68419 w 142"/>
                    <a:gd name="T11" fmla="*/ 491477 h 316"/>
                    <a:gd name="T12" fmla="*/ 87234 w 142"/>
                    <a:gd name="T13" fmla="*/ 505986 h 316"/>
                    <a:gd name="T14" fmla="*/ 99208 w 142"/>
                    <a:gd name="T15" fmla="*/ 527749 h 316"/>
                    <a:gd name="T16" fmla="*/ 100918 w 142"/>
                    <a:gd name="T17" fmla="*/ 551325 h 316"/>
                    <a:gd name="T18" fmla="*/ 107760 w 142"/>
                    <a:gd name="T19" fmla="*/ 573088 h 316"/>
                    <a:gd name="T20" fmla="*/ 118023 w 142"/>
                    <a:gd name="T21" fmla="*/ 567647 h 316"/>
                    <a:gd name="T22" fmla="*/ 123154 w 142"/>
                    <a:gd name="T23" fmla="*/ 564020 h 316"/>
                    <a:gd name="T24" fmla="*/ 128286 w 142"/>
                    <a:gd name="T25" fmla="*/ 542257 h 316"/>
                    <a:gd name="T26" fmla="*/ 128286 w 142"/>
                    <a:gd name="T27" fmla="*/ 518681 h 316"/>
                    <a:gd name="T28" fmla="*/ 135128 w 142"/>
                    <a:gd name="T29" fmla="*/ 469715 h 316"/>
                    <a:gd name="T30" fmla="*/ 147101 w 142"/>
                    <a:gd name="T31" fmla="*/ 442511 h 316"/>
                    <a:gd name="T32" fmla="*/ 160785 w 142"/>
                    <a:gd name="T33" fmla="*/ 415307 h 316"/>
                    <a:gd name="T34" fmla="*/ 176179 w 142"/>
                    <a:gd name="T35" fmla="*/ 391731 h 316"/>
                    <a:gd name="T36" fmla="*/ 184732 w 142"/>
                    <a:gd name="T37" fmla="*/ 369968 h 316"/>
                    <a:gd name="T38" fmla="*/ 186442 w 142"/>
                    <a:gd name="T39" fmla="*/ 346392 h 316"/>
                    <a:gd name="T40" fmla="*/ 191574 w 142"/>
                    <a:gd name="T41" fmla="*/ 324629 h 316"/>
                    <a:gd name="T42" fmla="*/ 194995 w 142"/>
                    <a:gd name="T43" fmla="*/ 297425 h 316"/>
                    <a:gd name="T44" fmla="*/ 198416 w 142"/>
                    <a:gd name="T45" fmla="*/ 266595 h 316"/>
                    <a:gd name="T46" fmla="*/ 203547 w 142"/>
                    <a:gd name="T47" fmla="*/ 228510 h 316"/>
                    <a:gd name="T48" fmla="*/ 205257 w 142"/>
                    <a:gd name="T49" fmla="*/ 210374 h 316"/>
                    <a:gd name="T50" fmla="*/ 206968 w 142"/>
                    <a:gd name="T51" fmla="*/ 186798 h 316"/>
                    <a:gd name="T52" fmla="*/ 218941 w 142"/>
                    <a:gd name="T53" fmla="*/ 163221 h 316"/>
                    <a:gd name="T54" fmla="*/ 225783 w 142"/>
                    <a:gd name="T55" fmla="*/ 136018 h 316"/>
                    <a:gd name="T56" fmla="*/ 229204 w 142"/>
                    <a:gd name="T57" fmla="*/ 116068 h 316"/>
                    <a:gd name="T58" fmla="*/ 225783 w 142"/>
                    <a:gd name="T59" fmla="*/ 103373 h 316"/>
                    <a:gd name="T60" fmla="*/ 218941 w 142"/>
                    <a:gd name="T61" fmla="*/ 74356 h 316"/>
                    <a:gd name="T62" fmla="*/ 230915 w 142"/>
                    <a:gd name="T63" fmla="*/ 52594 h 316"/>
                    <a:gd name="T64" fmla="*/ 239467 w 142"/>
                    <a:gd name="T65" fmla="*/ 39899 h 316"/>
                    <a:gd name="T66" fmla="*/ 229204 w 142"/>
                    <a:gd name="T67" fmla="*/ 29017 h 316"/>
                    <a:gd name="T68" fmla="*/ 217231 w 142"/>
                    <a:gd name="T69" fmla="*/ 27204 h 316"/>
                    <a:gd name="T70" fmla="*/ 206968 w 142"/>
                    <a:gd name="T71" fmla="*/ 21763 h 316"/>
                    <a:gd name="T72" fmla="*/ 198416 w 142"/>
                    <a:gd name="T73" fmla="*/ 18136 h 316"/>
                    <a:gd name="T74" fmla="*/ 189863 w 142"/>
                    <a:gd name="T75" fmla="*/ 10881 h 316"/>
                    <a:gd name="T76" fmla="*/ 176179 w 142"/>
                    <a:gd name="T77" fmla="*/ 1814 h 316"/>
                    <a:gd name="T78" fmla="*/ 160785 w 142"/>
                    <a:gd name="T79" fmla="*/ 14509 h 316"/>
                    <a:gd name="T80" fmla="*/ 147101 w 142"/>
                    <a:gd name="T81" fmla="*/ 32644 h 316"/>
                    <a:gd name="T82" fmla="*/ 126575 w 142"/>
                    <a:gd name="T83" fmla="*/ 41712 h 316"/>
                    <a:gd name="T84" fmla="*/ 107760 w 142"/>
                    <a:gd name="T85" fmla="*/ 59848 h 316"/>
                    <a:gd name="T86" fmla="*/ 100918 w 142"/>
                    <a:gd name="T87" fmla="*/ 74356 h 316"/>
                    <a:gd name="T88" fmla="*/ 97497 w 142"/>
                    <a:gd name="T89" fmla="*/ 92492 h 316"/>
                    <a:gd name="T90" fmla="*/ 87234 w 142"/>
                    <a:gd name="T91" fmla="*/ 114255 h 316"/>
                    <a:gd name="T92" fmla="*/ 76972 w 142"/>
                    <a:gd name="T93" fmla="*/ 123323 h 316"/>
                    <a:gd name="T94" fmla="*/ 68419 w 142"/>
                    <a:gd name="T95" fmla="*/ 143272 h 316"/>
                    <a:gd name="T96" fmla="*/ 58156 w 142"/>
                    <a:gd name="T97" fmla="*/ 163221 h 316"/>
                    <a:gd name="T98" fmla="*/ 51314 w 142"/>
                    <a:gd name="T99" fmla="*/ 179543 h 316"/>
                    <a:gd name="T100" fmla="*/ 44472 w 142"/>
                    <a:gd name="T101" fmla="*/ 197679 h 316"/>
                    <a:gd name="T102" fmla="*/ 41051 w 142"/>
                    <a:gd name="T103" fmla="*/ 206747 h 316"/>
                    <a:gd name="T104" fmla="*/ 34210 w 142"/>
                    <a:gd name="T105" fmla="*/ 219442 h 316"/>
                    <a:gd name="T106" fmla="*/ 23947 w 142"/>
                    <a:gd name="T107" fmla="*/ 244832 h 316"/>
                    <a:gd name="T108" fmla="*/ 13684 w 142"/>
                    <a:gd name="T109" fmla="*/ 268408 h 316"/>
                    <a:gd name="T110" fmla="*/ 8552 w 142"/>
                    <a:gd name="T111" fmla="*/ 286544 h 316"/>
                    <a:gd name="T112" fmla="*/ 3421 w 142"/>
                    <a:gd name="T113" fmla="*/ 304680 h 316"/>
                    <a:gd name="T114" fmla="*/ 8552 w 142"/>
                    <a:gd name="T115" fmla="*/ 319188 h 316"/>
                    <a:gd name="T116" fmla="*/ 8552 w 142"/>
                    <a:gd name="T117" fmla="*/ 330070 h 316"/>
                    <a:gd name="T118" fmla="*/ 5131 w 142"/>
                    <a:gd name="T119" fmla="*/ 340951 h 316"/>
                    <a:gd name="T120" fmla="*/ 5131 w 142"/>
                    <a:gd name="T121" fmla="*/ 353646 h 316"/>
                    <a:gd name="T122" fmla="*/ 1710 w 142"/>
                    <a:gd name="T123" fmla="*/ 369968 h 316"/>
                    <a:gd name="T124" fmla="*/ 1710 w 142"/>
                    <a:gd name="T125" fmla="*/ 384477 h 31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2"/>
                    <a:gd name="T190" fmla="*/ 0 h 316"/>
                    <a:gd name="T191" fmla="*/ 142 w 142"/>
                    <a:gd name="T192" fmla="*/ 316 h 31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2" h="316">
                      <a:moveTo>
                        <a:pt x="0" y="217"/>
                      </a:moveTo>
                      <a:lnTo>
                        <a:pt x="1" y="218"/>
                      </a:lnTo>
                      <a:lnTo>
                        <a:pt x="2" y="218"/>
                      </a:lnTo>
                      <a:lnTo>
                        <a:pt x="3" y="219"/>
                      </a:lnTo>
                      <a:lnTo>
                        <a:pt x="5" y="221"/>
                      </a:lnTo>
                      <a:lnTo>
                        <a:pt x="6" y="221"/>
                      </a:lnTo>
                      <a:lnTo>
                        <a:pt x="7" y="221"/>
                      </a:lnTo>
                      <a:lnTo>
                        <a:pt x="8" y="223"/>
                      </a:lnTo>
                      <a:lnTo>
                        <a:pt x="8" y="224"/>
                      </a:lnTo>
                      <a:lnTo>
                        <a:pt x="9" y="225"/>
                      </a:lnTo>
                      <a:lnTo>
                        <a:pt x="11" y="228"/>
                      </a:lnTo>
                      <a:lnTo>
                        <a:pt x="11" y="229"/>
                      </a:lnTo>
                      <a:lnTo>
                        <a:pt x="12" y="231"/>
                      </a:lnTo>
                      <a:lnTo>
                        <a:pt x="13" y="234"/>
                      </a:lnTo>
                      <a:lnTo>
                        <a:pt x="13" y="235"/>
                      </a:lnTo>
                      <a:lnTo>
                        <a:pt x="13" y="236"/>
                      </a:lnTo>
                      <a:lnTo>
                        <a:pt x="14" y="239"/>
                      </a:lnTo>
                      <a:lnTo>
                        <a:pt x="17" y="242"/>
                      </a:lnTo>
                      <a:lnTo>
                        <a:pt x="18" y="246"/>
                      </a:lnTo>
                      <a:lnTo>
                        <a:pt x="19" y="248"/>
                      </a:lnTo>
                      <a:lnTo>
                        <a:pt x="19" y="247"/>
                      </a:lnTo>
                      <a:lnTo>
                        <a:pt x="20" y="248"/>
                      </a:lnTo>
                      <a:lnTo>
                        <a:pt x="20" y="250"/>
                      </a:lnTo>
                      <a:lnTo>
                        <a:pt x="19" y="250"/>
                      </a:lnTo>
                      <a:lnTo>
                        <a:pt x="19" y="248"/>
                      </a:lnTo>
                      <a:lnTo>
                        <a:pt x="19" y="250"/>
                      </a:lnTo>
                      <a:lnTo>
                        <a:pt x="19" y="251"/>
                      </a:lnTo>
                      <a:lnTo>
                        <a:pt x="18" y="251"/>
                      </a:lnTo>
                      <a:lnTo>
                        <a:pt x="18" y="252"/>
                      </a:lnTo>
                      <a:lnTo>
                        <a:pt x="19" y="253"/>
                      </a:lnTo>
                      <a:lnTo>
                        <a:pt x="20" y="255"/>
                      </a:lnTo>
                      <a:lnTo>
                        <a:pt x="20" y="256"/>
                      </a:lnTo>
                      <a:lnTo>
                        <a:pt x="20" y="257"/>
                      </a:lnTo>
                      <a:lnTo>
                        <a:pt x="22" y="257"/>
                      </a:lnTo>
                      <a:lnTo>
                        <a:pt x="23" y="261"/>
                      </a:lnTo>
                      <a:lnTo>
                        <a:pt x="24" y="261"/>
                      </a:lnTo>
                      <a:lnTo>
                        <a:pt x="26" y="263"/>
                      </a:lnTo>
                      <a:lnTo>
                        <a:pt x="28" y="264"/>
                      </a:lnTo>
                      <a:lnTo>
                        <a:pt x="29" y="264"/>
                      </a:lnTo>
                      <a:lnTo>
                        <a:pt x="29" y="265"/>
                      </a:lnTo>
                      <a:lnTo>
                        <a:pt x="30" y="265"/>
                      </a:lnTo>
                      <a:lnTo>
                        <a:pt x="31" y="267"/>
                      </a:lnTo>
                      <a:lnTo>
                        <a:pt x="32" y="268"/>
                      </a:lnTo>
                      <a:lnTo>
                        <a:pt x="32" y="267"/>
                      </a:lnTo>
                      <a:lnTo>
                        <a:pt x="31" y="267"/>
                      </a:lnTo>
                      <a:lnTo>
                        <a:pt x="31" y="265"/>
                      </a:lnTo>
                      <a:lnTo>
                        <a:pt x="32" y="265"/>
                      </a:lnTo>
                      <a:lnTo>
                        <a:pt x="34" y="267"/>
                      </a:lnTo>
                      <a:lnTo>
                        <a:pt x="34" y="265"/>
                      </a:lnTo>
                      <a:lnTo>
                        <a:pt x="35" y="267"/>
                      </a:lnTo>
                      <a:lnTo>
                        <a:pt x="35" y="268"/>
                      </a:lnTo>
                      <a:lnTo>
                        <a:pt x="36" y="268"/>
                      </a:lnTo>
                      <a:lnTo>
                        <a:pt x="35" y="268"/>
                      </a:lnTo>
                      <a:lnTo>
                        <a:pt x="36" y="269"/>
                      </a:lnTo>
                      <a:lnTo>
                        <a:pt x="37" y="269"/>
                      </a:lnTo>
                      <a:lnTo>
                        <a:pt x="39" y="269"/>
                      </a:lnTo>
                      <a:lnTo>
                        <a:pt x="40" y="270"/>
                      </a:lnTo>
                      <a:lnTo>
                        <a:pt x="37" y="270"/>
                      </a:lnTo>
                      <a:lnTo>
                        <a:pt x="39" y="270"/>
                      </a:lnTo>
                      <a:lnTo>
                        <a:pt x="40" y="271"/>
                      </a:lnTo>
                      <a:lnTo>
                        <a:pt x="41" y="271"/>
                      </a:lnTo>
                      <a:lnTo>
                        <a:pt x="41" y="273"/>
                      </a:lnTo>
                      <a:lnTo>
                        <a:pt x="42" y="273"/>
                      </a:lnTo>
                      <a:lnTo>
                        <a:pt x="45" y="274"/>
                      </a:lnTo>
                      <a:lnTo>
                        <a:pt x="46" y="274"/>
                      </a:lnTo>
                      <a:lnTo>
                        <a:pt x="47" y="275"/>
                      </a:lnTo>
                      <a:lnTo>
                        <a:pt x="48" y="276"/>
                      </a:lnTo>
                      <a:lnTo>
                        <a:pt x="49" y="278"/>
                      </a:lnTo>
                      <a:lnTo>
                        <a:pt x="49" y="279"/>
                      </a:lnTo>
                      <a:lnTo>
                        <a:pt x="51" y="279"/>
                      </a:lnTo>
                      <a:lnTo>
                        <a:pt x="52" y="280"/>
                      </a:lnTo>
                      <a:lnTo>
                        <a:pt x="53" y="281"/>
                      </a:lnTo>
                      <a:lnTo>
                        <a:pt x="53" y="282"/>
                      </a:lnTo>
                      <a:lnTo>
                        <a:pt x="53" y="284"/>
                      </a:lnTo>
                      <a:lnTo>
                        <a:pt x="54" y="285"/>
                      </a:lnTo>
                      <a:lnTo>
                        <a:pt x="54" y="286"/>
                      </a:lnTo>
                      <a:lnTo>
                        <a:pt x="55" y="287"/>
                      </a:lnTo>
                      <a:lnTo>
                        <a:pt x="57" y="288"/>
                      </a:lnTo>
                      <a:lnTo>
                        <a:pt x="57" y="290"/>
                      </a:lnTo>
                      <a:lnTo>
                        <a:pt x="58" y="291"/>
                      </a:lnTo>
                      <a:lnTo>
                        <a:pt x="58" y="292"/>
                      </a:lnTo>
                      <a:lnTo>
                        <a:pt x="59" y="295"/>
                      </a:lnTo>
                      <a:lnTo>
                        <a:pt x="59" y="296"/>
                      </a:lnTo>
                      <a:lnTo>
                        <a:pt x="59" y="297"/>
                      </a:lnTo>
                      <a:lnTo>
                        <a:pt x="60" y="297"/>
                      </a:lnTo>
                      <a:lnTo>
                        <a:pt x="62" y="301"/>
                      </a:lnTo>
                      <a:lnTo>
                        <a:pt x="60" y="301"/>
                      </a:lnTo>
                      <a:lnTo>
                        <a:pt x="60" y="302"/>
                      </a:lnTo>
                      <a:lnTo>
                        <a:pt x="60" y="303"/>
                      </a:lnTo>
                      <a:lnTo>
                        <a:pt x="59" y="304"/>
                      </a:lnTo>
                      <a:lnTo>
                        <a:pt x="60" y="305"/>
                      </a:lnTo>
                      <a:lnTo>
                        <a:pt x="59" y="305"/>
                      </a:lnTo>
                      <a:lnTo>
                        <a:pt x="59" y="307"/>
                      </a:lnTo>
                      <a:lnTo>
                        <a:pt x="60" y="309"/>
                      </a:lnTo>
                      <a:lnTo>
                        <a:pt x="62" y="310"/>
                      </a:lnTo>
                      <a:lnTo>
                        <a:pt x="62" y="311"/>
                      </a:lnTo>
                      <a:lnTo>
                        <a:pt x="62" y="314"/>
                      </a:lnTo>
                      <a:lnTo>
                        <a:pt x="62" y="315"/>
                      </a:lnTo>
                      <a:lnTo>
                        <a:pt x="63" y="315"/>
                      </a:lnTo>
                      <a:lnTo>
                        <a:pt x="63" y="316"/>
                      </a:lnTo>
                      <a:lnTo>
                        <a:pt x="64" y="316"/>
                      </a:lnTo>
                      <a:lnTo>
                        <a:pt x="64" y="315"/>
                      </a:lnTo>
                      <a:lnTo>
                        <a:pt x="64" y="314"/>
                      </a:lnTo>
                      <a:lnTo>
                        <a:pt x="65" y="314"/>
                      </a:lnTo>
                      <a:lnTo>
                        <a:pt x="65" y="311"/>
                      </a:lnTo>
                      <a:lnTo>
                        <a:pt x="66" y="311"/>
                      </a:lnTo>
                      <a:lnTo>
                        <a:pt x="68" y="313"/>
                      </a:lnTo>
                      <a:lnTo>
                        <a:pt x="69" y="313"/>
                      </a:lnTo>
                      <a:lnTo>
                        <a:pt x="69" y="314"/>
                      </a:lnTo>
                      <a:lnTo>
                        <a:pt x="69" y="313"/>
                      </a:lnTo>
                      <a:lnTo>
                        <a:pt x="70" y="314"/>
                      </a:lnTo>
                      <a:lnTo>
                        <a:pt x="71" y="314"/>
                      </a:lnTo>
                      <a:lnTo>
                        <a:pt x="72" y="315"/>
                      </a:lnTo>
                      <a:lnTo>
                        <a:pt x="74" y="316"/>
                      </a:lnTo>
                      <a:lnTo>
                        <a:pt x="75" y="316"/>
                      </a:lnTo>
                      <a:lnTo>
                        <a:pt x="74" y="316"/>
                      </a:lnTo>
                      <a:lnTo>
                        <a:pt x="74" y="315"/>
                      </a:lnTo>
                      <a:lnTo>
                        <a:pt x="74" y="314"/>
                      </a:lnTo>
                      <a:lnTo>
                        <a:pt x="72" y="313"/>
                      </a:lnTo>
                      <a:lnTo>
                        <a:pt x="72" y="311"/>
                      </a:lnTo>
                      <a:lnTo>
                        <a:pt x="72" y="309"/>
                      </a:lnTo>
                      <a:lnTo>
                        <a:pt x="74" y="308"/>
                      </a:lnTo>
                      <a:lnTo>
                        <a:pt x="75" y="308"/>
                      </a:lnTo>
                      <a:lnTo>
                        <a:pt x="75" y="307"/>
                      </a:lnTo>
                      <a:lnTo>
                        <a:pt x="75" y="305"/>
                      </a:lnTo>
                      <a:lnTo>
                        <a:pt x="76" y="305"/>
                      </a:lnTo>
                      <a:lnTo>
                        <a:pt x="76" y="304"/>
                      </a:lnTo>
                      <a:lnTo>
                        <a:pt x="76" y="303"/>
                      </a:lnTo>
                      <a:lnTo>
                        <a:pt x="76" y="302"/>
                      </a:lnTo>
                      <a:lnTo>
                        <a:pt x="75" y="299"/>
                      </a:lnTo>
                      <a:lnTo>
                        <a:pt x="76" y="298"/>
                      </a:lnTo>
                      <a:lnTo>
                        <a:pt x="75" y="297"/>
                      </a:lnTo>
                      <a:lnTo>
                        <a:pt x="75" y="296"/>
                      </a:lnTo>
                      <a:lnTo>
                        <a:pt x="75" y="295"/>
                      </a:lnTo>
                      <a:lnTo>
                        <a:pt x="75" y="293"/>
                      </a:lnTo>
                      <a:lnTo>
                        <a:pt x="75" y="292"/>
                      </a:lnTo>
                      <a:lnTo>
                        <a:pt x="75" y="290"/>
                      </a:lnTo>
                      <a:lnTo>
                        <a:pt x="75" y="288"/>
                      </a:lnTo>
                      <a:lnTo>
                        <a:pt x="75" y="287"/>
                      </a:lnTo>
                      <a:lnTo>
                        <a:pt x="75" y="286"/>
                      </a:lnTo>
                      <a:lnTo>
                        <a:pt x="75" y="284"/>
                      </a:lnTo>
                      <a:lnTo>
                        <a:pt x="74" y="280"/>
                      </a:lnTo>
                      <a:lnTo>
                        <a:pt x="74" y="278"/>
                      </a:lnTo>
                      <a:lnTo>
                        <a:pt x="74" y="275"/>
                      </a:lnTo>
                      <a:lnTo>
                        <a:pt x="75" y="274"/>
                      </a:lnTo>
                      <a:lnTo>
                        <a:pt x="76" y="270"/>
                      </a:lnTo>
                      <a:lnTo>
                        <a:pt x="76" y="269"/>
                      </a:lnTo>
                      <a:lnTo>
                        <a:pt x="77" y="265"/>
                      </a:lnTo>
                      <a:lnTo>
                        <a:pt x="77" y="262"/>
                      </a:lnTo>
                      <a:lnTo>
                        <a:pt x="79" y="259"/>
                      </a:lnTo>
                      <a:lnTo>
                        <a:pt x="79" y="256"/>
                      </a:lnTo>
                      <a:lnTo>
                        <a:pt x="80" y="255"/>
                      </a:lnTo>
                      <a:lnTo>
                        <a:pt x="81" y="253"/>
                      </a:lnTo>
                      <a:lnTo>
                        <a:pt x="81" y="252"/>
                      </a:lnTo>
                      <a:lnTo>
                        <a:pt x="81" y="248"/>
                      </a:lnTo>
                      <a:lnTo>
                        <a:pt x="82" y="247"/>
                      </a:lnTo>
                      <a:lnTo>
                        <a:pt x="82" y="246"/>
                      </a:lnTo>
                      <a:lnTo>
                        <a:pt x="83" y="245"/>
                      </a:lnTo>
                      <a:lnTo>
                        <a:pt x="85" y="244"/>
                      </a:lnTo>
                      <a:lnTo>
                        <a:pt x="86" y="244"/>
                      </a:lnTo>
                      <a:lnTo>
                        <a:pt x="86" y="242"/>
                      </a:lnTo>
                      <a:lnTo>
                        <a:pt x="87" y="242"/>
                      </a:lnTo>
                      <a:lnTo>
                        <a:pt x="88" y="241"/>
                      </a:lnTo>
                      <a:lnTo>
                        <a:pt x="91" y="240"/>
                      </a:lnTo>
                      <a:lnTo>
                        <a:pt x="93" y="236"/>
                      </a:lnTo>
                      <a:lnTo>
                        <a:pt x="94" y="235"/>
                      </a:lnTo>
                      <a:lnTo>
                        <a:pt x="94" y="234"/>
                      </a:lnTo>
                      <a:lnTo>
                        <a:pt x="94" y="233"/>
                      </a:lnTo>
                      <a:lnTo>
                        <a:pt x="94" y="231"/>
                      </a:lnTo>
                      <a:lnTo>
                        <a:pt x="94" y="229"/>
                      </a:lnTo>
                      <a:lnTo>
                        <a:pt x="94" y="228"/>
                      </a:lnTo>
                      <a:lnTo>
                        <a:pt x="95" y="227"/>
                      </a:lnTo>
                      <a:lnTo>
                        <a:pt x="95" y="225"/>
                      </a:lnTo>
                      <a:lnTo>
                        <a:pt x="97" y="225"/>
                      </a:lnTo>
                      <a:lnTo>
                        <a:pt x="98" y="225"/>
                      </a:lnTo>
                      <a:lnTo>
                        <a:pt x="98" y="224"/>
                      </a:lnTo>
                      <a:lnTo>
                        <a:pt x="100" y="222"/>
                      </a:lnTo>
                      <a:lnTo>
                        <a:pt x="100" y="218"/>
                      </a:lnTo>
                      <a:lnTo>
                        <a:pt x="102" y="217"/>
                      </a:lnTo>
                      <a:lnTo>
                        <a:pt x="103" y="216"/>
                      </a:lnTo>
                      <a:lnTo>
                        <a:pt x="104" y="213"/>
                      </a:lnTo>
                      <a:lnTo>
                        <a:pt x="104" y="212"/>
                      </a:lnTo>
                      <a:lnTo>
                        <a:pt x="104" y="211"/>
                      </a:lnTo>
                      <a:lnTo>
                        <a:pt x="104" y="210"/>
                      </a:lnTo>
                      <a:lnTo>
                        <a:pt x="105" y="210"/>
                      </a:lnTo>
                      <a:lnTo>
                        <a:pt x="105" y="207"/>
                      </a:lnTo>
                      <a:lnTo>
                        <a:pt x="105" y="206"/>
                      </a:lnTo>
                      <a:lnTo>
                        <a:pt x="105" y="205"/>
                      </a:lnTo>
                      <a:lnTo>
                        <a:pt x="106" y="204"/>
                      </a:lnTo>
                      <a:lnTo>
                        <a:pt x="108" y="204"/>
                      </a:lnTo>
                      <a:lnTo>
                        <a:pt x="108" y="202"/>
                      </a:lnTo>
                      <a:lnTo>
                        <a:pt x="109" y="201"/>
                      </a:lnTo>
                      <a:lnTo>
                        <a:pt x="110" y="201"/>
                      </a:lnTo>
                      <a:lnTo>
                        <a:pt x="109" y="201"/>
                      </a:lnTo>
                      <a:lnTo>
                        <a:pt x="109" y="200"/>
                      </a:lnTo>
                      <a:lnTo>
                        <a:pt x="109" y="199"/>
                      </a:lnTo>
                      <a:lnTo>
                        <a:pt x="109" y="196"/>
                      </a:lnTo>
                      <a:lnTo>
                        <a:pt x="108" y="194"/>
                      </a:lnTo>
                      <a:lnTo>
                        <a:pt x="109" y="193"/>
                      </a:lnTo>
                      <a:lnTo>
                        <a:pt x="109" y="191"/>
                      </a:lnTo>
                      <a:lnTo>
                        <a:pt x="110" y="191"/>
                      </a:lnTo>
                      <a:lnTo>
                        <a:pt x="109" y="190"/>
                      </a:lnTo>
                      <a:lnTo>
                        <a:pt x="109" y="188"/>
                      </a:lnTo>
                      <a:lnTo>
                        <a:pt x="110" y="188"/>
                      </a:lnTo>
                      <a:lnTo>
                        <a:pt x="110" y="185"/>
                      </a:lnTo>
                      <a:lnTo>
                        <a:pt x="111" y="184"/>
                      </a:lnTo>
                      <a:lnTo>
                        <a:pt x="111" y="183"/>
                      </a:lnTo>
                      <a:lnTo>
                        <a:pt x="112" y="183"/>
                      </a:lnTo>
                      <a:lnTo>
                        <a:pt x="112" y="181"/>
                      </a:lnTo>
                      <a:lnTo>
                        <a:pt x="112" y="179"/>
                      </a:lnTo>
                      <a:lnTo>
                        <a:pt x="112" y="176"/>
                      </a:lnTo>
                      <a:lnTo>
                        <a:pt x="114" y="175"/>
                      </a:lnTo>
                      <a:lnTo>
                        <a:pt x="114" y="173"/>
                      </a:lnTo>
                      <a:lnTo>
                        <a:pt x="114" y="172"/>
                      </a:lnTo>
                      <a:lnTo>
                        <a:pt x="114" y="170"/>
                      </a:lnTo>
                      <a:lnTo>
                        <a:pt x="115" y="167"/>
                      </a:lnTo>
                      <a:lnTo>
                        <a:pt x="115" y="166"/>
                      </a:lnTo>
                      <a:lnTo>
                        <a:pt x="114" y="166"/>
                      </a:lnTo>
                      <a:lnTo>
                        <a:pt x="114" y="165"/>
                      </a:lnTo>
                      <a:lnTo>
                        <a:pt x="114" y="164"/>
                      </a:lnTo>
                      <a:lnTo>
                        <a:pt x="114" y="162"/>
                      </a:lnTo>
                      <a:lnTo>
                        <a:pt x="115" y="161"/>
                      </a:lnTo>
                      <a:lnTo>
                        <a:pt x="115" y="160"/>
                      </a:lnTo>
                      <a:lnTo>
                        <a:pt x="115" y="159"/>
                      </a:lnTo>
                      <a:lnTo>
                        <a:pt x="115" y="156"/>
                      </a:lnTo>
                      <a:lnTo>
                        <a:pt x="115" y="154"/>
                      </a:lnTo>
                      <a:lnTo>
                        <a:pt x="116" y="153"/>
                      </a:lnTo>
                      <a:lnTo>
                        <a:pt x="116" y="151"/>
                      </a:lnTo>
                      <a:lnTo>
                        <a:pt x="116" y="148"/>
                      </a:lnTo>
                      <a:lnTo>
                        <a:pt x="116" y="147"/>
                      </a:lnTo>
                      <a:lnTo>
                        <a:pt x="116" y="145"/>
                      </a:lnTo>
                      <a:lnTo>
                        <a:pt x="117" y="143"/>
                      </a:lnTo>
                      <a:lnTo>
                        <a:pt x="117" y="142"/>
                      </a:lnTo>
                      <a:lnTo>
                        <a:pt x="117" y="141"/>
                      </a:lnTo>
                      <a:lnTo>
                        <a:pt x="117" y="137"/>
                      </a:lnTo>
                      <a:lnTo>
                        <a:pt x="117" y="136"/>
                      </a:lnTo>
                      <a:lnTo>
                        <a:pt x="119" y="135"/>
                      </a:lnTo>
                      <a:lnTo>
                        <a:pt x="119" y="132"/>
                      </a:lnTo>
                      <a:lnTo>
                        <a:pt x="119" y="130"/>
                      </a:lnTo>
                      <a:lnTo>
                        <a:pt x="119" y="126"/>
                      </a:lnTo>
                      <a:lnTo>
                        <a:pt x="119" y="125"/>
                      </a:lnTo>
                      <a:lnTo>
                        <a:pt x="119" y="124"/>
                      </a:lnTo>
                      <a:lnTo>
                        <a:pt x="119" y="122"/>
                      </a:lnTo>
                      <a:lnTo>
                        <a:pt x="119" y="121"/>
                      </a:lnTo>
                      <a:lnTo>
                        <a:pt x="120" y="121"/>
                      </a:lnTo>
                      <a:lnTo>
                        <a:pt x="120" y="120"/>
                      </a:lnTo>
                      <a:lnTo>
                        <a:pt x="121" y="120"/>
                      </a:lnTo>
                      <a:lnTo>
                        <a:pt x="121" y="119"/>
                      </a:lnTo>
                      <a:lnTo>
                        <a:pt x="121" y="118"/>
                      </a:lnTo>
                      <a:lnTo>
                        <a:pt x="120" y="116"/>
                      </a:lnTo>
                      <a:lnTo>
                        <a:pt x="119" y="114"/>
                      </a:lnTo>
                      <a:lnTo>
                        <a:pt x="119" y="113"/>
                      </a:lnTo>
                      <a:lnTo>
                        <a:pt x="119" y="111"/>
                      </a:lnTo>
                      <a:lnTo>
                        <a:pt x="119" y="110"/>
                      </a:lnTo>
                      <a:lnTo>
                        <a:pt x="120" y="109"/>
                      </a:lnTo>
                      <a:lnTo>
                        <a:pt x="121" y="108"/>
                      </a:lnTo>
                      <a:lnTo>
                        <a:pt x="121" y="107"/>
                      </a:lnTo>
                      <a:lnTo>
                        <a:pt x="122" y="105"/>
                      </a:lnTo>
                      <a:lnTo>
                        <a:pt x="121" y="104"/>
                      </a:lnTo>
                      <a:lnTo>
                        <a:pt x="121" y="103"/>
                      </a:lnTo>
                      <a:lnTo>
                        <a:pt x="121" y="101"/>
                      </a:lnTo>
                      <a:lnTo>
                        <a:pt x="122" y="99"/>
                      </a:lnTo>
                      <a:lnTo>
                        <a:pt x="125" y="97"/>
                      </a:lnTo>
                      <a:lnTo>
                        <a:pt x="125" y="96"/>
                      </a:lnTo>
                      <a:lnTo>
                        <a:pt x="126" y="96"/>
                      </a:lnTo>
                      <a:lnTo>
                        <a:pt x="126" y="95"/>
                      </a:lnTo>
                      <a:lnTo>
                        <a:pt x="127" y="95"/>
                      </a:lnTo>
                      <a:lnTo>
                        <a:pt x="127" y="92"/>
                      </a:lnTo>
                      <a:lnTo>
                        <a:pt x="128" y="91"/>
                      </a:lnTo>
                      <a:lnTo>
                        <a:pt x="128" y="90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9" y="85"/>
                      </a:lnTo>
                      <a:lnTo>
                        <a:pt x="129" y="82"/>
                      </a:lnTo>
                      <a:lnTo>
                        <a:pt x="129" y="81"/>
                      </a:lnTo>
                      <a:lnTo>
                        <a:pt x="129" y="79"/>
                      </a:lnTo>
                      <a:lnTo>
                        <a:pt x="131" y="78"/>
                      </a:lnTo>
                      <a:lnTo>
                        <a:pt x="131" y="76"/>
                      </a:lnTo>
                      <a:lnTo>
                        <a:pt x="132" y="76"/>
                      </a:lnTo>
                      <a:lnTo>
                        <a:pt x="132" y="75"/>
                      </a:lnTo>
                      <a:lnTo>
                        <a:pt x="133" y="74"/>
                      </a:lnTo>
                      <a:lnTo>
                        <a:pt x="133" y="73"/>
                      </a:lnTo>
                      <a:lnTo>
                        <a:pt x="134" y="73"/>
                      </a:lnTo>
                      <a:lnTo>
                        <a:pt x="133" y="71"/>
                      </a:lnTo>
                      <a:lnTo>
                        <a:pt x="132" y="70"/>
                      </a:lnTo>
                      <a:lnTo>
                        <a:pt x="133" y="69"/>
                      </a:lnTo>
                      <a:lnTo>
                        <a:pt x="134" y="69"/>
                      </a:lnTo>
                      <a:lnTo>
                        <a:pt x="134" y="68"/>
                      </a:lnTo>
                      <a:lnTo>
                        <a:pt x="135" y="68"/>
                      </a:lnTo>
                      <a:lnTo>
                        <a:pt x="134" y="64"/>
                      </a:lnTo>
                      <a:lnTo>
                        <a:pt x="134" y="63"/>
                      </a:lnTo>
                      <a:lnTo>
                        <a:pt x="133" y="63"/>
                      </a:lnTo>
                      <a:lnTo>
                        <a:pt x="133" y="62"/>
                      </a:lnTo>
                      <a:lnTo>
                        <a:pt x="134" y="62"/>
                      </a:lnTo>
                      <a:lnTo>
                        <a:pt x="135" y="62"/>
                      </a:lnTo>
                      <a:lnTo>
                        <a:pt x="134" y="61"/>
                      </a:lnTo>
                      <a:lnTo>
                        <a:pt x="133" y="61"/>
                      </a:lnTo>
                      <a:lnTo>
                        <a:pt x="133" y="59"/>
                      </a:lnTo>
                      <a:lnTo>
                        <a:pt x="132" y="58"/>
                      </a:lnTo>
                      <a:lnTo>
                        <a:pt x="132" y="57"/>
                      </a:lnTo>
                      <a:lnTo>
                        <a:pt x="131" y="53"/>
                      </a:lnTo>
                      <a:lnTo>
                        <a:pt x="131" y="52"/>
                      </a:lnTo>
                      <a:lnTo>
                        <a:pt x="129" y="52"/>
                      </a:lnTo>
                      <a:lnTo>
                        <a:pt x="131" y="51"/>
                      </a:lnTo>
                      <a:lnTo>
                        <a:pt x="129" y="51"/>
                      </a:lnTo>
                      <a:lnTo>
                        <a:pt x="129" y="50"/>
                      </a:lnTo>
                      <a:lnTo>
                        <a:pt x="128" y="47"/>
                      </a:lnTo>
                      <a:lnTo>
                        <a:pt x="128" y="45"/>
                      </a:lnTo>
                      <a:lnTo>
                        <a:pt x="128" y="44"/>
                      </a:lnTo>
                      <a:lnTo>
                        <a:pt x="128" y="41"/>
                      </a:lnTo>
                      <a:lnTo>
                        <a:pt x="129" y="39"/>
                      </a:lnTo>
                      <a:lnTo>
                        <a:pt x="129" y="38"/>
                      </a:lnTo>
                      <a:lnTo>
                        <a:pt x="129" y="36"/>
                      </a:lnTo>
                      <a:lnTo>
                        <a:pt x="131" y="35"/>
                      </a:lnTo>
                      <a:lnTo>
                        <a:pt x="132" y="35"/>
                      </a:lnTo>
                      <a:lnTo>
                        <a:pt x="132" y="34"/>
                      </a:lnTo>
                      <a:lnTo>
                        <a:pt x="133" y="33"/>
                      </a:lnTo>
                      <a:lnTo>
                        <a:pt x="133" y="31"/>
                      </a:lnTo>
                      <a:lnTo>
                        <a:pt x="134" y="30"/>
                      </a:lnTo>
                      <a:lnTo>
                        <a:pt x="135" y="29"/>
                      </a:lnTo>
                      <a:lnTo>
                        <a:pt x="135" y="28"/>
                      </a:lnTo>
                      <a:lnTo>
                        <a:pt x="138" y="27"/>
                      </a:lnTo>
                      <a:lnTo>
                        <a:pt x="139" y="27"/>
                      </a:lnTo>
                      <a:lnTo>
                        <a:pt x="139" y="25"/>
                      </a:lnTo>
                      <a:lnTo>
                        <a:pt x="140" y="25"/>
                      </a:lnTo>
                      <a:lnTo>
                        <a:pt x="140" y="24"/>
                      </a:lnTo>
                      <a:lnTo>
                        <a:pt x="142" y="24"/>
                      </a:lnTo>
                      <a:lnTo>
                        <a:pt x="142" y="23"/>
                      </a:lnTo>
                      <a:lnTo>
                        <a:pt x="140" y="23"/>
                      </a:lnTo>
                      <a:lnTo>
                        <a:pt x="140" y="22"/>
                      </a:lnTo>
                      <a:lnTo>
                        <a:pt x="139" y="22"/>
                      </a:lnTo>
                      <a:lnTo>
                        <a:pt x="138" y="23"/>
                      </a:lnTo>
                      <a:lnTo>
                        <a:pt x="137" y="23"/>
                      </a:lnTo>
                      <a:lnTo>
                        <a:pt x="137" y="22"/>
                      </a:lnTo>
                      <a:lnTo>
                        <a:pt x="135" y="22"/>
                      </a:lnTo>
                      <a:lnTo>
                        <a:pt x="135" y="21"/>
                      </a:lnTo>
                      <a:lnTo>
                        <a:pt x="135" y="19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6"/>
                      </a:lnTo>
                      <a:lnTo>
                        <a:pt x="134" y="15"/>
                      </a:lnTo>
                      <a:lnTo>
                        <a:pt x="133" y="15"/>
                      </a:lnTo>
                      <a:lnTo>
                        <a:pt x="134" y="13"/>
                      </a:lnTo>
                      <a:lnTo>
                        <a:pt x="133" y="13"/>
                      </a:lnTo>
                      <a:lnTo>
                        <a:pt x="132" y="15"/>
                      </a:lnTo>
                      <a:lnTo>
                        <a:pt x="131" y="13"/>
                      </a:lnTo>
                      <a:lnTo>
                        <a:pt x="129" y="13"/>
                      </a:lnTo>
                      <a:lnTo>
                        <a:pt x="128" y="13"/>
                      </a:lnTo>
                      <a:lnTo>
                        <a:pt x="127" y="13"/>
                      </a:lnTo>
                      <a:lnTo>
                        <a:pt x="127" y="15"/>
                      </a:lnTo>
                      <a:lnTo>
                        <a:pt x="126" y="15"/>
                      </a:lnTo>
                      <a:lnTo>
                        <a:pt x="126" y="13"/>
                      </a:lnTo>
                      <a:lnTo>
                        <a:pt x="125" y="13"/>
                      </a:lnTo>
                      <a:lnTo>
                        <a:pt x="125" y="12"/>
                      </a:lnTo>
                      <a:lnTo>
                        <a:pt x="123" y="12"/>
                      </a:lnTo>
                      <a:lnTo>
                        <a:pt x="123" y="13"/>
                      </a:lnTo>
                      <a:lnTo>
                        <a:pt x="122" y="12"/>
                      </a:lnTo>
                      <a:lnTo>
                        <a:pt x="122" y="11"/>
                      </a:lnTo>
                      <a:lnTo>
                        <a:pt x="121" y="11"/>
                      </a:lnTo>
                      <a:lnTo>
                        <a:pt x="121" y="12"/>
                      </a:lnTo>
                      <a:lnTo>
                        <a:pt x="121" y="13"/>
                      </a:lnTo>
                      <a:lnTo>
                        <a:pt x="120" y="13"/>
                      </a:lnTo>
                      <a:lnTo>
                        <a:pt x="120" y="15"/>
                      </a:lnTo>
                      <a:lnTo>
                        <a:pt x="120" y="13"/>
                      </a:lnTo>
                      <a:lnTo>
                        <a:pt x="120" y="12"/>
                      </a:lnTo>
                      <a:lnTo>
                        <a:pt x="119" y="11"/>
                      </a:lnTo>
                      <a:lnTo>
                        <a:pt x="119" y="12"/>
                      </a:lnTo>
                      <a:lnTo>
                        <a:pt x="117" y="11"/>
                      </a:lnTo>
                      <a:lnTo>
                        <a:pt x="116" y="11"/>
                      </a:lnTo>
                      <a:lnTo>
                        <a:pt x="116" y="10"/>
                      </a:lnTo>
                      <a:lnTo>
                        <a:pt x="115" y="10"/>
                      </a:lnTo>
                      <a:lnTo>
                        <a:pt x="115" y="8"/>
                      </a:lnTo>
                      <a:lnTo>
                        <a:pt x="115" y="7"/>
                      </a:lnTo>
                      <a:lnTo>
                        <a:pt x="116" y="7"/>
                      </a:lnTo>
                      <a:lnTo>
                        <a:pt x="115" y="6"/>
                      </a:lnTo>
                      <a:lnTo>
                        <a:pt x="115" y="7"/>
                      </a:lnTo>
                      <a:lnTo>
                        <a:pt x="114" y="7"/>
                      </a:lnTo>
                      <a:lnTo>
                        <a:pt x="114" y="8"/>
                      </a:lnTo>
                      <a:lnTo>
                        <a:pt x="112" y="7"/>
                      </a:lnTo>
                      <a:lnTo>
                        <a:pt x="111" y="6"/>
                      </a:lnTo>
                      <a:lnTo>
                        <a:pt x="110" y="5"/>
                      </a:lnTo>
                      <a:lnTo>
                        <a:pt x="110" y="4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6" y="1"/>
                      </a:lnTo>
                      <a:lnTo>
                        <a:pt x="106" y="0"/>
                      </a:lnTo>
                      <a:lnTo>
                        <a:pt x="105" y="0"/>
                      </a:lnTo>
                      <a:lnTo>
                        <a:pt x="104" y="0"/>
                      </a:lnTo>
                      <a:lnTo>
                        <a:pt x="104" y="1"/>
                      </a:lnTo>
                      <a:lnTo>
                        <a:pt x="103" y="1"/>
                      </a:lnTo>
                      <a:lnTo>
                        <a:pt x="102" y="0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99" y="1"/>
                      </a:lnTo>
                      <a:lnTo>
                        <a:pt x="99" y="2"/>
                      </a:lnTo>
                      <a:lnTo>
                        <a:pt x="97" y="4"/>
                      </a:lnTo>
                      <a:lnTo>
                        <a:pt x="97" y="5"/>
                      </a:lnTo>
                      <a:lnTo>
                        <a:pt x="95" y="5"/>
                      </a:lnTo>
                      <a:lnTo>
                        <a:pt x="94" y="7"/>
                      </a:lnTo>
                      <a:lnTo>
                        <a:pt x="94" y="8"/>
                      </a:lnTo>
                      <a:lnTo>
                        <a:pt x="93" y="10"/>
                      </a:lnTo>
                      <a:lnTo>
                        <a:pt x="93" y="11"/>
                      </a:lnTo>
                      <a:lnTo>
                        <a:pt x="92" y="12"/>
                      </a:lnTo>
                      <a:lnTo>
                        <a:pt x="93" y="12"/>
                      </a:lnTo>
                      <a:lnTo>
                        <a:pt x="93" y="13"/>
                      </a:lnTo>
                      <a:lnTo>
                        <a:pt x="92" y="15"/>
                      </a:lnTo>
                      <a:lnTo>
                        <a:pt x="91" y="16"/>
                      </a:lnTo>
                      <a:lnTo>
                        <a:pt x="88" y="17"/>
                      </a:lnTo>
                      <a:lnTo>
                        <a:pt x="87" y="17"/>
                      </a:lnTo>
                      <a:lnTo>
                        <a:pt x="86" y="18"/>
                      </a:lnTo>
                      <a:lnTo>
                        <a:pt x="85" y="18"/>
                      </a:lnTo>
                      <a:lnTo>
                        <a:pt x="83" y="18"/>
                      </a:lnTo>
                      <a:lnTo>
                        <a:pt x="82" y="19"/>
                      </a:lnTo>
                      <a:lnTo>
                        <a:pt x="81" y="18"/>
                      </a:lnTo>
                      <a:lnTo>
                        <a:pt x="80" y="19"/>
                      </a:lnTo>
                      <a:lnTo>
                        <a:pt x="77" y="21"/>
                      </a:lnTo>
                      <a:lnTo>
                        <a:pt x="75" y="22"/>
                      </a:lnTo>
                      <a:lnTo>
                        <a:pt x="75" y="23"/>
                      </a:lnTo>
                      <a:lnTo>
                        <a:pt x="74" y="22"/>
                      </a:lnTo>
                      <a:lnTo>
                        <a:pt x="74" y="23"/>
                      </a:lnTo>
                      <a:lnTo>
                        <a:pt x="71" y="24"/>
                      </a:lnTo>
                      <a:lnTo>
                        <a:pt x="70" y="24"/>
                      </a:lnTo>
                      <a:lnTo>
                        <a:pt x="69" y="24"/>
                      </a:lnTo>
                      <a:lnTo>
                        <a:pt x="69" y="25"/>
                      </a:lnTo>
                      <a:lnTo>
                        <a:pt x="66" y="27"/>
                      </a:lnTo>
                      <a:lnTo>
                        <a:pt x="65" y="28"/>
                      </a:lnTo>
                      <a:lnTo>
                        <a:pt x="64" y="28"/>
                      </a:lnTo>
                      <a:lnTo>
                        <a:pt x="64" y="29"/>
                      </a:lnTo>
                      <a:lnTo>
                        <a:pt x="63" y="31"/>
                      </a:lnTo>
                      <a:lnTo>
                        <a:pt x="63" y="33"/>
                      </a:lnTo>
                      <a:lnTo>
                        <a:pt x="63" y="35"/>
                      </a:lnTo>
                      <a:lnTo>
                        <a:pt x="62" y="35"/>
                      </a:lnTo>
                      <a:lnTo>
                        <a:pt x="62" y="36"/>
                      </a:lnTo>
                      <a:lnTo>
                        <a:pt x="60" y="36"/>
                      </a:lnTo>
                      <a:lnTo>
                        <a:pt x="60" y="38"/>
                      </a:lnTo>
                      <a:lnTo>
                        <a:pt x="59" y="39"/>
                      </a:lnTo>
                      <a:lnTo>
                        <a:pt x="59" y="40"/>
                      </a:lnTo>
                      <a:lnTo>
                        <a:pt x="60" y="40"/>
                      </a:lnTo>
                      <a:lnTo>
                        <a:pt x="60" y="41"/>
                      </a:lnTo>
                      <a:lnTo>
                        <a:pt x="59" y="41"/>
                      </a:lnTo>
                      <a:lnTo>
                        <a:pt x="58" y="42"/>
                      </a:lnTo>
                      <a:lnTo>
                        <a:pt x="58" y="44"/>
                      </a:lnTo>
                      <a:lnTo>
                        <a:pt x="58" y="45"/>
                      </a:lnTo>
                      <a:lnTo>
                        <a:pt x="58" y="46"/>
                      </a:lnTo>
                      <a:lnTo>
                        <a:pt x="57" y="46"/>
                      </a:lnTo>
                      <a:lnTo>
                        <a:pt x="55" y="47"/>
                      </a:lnTo>
                      <a:lnTo>
                        <a:pt x="55" y="48"/>
                      </a:lnTo>
                      <a:lnTo>
                        <a:pt x="57" y="48"/>
                      </a:lnTo>
                      <a:lnTo>
                        <a:pt x="57" y="50"/>
                      </a:lnTo>
                      <a:lnTo>
                        <a:pt x="57" y="51"/>
                      </a:lnTo>
                      <a:lnTo>
                        <a:pt x="55" y="53"/>
                      </a:lnTo>
                      <a:lnTo>
                        <a:pt x="55" y="56"/>
                      </a:lnTo>
                      <a:lnTo>
                        <a:pt x="54" y="56"/>
                      </a:lnTo>
                      <a:lnTo>
                        <a:pt x="53" y="57"/>
                      </a:lnTo>
                      <a:lnTo>
                        <a:pt x="52" y="58"/>
                      </a:lnTo>
                      <a:lnTo>
                        <a:pt x="52" y="59"/>
                      </a:lnTo>
                      <a:lnTo>
                        <a:pt x="51" y="61"/>
                      </a:lnTo>
                      <a:lnTo>
                        <a:pt x="51" y="63"/>
                      </a:lnTo>
                      <a:lnTo>
                        <a:pt x="51" y="62"/>
                      </a:lnTo>
                      <a:lnTo>
                        <a:pt x="51" y="63"/>
                      </a:lnTo>
                      <a:lnTo>
                        <a:pt x="52" y="63"/>
                      </a:lnTo>
                      <a:lnTo>
                        <a:pt x="53" y="63"/>
                      </a:lnTo>
                      <a:lnTo>
                        <a:pt x="52" y="63"/>
                      </a:lnTo>
                      <a:lnTo>
                        <a:pt x="51" y="63"/>
                      </a:lnTo>
                      <a:lnTo>
                        <a:pt x="48" y="63"/>
                      </a:lnTo>
                      <a:lnTo>
                        <a:pt x="46" y="64"/>
                      </a:lnTo>
                      <a:lnTo>
                        <a:pt x="46" y="65"/>
                      </a:lnTo>
                      <a:lnTo>
                        <a:pt x="45" y="65"/>
                      </a:lnTo>
                      <a:lnTo>
                        <a:pt x="45" y="67"/>
                      </a:lnTo>
                      <a:lnTo>
                        <a:pt x="45" y="68"/>
                      </a:lnTo>
                      <a:lnTo>
                        <a:pt x="46" y="69"/>
                      </a:lnTo>
                      <a:lnTo>
                        <a:pt x="45" y="69"/>
                      </a:lnTo>
                      <a:lnTo>
                        <a:pt x="43" y="69"/>
                      </a:lnTo>
                      <a:lnTo>
                        <a:pt x="42" y="69"/>
                      </a:lnTo>
                      <a:lnTo>
                        <a:pt x="41" y="70"/>
                      </a:lnTo>
                      <a:lnTo>
                        <a:pt x="41" y="71"/>
                      </a:lnTo>
                      <a:lnTo>
                        <a:pt x="41" y="73"/>
                      </a:lnTo>
                      <a:lnTo>
                        <a:pt x="40" y="75"/>
                      </a:lnTo>
                      <a:lnTo>
                        <a:pt x="40" y="78"/>
                      </a:lnTo>
                      <a:lnTo>
                        <a:pt x="40" y="79"/>
                      </a:lnTo>
                      <a:lnTo>
                        <a:pt x="39" y="80"/>
                      </a:lnTo>
                      <a:lnTo>
                        <a:pt x="39" y="82"/>
                      </a:lnTo>
                      <a:lnTo>
                        <a:pt x="37" y="84"/>
                      </a:lnTo>
                      <a:lnTo>
                        <a:pt x="36" y="85"/>
                      </a:lnTo>
                      <a:lnTo>
                        <a:pt x="36" y="86"/>
                      </a:lnTo>
                      <a:lnTo>
                        <a:pt x="35" y="86"/>
                      </a:lnTo>
                      <a:lnTo>
                        <a:pt x="35" y="87"/>
                      </a:lnTo>
                      <a:lnTo>
                        <a:pt x="34" y="87"/>
                      </a:lnTo>
                      <a:lnTo>
                        <a:pt x="34" y="88"/>
                      </a:lnTo>
                      <a:lnTo>
                        <a:pt x="34" y="90"/>
                      </a:lnTo>
                      <a:lnTo>
                        <a:pt x="32" y="90"/>
                      </a:lnTo>
                      <a:lnTo>
                        <a:pt x="32" y="91"/>
                      </a:lnTo>
                      <a:lnTo>
                        <a:pt x="32" y="92"/>
                      </a:lnTo>
                      <a:lnTo>
                        <a:pt x="31" y="93"/>
                      </a:lnTo>
                      <a:lnTo>
                        <a:pt x="31" y="95"/>
                      </a:lnTo>
                      <a:lnTo>
                        <a:pt x="31" y="96"/>
                      </a:lnTo>
                      <a:lnTo>
                        <a:pt x="30" y="96"/>
                      </a:lnTo>
                      <a:lnTo>
                        <a:pt x="30" y="97"/>
                      </a:lnTo>
                      <a:lnTo>
                        <a:pt x="30" y="98"/>
                      </a:lnTo>
                      <a:lnTo>
                        <a:pt x="30" y="99"/>
                      </a:lnTo>
                      <a:lnTo>
                        <a:pt x="30" y="101"/>
                      </a:lnTo>
                      <a:lnTo>
                        <a:pt x="29" y="101"/>
                      </a:lnTo>
                      <a:lnTo>
                        <a:pt x="29" y="102"/>
                      </a:lnTo>
                      <a:lnTo>
                        <a:pt x="29" y="103"/>
                      </a:lnTo>
                      <a:lnTo>
                        <a:pt x="29" y="104"/>
                      </a:lnTo>
                      <a:lnTo>
                        <a:pt x="28" y="104"/>
                      </a:lnTo>
                      <a:lnTo>
                        <a:pt x="28" y="105"/>
                      </a:lnTo>
                      <a:lnTo>
                        <a:pt x="28" y="107"/>
                      </a:lnTo>
                      <a:lnTo>
                        <a:pt x="26" y="108"/>
                      </a:lnTo>
                      <a:lnTo>
                        <a:pt x="26" y="109"/>
                      </a:lnTo>
                      <a:lnTo>
                        <a:pt x="28" y="109"/>
                      </a:lnTo>
                      <a:lnTo>
                        <a:pt x="29" y="109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8" y="110"/>
                      </a:lnTo>
                      <a:lnTo>
                        <a:pt x="28" y="109"/>
                      </a:lnTo>
                      <a:lnTo>
                        <a:pt x="26" y="109"/>
                      </a:lnTo>
                      <a:lnTo>
                        <a:pt x="26" y="110"/>
                      </a:lnTo>
                      <a:lnTo>
                        <a:pt x="24" y="113"/>
                      </a:lnTo>
                      <a:lnTo>
                        <a:pt x="24" y="114"/>
                      </a:lnTo>
                      <a:lnTo>
                        <a:pt x="23" y="115"/>
                      </a:lnTo>
                      <a:lnTo>
                        <a:pt x="23" y="116"/>
                      </a:lnTo>
                      <a:lnTo>
                        <a:pt x="23" y="118"/>
                      </a:lnTo>
                      <a:lnTo>
                        <a:pt x="23" y="119"/>
                      </a:lnTo>
                      <a:lnTo>
                        <a:pt x="23" y="118"/>
                      </a:lnTo>
                      <a:lnTo>
                        <a:pt x="23" y="119"/>
                      </a:lnTo>
                      <a:lnTo>
                        <a:pt x="23" y="120"/>
                      </a:lnTo>
                      <a:lnTo>
                        <a:pt x="22" y="120"/>
                      </a:lnTo>
                      <a:lnTo>
                        <a:pt x="22" y="121"/>
                      </a:lnTo>
                      <a:lnTo>
                        <a:pt x="20" y="121"/>
                      </a:lnTo>
                      <a:lnTo>
                        <a:pt x="20" y="122"/>
                      </a:lnTo>
                      <a:lnTo>
                        <a:pt x="19" y="124"/>
                      </a:lnTo>
                      <a:lnTo>
                        <a:pt x="18" y="125"/>
                      </a:lnTo>
                      <a:lnTo>
                        <a:pt x="18" y="126"/>
                      </a:lnTo>
                      <a:lnTo>
                        <a:pt x="17" y="126"/>
                      </a:lnTo>
                      <a:lnTo>
                        <a:pt x="17" y="127"/>
                      </a:lnTo>
                      <a:lnTo>
                        <a:pt x="17" y="128"/>
                      </a:lnTo>
                      <a:lnTo>
                        <a:pt x="15" y="130"/>
                      </a:lnTo>
                      <a:lnTo>
                        <a:pt x="15" y="132"/>
                      </a:lnTo>
                      <a:lnTo>
                        <a:pt x="14" y="135"/>
                      </a:lnTo>
                      <a:lnTo>
                        <a:pt x="13" y="137"/>
                      </a:lnTo>
                      <a:lnTo>
                        <a:pt x="13" y="138"/>
                      </a:lnTo>
                      <a:lnTo>
                        <a:pt x="12" y="139"/>
                      </a:lnTo>
                      <a:lnTo>
                        <a:pt x="12" y="141"/>
                      </a:lnTo>
                      <a:lnTo>
                        <a:pt x="11" y="141"/>
                      </a:lnTo>
                      <a:lnTo>
                        <a:pt x="11" y="142"/>
                      </a:lnTo>
                      <a:lnTo>
                        <a:pt x="9" y="144"/>
                      </a:lnTo>
                      <a:lnTo>
                        <a:pt x="9" y="145"/>
                      </a:lnTo>
                      <a:lnTo>
                        <a:pt x="8" y="147"/>
                      </a:lnTo>
                      <a:lnTo>
                        <a:pt x="8" y="148"/>
                      </a:lnTo>
                      <a:lnTo>
                        <a:pt x="7" y="148"/>
                      </a:lnTo>
                      <a:lnTo>
                        <a:pt x="6" y="150"/>
                      </a:lnTo>
                      <a:lnTo>
                        <a:pt x="6" y="151"/>
                      </a:lnTo>
                      <a:lnTo>
                        <a:pt x="6" y="153"/>
                      </a:lnTo>
                      <a:lnTo>
                        <a:pt x="6" y="154"/>
                      </a:lnTo>
                      <a:lnTo>
                        <a:pt x="6" y="155"/>
                      </a:lnTo>
                      <a:lnTo>
                        <a:pt x="6" y="156"/>
                      </a:lnTo>
                      <a:lnTo>
                        <a:pt x="7" y="158"/>
                      </a:lnTo>
                      <a:lnTo>
                        <a:pt x="6" y="158"/>
                      </a:lnTo>
                      <a:lnTo>
                        <a:pt x="5" y="158"/>
                      </a:lnTo>
                      <a:lnTo>
                        <a:pt x="5" y="156"/>
                      </a:lnTo>
                      <a:lnTo>
                        <a:pt x="3" y="158"/>
                      </a:lnTo>
                      <a:lnTo>
                        <a:pt x="3" y="159"/>
                      </a:lnTo>
                      <a:lnTo>
                        <a:pt x="2" y="164"/>
                      </a:lnTo>
                      <a:lnTo>
                        <a:pt x="2" y="165"/>
                      </a:lnTo>
                      <a:lnTo>
                        <a:pt x="1" y="166"/>
                      </a:lnTo>
                      <a:lnTo>
                        <a:pt x="2" y="166"/>
                      </a:lnTo>
                      <a:lnTo>
                        <a:pt x="2" y="165"/>
                      </a:lnTo>
                      <a:lnTo>
                        <a:pt x="2" y="167"/>
                      </a:lnTo>
                      <a:lnTo>
                        <a:pt x="2" y="168"/>
                      </a:lnTo>
                      <a:lnTo>
                        <a:pt x="2" y="170"/>
                      </a:lnTo>
                      <a:lnTo>
                        <a:pt x="2" y="171"/>
                      </a:lnTo>
                      <a:lnTo>
                        <a:pt x="3" y="171"/>
                      </a:lnTo>
                      <a:lnTo>
                        <a:pt x="5" y="171"/>
                      </a:lnTo>
                      <a:lnTo>
                        <a:pt x="3" y="172"/>
                      </a:lnTo>
                      <a:lnTo>
                        <a:pt x="3" y="173"/>
                      </a:lnTo>
                      <a:lnTo>
                        <a:pt x="5" y="173"/>
                      </a:lnTo>
                      <a:lnTo>
                        <a:pt x="3" y="173"/>
                      </a:lnTo>
                      <a:lnTo>
                        <a:pt x="3" y="175"/>
                      </a:lnTo>
                      <a:lnTo>
                        <a:pt x="5" y="176"/>
                      </a:lnTo>
                      <a:lnTo>
                        <a:pt x="6" y="176"/>
                      </a:lnTo>
                      <a:lnTo>
                        <a:pt x="5" y="176"/>
                      </a:lnTo>
                      <a:lnTo>
                        <a:pt x="3" y="177"/>
                      </a:lnTo>
                      <a:lnTo>
                        <a:pt x="3" y="178"/>
                      </a:lnTo>
                      <a:lnTo>
                        <a:pt x="3" y="179"/>
                      </a:lnTo>
                      <a:lnTo>
                        <a:pt x="5" y="179"/>
                      </a:lnTo>
                      <a:lnTo>
                        <a:pt x="6" y="179"/>
                      </a:lnTo>
                      <a:lnTo>
                        <a:pt x="5" y="179"/>
                      </a:lnTo>
                      <a:lnTo>
                        <a:pt x="5" y="181"/>
                      </a:lnTo>
                      <a:lnTo>
                        <a:pt x="5" y="182"/>
                      </a:lnTo>
                      <a:lnTo>
                        <a:pt x="5" y="183"/>
                      </a:lnTo>
                      <a:lnTo>
                        <a:pt x="5" y="184"/>
                      </a:lnTo>
                      <a:lnTo>
                        <a:pt x="6" y="184"/>
                      </a:lnTo>
                      <a:lnTo>
                        <a:pt x="6" y="185"/>
                      </a:lnTo>
                      <a:lnTo>
                        <a:pt x="6" y="187"/>
                      </a:lnTo>
                      <a:lnTo>
                        <a:pt x="6" y="188"/>
                      </a:lnTo>
                      <a:lnTo>
                        <a:pt x="5" y="188"/>
                      </a:lnTo>
                      <a:lnTo>
                        <a:pt x="5" y="185"/>
                      </a:lnTo>
                      <a:lnTo>
                        <a:pt x="3" y="185"/>
                      </a:lnTo>
                      <a:lnTo>
                        <a:pt x="3" y="188"/>
                      </a:lnTo>
                      <a:lnTo>
                        <a:pt x="3" y="189"/>
                      </a:lnTo>
                      <a:lnTo>
                        <a:pt x="3" y="190"/>
                      </a:lnTo>
                      <a:lnTo>
                        <a:pt x="5" y="191"/>
                      </a:lnTo>
                      <a:lnTo>
                        <a:pt x="6" y="191"/>
                      </a:lnTo>
                      <a:lnTo>
                        <a:pt x="5" y="193"/>
                      </a:lnTo>
                      <a:lnTo>
                        <a:pt x="5" y="191"/>
                      </a:lnTo>
                      <a:lnTo>
                        <a:pt x="3" y="191"/>
                      </a:lnTo>
                      <a:lnTo>
                        <a:pt x="3" y="193"/>
                      </a:lnTo>
                      <a:lnTo>
                        <a:pt x="3" y="194"/>
                      </a:lnTo>
                      <a:lnTo>
                        <a:pt x="3" y="195"/>
                      </a:lnTo>
                      <a:lnTo>
                        <a:pt x="3" y="196"/>
                      </a:lnTo>
                      <a:lnTo>
                        <a:pt x="2" y="196"/>
                      </a:lnTo>
                      <a:lnTo>
                        <a:pt x="2" y="198"/>
                      </a:lnTo>
                      <a:lnTo>
                        <a:pt x="2" y="199"/>
                      </a:lnTo>
                      <a:lnTo>
                        <a:pt x="1" y="200"/>
                      </a:lnTo>
                      <a:lnTo>
                        <a:pt x="2" y="200"/>
                      </a:lnTo>
                      <a:lnTo>
                        <a:pt x="3" y="200"/>
                      </a:lnTo>
                      <a:lnTo>
                        <a:pt x="2" y="201"/>
                      </a:lnTo>
                      <a:lnTo>
                        <a:pt x="1" y="201"/>
                      </a:lnTo>
                      <a:lnTo>
                        <a:pt x="1" y="204"/>
                      </a:lnTo>
                      <a:lnTo>
                        <a:pt x="1" y="205"/>
                      </a:lnTo>
                      <a:lnTo>
                        <a:pt x="2" y="205"/>
                      </a:lnTo>
                      <a:lnTo>
                        <a:pt x="2" y="206"/>
                      </a:lnTo>
                      <a:lnTo>
                        <a:pt x="1" y="206"/>
                      </a:lnTo>
                      <a:lnTo>
                        <a:pt x="1" y="208"/>
                      </a:lnTo>
                      <a:lnTo>
                        <a:pt x="1" y="210"/>
                      </a:lnTo>
                      <a:lnTo>
                        <a:pt x="2" y="210"/>
                      </a:lnTo>
                      <a:lnTo>
                        <a:pt x="2" y="211"/>
                      </a:lnTo>
                      <a:lnTo>
                        <a:pt x="1" y="211"/>
                      </a:lnTo>
                      <a:lnTo>
                        <a:pt x="1" y="212"/>
                      </a:lnTo>
                      <a:lnTo>
                        <a:pt x="0" y="212"/>
                      </a:lnTo>
                      <a:lnTo>
                        <a:pt x="0" y="213"/>
                      </a:lnTo>
                      <a:lnTo>
                        <a:pt x="0" y="215"/>
                      </a:lnTo>
                      <a:lnTo>
                        <a:pt x="0" y="216"/>
                      </a:lnTo>
                      <a:lnTo>
                        <a:pt x="2" y="215"/>
                      </a:lnTo>
                      <a:lnTo>
                        <a:pt x="3" y="215"/>
                      </a:lnTo>
                      <a:lnTo>
                        <a:pt x="2" y="216"/>
                      </a:lnTo>
                      <a:lnTo>
                        <a:pt x="1" y="216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noFill/>
                <a:ln w="3175" cap="flat" cmpd="sng">
                  <a:solidFill>
                    <a:srgbClr val="C0C0C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9" name="TextBox 9"/>
              <p:cNvSpPr txBox="1">
                <a:spLocks noChangeArrowheads="1"/>
              </p:cNvSpPr>
              <p:nvPr/>
            </p:nvSpPr>
            <p:spPr bwMode="auto">
              <a:xfrm>
                <a:off x="3631704" y="4205848"/>
                <a:ext cx="504056" cy="353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n-US" dirty="0"/>
                  <a:t>上海</a:t>
                </a:r>
                <a:endParaRPr lang="zh-CN" altLang="en-US" dirty="0"/>
              </a:p>
            </p:txBody>
          </p:sp>
          <p:sp>
            <p:nvSpPr>
              <p:cNvPr id="50" name="TextBox 10"/>
              <p:cNvSpPr txBox="1">
                <a:spLocks noChangeArrowheads="1"/>
              </p:cNvSpPr>
              <p:nvPr/>
            </p:nvSpPr>
            <p:spPr bwMode="auto">
              <a:xfrm>
                <a:off x="1551410" y="4466223"/>
                <a:ext cx="504056" cy="353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n-US" dirty="0"/>
                  <a:t>重庆</a:t>
                </a:r>
                <a:endParaRPr lang="zh-CN" altLang="en-US" dirty="0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779912" y="2276872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>
                <a:off x="3798580" y="2189625"/>
                <a:ext cx="504056" cy="353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n-US" dirty="0"/>
                  <a:t>长春</a:t>
                </a:r>
                <a:endParaRPr lang="zh-CN" altLang="en-US" dirty="0"/>
              </a:p>
            </p:txBody>
          </p:sp>
          <p:sp>
            <p:nvSpPr>
              <p:cNvPr id="53" name="TextBox 13"/>
              <p:cNvSpPr txBox="1">
                <a:spLocks noChangeArrowheads="1"/>
              </p:cNvSpPr>
              <p:nvPr/>
            </p:nvSpPr>
            <p:spPr bwMode="auto">
              <a:xfrm>
                <a:off x="2222854" y="4202899"/>
                <a:ext cx="504056" cy="353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n-US" dirty="0"/>
                  <a:t>武汉</a:t>
                </a:r>
                <a:endParaRPr lang="zh-CN" altLang="en-US" dirty="0"/>
              </a:p>
            </p:txBody>
          </p:sp>
          <p:sp>
            <p:nvSpPr>
              <p:cNvPr id="54" name="TextBox 14"/>
              <p:cNvSpPr txBox="1">
                <a:spLocks noChangeArrowheads="1"/>
              </p:cNvSpPr>
              <p:nvPr/>
            </p:nvSpPr>
            <p:spPr bwMode="auto">
              <a:xfrm>
                <a:off x="2023598" y="5447829"/>
                <a:ext cx="504056" cy="353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</a:defRPr>
                </a:lvl1pPr>
              </a:lstStyle>
              <a:p>
                <a:r>
                  <a:rPr lang="zh-CN" altLang="en-US" dirty="0"/>
                  <a:t>广州</a:t>
                </a:r>
                <a:endParaRPr lang="zh-CN" altLang="en-US" dirty="0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547664" y="4559699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642070" y="4349362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455646" y="4642286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468904" y="552228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567063" y="4261346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6481192" y="2819400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TextBox 298"/>
            <p:cNvSpPr txBox="1">
              <a:spLocks noChangeArrowheads="1"/>
            </p:cNvSpPr>
            <p:nvPr/>
          </p:nvSpPr>
          <p:spPr bwMode="auto">
            <a:xfrm>
              <a:off x="6553200" y="2769499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沈阳</a:t>
              </a:r>
              <a:endParaRPr lang="zh-CN" altLang="en-US" dirty="0"/>
            </a:p>
          </p:txBody>
        </p:sp>
        <p:sp>
          <p:nvSpPr>
            <p:cNvPr id="8" name="TextBox 299"/>
            <p:cNvSpPr txBox="1">
              <a:spLocks noChangeArrowheads="1"/>
            </p:cNvSpPr>
            <p:nvPr/>
          </p:nvSpPr>
          <p:spPr bwMode="auto">
            <a:xfrm>
              <a:off x="6400800" y="3124200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大连</a:t>
              </a:r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6328792" y="3201673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TextBox 301"/>
            <p:cNvSpPr txBox="1">
              <a:spLocks noChangeArrowheads="1"/>
            </p:cNvSpPr>
            <p:nvPr/>
          </p:nvSpPr>
          <p:spPr bwMode="auto">
            <a:xfrm>
              <a:off x="5758026" y="2937662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北京</a:t>
              </a:r>
              <a:endParaRPr lang="zh-CN" altLang="en-US" dirty="0"/>
            </a:p>
          </p:txBody>
        </p:sp>
        <p:sp>
          <p:nvSpPr>
            <p:cNvPr id="11" name="TextBox 302"/>
            <p:cNvSpPr txBox="1">
              <a:spLocks noChangeArrowheads="1"/>
            </p:cNvSpPr>
            <p:nvPr/>
          </p:nvSpPr>
          <p:spPr bwMode="auto">
            <a:xfrm>
              <a:off x="5867400" y="3184637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天津</a:t>
              </a:r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5791200" y="3276600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719192" y="3124200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248400" y="3429000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TextBox 306"/>
            <p:cNvSpPr txBox="1">
              <a:spLocks noChangeArrowheads="1"/>
            </p:cNvSpPr>
            <p:nvPr/>
          </p:nvSpPr>
          <p:spPr bwMode="auto">
            <a:xfrm>
              <a:off x="5867400" y="3429000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烟台</a:t>
              </a:r>
              <a:endParaRPr lang="zh-CN" altLang="en-US" dirty="0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00800" y="3429000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TextBox 308"/>
            <p:cNvSpPr txBox="1">
              <a:spLocks noChangeArrowheads="1"/>
            </p:cNvSpPr>
            <p:nvPr/>
          </p:nvSpPr>
          <p:spPr bwMode="auto">
            <a:xfrm>
              <a:off x="6433974" y="3365950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威海</a:t>
              </a:r>
              <a:endParaRPr lang="zh-CN" alt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6172200" y="3735073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TextBox 310"/>
            <p:cNvSpPr txBox="1">
              <a:spLocks noChangeArrowheads="1"/>
            </p:cNvSpPr>
            <p:nvPr/>
          </p:nvSpPr>
          <p:spPr bwMode="auto">
            <a:xfrm>
              <a:off x="6215225" y="3531499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青岛</a:t>
              </a:r>
              <a:endParaRPr lang="zh-CN" altLang="en-US" dirty="0"/>
            </a:p>
          </p:txBody>
        </p:sp>
        <p:sp>
          <p:nvSpPr>
            <p:cNvPr id="20" name="TextBox 311"/>
            <p:cNvSpPr txBox="1">
              <a:spLocks noChangeArrowheads="1"/>
            </p:cNvSpPr>
            <p:nvPr/>
          </p:nvSpPr>
          <p:spPr bwMode="auto">
            <a:xfrm>
              <a:off x="4906144" y="4800600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长沙</a:t>
              </a:r>
              <a:endParaRPr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4195192" y="4649473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TextBox 313"/>
            <p:cNvSpPr txBox="1">
              <a:spLocks noChangeArrowheads="1"/>
            </p:cNvSpPr>
            <p:nvPr/>
          </p:nvSpPr>
          <p:spPr bwMode="auto">
            <a:xfrm>
              <a:off x="4113590" y="4349465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成都</a:t>
              </a:r>
              <a:endParaRPr lang="zh-CN" altLang="en-US" dirty="0"/>
            </a:p>
          </p:txBody>
        </p:sp>
        <p:sp>
          <p:nvSpPr>
            <p:cNvPr id="23" name="椭圆 22"/>
            <p:cNvSpPr/>
            <p:nvPr/>
          </p:nvSpPr>
          <p:spPr>
            <a:xfrm>
              <a:off x="6172200" y="5334000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656250" y="5715000"/>
              <a:ext cx="72008" cy="749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TextBox 316"/>
            <p:cNvSpPr txBox="1">
              <a:spLocks noChangeArrowheads="1"/>
            </p:cNvSpPr>
            <p:nvPr/>
          </p:nvSpPr>
          <p:spPr bwMode="auto">
            <a:xfrm>
              <a:off x="5715000" y="5638800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东莞</a:t>
              </a:r>
              <a:endParaRPr lang="zh-CN" altLang="en-US" dirty="0"/>
            </a:p>
          </p:txBody>
        </p:sp>
        <p:sp>
          <p:nvSpPr>
            <p:cNvPr id="26" name="TextBox 317"/>
            <p:cNvSpPr txBox="1">
              <a:spLocks noChangeArrowheads="1"/>
            </p:cNvSpPr>
            <p:nvPr/>
          </p:nvSpPr>
          <p:spPr bwMode="auto">
            <a:xfrm>
              <a:off x="6172200" y="5240179"/>
              <a:ext cx="504056" cy="3676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defRPr>
              </a:lvl1pPr>
            </a:lstStyle>
            <a:p>
              <a:r>
                <a:rPr lang="zh-CN" altLang="en-US" dirty="0"/>
                <a:t>福州</a:t>
              </a:r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 rot="16200000" flipH="1">
              <a:off x="5791473" y="5866796"/>
              <a:ext cx="305160" cy="304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096456" y="6171777"/>
              <a:ext cx="1066003" cy="1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20"/>
            <p:cNvSpPr txBox="1">
              <a:spLocks noChangeArrowheads="1"/>
            </p:cNvSpPr>
            <p:nvPr/>
          </p:nvSpPr>
          <p:spPr bwMode="auto">
            <a:xfrm>
              <a:off x="6238552" y="5757061"/>
              <a:ext cx="766029" cy="45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华南地区</a:t>
              </a:r>
              <a:endParaRPr lang="zh-CN" altLang="en-US" dirty="0"/>
            </a:p>
          </p:txBody>
        </p:sp>
        <p:sp>
          <p:nvSpPr>
            <p:cNvPr id="30" name="TextBox 335"/>
            <p:cNvSpPr txBox="1">
              <a:spLocks noChangeArrowheads="1"/>
            </p:cNvSpPr>
            <p:nvPr/>
          </p:nvSpPr>
          <p:spPr bwMode="auto">
            <a:xfrm>
              <a:off x="6848151" y="4508949"/>
              <a:ext cx="766029" cy="45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华东地区</a:t>
              </a:r>
              <a:endParaRPr lang="zh-CN" altLang="en-US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477056" y="4647697"/>
              <a:ext cx="266097" cy="265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743153" y="4913204"/>
              <a:ext cx="10079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38"/>
            <p:cNvSpPr txBox="1">
              <a:spLocks noChangeArrowheads="1"/>
            </p:cNvSpPr>
            <p:nvPr/>
          </p:nvSpPr>
          <p:spPr bwMode="auto">
            <a:xfrm>
              <a:off x="6870267" y="3394861"/>
              <a:ext cx="766029" cy="45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胶东半岛</a:t>
              </a:r>
              <a:endParaRPr lang="zh-CN" altLang="en-US" dirty="0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477056" y="3582221"/>
              <a:ext cx="243519" cy="218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720575" y="3801178"/>
              <a:ext cx="11240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41"/>
            <p:cNvSpPr txBox="1">
              <a:spLocks noChangeArrowheads="1"/>
            </p:cNvSpPr>
            <p:nvPr/>
          </p:nvSpPr>
          <p:spPr bwMode="auto">
            <a:xfrm>
              <a:off x="7173859" y="2709061"/>
              <a:ext cx="766029" cy="45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东北地区</a:t>
              </a:r>
              <a:endParaRPr lang="zh-CN" altLang="en-US" dirty="0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897974" y="2887420"/>
              <a:ext cx="188688" cy="2361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086662" y="3123618"/>
              <a:ext cx="1107934" cy="17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44"/>
            <p:cNvSpPr txBox="1">
              <a:spLocks noChangeArrowheads="1"/>
            </p:cNvSpPr>
            <p:nvPr/>
          </p:nvSpPr>
          <p:spPr bwMode="auto">
            <a:xfrm>
              <a:off x="4290526" y="1855099"/>
              <a:ext cx="766029" cy="45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华北地区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 flipV="1">
              <a:off x="5182046" y="2285718"/>
              <a:ext cx="583802" cy="722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4145072" y="2285718"/>
              <a:ext cx="1036975" cy="103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347"/>
            <p:cNvSpPr txBox="1">
              <a:spLocks noChangeArrowheads="1"/>
            </p:cNvSpPr>
            <p:nvPr/>
          </p:nvSpPr>
          <p:spPr bwMode="auto">
            <a:xfrm>
              <a:off x="3604724" y="6061862"/>
              <a:ext cx="766029" cy="45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华中地区</a:t>
              </a:r>
              <a:endParaRPr lang="zh-CN" altLang="en-US" dirty="0"/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4495030" y="4801140"/>
              <a:ext cx="1009559" cy="16551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451605" y="6456250"/>
              <a:ext cx="10434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350"/>
            <p:cNvSpPr txBox="1">
              <a:spLocks noChangeArrowheads="1"/>
            </p:cNvSpPr>
            <p:nvPr/>
          </p:nvSpPr>
          <p:spPr bwMode="auto">
            <a:xfrm>
              <a:off x="2286000" y="5712388"/>
              <a:ext cx="766029" cy="45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西南地区</a:t>
              </a:r>
              <a:endParaRPr lang="zh-CN" altLang="en-US" dirty="0"/>
            </a:p>
          </p:txBody>
        </p:sp>
        <p:cxnSp>
          <p:nvCxnSpPr>
            <p:cNvPr id="46" name="直接连接符 45"/>
            <p:cNvCxnSpPr/>
            <p:nvPr/>
          </p:nvCxnSpPr>
          <p:spPr>
            <a:xfrm flipH="1">
              <a:off x="3275819" y="4801140"/>
              <a:ext cx="1001496" cy="13085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167885" y="6109710"/>
              <a:ext cx="11079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" name="TextBox 336"/>
          <p:cNvSpPr txBox="1"/>
          <p:nvPr/>
        </p:nvSpPr>
        <p:spPr>
          <a:xfrm>
            <a:off x="578661" y="6019568"/>
            <a:ext cx="10902139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algn="l"/>
            <a:r>
              <a:rPr lang="zh-CN" altLang="en-US" dirty="0"/>
              <a:t>备注：上述区域至四大基地，</a:t>
            </a:r>
            <a:r>
              <a:rPr lang="en-US" altLang="zh-CN" dirty="0"/>
              <a:t>MR</a:t>
            </a:r>
            <a:r>
              <a:rPr lang="zh-CN" altLang="en-US" dirty="0"/>
              <a:t>具有运作能力</a:t>
            </a:r>
            <a:r>
              <a:rPr lang="en-US" altLang="zh-CN" dirty="0"/>
              <a:t>,500KM</a:t>
            </a:r>
            <a:r>
              <a:rPr lang="zh-CN" altLang="en-US" dirty="0"/>
              <a:t>以内实行一般</a:t>
            </a:r>
            <a:r>
              <a:rPr lang="en-US" altLang="zh-CN" dirty="0"/>
              <a:t>MR,500KM</a:t>
            </a:r>
            <a:r>
              <a:rPr lang="zh-CN" altLang="en-US" dirty="0"/>
              <a:t>以上实行干线运输。</a:t>
            </a:r>
            <a:endParaRPr lang="en-US" altLang="zh-CN" dirty="0"/>
          </a:p>
          <a:p>
            <a:pPr algn="l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759200" y="152400"/>
            <a:ext cx="5479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MILKRUN</a:t>
            </a:r>
            <a:r>
              <a:rPr lang="zh-CN" altLang="en-US" dirty="0"/>
              <a:t> 日常管理</a:t>
            </a:r>
            <a:endParaRPr lang="en-US" altLang="zh-CN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1740" y="1086436"/>
            <a:ext cx="1930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61339" y="1635045"/>
            <a:ext cx="3354923" cy="738664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取路程清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路单）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446662" y="1722342"/>
            <a:ext cx="3600198" cy="738664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供应商处取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料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路单、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拉动单、排序单）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46662" y="5192240"/>
            <a:ext cx="3354923" cy="73866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道口卸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路程单、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拉动）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61339" y="5192240"/>
            <a:ext cx="3354923" cy="738664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在道口卸完货后在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装空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空箱流转单）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11"/>
          <p:cNvGrpSpPr/>
          <p:nvPr/>
        </p:nvGrpSpPr>
        <p:grpSpPr bwMode="auto">
          <a:xfrm flipV="1">
            <a:off x="2406447" y="1802398"/>
            <a:ext cx="7113661" cy="4217987"/>
            <a:chOff x="2078" y="2160"/>
            <a:chExt cx="1351" cy="1070"/>
          </a:xfrm>
        </p:grpSpPr>
        <p:grpSp>
          <p:nvGrpSpPr>
            <p:cNvPr id="12" name="Group 12"/>
            <p:cNvGrpSpPr/>
            <p:nvPr/>
          </p:nvGrpSpPr>
          <p:grpSpPr bwMode="auto">
            <a:xfrm>
              <a:off x="2218" y="2160"/>
              <a:ext cx="1054" cy="1070"/>
              <a:chOff x="1458" y="1127"/>
              <a:chExt cx="970" cy="1010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1770" y="1127"/>
                <a:ext cx="603" cy="757"/>
              </a:xfrm>
              <a:custGeom>
                <a:avLst/>
                <a:gdLst>
                  <a:gd name="T0" fmla="*/ 237 w 603"/>
                  <a:gd name="T1" fmla="*/ 101 h 757"/>
                  <a:gd name="T2" fmla="*/ 259 w 603"/>
                  <a:gd name="T3" fmla="*/ 105 h 757"/>
                  <a:gd name="T4" fmla="*/ 276 w 603"/>
                  <a:gd name="T5" fmla="*/ 109 h 757"/>
                  <a:gd name="T6" fmla="*/ 294 w 603"/>
                  <a:gd name="T7" fmla="*/ 115 h 757"/>
                  <a:gd name="T8" fmla="*/ 312 w 603"/>
                  <a:gd name="T9" fmla="*/ 121 h 757"/>
                  <a:gd name="T10" fmla="*/ 333 w 603"/>
                  <a:gd name="T11" fmla="*/ 129 h 757"/>
                  <a:gd name="T12" fmla="*/ 353 w 603"/>
                  <a:gd name="T13" fmla="*/ 138 h 757"/>
                  <a:gd name="T14" fmla="*/ 372 w 603"/>
                  <a:gd name="T15" fmla="*/ 147 h 757"/>
                  <a:gd name="T16" fmla="*/ 388 w 603"/>
                  <a:gd name="T17" fmla="*/ 157 h 757"/>
                  <a:gd name="T18" fmla="*/ 405 w 603"/>
                  <a:gd name="T19" fmla="*/ 168 h 757"/>
                  <a:gd name="T20" fmla="*/ 423 w 603"/>
                  <a:gd name="T21" fmla="*/ 181 h 757"/>
                  <a:gd name="T22" fmla="*/ 439 w 603"/>
                  <a:gd name="T23" fmla="*/ 193 h 757"/>
                  <a:gd name="T24" fmla="*/ 464 w 603"/>
                  <a:gd name="T25" fmla="*/ 216 h 757"/>
                  <a:gd name="T26" fmla="*/ 486 w 603"/>
                  <a:gd name="T27" fmla="*/ 238 h 757"/>
                  <a:gd name="T28" fmla="*/ 503 w 603"/>
                  <a:gd name="T29" fmla="*/ 259 h 757"/>
                  <a:gd name="T30" fmla="*/ 522 w 603"/>
                  <a:gd name="T31" fmla="*/ 283 h 757"/>
                  <a:gd name="T32" fmla="*/ 539 w 603"/>
                  <a:gd name="T33" fmla="*/ 309 h 757"/>
                  <a:gd name="T34" fmla="*/ 553 w 603"/>
                  <a:gd name="T35" fmla="*/ 334 h 757"/>
                  <a:gd name="T36" fmla="*/ 567 w 603"/>
                  <a:gd name="T37" fmla="*/ 363 h 757"/>
                  <a:gd name="T38" fmla="*/ 578 w 603"/>
                  <a:gd name="T39" fmla="*/ 394 h 757"/>
                  <a:gd name="T40" fmla="*/ 589 w 603"/>
                  <a:gd name="T41" fmla="*/ 432 h 757"/>
                  <a:gd name="T42" fmla="*/ 596 w 603"/>
                  <a:gd name="T43" fmla="*/ 469 h 757"/>
                  <a:gd name="T44" fmla="*/ 601 w 603"/>
                  <a:gd name="T45" fmla="*/ 517 h 757"/>
                  <a:gd name="T46" fmla="*/ 601 w 603"/>
                  <a:gd name="T47" fmla="*/ 559 h 757"/>
                  <a:gd name="T48" fmla="*/ 597 w 603"/>
                  <a:gd name="T49" fmla="*/ 596 h 757"/>
                  <a:gd name="T50" fmla="*/ 591 w 603"/>
                  <a:gd name="T51" fmla="*/ 635 h 757"/>
                  <a:gd name="T52" fmla="*/ 579 w 603"/>
                  <a:gd name="T53" fmla="*/ 678 h 757"/>
                  <a:gd name="T54" fmla="*/ 564 w 603"/>
                  <a:gd name="T55" fmla="*/ 718 h 757"/>
                  <a:gd name="T56" fmla="*/ 541 w 603"/>
                  <a:gd name="T57" fmla="*/ 756 h 757"/>
                  <a:gd name="T58" fmla="*/ 374 w 603"/>
                  <a:gd name="T59" fmla="*/ 634 h 757"/>
                  <a:gd name="T60" fmla="*/ 385 w 603"/>
                  <a:gd name="T61" fmla="*/ 604 h 757"/>
                  <a:gd name="T62" fmla="*/ 391 w 603"/>
                  <a:gd name="T63" fmla="*/ 574 h 757"/>
                  <a:gd name="T64" fmla="*/ 394 w 603"/>
                  <a:gd name="T65" fmla="*/ 546 h 757"/>
                  <a:gd name="T66" fmla="*/ 393 w 603"/>
                  <a:gd name="T67" fmla="*/ 515 h 757"/>
                  <a:gd name="T68" fmla="*/ 387 w 603"/>
                  <a:gd name="T69" fmla="*/ 480 h 757"/>
                  <a:gd name="T70" fmla="*/ 377 w 603"/>
                  <a:gd name="T71" fmla="*/ 449 h 757"/>
                  <a:gd name="T72" fmla="*/ 364 w 603"/>
                  <a:gd name="T73" fmla="*/ 421 h 757"/>
                  <a:gd name="T74" fmla="*/ 351 w 603"/>
                  <a:gd name="T75" fmla="*/ 402 h 757"/>
                  <a:gd name="T76" fmla="*/ 337 w 603"/>
                  <a:gd name="T77" fmla="*/ 384 h 757"/>
                  <a:gd name="T78" fmla="*/ 322 w 603"/>
                  <a:gd name="T79" fmla="*/ 369 h 757"/>
                  <a:gd name="T80" fmla="*/ 306 w 603"/>
                  <a:gd name="T81" fmla="*/ 354 h 757"/>
                  <a:gd name="T82" fmla="*/ 286 w 603"/>
                  <a:gd name="T83" fmla="*/ 340 h 757"/>
                  <a:gd name="T84" fmla="*/ 269 w 603"/>
                  <a:gd name="T85" fmla="*/ 330 h 757"/>
                  <a:gd name="T86" fmla="*/ 247 w 603"/>
                  <a:gd name="T87" fmla="*/ 319 h 757"/>
                  <a:gd name="T88" fmla="*/ 230 w 603"/>
                  <a:gd name="T89" fmla="*/ 313 h 757"/>
                  <a:gd name="T90" fmla="*/ 203 w 603"/>
                  <a:gd name="T91" fmla="*/ 307 h 757"/>
                  <a:gd name="T92" fmla="*/ 177 w 603"/>
                  <a:gd name="T93" fmla="*/ 305 h 757"/>
                  <a:gd name="T94" fmla="*/ 169 w 603"/>
                  <a:gd name="T95" fmla="*/ 415 h 757"/>
                  <a:gd name="T96" fmla="*/ 169 w 603"/>
                  <a:gd name="T97" fmla="*/ 0 h 757"/>
                  <a:gd name="T98" fmla="*/ 178 w 603"/>
                  <a:gd name="T99" fmla="*/ 95 h 757"/>
                  <a:gd name="T100" fmla="*/ 205 w 603"/>
                  <a:gd name="T101" fmla="*/ 97 h 757"/>
                  <a:gd name="T102" fmla="*/ 229 w 603"/>
                  <a:gd name="T103" fmla="*/ 99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3" h="757">
                    <a:moveTo>
                      <a:pt x="229" y="99"/>
                    </a:moveTo>
                    <a:lnTo>
                      <a:pt x="237" y="101"/>
                    </a:lnTo>
                    <a:lnTo>
                      <a:pt x="248" y="103"/>
                    </a:lnTo>
                    <a:lnTo>
                      <a:pt x="259" y="105"/>
                    </a:lnTo>
                    <a:lnTo>
                      <a:pt x="267" y="107"/>
                    </a:lnTo>
                    <a:lnTo>
                      <a:pt x="276" y="109"/>
                    </a:lnTo>
                    <a:lnTo>
                      <a:pt x="285" y="112"/>
                    </a:lnTo>
                    <a:lnTo>
                      <a:pt x="294" y="115"/>
                    </a:lnTo>
                    <a:lnTo>
                      <a:pt x="303" y="117"/>
                    </a:lnTo>
                    <a:lnTo>
                      <a:pt x="312" y="121"/>
                    </a:lnTo>
                    <a:lnTo>
                      <a:pt x="323" y="125"/>
                    </a:lnTo>
                    <a:lnTo>
                      <a:pt x="333" y="129"/>
                    </a:lnTo>
                    <a:lnTo>
                      <a:pt x="342" y="133"/>
                    </a:lnTo>
                    <a:lnTo>
                      <a:pt x="353" y="138"/>
                    </a:lnTo>
                    <a:lnTo>
                      <a:pt x="363" y="143"/>
                    </a:lnTo>
                    <a:lnTo>
                      <a:pt x="372" y="147"/>
                    </a:lnTo>
                    <a:lnTo>
                      <a:pt x="380" y="153"/>
                    </a:lnTo>
                    <a:lnTo>
                      <a:pt x="388" y="157"/>
                    </a:lnTo>
                    <a:lnTo>
                      <a:pt x="396" y="163"/>
                    </a:lnTo>
                    <a:lnTo>
                      <a:pt x="405" y="168"/>
                    </a:lnTo>
                    <a:lnTo>
                      <a:pt x="414" y="175"/>
                    </a:lnTo>
                    <a:lnTo>
                      <a:pt x="423" y="181"/>
                    </a:lnTo>
                    <a:lnTo>
                      <a:pt x="431" y="188"/>
                    </a:lnTo>
                    <a:lnTo>
                      <a:pt x="439" y="193"/>
                    </a:lnTo>
                    <a:lnTo>
                      <a:pt x="451" y="204"/>
                    </a:lnTo>
                    <a:lnTo>
                      <a:pt x="464" y="216"/>
                    </a:lnTo>
                    <a:lnTo>
                      <a:pt x="474" y="225"/>
                    </a:lnTo>
                    <a:lnTo>
                      <a:pt x="486" y="238"/>
                    </a:lnTo>
                    <a:lnTo>
                      <a:pt x="494" y="248"/>
                    </a:lnTo>
                    <a:lnTo>
                      <a:pt x="503" y="259"/>
                    </a:lnTo>
                    <a:lnTo>
                      <a:pt x="514" y="271"/>
                    </a:lnTo>
                    <a:lnTo>
                      <a:pt x="522" y="283"/>
                    </a:lnTo>
                    <a:lnTo>
                      <a:pt x="530" y="296"/>
                    </a:lnTo>
                    <a:lnTo>
                      <a:pt x="539" y="309"/>
                    </a:lnTo>
                    <a:lnTo>
                      <a:pt x="546" y="323"/>
                    </a:lnTo>
                    <a:lnTo>
                      <a:pt x="553" y="334"/>
                    </a:lnTo>
                    <a:lnTo>
                      <a:pt x="560" y="349"/>
                    </a:lnTo>
                    <a:lnTo>
                      <a:pt x="567" y="363"/>
                    </a:lnTo>
                    <a:lnTo>
                      <a:pt x="572" y="378"/>
                    </a:lnTo>
                    <a:lnTo>
                      <a:pt x="578" y="394"/>
                    </a:lnTo>
                    <a:lnTo>
                      <a:pt x="584" y="414"/>
                    </a:lnTo>
                    <a:lnTo>
                      <a:pt x="589" y="432"/>
                    </a:lnTo>
                    <a:lnTo>
                      <a:pt x="594" y="451"/>
                    </a:lnTo>
                    <a:lnTo>
                      <a:pt x="596" y="469"/>
                    </a:lnTo>
                    <a:lnTo>
                      <a:pt x="599" y="490"/>
                    </a:lnTo>
                    <a:lnTo>
                      <a:pt x="601" y="517"/>
                    </a:lnTo>
                    <a:lnTo>
                      <a:pt x="602" y="538"/>
                    </a:lnTo>
                    <a:lnTo>
                      <a:pt x="601" y="559"/>
                    </a:lnTo>
                    <a:lnTo>
                      <a:pt x="600" y="578"/>
                    </a:lnTo>
                    <a:lnTo>
                      <a:pt x="597" y="596"/>
                    </a:lnTo>
                    <a:lnTo>
                      <a:pt x="595" y="615"/>
                    </a:lnTo>
                    <a:lnTo>
                      <a:pt x="591" y="635"/>
                    </a:lnTo>
                    <a:lnTo>
                      <a:pt x="585" y="656"/>
                    </a:lnTo>
                    <a:lnTo>
                      <a:pt x="579" y="678"/>
                    </a:lnTo>
                    <a:lnTo>
                      <a:pt x="572" y="698"/>
                    </a:lnTo>
                    <a:lnTo>
                      <a:pt x="564" y="718"/>
                    </a:lnTo>
                    <a:lnTo>
                      <a:pt x="552" y="737"/>
                    </a:lnTo>
                    <a:lnTo>
                      <a:pt x="541" y="756"/>
                    </a:lnTo>
                    <a:lnTo>
                      <a:pt x="364" y="654"/>
                    </a:lnTo>
                    <a:lnTo>
                      <a:pt x="374" y="634"/>
                    </a:lnTo>
                    <a:lnTo>
                      <a:pt x="380" y="620"/>
                    </a:lnTo>
                    <a:lnTo>
                      <a:pt x="385" y="604"/>
                    </a:lnTo>
                    <a:lnTo>
                      <a:pt x="389" y="588"/>
                    </a:lnTo>
                    <a:lnTo>
                      <a:pt x="391" y="574"/>
                    </a:lnTo>
                    <a:lnTo>
                      <a:pt x="392" y="560"/>
                    </a:lnTo>
                    <a:lnTo>
                      <a:pt x="394" y="546"/>
                    </a:lnTo>
                    <a:lnTo>
                      <a:pt x="394" y="532"/>
                    </a:lnTo>
                    <a:lnTo>
                      <a:pt x="393" y="515"/>
                    </a:lnTo>
                    <a:lnTo>
                      <a:pt x="390" y="498"/>
                    </a:lnTo>
                    <a:lnTo>
                      <a:pt x="387" y="480"/>
                    </a:lnTo>
                    <a:lnTo>
                      <a:pt x="383" y="465"/>
                    </a:lnTo>
                    <a:lnTo>
                      <a:pt x="377" y="449"/>
                    </a:lnTo>
                    <a:lnTo>
                      <a:pt x="371" y="435"/>
                    </a:lnTo>
                    <a:lnTo>
                      <a:pt x="364" y="421"/>
                    </a:lnTo>
                    <a:lnTo>
                      <a:pt x="357" y="410"/>
                    </a:lnTo>
                    <a:lnTo>
                      <a:pt x="351" y="402"/>
                    </a:lnTo>
                    <a:lnTo>
                      <a:pt x="344" y="393"/>
                    </a:lnTo>
                    <a:lnTo>
                      <a:pt x="337" y="384"/>
                    </a:lnTo>
                    <a:lnTo>
                      <a:pt x="329" y="375"/>
                    </a:lnTo>
                    <a:lnTo>
                      <a:pt x="322" y="369"/>
                    </a:lnTo>
                    <a:lnTo>
                      <a:pt x="314" y="361"/>
                    </a:lnTo>
                    <a:lnTo>
                      <a:pt x="306" y="354"/>
                    </a:lnTo>
                    <a:lnTo>
                      <a:pt x="297" y="347"/>
                    </a:lnTo>
                    <a:lnTo>
                      <a:pt x="286" y="340"/>
                    </a:lnTo>
                    <a:lnTo>
                      <a:pt x="277" y="334"/>
                    </a:lnTo>
                    <a:lnTo>
                      <a:pt x="269" y="330"/>
                    </a:lnTo>
                    <a:lnTo>
                      <a:pt x="258" y="323"/>
                    </a:lnTo>
                    <a:lnTo>
                      <a:pt x="247" y="319"/>
                    </a:lnTo>
                    <a:lnTo>
                      <a:pt x="239" y="316"/>
                    </a:lnTo>
                    <a:lnTo>
                      <a:pt x="230" y="313"/>
                    </a:lnTo>
                    <a:lnTo>
                      <a:pt x="216" y="310"/>
                    </a:lnTo>
                    <a:lnTo>
                      <a:pt x="203" y="307"/>
                    </a:lnTo>
                    <a:lnTo>
                      <a:pt x="190" y="306"/>
                    </a:lnTo>
                    <a:lnTo>
                      <a:pt x="177" y="305"/>
                    </a:lnTo>
                    <a:lnTo>
                      <a:pt x="169" y="305"/>
                    </a:lnTo>
                    <a:lnTo>
                      <a:pt x="169" y="415"/>
                    </a:lnTo>
                    <a:lnTo>
                      <a:pt x="0" y="210"/>
                    </a:lnTo>
                    <a:lnTo>
                      <a:pt x="169" y="0"/>
                    </a:lnTo>
                    <a:lnTo>
                      <a:pt x="169" y="95"/>
                    </a:lnTo>
                    <a:lnTo>
                      <a:pt x="178" y="95"/>
                    </a:lnTo>
                    <a:lnTo>
                      <a:pt x="191" y="96"/>
                    </a:lnTo>
                    <a:lnTo>
                      <a:pt x="205" y="97"/>
                    </a:lnTo>
                    <a:lnTo>
                      <a:pt x="218" y="98"/>
                    </a:lnTo>
                    <a:lnTo>
                      <a:pt x="229" y="9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dist="45791" dir="337859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eaVert" bIns="0"/>
              <a:lstStyle/>
              <a:p>
                <a:endParaRPr lang="zh-CN" altLang="en-US"/>
              </a:p>
            </p:txBody>
          </p:sp>
          <p:grpSp>
            <p:nvGrpSpPr>
              <p:cNvPr id="17" name="Group 14"/>
              <p:cNvGrpSpPr/>
              <p:nvPr/>
            </p:nvGrpSpPr>
            <p:grpSpPr bwMode="auto">
              <a:xfrm>
                <a:off x="1458" y="1161"/>
                <a:ext cx="970" cy="976"/>
                <a:chOff x="1458" y="1161"/>
                <a:chExt cx="970" cy="976"/>
              </a:xfrm>
            </p:grpSpPr>
            <p:sp>
              <p:nvSpPr>
                <p:cNvPr id="19" name="Freeform 15"/>
                <p:cNvSpPr/>
                <p:nvPr/>
              </p:nvSpPr>
              <p:spPr bwMode="auto">
                <a:xfrm>
                  <a:off x="1803" y="1161"/>
                  <a:ext cx="603" cy="756"/>
                </a:xfrm>
                <a:custGeom>
                  <a:avLst/>
                  <a:gdLst>
                    <a:gd name="T0" fmla="*/ 237 w 603"/>
                    <a:gd name="T1" fmla="*/ 101 h 756"/>
                    <a:gd name="T2" fmla="*/ 259 w 603"/>
                    <a:gd name="T3" fmla="*/ 105 h 756"/>
                    <a:gd name="T4" fmla="*/ 276 w 603"/>
                    <a:gd name="T5" fmla="*/ 109 h 756"/>
                    <a:gd name="T6" fmla="*/ 294 w 603"/>
                    <a:gd name="T7" fmla="*/ 115 h 756"/>
                    <a:gd name="T8" fmla="*/ 312 w 603"/>
                    <a:gd name="T9" fmla="*/ 121 h 756"/>
                    <a:gd name="T10" fmla="*/ 333 w 603"/>
                    <a:gd name="T11" fmla="*/ 129 h 756"/>
                    <a:gd name="T12" fmla="*/ 352 w 603"/>
                    <a:gd name="T13" fmla="*/ 138 h 756"/>
                    <a:gd name="T14" fmla="*/ 371 w 603"/>
                    <a:gd name="T15" fmla="*/ 147 h 756"/>
                    <a:gd name="T16" fmla="*/ 388 w 603"/>
                    <a:gd name="T17" fmla="*/ 157 h 756"/>
                    <a:gd name="T18" fmla="*/ 404 w 603"/>
                    <a:gd name="T19" fmla="*/ 168 h 756"/>
                    <a:gd name="T20" fmla="*/ 423 w 603"/>
                    <a:gd name="T21" fmla="*/ 181 h 756"/>
                    <a:gd name="T22" fmla="*/ 439 w 603"/>
                    <a:gd name="T23" fmla="*/ 193 h 756"/>
                    <a:gd name="T24" fmla="*/ 464 w 603"/>
                    <a:gd name="T25" fmla="*/ 215 h 756"/>
                    <a:gd name="T26" fmla="*/ 486 w 603"/>
                    <a:gd name="T27" fmla="*/ 237 h 756"/>
                    <a:gd name="T28" fmla="*/ 504 w 603"/>
                    <a:gd name="T29" fmla="*/ 258 h 756"/>
                    <a:gd name="T30" fmla="*/ 522 w 603"/>
                    <a:gd name="T31" fmla="*/ 282 h 756"/>
                    <a:gd name="T32" fmla="*/ 539 w 603"/>
                    <a:gd name="T33" fmla="*/ 308 h 756"/>
                    <a:gd name="T34" fmla="*/ 553 w 603"/>
                    <a:gd name="T35" fmla="*/ 334 h 756"/>
                    <a:gd name="T36" fmla="*/ 567 w 603"/>
                    <a:gd name="T37" fmla="*/ 363 h 756"/>
                    <a:gd name="T38" fmla="*/ 578 w 603"/>
                    <a:gd name="T39" fmla="*/ 393 h 756"/>
                    <a:gd name="T40" fmla="*/ 589 w 603"/>
                    <a:gd name="T41" fmla="*/ 431 h 756"/>
                    <a:gd name="T42" fmla="*/ 596 w 603"/>
                    <a:gd name="T43" fmla="*/ 468 h 756"/>
                    <a:gd name="T44" fmla="*/ 601 w 603"/>
                    <a:gd name="T45" fmla="*/ 517 h 756"/>
                    <a:gd name="T46" fmla="*/ 601 w 603"/>
                    <a:gd name="T47" fmla="*/ 558 h 756"/>
                    <a:gd name="T48" fmla="*/ 597 w 603"/>
                    <a:gd name="T49" fmla="*/ 595 h 756"/>
                    <a:gd name="T50" fmla="*/ 591 w 603"/>
                    <a:gd name="T51" fmla="*/ 634 h 756"/>
                    <a:gd name="T52" fmla="*/ 579 w 603"/>
                    <a:gd name="T53" fmla="*/ 677 h 756"/>
                    <a:gd name="T54" fmla="*/ 564 w 603"/>
                    <a:gd name="T55" fmla="*/ 717 h 756"/>
                    <a:gd name="T56" fmla="*/ 541 w 603"/>
                    <a:gd name="T57" fmla="*/ 755 h 756"/>
                    <a:gd name="T58" fmla="*/ 373 w 603"/>
                    <a:gd name="T59" fmla="*/ 633 h 756"/>
                    <a:gd name="T60" fmla="*/ 384 w 603"/>
                    <a:gd name="T61" fmla="*/ 603 h 756"/>
                    <a:gd name="T62" fmla="*/ 391 w 603"/>
                    <a:gd name="T63" fmla="*/ 573 h 756"/>
                    <a:gd name="T64" fmla="*/ 394 w 603"/>
                    <a:gd name="T65" fmla="*/ 545 h 756"/>
                    <a:gd name="T66" fmla="*/ 393 w 603"/>
                    <a:gd name="T67" fmla="*/ 514 h 756"/>
                    <a:gd name="T68" fmla="*/ 387 w 603"/>
                    <a:gd name="T69" fmla="*/ 479 h 756"/>
                    <a:gd name="T70" fmla="*/ 377 w 603"/>
                    <a:gd name="T71" fmla="*/ 448 h 756"/>
                    <a:gd name="T72" fmla="*/ 363 w 603"/>
                    <a:gd name="T73" fmla="*/ 420 h 756"/>
                    <a:gd name="T74" fmla="*/ 350 w 603"/>
                    <a:gd name="T75" fmla="*/ 401 h 756"/>
                    <a:gd name="T76" fmla="*/ 337 w 603"/>
                    <a:gd name="T77" fmla="*/ 384 h 756"/>
                    <a:gd name="T78" fmla="*/ 322 w 603"/>
                    <a:gd name="T79" fmla="*/ 368 h 756"/>
                    <a:gd name="T80" fmla="*/ 306 w 603"/>
                    <a:gd name="T81" fmla="*/ 354 h 756"/>
                    <a:gd name="T82" fmla="*/ 286 w 603"/>
                    <a:gd name="T83" fmla="*/ 340 h 756"/>
                    <a:gd name="T84" fmla="*/ 269 w 603"/>
                    <a:gd name="T85" fmla="*/ 329 h 756"/>
                    <a:gd name="T86" fmla="*/ 248 w 603"/>
                    <a:gd name="T87" fmla="*/ 319 h 756"/>
                    <a:gd name="T88" fmla="*/ 230 w 603"/>
                    <a:gd name="T89" fmla="*/ 313 h 756"/>
                    <a:gd name="T90" fmla="*/ 203 w 603"/>
                    <a:gd name="T91" fmla="*/ 307 h 756"/>
                    <a:gd name="T92" fmla="*/ 177 w 603"/>
                    <a:gd name="T93" fmla="*/ 305 h 756"/>
                    <a:gd name="T94" fmla="*/ 169 w 603"/>
                    <a:gd name="T95" fmla="*/ 414 h 756"/>
                    <a:gd name="T96" fmla="*/ 169 w 603"/>
                    <a:gd name="T97" fmla="*/ 0 h 756"/>
                    <a:gd name="T98" fmla="*/ 178 w 603"/>
                    <a:gd name="T99" fmla="*/ 95 h 756"/>
                    <a:gd name="T100" fmla="*/ 205 w 603"/>
                    <a:gd name="T101" fmla="*/ 97 h 756"/>
                    <a:gd name="T102" fmla="*/ 229 w 603"/>
                    <a:gd name="T103" fmla="*/ 99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03" h="756">
                      <a:moveTo>
                        <a:pt x="229" y="99"/>
                      </a:moveTo>
                      <a:lnTo>
                        <a:pt x="237" y="101"/>
                      </a:lnTo>
                      <a:lnTo>
                        <a:pt x="249" y="102"/>
                      </a:lnTo>
                      <a:lnTo>
                        <a:pt x="259" y="105"/>
                      </a:lnTo>
                      <a:lnTo>
                        <a:pt x="267" y="107"/>
                      </a:lnTo>
                      <a:lnTo>
                        <a:pt x="276" y="109"/>
                      </a:lnTo>
                      <a:lnTo>
                        <a:pt x="285" y="112"/>
                      </a:lnTo>
                      <a:lnTo>
                        <a:pt x="294" y="115"/>
                      </a:lnTo>
                      <a:lnTo>
                        <a:pt x="303" y="117"/>
                      </a:lnTo>
                      <a:lnTo>
                        <a:pt x="312" y="121"/>
                      </a:lnTo>
                      <a:lnTo>
                        <a:pt x="323" y="125"/>
                      </a:lnTo>
                      <a:lnTo>
                        <a:pt x="333" y="129"/>
                      </a:lnTo>
                      <a:lnTo>
                        <a:pt x="342" y="133"/>
                      </a:lnTo>
                      <a:lnTo>
                        <a:pt x="352" y="138"/>
                      </a:lnTo>
                      <a:lnTo>
                        <a:pt x="362" y="143"/>
                      </a:lnTo>
                      <a:lnTo>
                        <a:pt x="371" y="147"/>
                      </a:lnTo>
                      <a:lnTo>
                        <a:pt x="380" y="153"/>
                      </a:lnTo>
                      <a:lnTo>
                        <a:pt x="388" y="157"/>
                      </a:lnTo>
                      <a:lnTo>
                        <a:pt x="396" y="163"/>
                      </a:lnTo>
                      <a:lnTo>
                        <a:pt x="404" y="168"/>
                      </a:lnTo>
                      <a:lnTo>
                        <a:pt x="414" y="174"/>
                      </a:lnTo>
                      <a:lnTo>
                        <a:pt x="423" y="181"/>
                      </a:lnTo>
                      <a:lnTo>
                        <a:pt x="431" y="187"/>
                      </a:lnTo>
                      <a:lnTo>
                        <a:pt x="439" y="193"/>
                      </a:lnTo>
                      <a:lnTo>
                        <a:pt x="451" y="203"/>
                      </a:lnTo>
                      <a:lnTo>
                        <a:pt x="464" y="215"/>
                      </a:lnTo>
                      <a:lnTo>
                        <a:pt x="474" y="224"/>
                      </a:lnTo>
                      <a:lnTo>
                        <a:pt x="486" y="237"/>
                      </a:lnTo>
                      <a:lnTo>
                        <a:pt x="494" y="247"/>
                      </a:lnTo>
                      <a:lnTo>
                        <a:pt x="504" y="258"/>
                      </a:lnTo>
                      <a:lnTo>
                        <a:pt x="513" y="271"/>
                      </a:lnTo>
                      <a:lnTo>
                        <a:pt x="522" y="282"/>
                      </a:lnTo>
                      <a:lnTo>
                        <a:pt x="530" y="296"/>
                      </a:lnTo>
                      <a:lnTo>
                        <a:pt x="539" y="308"/>
                      </a:lnTo>
                      <a:lnTo>
                        <a:pt x="546" y="322"/>
                      </a:lnTo>
                      <a:lnTo>
                        <a:pt x="553" y="334"/>
                      </a:lnTo>
                      <a:lnTo>
                        <a:pt x="560" y="349"/>
                      </a:lnTo>
                      <a:lnTo>
                        <a:pt x="567" y="363"/>
                      </a:lnTo>
                      <a:lnTo>
                        <a:pt x="572" y="377"/>
                      </a:lnTo>
                      <a:lnTo>
                        <a:pt x="578" y="393"/>
                      </a:lnTo>
                      <a:lnTo>
                        <a:pt x="584" y="413"/>
                      </a:lnTo>
                      <a:lnTo>
                        <a:pt x="589" y="431"/>
                      </a:lnTo>
                      <a:lnTo>
                        <a:pt x="594" y="450"/>
                      </a:lnTo>
                      <a:lnTo>
                        <a:pt x="596" y="468"/>
                      </a:lnTo>
                      <a:lnTo>
                        <a:pt x="599" y="490"/>
                      </a:lnTo>
                      <a:lnTo>
                        <a:pt x="601" y="517"/>
                      </a:lnTo>
                      <a:lnTo>
                        <a:pt x="602" y="537"/>
                      </a:lnTo>
                      <a:lnTo>
                        <a:pt x="601" y="558"/>
                      </a:lnTo>
                      <a:lnTo>
                        <a:pt x="600" y="577"/>
                      </a:lnTo>
                      <a:lnTo>
                        <a:pt x="597" y="595"/>
                      </a:lnTo>
                      <a:lnTo>
                        <a:pt x="595" y="614"/>
                      </a:lnTo>
                      <a:lnTo>
                        <a:pt x="591" y="634"/>
                      </a:lnTo>
                      <a:lnTo>
                        <a:pt x="585" y="655"/>
                      </a:lnTo>
                      <a:lnTo>
                        <a:pt x="579" y="677"/>
                      </a:lnTo>
                      <a:lnTo>
                        <a:pt x="572" y="697"/>
                      </a:lnTo>
                      <a:lnTo>
                        <a:pt x="564" y="717"/>
                      </a:lnTo>
                      <a:lnTo>
                        <a:pt x="552" y="736"/>
                      </a:lnTo>
                      <a:lnTo>
                        <a:pt x="541" y="755"/>
                      </a:lnTo>
                      <a:lnTo>
                        <a:pt x="364" y="653"/>
                      </a:lnTo>
                      <a:lnTo>
                        <a:pt x="373" y="633"/>
                      </a:lnTo>
                      <a:lnTo>
                        <a:pt x="380" y="619"/>
                      </a:lnTo>
                      <a:lnTo>
                        <a:pt x="384" y="603"/>
                      </a:lnTo>
                      <a:lnTo>
                        <a:pt x="388" y="587"/>
                      </a:lnTo>
                      <a:lnTo>
                        <a:pt x="391" y="573"/>
                      </a:lnTo>
                      <a:lnTo>
                        <a:pt x="392" y="559"/>
                      </a:lnTo>
                      <a:lnTo>
                        <a:pt x="394" y="545"/>
                      </a:lnTo>
                      <a:lnTo>
                        <a:pt x="394" y="531"/>
                      </a:lnTo>
                      <a:lnTo>
                        <a:pt x="393" y="514"/>
                      </a:lnTo>
                      <a:lnTo>
                        <a:pt x="390" y="498"/>
                      </a:lnTo>
                      <a:lnTo>
                        <a:pt x="387" y="479"/>
                      </a:lnTo>
                      <a:lnTo>
                        <a:pt x="383" y="465"/>
                      </a:lnTo>
                      <a:lnTo>
                        <a:pt x="377" y="448"/>
                      </a:lnTo>
                      <a:lnTo>
                        <a:pt x="371" y="434"/>
                      </a:lnTo>
                      <a:lnTo>
                        <a:pt x="363" y="420"/>
                      </a:lnTo>
                      <a:lnTo>
                        <a:pt x="357" y="410"/>
                      </a:lnTo>
                      <a:lnTo>
                        <a:pt x="350" y="401"/>
                      </a:lnTo>
                      <a:lnTo>
                        <a:pt x="344" y="393"/>
                      </a:lnTo>
                      <a:lnTo>
                        <a:pt x="337" y="384"/>
                      </a:lnTo>
                      <a:lnTo>
                        <a:pt x="329" y="375"/>
                      </a:lnTo>
                      <a:lnTo>
                        <a:pt x="322" y="368"/>
                      </a:lnTo>
                      <a:lnTo>
                        <a:pt x="314" y="360"/>
                      </a:lnTo>
                      <a:lnTo>
                        <a:pt x="306" y="354"/>
                      </a:lnTo>
                      <a:lnTo>
                        <a:pt x="297" y="347"/>
                      </a:lnTo>
                      <a:lnTo>
                        <a:pt x="286" y="340"/>
                      </a:lnTo>
                      <a:lnTo>
                        <a:pt x="277" y="334"/>
                      </a:lnTo>
                      <a:lnTo>
                        <a:pt x="269" y="329"/>
                      </a:lnTo>
                      <a:lnTo>
                        <a:pt x="258" y="322"/>
                      </a:lnTo>
                      <a:lnTo>
                        <a:pt x="248" y="319"/>
                      </a:lnTo>
                      <a:lnTo>
                        <a:pt x="239" y="316"/>
                      </a:lnTo>
                      <a:lnTo>
                        <a:pt x="230" y="313"/>
                      </a:lnTo>
                      <a:lnTo>
                        <a:pt x="216" y="309"/>
                      </a:lnTo>
                      <a:lnTo>
                        <a:pt x="203" y="307"/>
                      </a:lnTo>
                      <a:lnTo>
                        <a:pt x="190" y="306"/>
                      </a:lnTo>
                      <a:lnTo>
                        <a:pt x="177" y="305"/>
                      </a:lnTo>
                      <a:lnTo>
                        <a:pt x="169" y="304"/>
                      </a:lnTo>
                      <a:lnTo>
                        <a:pt x="169" y="414"/>
                      </a:lnTo>
                      <a:lnTo>
                        <a:pt x="0" y="210"/>
                      </a:lnTo>
                      <a:lnTo>
                        <a:pt x="169" y="0"/>
                      </a:lnTo>
                      <a:lnTo>
                        <a:pt x="169" y="95"/>
                      </a:lnTo>
                      <a:lnTo>
                        <a:pt x="178" y="95"/>
                      </a:lnTo>
                      <a:lnTo>
                        <a:pt x="191" y="96"/>
                      </a:lnTo>
                      <a:lnTo>
                        <a:pt x="205" y="97"/>
                      </a:lnTo>
                      <a:lnTo>
                        <a:pt x="218" y="98"/>
                      </a:lnTo>
                      <a:lnTo>
                        <a:pt x="229" y="9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>
                  <a:outerShdw dist="45791" dir="337859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eaVert" bIns="0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1628" y="1716"/>
                  <a:ext cx="800" cy="421"/>
                </a:xfrm>
                <a:custGeom>
                  <a:avLst/>
                  <a:gdLst>
                    <a:gd name="T0" fmla="*/ 410 w 800"/>
                    <a:gd name="T1" fmla="*/ 414 h 421"/>
                    <a:gd name="T2" fmla="*/ 432 w 800"/>
                    <a:gd name="T3" fmla="*/ 409 h 421"/>
                    <a:gd name="T4" fmla="*/ 449 w 800"/>
                    <a:gd name="T5" fmla="*/ 405 h 421"/>
                    <a:gd name="T6" fmla="*/ 467 w 800"/>
                    <a:gd name="T7" fmla="*/ 400 h 421"/>
                    <a:gd name="T8" fmla="*/ 484 w 800"/>
                    <a:gd name="T9" fmla="*/ 394 h 421"/>
                    <a:gd name="T10" fmla="*/ 505 w 800"/>
                    <a:gd name="T11" fmla="*/ 385 h 421"/>
                    <a:gd name="T12" fmla="*/ 525 w 800"/>
                    <a:gd name="T13" fmla="*/ 377 h 421"/>
                    <a:gd name="T14" fmla="*/ 545 w 800"/>
                    <a:gd name="T15" fmla="*/ 367 h 421"/>
                    <a:gd name="T16" fmla="*/ 561 w 800"/>
                    <a:gd name="T17" fmla="*/ 357 h 421"/>
                    <a:gd name="T18" fmla="*/ 577 w 800"/>
                    <a:gd name="T19" fmla="*/ 347 h 421"/>
                    <a:gd name="T20" fmla="*/ 595 w 800"/>
                    <a:gd name="T21" fmla="*/ 334 h 421"/>
                    <a:gd name="T22" fmla="*/ 611 w 800"/>
                    <a:gd name="T23" fmla="*/ 322 h 421"/>
                    <a:gd name="T24" fmla="*/ 635 w 800"/>
                    <a:gd name="T25" fmla="*/ 302 h 421"/>
                    <a:gd name="T26" fmla="*/ 658 w 800"/>
                    <a:gd name="T27" fmla="*/ 277 h 421"/>
                    <a:gd name="T28" fmla="*/ 676 w 800"/>
                    <a:gd name="T29" fmla="*/ 256 h 421"/>
                    <a:gd name="T30" fmla="*/ 695 w 800"/>
                    <a:gd name="T31" fmla="*/ 233 h 421"/>
                    <a:gd name="T32" fmla="*/ 713 w 800"/>
                    <a:gd name="T33" fmla="*/ 205 h 421"/>
                    <a:gd name="T34" fmla="*/ 715 w 800"/>
                    <a:gd name="T35" fmla="*/ 0 h 421"/>
                    <a:gd name="T36" fmla="*/ 533 w 800"/>
                    <a:gd name="T37" fmla="*/ 100 h 421"/>
                    <a:gd name="T38" fmla="*/ 517 w 800"/>
                    <a:gd name="T39" fmla="*/ 121 h 421"/>
                    <a:gd name="T40" fmla="*/ 501 w 800"/>
                    <a:gd name="T41" fmla="*/ 140 h 421"/>
                    <a:gd name="T42" fmla="*/ 487 w 800"/>
                    <a:gd name="T43" fmla="*/ 155 h 421"/>
                    <a:gd name="T44" fmla="*/ 469 w 800"/>
                    <a:gd name="T45" fmla="*/ 168 h 421"/>
                    <a:gd name="T46" fmla="*/ 449 w 800"/>
                    <a:gd name="T47" fmla="*/ 181 h 421"/>
                    <a:gd name="T48" fmla="*/ 430 w 800"/>
                    <a:gd name="T49" fmla="*/ 192 h 421"/>
                    <a:gd name="T50" fmla="*/ 411 w 800"/>
                    <a:gd name="T51" fmla="*/ 199 h 421"/>
                    <a:gd name="T52" fmla="*/ 389 w 800"/>
                    <a:gd name="T53" fmla="*/ 206 h 421"/>
                    <a:gd name="T54" fmla="*/ 362 w 800"/>
                    <a:gd name="T55" fmla="*/ 209 h 421"/>
                    <a:gd name="T56" fmla="*/ 317 w 800"/>
                    <a:gd name="T57" fmla="*/ 210 h 421"/>
                    <a:gd name="T58" fmla="*/ 279 w 800"/>
                    <a:gd name="T59" fmla="*/ 204 h 421"/>
                    <a:gd name="T60" fmla="*/ 240 w 800"/>
                    <a:gd name="T61" fmla="*/ 190 h 421"/>
                    <a:gd name="T62" fmla="*/ 206 w 800"/>
                    <a:gd name="T63" fmla="*/ 170 h 421"/>
                    <a:gd name="T64" fmla="*/ 0 w 800"/>
                    <a:gd name="T65" fmla="*/ 265 h 421"/>
                    <a:gd name="T66" fmla="*/ 19 w 800"/>
                    <a:gd name="T67" fmla="*/ 285 h 421"/>
                    <a:gd name="T68" fmla="*/ 37 w 800"/>
                    <a:gd name="T69" fmla="*/ 303 h 421"/>
                    <a:gd name="T70" fmla="*/ 57 w 800"/>
                    <a:gd name="T71" fmla="*/ 321 h 421"/>
                    <a:gd name="T72" fmla="*/ 77 w 800"/>
                    <a:gd name="T73" fmla="*/ 336 h 421"/>
                    <a:gd name="T74" fmla="*/ 100 w 800"/>
                    <a:gd name="T75" fmla="*/ 351 h 421"/>
                    <a:gd name="T76" fmla="*/ 122 w 800"/>
                    <a:gd name="T77" fmla="*/ 364 h 421"/>
                    <a:gd name="T78" fmla="*/ 142 w 800"/>
                    <a:gd name="T79" fmla="*/ 375 h 421"/>
                    <a:gd name="T80" fmla="*/ 169 w 800"/>
                    <a:gd name="T81" fmla="*/ 387 h 421"/>
                    <a:gd name="T82" fmla="*/ 195 w 800"/>
                    <a:gd name="T83" fmla="*/ 397 h 421"/>
                    <a:gd name="T84" fmla="*/ 217 w 800"/>
                    <a:gd name="T85" fmla="*/ 404 h 421"/>
                    <a:gd name="T86" fmla="*/ 241 w 800"/>
                    <a:gd name="T87" fmla="*/ 410 h 421"/>
                    <a:gd name="T88" fmla="*/ 269 w 800"/>
                    <a:gd name="T89" fmla="*/ 415 h 421"/>
                    <a:gd name="T90" fmla="*/ 298 w 800"/>
                    <a:gd name="T91" fmla="*/ 419 h 421"/>
                    <a:gd name="T92" fmla="*/ 324 w 800"/>
                    <a:gd name="T93" fmla="*/ 420 h 421"/>
                    <a:gd name="T94" fmla="*/ 351 w 800"/>
                    <a:gd name="T95" fmla="*/ 419 h 421"/>
                    <a:gd name="T96" fmla="*/ 378 w 800"/>
                    <a:gd name="T97" fmla="*/ 418 h 421"/>
                    <a:gd name="T98" fmla="*/ 402 w 800"/>
                    <a:gd name="T99" fmla="*/ 415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00" h="421">
                      <a:moveTo>
                        <a:pt x="402" y="415"/>
                      </a:moveTo>
                      <a:lnTo>
                        <a:pt x="410" y="414"/>
                      </a:lnTo>
                      <a:lnTo>
                        <a:pt x="421" y="412"/>
                      </a:lnTo>
                      <a:lnTo>
                        <a:pt x="432" y="409"/>
                      </a:lnTo>
                      <a:lnTo>
                        <a:pt x="440" y="407"/>
                      </a:lnTo>
                      <a:lnTo>
                        <a:pt x="449" y="405"/>
                      </a:lnTo>
                      <a:lnTo>
                        <a:pt x="458" y="402"/>
                      </a:lnTo>
                      <a:lnTo>
                        <a:pt x="467" y="400"/>
                      </a:lnTo>
                      <a:lnTo>
                        <a:pt x="475" y="398"/>
                      </a:lnTo>
                      <a:lnTo>
                        <a:pt x="484" y="394"/>
                      </a:lnTo>
                      <a:lnTo>
                        <a:pt x="496" y="390"/>
                      </a:lnTo>
                      <a:lnTo>
                        <a:pt x="505" y="385"/>
                      </a:lnTo>
                      <a:lnTo>
                        <a:pt x="515" y="381"/>
                      </a:lnTo>
                      <a:lnTo>
                        <a:pt x="525" y="377"/>
                      </a:lnTo>
                      <a:lnTo>
                        <a:pt x="535" y="372"/>
                      </a:lnTo>
                      <a:lnTo>
                        <a:pt x="545" y="367"/>
                      </a:lnTo>
                      <a:lnTo>
                        <a:pt x="553" y="362"/>
                      </a:lnTo>
                      <a:lnTo>
                        <a:pt x="561" y="357"/>
                      </a:lnTo>
                      <a:lnTo>
                        <a:pt x="568" y="352"/>
                      </a:lnTo>
                      <a:lnTo>
                        <a:pt x="577" y="347"/>
                      </a:lnTo>
                      <a:lnTo>
                        <a:pt x="587" y="340"/>
                      </a:lnTo>
                      <a:lnTo>
                        <a:pt x="595" y="334"/>
                      </a:lnTo>
                      <a:lnTo>
                        <a:pt x="604" y="327"/>
                      </a:lnTo>
                      <a:lnTo>
                        <a:pt x="611" y="322"/>
                      </a:lnTo>
                      <a:lnTo>
                        <a:pt x="624" y="312"/>
                      </a:lnTo>
                      <a:lnTo>
                        <a:pt x="635" y="302"/>
                      </a:lnTo>
                      <a:lnTo>
                        <a:pt x="646" y="290"/>
                      </a:lnTo>
                      <a:lnTo>
                        <a:pt x="658" y="277"/>
                      </a:lnTo>
                      <a:lnTo>
                        <a:pt x="667" y="268"/>
                      </a:lnTo>
                      <a:lnTo>
                        <a:pt x="676" y="256"/>
                      </a:lnTo>
                      <a:lnTo>
                        <a:pt x="686" y="245"/>
                      </a:lnTo>
                      <a:lnTo>
                        <a:pt x="695" y="233"/>
                      </a:lnTo>
                      <a:lnTo>
                        <a:pt x="703" y="220"/>
                      </a:lnTo>
                      <a:lnTo>
                        <a:pt x="713" y="205"/>
                      </a:lnTo>
                      <a:lnTo>
                        <a:pt x="799" y="256"/>
                      </a:lnTo>
                      <a:lnTo>
                        <a:pt x="715" y="0"/>
                      </a:lnTo>
                      <a:lnTo>
                        <a:pt x="441" y="49"/>
                      </a:lnTo>
                      <a:lnTo>
                        <a:pt x="533" y="100"/>
                      </a:lnTo>
                      <a:lnTo>
                        <a:pt x="526" y="112"/>
                      </a:lnTo>
                      <a:lnTo>
                        <a:pt x="517" y="121"/>
                      </a:lnTo>
                      <a:lnTo>
                        <a:pt x="509" y="131"/>
                      </a:lnTo>
                      <a:lnTo>
                        <a:pt x="501" y="140"/>
                      </a:lnTo>
                      <a:lnTo>
                        <a:pt x="494" y="147"/>
                      </a:lnTo>
                      <a:lnTo>
                        <a:pt x="487" y="155"/>
                      </a:lnTo>
                      <a:lnTo>
                        <a:pt x="479" y="161"/>
                      </a:lnTo>
                      <a:lnTo>
                        <a:pt x="469" y="168"/>
                      </a:lnTo>
                      <a:lnTo>
                        <a:pt x="458" y="175"/>
                      </a:lnTo>
                      <a:lnTo>
                        <a:pt x="449" y="181"/>
                      </a:lnTo>
                      <a:lnTo>
                        <a:pt x="441" y="186"/>
                      </a:lnTo>
                      <a:lnTo>
                        <a:pt x="430" y="192"/>
                      </a:lnTo>
                      <a:lnTo>
                        <a:pt x="420" y="196"/>
                      </a:lnTo>
                      <a:lnTo>
                        <a:pt x="411" y="199"/>
                      </a:lnTo>
                      <a:lnTo>
                        <a:pt x="402" y="202"/>
                      </a:lnTo>
                      <a:lnTo>
                        <a:pt x="389" y="206"/>
                      </a:lnTo>
                      <a:lnTo>
                        <a:pt x="375" y="208"/>
                      </a:lnTo>
                      <a:lnTo>
                        <a:pt x="362" y="209"/>
                      </a:lnTo>
                      <a:lnTo>
                        <a:pt x="342" y="210"/>
                      </a:lnTo>
                      <a:lnTo>
                        <a:pt x="317" y="210"/>
                      </a:lnTo>
                      <a:lnTo>
                        <a:pt x="297" y="208"/>
                      </a:lnTo>
                      <a:lnTo>
                        <a:pt x="279" y="204"/>
                      </a:lnTo>
                      <a:lnTo>
                        <a:pt x="259" y="197"/>
                      </a:lnTo>
                      <a:lnTo>
                        <a:pt x="240" y="190"/>
                      </a:lnTo>
                      <a:lnTo>
                        <a:pt x="222" y="180"/>
                      </a:lnTo>
                      <a:lnTo>
                        <a:pt x="206" y="170"/>
                      </a:lnTo>
                      <a:lnTo>
                        <a:pt x="190" y="156"/>
                      </a:lnTo>
                      <a:lnTo>
                        <a:pt x="0" y="265"/>
                      </a:lnTo>
                      <a:lnTo>
                        <a:pt x="7" y="274"/>
                      </a:lnTo>
                      <a:lnTo>
                        <a:pt x="19" y="285"/>
                      </a:lnTo>
                      <a:lnTo>
                        <a:pt x="28" y="294"/>
                      </a:lnTo>
                      <a:lnTo>
                        <a:pt x="37" y="303"/>
                      </a:lnTo>
                      <a:lnTo>
                        <a:pt x="46" y="311"/>
                      </a:lnTo>
                      <a:lnTo>
                        <a:pt x="57" y="321"/>
                      </a:lnTo>
                      <a:lnTo>
                        <a:pt x="67" y="328"/>
                      </a:lnTo>
                      <a:lnTo>
                        <a:pt x="77" y="336"/>
                      </a:lnTo>
                      <a:lnTo>
                        <a:pt x="89" y="343"/>
                      </a:lnTo>
                      <a:lnTo>
                        <a:pt x="100" y="351"/>
                      </a:lnTo>
                      <a:lnTo>
                        <a:pt x="111" y="358"/>
                      </a:lnTo>
                      <a:lnTo>
                        <a:pt x="122" y="364"/>
                      </a:lnTo>
                      <a:lnTo>
                        <a:pt x="132" y="370"/>
                      </a:lnTo>
                      <a:lnTo>
                        <a:pt x="142" y="375"/>
                      </a:lnTo>
                      <a:lnTo>
                        <a:pt x="156" y="381"/>
                      </a:lnTo>
                      <a:lnTo>
                        <a:pt x="169" y="387"/>
                      </a:lnTo>
                      <a:lnTo>
                        <a:pt x="183" y="393"/>
                      </a:lnTo>
                      <a:lnTo>
                        <a:pt x="195" y="397"/>
                      </a:lnTo>
                      <a:lnTo>
                        <a:pt x="205" y="401"/>
                      </a:lnTo>
                      <a:lnTo>
                        <a:pt x="217" y="404"/>
                      </a:lnTo>
                      <a:lnTo>
                        <a:pt x="229" y="407"/>
                      </a:lnTo>
                      <a:lnTo>
                        <a:pt x="241" y="410"/>
                      </a:lnTo>
                      <a:lnTo>
                        <a:pt x="255" y="413"/>
                      </a:lnTo>
                      <a:lnTo>
                        <a:pt x="269" y="415"/>
                      </a:lnTo>
                      <a:lnTo>
                        <a:pt x="283" y="417"/>
                      </a:lnTo>
                      <a:lnTo>
                        <a:pt x="298" y="419"/>
                      </a:lnTo>
                      <a:lnTo>
                        <a:pt x="308" y="419"/>
                      </a:lnTo>
                      <a:lnTo>
                        <a:pt x="324" y="420"/>
                      </a:lnTo>
                      <a:lnTo>
                        <a:pt x="339" y="420"/>
                      </a:lnTo>
                      <a:lnTo>
                        <a:pt x="351" y="419"/>
                      </a:lnTo>
                      <a:lnTo>
                        <a:pt x="363" y="419"/>
                      </a:lnTo>
                      <a:lnTo>
                        <a:pt x="378" y="418"/>
                      </a:lnTo>
                      <a:lnTo>
                        <a:pt x="391" y="416"/>
                      </a:lnTo>
                      <a:lnTo>
                        <a:pt x="402" y="415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>
                  <a:outerShdw dist="45791" dir="337859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eaVert" bIns="0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1491" y="1262"/>
                  <a:ext cx="406" cy="750"/>
                </a:xfrm>
                <a:custGeom>
                  <a:avLst/>
                  <a:gdLst>
                    <a:gd name="T0" fmla="*/ 396 w 406"/>
                    <a:gd name="T1" fmla="*/ 1 h 750"/>
                    <a:gd name="T2" fmla="*/ 376 w 406"/>
                    <a:gd name="T3" fmla="*/ 5 h 750"/>
                    <a:gd name="T4" fmla="*/ 358 w 406"/>
                    <a:gd name="T5" fmla="*/ 10 h 750"/>
                    <a:gd name="T6" fmla="*/ 340 w 406"/>
                    <a:gd name="T7" fmla="*/ 15 h 750"/>
                    <a:gd name="T8" fmla="*/ 322 w 406"/>
                    <a:gd name="T9" fmla="*/ 21 h 750"/>
                    <a:gd name="T10" fmla="*/ 302 w 406"/>
                    <a:gd name="T11" fmla="*/ 30 h 750"/>
                    <a:gd name="T12" fmla="*/ 282 w 406"/>
                    <a:gd name="T13" fmla="*/ 38 h 750"/>
                    <a:gd name="T14" fmla="*/ 263 w 406"/>
                    <a:gd name="T15" fmla="*/ 48 h 750"/>
                    <a:gd name="T16" fmla="*/ 246 w 406"/>
                    <a:gd name="T17" fmla="*/ 58 h 750"/>
                    <a:gd name="T18" fmla="*/ 230 w 406"/>
                    <a:gd name="T19" fmla="*/ 69 h 750"/>
                    <a:gd name="T20" fmla="*/ 212 w 406"/>
                    <a:gd name="T21" fmla="*/ 82 h 750"/>
                    <a:gd name="T22" fmla="*/ 196 w 406"/>
                    <a:gd name="T23" fmla="*/ 94 h 750"/>
                    <a:gd name="T24" fmla="*/ 170 w 406"/>
                    <a:gd name="T25" fmla="*/ 116 h 750"/>
                    <a:gd name="T26" fmla="*/ 148 w 406"/>
                    <a:gd name="T27" fmla="*/ 139 h 750"/>
                    <a:gd name="T28" fmla="*/ 131 w 406"/>
                    <a:gd name="T29" fmla="*/ 160 h 750"/>
                    <a:gd name="T30" fmla="*/ 112 w 406"/>
                    <a:gd name="T31" fmla="*/ 183 h 750"/>
                    <a:gd name="T32" fmla="*/ 96 w 406"/>
                    <a:gd name="T33" fmla="*/ 209 h 750"/>
                    <a:gd name="T34" fmla="*/ 81 w 406"/>
                    <a:gd name="T35" fmla="*/ 235 h 750"/>
                    <a:gd name="T36" fmla="*/ 68 w 406"/>
                    <a:gd name="T37" fmla="*/ 264 h 750"/>
                    <a:gd name="T38" fmla="*/ 57 w 406"/>
                    <a:gd name="T39" fmla="*/ 295 h 750"/>
                    <a:gd name="T40" fmla="*/ 45 w 406"/>
                    <a:gd name="T41" fmla="*/ 333 h 750"/>
                    <a:gd name="T42" fmla="*/ 39 w 406"/>
                    <a:gd name="T43" fmla="*/ 370 h 750"/>
                    <a:gd name="T44" fmla="*/ 33 w 406"/>
                    <a:gd name="T45" fmla="*/ 418 h 750"/>
                    <a:gd name="T46" fmla="*/ 33 w 406"/>
                    <a:gd name="T47" fmla="*/ 459 h 750"/>
                    <a:gd name="T48" fmla="*/ 37 w 406"/>
                    <a:gd name="T49" fmla="*/ 497 h 750"/>
                    <a:gd name="T50" fmla="*/ 44 w 406"/>
                    <a:gd name="T51" fmla="*/ 536 h 750"/>
                    <a:gd name="T52" fmla="*/ 56 w 406"/>
                    <a:gd name="T53" fmla="*/ 579 h 750"/>
                    <a:gd name="T54" fmla="*/ 71 w 406"/>
                    <a:gd name="T55" fmla="*/ 619 h 750"/>
                    <a:gd name="T56" fmla="*/ 91 w 406"/>
                    <a:gd name="T57" fmla="*/ 656 h 750"/>
                    <a:gd name="T58" fmla="*/ 278 w 406"/>
                    <a:gd name="T59" fmla="*/ 749 h 750"/>
                    <a:gd name="T60" fmla="*/ 273 w 406"/>
                    <a:gd name="T61" fmla="*/ 551 h 750"/>
                    <a:gd name="T62" fmla="*/ 256 w 406"/>
                    <a:gd name="T63" fmla="*/ 520 h 750"/>
                    <a:gd name="T64" fmla="*/ 246 w 406"/>
                    <a:gd name="T65" fmla="*/ 489 h 750"/>
                    <a:gd name="T66" fmla="*/ 242 w 406"/>
                    <a:gd name="T67" fmla="*/ 461 h 750"/>
                    <a:gd name="T68" fmla="*/ 241 w 406"/>
                    <a:gd name="T69" fmla="*/ 432 h 750"/>
                    <a:gd name="T70" fmla="*/ 244 w 406"/>
                    <a:gd name="T71" fmla="*/ 399 h 750"/>
                    <a:gd name="T72" fmla="*/ 252 w 406"/>
                    <a:gd name="T73" fmla="*/ 366 h 750"/>
                    <a:gd name="T74" fmla="*/ 263 w 406"/>
                    <a:gd name="T75" fmla="*/ 335 h 750"/>
                    <a:gd name="T76" fmla="*/ 278 w 406"/>
                    <a:gd name="T77" fmla="*/ 311 h 750"/>
                    <a:gd name="T78" fmla="*/ 291 w 406"/>
                    <a:gd name="T79" fmla="*/ 294 h 750"/>
                    <a:gd name="T80" fmla="*/ 306 w 406"/>
                    <a:gd name="T81" fmla="*/ 276 h 750"/>
                    <a:gd name="T82" fmla="*/ 320 w 406"/>
                    <a:gd name="T83" fmla="*/ 261 h 750"/>
                    <a:gd name="T84" fmla="*/ 337 w 406"/>
                    <a:gd name="T85" fmla="*/ 248 h 750"/>
                    <a:gd name="T86" fmla="*/ 357 w 406"/>
                    <a:gd name="T87" fmla="*/ 235 h 750"/>
                    <a:gd name="T88" fmla="*/ 376 w 406"/>
                    <a:gd name="T89" fmla="*/ 224 h 750"/>
                    <a:gd name="T90" fmla="*/ 405 w 406"/>
                    <a:gd name="T91" fmla="*/ 214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6" h="750">
                      <a:moveTo>
                        <a:pt x="405" y="0"/>
                      </a:moveTo>
                      <a:lnTo>
                        <a:pt x="396" y="1"/>
                      </a:lnTo>
                      <a:lnTo>
                        <a:pt x="388" y="3"/>
                      </a:lnTo>
                      <a:lnTo>
                        <a:pt x="376" y="5"/>
                      </a:lnTo>
                      <a:lnTo>
                        <a:pt x="367" y="7"/>
                      </a:lnTo>
                      <a:lnTo>
                        <a:pt x="358" y="10"/>
                      </a:lnTo>
                      <a:lnTo>
                        <a:pt x="349" y="13"/>
                      </a:lnTo>
                      <a:lnTo>
                        <a:pt x="340" y="15"/>
                      </a:lnTo>
                      <a:lnTo>
                        <a:pt x="331" y="18"/>
                      </a:lnTo>
                      <a:lnTo>
                        <a:pt x="322" y="21"/>
                      </a:lnTo>
                      <a:lnTo>
                        <a:pt x="311" y="25"/>
                      </a:lnTo>
                      <a:lnTo>
                        <a:pt x="302" y="30"/>
                      </a:lnTo>
                      <a:lnTo>
                        <a:pt x="292" y="34"/>
                      </a:lnTo>
                      <a:lnTo>
                        <a:pt x="282" y="38"/>
                      </a:lnTo>
                      <a:lnTo>
                        <a:pt x="272" y="43"/>
                      </a:lnTo>
                      <a:lnTo>
                        <a:pt x="263" y="48"/>
                      </a:lnTo>
                      <a:lnTo>
                        <a:pt x="254" y="53"/>
                      </a:lnTo>
                      <a:lnTo>
                        <a:pt x="246" y="58"/>
                      </a:lnTo>
                      <a:lnTo>
                        <a:pt x="239" y="63"/>
                      </a:lnTo>
                      <a:lnTo>
                        <a:pt x="230" y="69"/>
                      </a:lnTo>
                      <a:lnTo>
                        <a:pt x="221" y="75"/>
                      </a:lnTo>
                      <a:lnTo>
                        <a:pt x="212" y="82"/>
                      </a:lnTo>
                      <a:lnTo>
                        <a:pt x="204" y="88"/>
                      </a:lnTo>
                      <a:lnTo>
                        <a:pt x="196" y="94"/>
                      </a:lnTo>
                      <a:lnTo>
                        <a:pt x="183" y="104"/>
                      </a:lnTo>
                      <a:lnTo>
                        <a:pt x="170" y="116"/>
                      </a:lnTo>
                      <a:lnTo>
                        <a:pt x="160" y="126"/>
                      </a:lnTo>
                      <a:lnTo>
                        <a:pt x="148" y="139"/>
                      </a:lnTo>
                      <a:lnTo>
                        <a:pt x="140" y="149"/>
                      </a:lnTo>
                      <a:lnTo>
                        <a:pt x="131" y="160"/>
                      </a:lnTo>
                      <a:lnTo>
                        <a:pt x="121" y="172"/>
                      </a:lnTo>
                      <a:lnTo>
                        <a:pt x="112" y="183"/>
                      </a:lnTo>
                      <a:lnTo>
                        <a:pt x="104" y="196"/>
                      </a:lnTo>
                      <a:lnTo>
                        <a:pt x="96" y="209"/>
                      </a:lnTo>
                      <a:lnTo>
                        <a:pt x="88" y="223"/>
                      </a:lnTo>
                      <a:lnTo>
                        <a:pt x="81" y="235"/>
                      </a:lnTo>
                      <a:lnTo>
                        <a:pt x="74" y="250"/>
                      </a:lnTo>
                      <a:lnTo>
                        <a:pt x="68" y="264"/>
                      </a:lnTo>
                      <a:lnTo>
                        <a:pt x="62" y="279"/>
                      </a:lnTo>
                      <a:lnTo>
                        <a:pt x="57" y="295"/>
                      </a:lnTo>
                      <a:lnTo>
                        <a:pt x="50" y="314"/>
                      </a:lnTo>
                      <a:lnTo>
                        <a:pt x="45" y="333"/>
                      </a:lnTo>
                      <a:lnTo>
                        <a:pt x="41" y="351"/>
                      </a:lnTo>
                      <a:lnTo>
                        <a:pt x="39" y="370"/>
                      </a:lnTo>
                      <a:lnTo>
                        <a:pt x="36" y="391"/>
                      </a:lnTo>
                      <a:lnTo>
                        <a:pt x="33" y="418"/>
                      </a:lnTo>
                      <a:lnTo>
                        <a:pt x="33" y="439"/>
                      </a:lnTo>
                      <a:lnTo>
                        <a:pt x="33" y="459"/>
                      </a:lnTo>
                      <a:lnTo>
                        <a:pt x="35" y="479"/>
                      </a:lnTo>
                      <a:lnTo>
                        <a:pt x="37" y="497"/>
                      </a:lnTo>
                      <a:lnTo>
                        <a:pt x="40" y="517"/>
                      </a:lnTo>
                      <a:lnTo>
                        <a:pt x="44" y="536"/>
                      </a:lnTo>
                      <a:lnTo>
                        <a:pt x="49" y="557"/>
                      </a:lnTo>
                      <a:lnTo>
                        <a:pt x="56" y="579"/>
                      </a:lnTo>
                      <a:lnTo>
                        <a:pt x="63" y="599"/>
                      </a:lnTo>
                      <a:lnTo>
                        <a:pt x="71" y="619"/>
                      </a:lnTo>
                      <a:lnTo>
                        <a:pt x="80" y="638"/>
                      </a:lnTo>
                      <a:lnTo>
                        <a:pt x="91" y="656"/>
                      </a:lnTo>
                      <a:lnTo>
                        <a:pt x="0" y="708"/>
                      </a:lnTo>
                      <a:lnTo>
                        <a:pt x="278" y="749"/>
                      </a:lnTo>
                      <a:lnTo>
                        <a:pt x="380" y="493"/>
                      </a:lnTo>
                      <a:lnTo>
                        <a:pt x="273" y="551"/>
                      </a:lnTo>
                      <a:lnTo>
                        <a:pt x="263" y="534"/>
                      </a:lnTo>
                      <a:lnTo>
                        <a:pt x="256" y="520"/>
                      </a:lnTo>
                      <a:lnTo>
                        <a:pt x="250" y="505"/>
                      </a:lnTo>
                      <a:lnTo>
                        <a:pt x="246" y="489"/>
                      </a:lnTo>
                      <a:lnTo>
                        <a:pt x="243" y="475"/>
                      </a:lnTo>
                      <a:lnTo>
                        <a:pt x="242" y="461"/>
                      </a:lnTo>
                      <a:lnTo>
                        <a:pt x="241" y="447"/>
                      </a:lnTo>
                      <a:lnTo>
                        <a:pt x="241" y="432"/>
                      </a:lnTo>
                      <a:lnTo>
                        <a:pt x="242" y="415"/>
                      </a:lnTo>
                      <a:lnTo>
                        <a:pt x="244" y="399"/>
                      </a:lnTo>
                      <a:lnTo>
                        <a:pt x="247" y="380"/>
                      </a:lnTo>
                      <a:lnTo>
                        <a:pt x="252" y="366"/>
                      </a:lnTo>
                      <a:lnTo>
                        <a:pt x="258" y="350"/>
                      </a:lnTo>
                      <a:lnTo>
                        <a:pt x="263" y="335"/>
                      </a:lnTo>
                      <a:lnTo>
                        <a:pt x="271" y="321"/>
                      </a:lnTo>
                      <a:lnTo>
                        <a:pt x="278" y="311"/>
                      </a:lnTo>
                      <a:lnTo>
                        <a:pt x="284" y="302"/>
                      </a:lnTo>
                      <a:lnTo>
                        <a:pt x="291" y="294"/>
                      </a:lnTo>
                      <a:lnTo>
                        <a:pt x="298" y="285"/>
                      </a:lnTo>
                      <a:lnTo>
                        <a:pt x="306" y="276"/>
                      </a:lnTo>
                      <a:lnTo>
                        <a:pt x="313" y="269"/>
                      </a:lnTo>
                      <a:lnTo>
                        <a:pt x="320" y="261"/>
                      </a:lnTo>
                      <a:lnTo>
                        <a:pt x="328" y="255"/>
                      </a:lnTo>
                      <a:lnTo>
                        <a:pt x="337" y="248"/>
                      </a:lnTo>
                      <a:lnTo>
                        <a:pt x="348" y="241"/>
                      </a:lnTo>
                      <a:lnTo>
                        <a:pt x="357" y="235"/>
                      </a:lnTo>
                      <a:lnTo>
                        <a:pt x="365" y="230"/>
                      </a:lnTo>
                      <a:lnTo>
                        <a:pt x="376" y="224"/>
                      </a:lnTo>
                      <a:lnTo>
                        <a:pt x="388" y="219"/>
                      </a:lnTo>
                      <a:lnTo>
                        <a:pt x="405" y="214"/>
                      </a:lnTo>
                      <a:lnTo>
                        <a:pt x="405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>
                  <a:outerShdw dist="45791" dir="337859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eaVert" bIns="0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1803" y="1161"/>
                  <a:ext cx="603" cy="678"/>
                </a:xfrm>
                <a:custGeom>
                  <a:avLst/>
                  <a:gdLst>
                    <a:gd name="T0" fmla="*/ 237 w 603"/>
                    <a:gd name="T1" fmla="*/ 101 h 678"/>
                    <a:gd name="T2" fmla="*/ 259 w 603"/>
                    <a:gd name="T3" fmla="*/ 105 h 678"/>
                    <a:gd name="T4" fmla="*/ 276 w 603"/>
                    <a:gd name="T5" fmla="*/ 109 h 678"/>
                    <a:gd name="T6" fmla="*/ 294 w 603"/>
                    <a:gd name="T7" fmla="*/ 115 h 678"/>
                    <a:gd name="T8" fmla="*/ 312 w 603"/>
                    <a:gd name="T9" fmla="*/ 121 h 678"/>
                    <a:gd name="T10" fmla="*/ 333 w 603"/>
                    <a:gd name="T11" fmla="*/ 129 h 678"/>
                    <a:gd name="T12" fmla="*/ 352 w 603"/>
                    <a:gd name="T13" fmla="*/ 137 h 678"/>
                    <a:gd name="T14" fmla="*/ 371 w 603"/>
                    <a:gd name="T15" fmla="*/ 147 h 678"/>
                    <a:gd name="T16" fmla="*/ 388 w 603"/>
                    <a:gd name="T17" fmla="*/ 157 h 678"/>
                    <a:gd name="T18" fmla="*/ 404 w 603"/>
                    <a:gd name="T19" fmla="*/ 168 h 678"/>
                    <a:gd name="T20" fmla="*/ 423 w 603"/>
                    <a:gd name="T21" fmla="*/ 181 h 678"/>
                    <a:gd name="T22" fmla="*/ 439 w 603"/>
                    <a:gd name="T23" fmla="*/ 193 h 678"/>
                    <a:gd name="T24" fmla="*/ 464 w 603"/>
                    <a:gd name="T25" fmla="*/ 215 h 678"/>
                    <a:gd name="T26" fmla="*/ 486 w 603"/>
                    <a:gd name="T27" fmla="*/ 237 h 678"/>
                    <a:gd name="T28" fmla="*/ 504 w 603"/>
                    <a:gd name="T29" fmla="*/ 258 h 678"/>
                    <a:gd name="T30" fmla="*/ 522 w 603"/>
                    <a:gd name="T31" fmla="*/ 282 h 678"/>
                    <a:gd name="T32" fmla="*/ 539 w 603"/>
                    <a:gd name="T33" fmla="*/ 308 h 678"/>
                    <a:gd name="T34" fmla="*/ 553 w 603"/>
                    <a:gd name="T35" fmla="*/ 334 h 678"/>
                    <a:gd name="T36" fmla="*/ 567 w 603"/>
                    <a:gd name="T37" fmla="*/ 363 h 678"/>
                    <a:gd name="T38" fmla="*/ 578 w 603"/>
                    <a:gd name="T39" fmla="*/ 393 h 678"/>
                    <a:gd name="T40" fmla="*/ 589 w 603"/>
                    <a:gd name="T41" fmla="*/ 431 h 678"/>
                    <a:gd name="T42" fmla="*/ 596 w 603"/>
                    <a:gd name="T43" fmla="*/ 468 h 678"/>
                    <a:gd name="T44" fmla="*/ 601 w 603"/>
                    <a:gd name="T45" fmla="*/ 516 h 678"/>
                    <a:gd name="T46" fmla="*/ 601 w 603"/>
                    <a:gd name="T47" fmla="*/ 557 h 678"/>
                    <a:gd name="T48" fmla="*/ 597 w 603"/>
                    <a:gd name="T49" fmla="*/ 595 h 678"/>
                    <a:gd name="T50" fmla="*/ 591 w 603"/>
                    <a:gd name="T51" fmla="*/ 634 h 678"/>
                    <a:gd name="T52" fmla="*/ 579 w 603"/>
                    <a:gd name="T53" fmla="*/ 677 h 678"/>
                    <a:gd name="T54" fmla="*/ 389 w 603"/>
                    <a:gd name="T55" fmla="*/ 580 h 678"/>
                    <a:gd name="T56" fmla="*/ 394 w 603"/>
                    <a:gd name="T57" fmla="*/ 545 h 678"/>
                    <a:gd name="T58" fmla="*/ 393 w 603"/>
                    <a:gd name="T59" fmla="*/ 513 h 678"/>
                    <a:gd name="T60" fmla="*/ 387 w 603"/>
                    <a:gd name="T61" fmla="*/ 479 h 678"/>
                    <a:gd name="T62" fmla="*/ 377 w 603"/>
                    <a:gd name="T63" fmla="*/ 448 h 678"/>
                    <a:gd name="T64" fmla="*/ 363 w 603"/>
                    <a:gd name="T65" fmla="*/ 420 h 678"/>
                    <a:gd name="T66" fmla="*/ 350 w 603"/>
                    <a:gd name="T67" fmla="*/ 401 h 678"/>
                    <a:gd name="T68" fmla="*/ 337 w 603"/>
                    <a:gd name="T69" fmla="*/ 384 h 678"/>
                    <a:gd name="T70" fmla="*/ 322 w 603"/>
                    <a:gd name="T71" fmla="*/ 368 h 678"/>
                    <a:gd name="T72" fmla="*/ 306 w 603"/>
                    <a:gd name="T73" fmla="*/ 354 h 678"/>
                    <a:gd name="T74" fmla="*/ 286 w 603"/>
                    <a:gd name="T75" fmla="*/ 340 h 678"/>
                    <a:gd name="T76" fmla="*/ 269 w 603"/>
                    <a:gd name="T77" fmla="*/ 329 h 678"/>
                    <a:gd name="T78" fmla="*/ 248 w 603"/>
                    <a:gd name="T79" fmla="*/ 319 h 678"/>
                    <a:gd name="T80" fmla="*/ 230 w 603"/>
                    <a:gd name="T81" fmla="*/ 313 h 678"/>
                    <a:gd name="T82" fmla="*/ 203 w 603"/>
                    <a:gd name="T83" fmla="*/ 307 h 678"/>
                    <a:gd name="T84" fmla="*/ 177 w 603"/>
                    <a:gd name="T85" fmla="*/ 305 h 678"/>
                    <a:gd name="T86" fmla="*/ 169 w 603"/>
                    <a:gd name="T87" fmla="*/ 414 h 678"/>
                    <a:gd name="T88" fmla="*/ 169 w 603"/>
                    <a:gd name="T89" fmla="*/ 0 h 678"/>
                    <a:gd name="T90" fmla="*/ 178 w 603"/>
                    <a:gd name="T91" fmla="*/ 95 h 678"/>
                    <a:gd name="T92" fmla="*/ 205 w 603"/>
                    <a:gd name="T93" fmla="*/ 97 h 678"/>
                    <a:gd name="T94" fmla="*/ 229 w 603"/>
                    <a:gd name="T95" fmla="*/ 99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03" h="678">
                      <a:moveTo>
                        <a:pt x="229" y="99"/>
                      </a:moveTo>
                      <a:lnTo>
                        <a:pt x="237" y="101"/>
                      </a:lnTo>
                      <a:lnTo>
                        <a:pt x="249" y="102"/>
                      </a:lnTo>
                      <a:lnTo>
                        <a:pt x="259" y="105"/>
                      </a:lnTo>
                      <a:lnTo>
                        <a:pt x="267" y="107"/>
                      </a:lnTo>
                      <a:lnTo>
                        <a:pt x="276" y="109"/>
                      </a:lnTo>
                      <a:lnTo>
                        <a:pt x="285" y="112"/>
                      </a:lnTo>
                      <a:lnTo>
                        <a:pt x="294" y="115"/>
                      </a:lnTo>
                      <a:lnTo>
                        <a:pt x="303" y="117"/>
                      </a:lnTo>
                      <a:lnTo>
                        <a:pt x="312" y="121"/>
                      </a:lnTo>
                      <a:lnTo>
                        <a:pt x="323" y="125"/>
                      </a:lnTo>
                      <a:lnTo>
                        <a:pt x="333" y="129"/>
                      </a:lnTo>
                      <a:lnTo>
                        <a:pt x="342" y="133"/>
                      </a:lnTo>
                      <a:lnTo>
                        <a:pt x="352" y="137"/>
                      </a:lnTo>
                      <a:lnTo>
                        <a:pt x="362" y="143"/>
                      </a:lnTo>
                      <a:lnTo>
                        <a:pt x="371" y="147"/>
                      </a:lnTo>
                      <a:lnTo>
                        <a:pt x="380" y="153"/>
                      </a:lnTo>
                      <a:lnTo>
                        <a:pt x="388" y="157"/>
                      </a:lnTo>
                      <a:lnTo>
                        <a:pt x="396" y="163"/>
                      </a:lnTo>
                      <a:lnTo>
                        <a:pt x="404" y="168"/>
                      </a:lnTo>
                      <a:lnTo>
                        <a:pt x="414" y="174"/>
                      </a:lnTo>
                      <a:lnTo>
                        <a:pt x="423" y="181"/>
                      </a:lnTo>
                      <a:lnTo>
                        <a:pt x="431" y="187"/>
                      </a:lnTo>
                      <a:lnTo>
                        <a:pt x="439" y="193"/>
                      </a:lnTo>
                      <a:lnTo>
                        <a:pt x="451" y="203"/>
                      </a:lnTo>
                      <a:lnTo>
                        <a:pt x="464" y="215"/>
                      </a:lnTo>
                      <a:lnTo>
                        <a:pt x="474" y="224"/>
                      </a:lnTo>
                      <a:lnTo>
                        <a:pt x="486" y="237"/>
                      </a:lnTo>
                      <a:lnTo>
                        <a:pt x="494" y="247"/>
                      </a:lnTo>
                      <a:lnTo>
                        <a:pt x="504" y="258"/>
                      </a:lnTo>
                      <a:lnTo>
                        <a:pt x="513" y="271"/>
                      </a:lnTo>
                      <a:lnTo>
                        <a:pt x="522" y="282"/>
                      </a:lnTo>
                      <a:lnTo>
                        <a:pt x="530" y="296"/>
                      </a:lnTo>
                      <a:lnTo>
                        <a:pt x="539" y="308"/>
                      </a:lnTo>
                      <a:lnTo>
                        <a:pt x="546" y="322"/>
                      </a:lnTo>
                      <a:lnTo>
                        <a:pt x="553" y="334"/>
                      </a:lnTo>
                      <a:lnTo>
                        <a:pt x="560" y="348"/>
                      </a:lnTo>
                      <a:lnTo>
                        <a:pt x="567" y="363"/>
                      </a:lnTo>
                      <a:lnTo>
                        <a:pt x="572" y="377"/>
                      </a:lnTo>
                      <a:lnTo>
                        <a:pt x="578" y="393"/>
                      </a:lnTo>
                      <a:lnTo>
                        <a:pt x="584" y="413"/>
                      </a:lnTo>
                      <a:lnTo>
                        <a:pt x="589" y="431"/>
                      </a:lnTo>
                      <a:lnTo>
                        <a:pt x="594" y="450"/>
                      </a:lnTo>
                      <a:lnTo>
                        <a:pt x="596" y="468"/>
                      </a:lnTo>
                      <a:lnTo>
                        <a:pt x="599" y="490"/>
                      </a:lnTo>
                      <a:lnTo>
                        <a:pt x="601" y="516"/>
                      </a:lnTo>
                      <a:lnTo>
                        <a:pt x="602" y="537"/>
                      </a:lnTo>
                      <a:lnTo>
                        <a:pt x="601" y="557"/>
                      </a:lnTo>
                      <a:lnTo>
                        <a:pt x="600" y="577"/>
                      </a:lnTo>
                      <a:lnTo>
                        <a:pt x="597" y="595"/>
                      </a:lnTo>
                      <a:lnTo>
                        <a:pt x="595" y="614"/>
                      </a:lnTo>
                      <a:lnTo>
                        <a:pt x="591" y="634"/>
                      </a:lnTo>
                      <a:lnTo>
                        <a:pt x="585" y="655"/>
                      </a:lnTo>
                      <a:lnTo>
                        <a:pt x="579" y="677"/>
                      </a:lnTo>
                      <a:lnTo>
                        <a:pt x="539" y="554"/>
                      </a:lnTo>
                      <a:lnTo>
                        <a:pt x="389" y="580"/>
                      </a:lnTo>
                      <a:lnTo>
                        <a:pt x="392" y="558"/>
                      </a:lnTo>
                      <a:lnTo>
                        <a:pt x="394" y="545"/>
                      </a:lnTo>
                      <a:lnTo>
                        <a:pt x="394" y="530"/>
                      </a:lnTo>
                      <a:lnTo>
                        <a:pt x="393" y="513"/>
                      </a:lnTo>
                      <a:lnTo>
                        <a:pt x="390" y="498"/>
                      </a:lnTo>
                      <a:lnTo>
                        <a:pt x="387" y="479"/>
                      </a:lnTo>
                      <a:lnTo>
                        <a:pt x="383" y="465"/>
                      </a:lnTo>
                      <a:lnTo>
                        <a:pt x="377" y="448"/>
                      </a:lnTo>
                      <a:lnTo>
                        <a:pt x="371" y="434"/>
                      </a:lnTo>
                      <a:lnTo>
                        <a:pt x="363" y="420"/>
                      </a:lnTo>
                      <a:lnTo>
                        <a:pt x="357" y="410"/>
                      </a:lnTo>
                      <a:lnTo>
                        <a:pt x="350" y="401"/>
                      </a:lnTo>
                      <a:lnTo>
                        <a:pt x="344" y="393"/>
                      </a:lnTo>
                      <a:lnTo>
                        <a:pt x="337" y="384"/>
                      </a:lnTo>
                      <a:lnTo>
                        <a:pt x="329" y="375"/>
                      </a:lnTo>
                      <a:lnTo>
                        <a:pt x="322" y="368"/>
                      </a:lnTo>
                      <a:lnTo>
                        <a:pt x="314" y="360"/>
                      </a:lnTo>
                      <a:lnTo>
                        <a:pt x="306" y="354"/>
                      </a:lnTo>
                      <a:lnTo>
                        <a:pt x="297" y="347"/>
                      </a:lnTo>
                      <a:lnTo>
                        <a:pt x="286" y="340"/>
                      </a:lnTo>
                      <a:lnTo>
                        <a:pt x="277" y="334"/>
                      </a:lnTo>
                      <a:lnTo>
                        <a:pt x="269" y="329"/>
                      </a:lnTo>
                      <a:lnTo>
                        <a:pt x="258" y="322"/>
                      </a:lnTo>
                      <a:lnTo>
                        <a:pt x="248" y="319"/>
                      </a:lnTo>
                      <a:lnTo>
                        <a:pt x="239" y="316"/>
                      </a:lnTo>
                      <a:lnTo>
                        <a:pt x="230" y="313"/>
                      </a:lnTo>
                      <a:lnTo>
                        <a:pt x="216" y="309"/>
                      </a:lnTo>
                      <a:lnTo>
                        <a:pt x="203" y="307"/>
                      </a:lnTo>
                      <a:lnTo>
                        <a:pt x="190" y="305"/>
                      </a:lnTo>
                      <a:lnTo>
                        <a:pt x="177" y="305"/>
                      </a:lnTo>
                      <a:lnTo>
                        <a:pt x="169" y="304"/>
                      </a:lnTo>
                      <a:lnTo>
                        <a:pt x="169" y="414"/>
                      </a:lnTo>
                      <a:lnTo>
                        <a:pt x="0" y="210"/>
                      </a:lnTo>
                      <a:lnTo>
                        <a:pt x="169" y="0"/>
                      </a:lnTo>
                      <a:lnTo>
                        <a:pt x="169" y="94"/>
                      </a:lnTo>
                      <a:lnTo>
                        <a:pt x="178" y="95"/>
                      </a:lnTo>
                      <a:lnTo>
                        <a:pt x="191" y="96"/>
                      </a:lnTo>
                      <a:lnTo>
                        <a:pt x="205" y="97"/>
                      </a:lnTo>
                      <a:lnTo>
                        <a:pt x="218" y="98"/>
                      </a:lnTo>
                      <a:lnTo>
                        <a:pt x="229" y="9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>
                  <a:outerShdw dist="45791" dir="337859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eaVert" bIns="0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1595" y="1683"/>
                  <a:ext cx="799" cy="421"/>
                </a:xfrm>
                <a:custGeom>
                  <a:avLst/>
                  <a:gdLst>
                    <a:gd name="T0" fmla="*/ 409 w 799"/>
                    <a:gd name="T1" fmla="*/ 413 h 421"/>
                    <a:gd name="T2" fmla="*/ 431 w 799"/>
                    <a:gd name="T3" fmla="*/ 409 h 421"/>
                    <a:gd name="T4" fmla="*/ 448 w 799"/>
                    <a:gd name="T5" fmla="*/ 405 h 421"/>
                    <a:gd name="T6" fmla="*/ 466 w 799"/>
                    <a:gd name="T7" fmla="*/ 400 h 421"/>
                    <a:gd name="T8" fmla="*/ 484 w 799"/>
                    <a:gd name="T9" fmla="*/ 394 h 421"/>
                    <a:gd name="T10" fmla="*/ 505 w 799"/>
                    <a:gd name="T11" fmla="*/ 386 h 421"/>
                    <a:gd name="T12" fmla="*/ 525 w 799"/>
                    <a:gd name="T13" fmla="*/ 377 h 421"/>
                    <a:gd name="T14" fmla="*/ 544 w 799"/>
                    <a:gd name="T15" fmla="*/ 367 h 421"/>
                    <a:gd name="T16" fmla="*/ 560 w 799"/>
                    <a:gd name="T17" fmla="*/ 357 h 421"/>
                    <a:gd name="T18" fmla="*/ 576 w 799"/>
                    <a:gd name="T19" fmla="*/ 347 h 421"/>
                    <a:gd name="T20" fmla="*/ 595 w 799"/>
                    <a:gd name="T21" fmla="*/ 334 h 421"/>
                    <a:gd name="T22" fmla="*/ 610 w 799"/>
                    <a:gd name="T23" fmla="*/ 322 h 421"/>
                    <a:gd name="T24" fmla="*/ 634 w 799"/>
                    <a:gd name="T25" fmla="*/ 302 h 421"/>
                    <a:gd name="T26" fmla="*/ 658 w 799"/>
                    <a:gd name="T27" fmla="*/ 277 h 421"/>
                    <a:gd name="T28" fmla="*/ 675 w 799"/>
                    <a:gd name="T29" fmla="*/ 257 h 421"/>
                    <a:gd name="T30" fmla="*/ 694 w 799"/>
                    <a:gd name="T31" fmla="*/ 233 h 421"/>
                    <a:gd name="T32" fmla="*/ 712 w 799"/>
                    <a:gd name="T33" fmla="*/ 205 h 421"/>
                    <a:gd name="T34" fmla="*/ 714 w 799"/>
                    <a:gd name="T35" fmla="*/ 0 h 421"/>
                    <a:gd name="T36" fmla="*/ 533 w 799"/>
                    <a:gd name="T37" fmla="*/ 101 h 421"/>
                    <a:gd name="T38" fmla="*/ 517 w 799"/>
                    <a:gd name="T39" fmla="*/ 121 h 421"/>
                    <a:gd name="T40" fmla="*/ 500 w 799"/>
                    <a:gd name="T41" fmla="*/ 140 h 421"/>
                    <a:gd name="T42" fmla="*/ 486 w 799"/>
                    <a:gd name="T43" fmla="*/ 155 h 421"/>
                    <a:gd name="T44" fmla="*/ 469 w 799"/>
                    <a:gd name="T45" fmla="*/ 168 h 421"/>
                    <a:gd name="T46" fmla="*/ 449 w 799"/>
                    <a:gd name="T47" fmla="*/ 181 h 421"/>
                    <a:gd name="T48" fmla="*/ 429 w 799"/>
                    <a:gd name="T49" fmla="*/ 192 h 421"/>
                    <a:gd name="T50" fmla="*/ 411 w 799"/>
                    <a:gd name="T51" fmla="*/ 199 h 421"/>
                    <a:gd name="T52" fmla="*/ 388 w 799"/>
                    <a:gd name="T53" fmla="*/ 206 h 421"/>
                    <a:gd name="T54" fmla="*/ 362 w 799"/>
                    <a:gd name="T55" fmla="*/ 209 h 421"/>
                    <a:gd name="T56" fmla="*/ 316 w 799"/>
                    <a:gd name="T57" fmla="*/ 210 h 421"/>
                    <a:gd name="T58" fmla="*/ 279 w 799"/>
                    <a:gd name="T59" fmla="*/ 203 h 421"/>
                    <a:gd name="T60" fmla="*/ 240 w 799"/>
                    <a:gd name="T61" fmla="*/ 190 h 421"/>
                    <a:gd name="T62" fmla="*/ 205 w 799"/>
                    <a:gd name="T63" fmla="*/ 170 h 421"/>
                    <a:gd name="T64" fmla="*/ 0 w 799"/>
                    <a:gd name="T65" fmla="*/ 265 h 421"/>
                    <a:gd name="T66" fmla="*/ 19 w 799"/>
                    <a:gd name="T67" fmla="*/ 285 h 421"/>
                    <a:gd name="T68" fmla="*/ 37 w 799"/>
                    <a:gd name="T69" fmla="*/ 303 h 421"/>
                    <a:gd name="T70" fmla="*/ 57 w 799"/>
                    <a:gd name="T71" fmla="*/ 321 h 421"/>
                    <a:gd name="T72" fmla="*/ 77 w 799"/>
                    <a:gd name="T73" fmla="*/ 336 h 421"/>
                    <a:gd name="T74" fmla="*/ 100 w 799"/>
                    <a:gd name="T75" fmla="*/ 351 h 421"/>
                    <a:gd name="T76" fmla="*/ 122 w 799"/>
                    <a:gd name="T77" fmla="*/ 364 h 421"/>
                    <a:gd name="T78" fmla="*/ 142 w 799"/>
                    <a:gd name="T79" fmla="*/ 375 h 421"/>
                    <a:gd name="T80" fmla="*/ 169 w 799"/>
                    <a:gd name="T81" fmla="*/ 387 h 421"/>
                    <a:gd name="T82" fmla="*/ 194 w 799"/>
                    <a:gd name="T83" fmla="*/ 397 h 421"/>
                    <a:gd name="T84" fmla="*/ 217 w 799"/>
                    <a:gd name="T85" fmla="*/ 404 h 421"/>
                    <a:gd name="T86" fmla="*/ 241 w 799"/>
                    <a:gd name="T87" fmla="*/ 410 h 421"/>
                    <a:gd name="T88" fmla="*/ 268 w 799"/>
                    <a:gd name="T89" fmla="*/ 415 h 421"/>
                    <a:gd name="T90" fmla="*/ 297 w 799"/>
                    <a:gd name="T91" fmla="*/ 418 h 421"/>
                    <a:gd name="T92" fmla="*/ 323 w 799"/>
                    <a:gd name="T93" fmla="*/ 420 h 421"/>
                    <a:gd name="T94" fmla="*/ 350 w 799"/>
                    <a:gd name="T95" fmla="*/ 419 h 421"/>
                    <a:gd name="T96" fmla="*/ 377 w 799"/>
                    <a:gd name="T97" fmla="*/ 418 h 421"/>
                    <a:gd name="T98" fmla="*/ 401 w 799"/>
                    <a:gd name="T99" fmla="*/ 415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99" h="421">
                      <a:moveTo>
                        <a:pt x="401" y="415"/>
                      </a:moveTo>
                      <a:lnTo>
                        <a:pt x="409" y="413"/>
                      </a:lnTo>
                      <a:lnTo>
                        <a:pt x="420" y="412"/>
                      </a:lnTo>
                      <a:lnTo>
                        <a:pt x="431" y="409"/>
                      </a:lnTo>
                      <a:lnTo>
                        <a:pt x="439" y="407"/>
                      </a:lnTo>
                      <a:lnTo>
                        <a:pt x="448" y="405"/>
                      </a:lnTo>
                      <a:lnTo>
                        <a:pt x="457" y="402"/>
                      </a:lnTo>
                      <a:lnTo>
                        <a:pt x="466" y="400"/>
                      </a:lnTo>
                      <a:lnTo>
                        <a:pt x="475" y="397"/>
                      </a:lnTo>
                      <a:lnTo>
                        <a:pt x="484" y="394"/>
                      </a:lnTo>
                      <a:lnTo>
                        <a:pt x="495" y="390"/>
                      </a:lnTo>
                      <a:lnTo>
                        <a:pt x="505" y="386"/>
                      </a:lnTo>
                      <a:lnTo>
                        <a:pt x="514" y="381"/>
                      </a:lnTo>
                      <a:lnTo>
                        <a:pt x="525" y="377"/>
                      </a:lnTo>
                      <a:lnTo>
                        <a:pt x="535" y="372"/>
                      </a:lnTo>
                      <a:lnTo>
                        <a:pt x="544" y="367"/>
                      </a:lnTo>
                      <a:lnTo>
                        <a:pt x="552" y="362"/>
                      </a:lnTo>
                      <a:lnTo>
                        <a:pt x="560" y="357"/>
                      </a:lnTo>
                      <a:lnTo>
                        <a:pt x="568" y="352"/>
                      </a:lnTo>
                      <a:lnTo>
                        <a:pt x="576" y="347"/>
                      </a:lnTo>
                      <a:lnTo>
                        <a:pt x="586" y="340"/>
                      </a:lnTo>
                      <a:lnTo>
                        <a:pt x="595" y="334"/>
                      </a:lnTo>
                      <a:lnTo>
                        <a:pt x="603" y="327"/>
                      </a:lnTo>
                      <a:lnTo>
                        <a:pt x="610" y="322"/>
                      </a:lnTo>
                      <a:lnTo>
                        <a:pt x="623" y="312"/>
                      </a:lnTo>
                      <a:lnTo>
                        <a:pt x="634" y="302"/>
                      </a:lnTo>
                      <a:lnTo>
                        <a:pt x="646" y="290"/>
                      </a:lnTo>
                      <a:lnTo>
                        <a:pt x="658" y="277"/>
                      </a:lnTo>
                      <a:lnTo>
                        <a:pt x="666" y="268"/>
                      </a:lnTo>
                      <a:lnTo>
                        <a:pt x="675" y="257"/>
                      </a:lnTo>
                      <a:lnTo>
                        <a:pt x="685" y="245"/>
                      </a:lnTo>
                      <a:lnTo>
                        <a:pt x="694" y="233"/>
                      </a:lnTo>
                      <a:lnTo>
                        <a:pt x="702" y="220"/>
                      </a:lnTo>
                      <a:lnTo>
                        <a:pt x="712" y="205"/>
                      </a:lnTo>
                      <a:lnTo>
                        <a:pt x="798" y="256"/>
                      </a:lnTo>
                      <a:lnTo>
                        <a:pt x="714" y="0"/>
                      </a:lnTo>
                      <a:lnTo>
                        <a:pt x="441" y="48"/>
                      </a:lnTo>
                      <a:lnTo>
                        <a:pt x="533" y="101"/>
                      </a:lnTo>
                      <a:lnTo>
                        <a:pt x="525" y="112"/>
                      </a:lnTo>
                      <a:lnTo>
                        <a:pt x="517" y="121"/>
                      </a:lnTo>
                      <a:lnTo>
                        <a:pt x="509" y="131"/>
                      </a:lnTo>
                      <a:lnTo>
                        <a:pt x="500" y="140"/>
                      </a:lnTo>
                      <a:lnTo>
                        <a:pt x="493" y="147"/>
                      </a:lnTo>
                      <a:lnTo>
                        <a:pt x="486" y="155"/>
                      </a:lnTo>
                      <a:lnTo>
                        <a:pt x="478" y="161"/>
                      </a:lnTo>
                      <a:lnTo>
                        <a:pt x="469" y="168"/>
                      </a:lnTo>
                      <a:lnTo>
                        <a:pt x="458" y="175"/>
                      </a:lnTo>
                      <a:lnTo>
                        <a:pt x="449" y="181"/>
                      </a:lnTo>
                      <a:lnTo>
                        <a:pt x="441" y="186"/>
                      </a:lnTo>
                      <a:lnTo>
                        <a:pt x="429" y="192"/>
                      </a:lnTo>
                      <a:lnTo>
                        <a:pt x="419" y="196"/>
                      </a:lnTo>
                      <a:lnTo>
                        <a:pt x="411" y="199"/>
                      </a:lnTo>
                      <a:lnTo>
                        <a:pt x="402" y="202"/>
                      </a:lnTo>
                      <a:lnTo>
                        <a:pt x="388" y="206"/>
                      </a:lnTo>
                      <a:lnTo>
                        <a:pt x="375" y="208"/>
                      </a:lnTo>
                      <a:lnTo>
                        <a:pt x="362" y="209"/>
                      </a:lnTo>
                      <a:lnTo>
                        <a:pt x="342" y="210"/>
                      </a:lnTo>
                      <a:lnTo>
                        <a:pt x="316" y="210"/>
                      </a:lnTo>
                      <a:lnTo>
                        <a:pt x="297" y="208"/>
                      </a:lnTo>
                      <a:lnTo>
                        <a:pt x="279" y="203"/>
                      </a:lnTo>
                      <a:lnTo>
                        <a:pt x="258" y="198"/>
                      </a:lnTo>
                      <a:lnTo>
                        <a:pt x="240" y="190"/>
                      </a:lnTo>
                      <a:lnTo>
                        <a:pt x="222" y="181"/>
                      </a:lnTo>
                      <a:lnTo>
                        <a:pt x="205" y="170"/>
                      </a:lnTo>
                      <a:lnTo>
                        <a:pt x="189" y="156"/>
                      </a:lnTo>
                      <a:lnTo>
                        <a:pt x="0" y="265"/>
                      </a:lnTo>
                      <a:lnTo>
                        <a:pt x="8" y="274"/>
                      </a:lnTo>
                      <a:lnTo>
                        <a:pt x="19" y="285"/>
                      </a:lnTo>
                      <a:lnTo>
                        <a:pt x="28" y="294"/>
                      </a:lnTo>
                      <a:lnTo>
                        <a:pt x="37" y="303"/>
                      </a:lnTo>
                      <a:lnTo>
                        <a:pt x="46" y="311"/>
                      </a:lnTo>
                      <a:lnTo>
                        <a:pt x="57" y="321"/>
                      </a:lnTo>
                      <a:lnTo>
                        <a:pt x="67" y="328"/>
                      </a:lnTo>
                      <a:lnTo>
                        <a:pt x="77" y="336"/>
                      </a:lnTo>
                      <a:lnTo>
                        <a:pt x="89" y="343"/>
                      </a:lnTo>
                      <a:lnTo>
                        <a:pt x="100" y="351"/>
                      </a:lnTo>
                      <a:lnTo>
                        <a:pt x="111" y="358"/>
                      </a:lnTo>
                      <a:lnTo>
                        <a:pt x="122" y="364"/>
                      </a:lnTo>
                      <a:lnTo>
                        <a:pt x="132" y="370"/>
                      </a:lnTo>
                      <a:lnTo>
                        <a:pt x="142" y="375"/>
                      </a:lnTo>
                      <a:lnTo>
                        <a:pt x="156" y="381"/>
                      </a:lnTo>
                      <a:lnTo>
                        <a:pt x="169" y="387"/>
                      </a:lnTo>
                      <a:lnTo>
                        <a:pt x="183" y="392"/>
                      </a:lnTo>
                      <a:lnTo>
                        <a:pt x="194" y="397"/>
                      </a:lnTo>
                      <a:lnTo>
                        <a:pt x="205" y="401"/>
                      </a:lnTo>
                      <a:lnTo>
                        <a:pt x="217" y="404"/>
                      </a:lnTo>
                      <a:lnTo>
                        <a:pt x="229" y="407"/>
                      </a:lnTo>
                      <a:lnTo>
                        <a:pt x="241" y="410"/>
                      </a:lnTo>
                      <a:lnTo>
                        <a:pt x="255" y="413"/>
                      </a:lnTo>
                      <a:lnTo>
                        <a:pt x="268" y="415"/>
                      </a:lnTo>
                      <a:lnTo>
                        <a:pt x="283" y="417"/>
                      </a:lnTo>
                      <a:lnTo>
                        <a:pt x="297" y="418"/>
                      </a:lnTo>
                      <a:lnTo>
                        <a:pt x="308" y="419"/>
                      </a:lnTo>
                      <a:lnTo>
                        <a:pt x="323" y="420"/>
                      </a:lnTo>
                      <a:lnTo>
                        <a:pt x="338" y="420"/>
                      </a:lnTo>
                      <a:lnTo>
                        <a:pt x="350" y="419"/>
                      </a:lnTo>
                      <a:lnTo>
                        <a:pt x="363" y="419"/>
                      </a:lnTo>
                      <a:lnTo>
                        <a:pt x="377" y="418"/>
                      </a:lnTo>
                      <a:lnTo>
                        <a:pt x="390" y="416"/>
                      </a:lnTo>
                      <a:lnTo>
                        <a:pt x="401" y="415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ffectLst>
                  <a:outerShdw dist="45791" dir="337859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eaVert" bIns="0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1458" y="1229"/>
                  <a:ext cx="405" cy="749"/>
                </a:xfrm>
                <a:custGeom>
                  <a:avLst/>
                  <a:gdLst>
                    <a:gd name="T0" fmla="*/ 395 w 405"/>
                    <a:gd name="T1" fmla="*/ 1 h 749"/>
                    <a:gd name="T2" fmla="*/ 375 w 405"/>
                    <a:gd name="T3" fmla="*/ 5 h 749"/>
                    <a:gd name="T4" fmla="*/ 357 w 405"/>
                    <a:gd name="T5" fmla="*/ 10 h 749"/>
                    <a:gd name="T6" fmla="*/ 339 w 405"/>
                    <a:gd name="T7" fmla="*/ 15 h 749"/>
                    <a:gd name="T8" fmla="*/ 321 w 405"/>
                    <a:gd name="T9" fmla="*/ 21 h 749"/>
                    <a:gd name="T10" fmla="*/ 301 w 405"/>
                    <a:gd name="T11" fmla="*/ 30 h 749"/>
                    <a:gd name="T12" fmla="*/ 282 w 405"/>
                    <a:gd name="T13" fmla="*/ 38 h 749"/>
                    <a:gd name="T14" fmla="*/ 263 w 405"/>
                    <a:gd name="T15" fmla="*/ 48 h 749"/>
                    <a:gd name="T16" fmla="*/ 246 w 405"/>
                    <a:gd name="T17" fmla="*/ 58 h 749"/>
                    <a:gd name="T18" fmla="*/ 230 w 405"/>
                    <a:gd name="T19" fmla="*/ 69 h 749"/>
                    <a:gd name="T20" fmla="*/ 211 w 405"/>
                    <a:gd name="T21" fmla="*/ 82 h 749"/>
                    <a:gd name="T22" fmla="*/ 195 w 405"/>
                    <a:gd name="T23" fmla="*/ 94 h 749"/>
                    <a:gd name="T24" fmla="*/ 170 w 405"/>
                    <a:gd name="T25" fmla="*/ 117 h 749"/>
                    <a:gd name="T26" fmla="*/ 148 w 405"/>
                    <a:gd name="T27" fmla="*/ 139 h 749"/>
                    <a:gd name="T28" fmla="*/ 130 w 405"/>
                    <a:gd name="T29" fmla="*/ 160 h 749"/>
                    <a:gd name="T30" fmla="*/ 112 w 405"/>
                    <a:gd name="T31" fmla="*/ 183 h 749"/>
                    <a:gd name="T32" fmla="*/ 96 w 405"/>
                    <a:gd name="T33" fmla="*/ 209 h 749"/>
                    <a:gd name="T34" fmla="*/ 81 w 405"/>
                    <a:gd name="T35" fmla="*/ 235 h 749"/>
                    <a:gd name="T36" fmla="*/ 68 w 405"/>
                    <a:gd name="T37" fmla="*/ 264 h 749"/>
                    <a:gd name="T38" fmla="*/ 57 w 405"/>
                    <a:gd name="T39" fmla="*/ 294 h 749"/>
                    <a:gd name="T40" fmla="*/ 46 w 405"/>
                    <a:gd name="T41" fmla="*/ 332 h 749"/>
                    <a:gd name="T42" fmla="*/ 39 w 405"/>
                    <a:gd name="T43" fmla="*/ 369 h 749"/>
                    <a:gd name="T44" fmla="*/ 33 w 405"/>
                    <a:gd name="T45" fmla="*/ 417 h 749"/>
                    <a:gd name="T46" fmla="*/ 33 w 405"/>
                    <a:gd name="T47" fmla="*/ 459 h 749"/>
                    <a:gd name="T48" fmla="*/ 37 w 405"/>
                    <a:gd name="T49" fmla="*/ 497 h 749"/>
                    <a:gd name="T50" fmla="*/ 44 w 405"/>
                    <a:gd name="T51" fmla="*/ 536 h 749"/>
                    <a:gd name="T52" fmla="*/ 56 w 405"/>
                    <a:gd name="T53" fmla="*/ 578 h 749"/>
                    <a:gd name="T54" fmla="*/ 71 w 405"/>
                    <a:gd name="T55" fmla="*/ 618 h 749"/>
                    <a:gd name="T56" fmla="*/ 91 w 405"/>
                    <a:gd name="T57" fmla="*/ 655 h 749"/>
                    <a:gd name="T58" fmla="*/ 277 w 405"/>
                    <a:gd name="T59" fmla="*/ 748 h 749"/>
                    <a:gd name="T60" fmla="*/ 273 w 405"/>
                    <a:gd name="T61" fmla="*/ 550 h 749"/>
                    <a:gd name="T62" fmla="*/ 256 w 405"/>
                    <a:gd name="T63" fmla="*/ 519 h 749"/>
                    <a:gd name="T64" fmla="*/ 246 w 405"/>
                    <a:gd name="T65" fmla="*/ 489 h 749"/>
                    <a:gd name="T66" fmla="*/ 242 w 405"/>
                    <a:gd name="T67" fmla="*/ 460 h 749"/>
                    <a:gd name="T68" fmla="*/ 241 w 405"/>
                    <a:gd name="T69" fmla="*/ 432 h 749"/>
                    <a:gd name="T70" fmla="*/ 243 w 405"/>
                    <a:gd name="T71" fmla="*/ 398 h 749"/>
                    <a:gd name="T72" fmla="*/ 251 w 405"/>
                    <a:gd name="T73" fmla="*/ 366 h 749"/>
                    <a:gd name="T74" fmla="*/ 263 w 405"/>
                    <a:gd name="T75" fmla="*/ 335 h 749"/>
                    <a:gd name="T76" fmla="*/ 277 w 405"/>
                    <a:gd name="T77" fmla="*/ 311 h 749"/>
                    <a:gd name="T78" fmla="*/ 290 w 405"/>
                    <a:gd name="T79" fmla="*/ 293 h 749"/>
                    <a:gd name="T80" fmla="*/ 305 w 405"/>
                    <a:gd name="T81" fmla="*/ 275 h 749"/>
                    <a:gd name="T82" fmla="*/ 319 w 405"/>
                    <a:gd name="T83" fmla="*/ 261 h 749"/>
                    <a:gd name="T84" fmla="*/ 336 w 405"/>
                    <a:gd name="T85" fmla="*/ 248 h 749"/>
                    <a:gd name="T86" fmla="*/ 356 w 405"/>
                    <a:gd name="T87" fmla="*/ 234 h 749"/>
                    <a:gd name="T88" fmla="*/ 376 w 405"/>
                    <a:gd name="T89" fmla="*/ 223 h 749"/>
                    <a:gd name="T90" fmla="*/ 404 w 405"/>
                    <a:gd name="T91" fmla="*/ 214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5" h="749">
                      <a:moveTo>
                        <a:pt x="404" y="0"/>
                      </a:moveTo>
                      <a:lnTo>
                        <a:pt x="395" y="1"/>
                      </a:lnTo>
                      <a:lnTo>
                        <a:pt x="387" y="3"/>
                      </a:lnTo>
                      <a:lnTo>
                        <a:pt x="375" y="5"/>
                      </a:lnTo>
                      <a:lnTo>
                        <a:pt x="366" y="7"/>
                      </a:lnTo>
                      <a:lnTo>
                        <a:pt x="357" y="10"/>
                      </a:lnTo>
                      <a:lnTo>
                        <a:pt x="348" y="13"/>
                      </a:lnTo>
                      <a:lnTo>
                        <a:pt x="339" y="15"/>
                      </a:lnTo>
                      <a:lnTo>
                        <a:pt x="330" y="18"/>
                      </a:lnTo>
                      <a:lnTo>
                        <a:pt x="321" y="21"/>
                      </a:lnTo>
                      <a:lnTo>
                        <a:pt x="310" y="26"/>
                      </a:lnTo>
                      <a:lnTo>
                        <a:pt x="301" y="30"/>
                      </a:lnTo>
                      <a:lnTo>
                        <a:pt x="292" y="34"/>
                      </a:lnTo>
                      <a:lnTo>
                        <a:pt x="282" y="38"/>
                      </a:lnTo>
                      <a:lnTo>
                        <a:pt x="272" y="43"/>
                      </a:lnTo>
                      <a:lnTo>
                        <a:pt x="263" y="48"/>
                      </a:lnTo>
                      <a:lnTo>
                        <a:pt x="254" y="53"/>
                      </a:lnTo>
                      <a:lnTo>
                        <a:pt x="246" y="58"/>
                      </a:lnTo>
                      <a:lnTo>
                        <a:pt x="238" y="64"/>
                      </a:lnTo>
                      <a:lnTo>
                        <a:pt x="230" y="69"/>
                      </a:lnTo>
                      <a:lnTo>
                        <a:pt x="220" y="75"/>
                      </a:lnTo>
                      <a:lnTo>
                        <a:pt x="211" y="82"/>
                      </a:lnTo>
                      <a:lnTo>
                        <a:pt x="203" y="88"/>
                      </a:lnTo>
                      <a:lnTo>
                        <a:pt x="195" y="94"/>
                      </a:lnTo>
                      <a:lnTo>
                        <a:pt x="183" y="104"/>
                      </a:lnTo>
                      <a:lnTo>
                        <a:pt x="170" y="117"/>
                      </a:lnTo>
                      <a:lnTo>
                        <a:pt x="160" y="126"/>
                      </a:lnTo>
                      <a:lnTo>
                        <a:pt x="148" y="139"/>
                      </a:lnTo>
                      <a:lnTo>
                        <a:pt x="140" y="149"/>
                      </a:lnTo>
                      <a:lnTo>
                        <a:pt x="130" y="160"/>
                      </a:lnTo>
                      <a:lnTo>
                        <a:pt x="120" y="172"/>
                      </a:lnTo>
                      <a:lnTo>
                        <a:pt x="112" y="183"/>
                      </a:lnTo>
                      <a:lnTo>
                        <a:pt x="104" y="196"/>
                      </a:lnTo>
                      <a:lnTo>
                        <a:pt x="96" y="209"/>
                      </a:lnTo>
                      <a:lnTo>
                        <a:pt x="88" y="223"/>
                      </a:lnTo>
                      <a:lnTo>
                        <a:pt x="81" y="235"/>
                      </a:lnTo>
                      <a:lnTo>
                        <a:pt x="74" y="249"/>
                      </a:lnTo>
                      <a:lnTo>
                        <a:pt x="68" y="264"/>
                      </a:lnTo>
                      <a:lnTo>
                        <a:pt x="63" y="278"/>
                      </a:lnTo>
                      <a:lnTo>
                        <a:pt x="57" y="294"/>
                      </a:lnTo>
                      <a:lnTo>
                        <a:pt x="50" y="314"/>
                      </a:lnTo>
                      <a:lnTo>
                        <a:pt x="46" y="332"/>
                      </a:lnTo>
                      <a:lnTo>
                        <a:pt x="41" y="351"/>
                      </a:lnTo>
                      <a:lnTo>
                        <a:pt x="39" y="369"/>
                      </a:lnTo>
                      <a:lnTo>
                        <a:pt x="36" y="391"/>
                      </a:lnTo>
                      <a:lnTo>
                        <a:pt x="33" y="417"/>
                      </a:lnTo>
                      <a:lnTo>
                        <a:pt x="33" y="438"/>
                      </a:lnTo>
                      <a:lnTo>
                        <a:pt x="33" y="459"/>
                      </a:lnTo>
                      <a:lnTo>
                        <a:pt x="35" y="479"/>
                      </a:lnTo>
                      <a:lnTo>
                        <a:pt x="37" y="497"/>
                      </a:lnTo>
                      <a:lnTo>
                        <a:pt x="40" y="516"/>
                      </a:lnTo>
                      <a:lnTo>
                        <a:pt x="44" y="536"/>
                      </a:lnTo>
                      <a:lnTo>
                        <a:pt x="49" y="557"/>
                      </a:lnTo>
                      <a:lnTo>
                        <a:pt x="56" y="578"/>
                      </a:lnTo>
                      <a:lnTo>
                        <a:pt x="63" y="598"/>
                      </a:lnTo>
                      <a:lnTo>
                        <a:pt x="71" y="618"/>
                      </a:lnTo>
                      <a:lnTo>
                        <a:pt x="80" y="637"/>
                      </a:lnTo>
                      <a:lnTo>
                        <a:pt x="91" y="655"/>
                      </a:lnTo>
                      <a:lnTo>
                        <a:pt x="0" y="707"/>
                      </a:lnTo>
                      <a:lnTo>
                        <a:pt x="277" y="748"/>
                      </a:lnTo>
                      <a:lnTo>
                        <a:pt x="379" y="493"/>
                      </a:lnTo>
                      <a:lnTo>
                        <a:pt x="273" y="550"/>
                      </a:lnTo>
                      <a:lnTo>
                        <a:pt x="262" y="534"/>
                      </a:lnTo>
                      <a:lnTo>
                        <a:pt x="256" y="519"/>
                      </a:lnTo>
                      <a:lnTo>
                        <a:pt x="250" y="504"/>
                      </a:lnTo>
                      <a:lnTo>
                        <a:pt x="246" y="489"/>
                      </a:lnTo>
                      <a:lnTo>
                        <a:pt x="243" y="474"/>
                      </a:lnTo>
                      <a:lnTo>
                        <a:pt x="242" y="460"/>
                      </a:lnTo>
                      <a:lnTo>
                        <a:pt x="241" y="446"/>
                      </a:lnTo>
                      <a:lnTo>
                        <a:pt x="241" y="432"/>
                      </a:lnTo>
                      <a:lnTo>
                        <a:pt x="242" y="415"/>
                      </a:lnTo>
                      <a:lnTo>
                        <a:pt x="243" y="398"/>
                      </a:lnTo>
                      <a:lnTo>
                        <a:pt x="247" y="380"/>
                      </a:lnTo>
                      <a:lnTo>
                        <a:pt x="251" y="366"/>
                      </a:lnTo>
                      <a:lnTo>
                        <a:pt x="258" y="349"/>
                      </a:lnTo>
                      <a:lnTo>
                        <a:pt x="263" y="335"/>
                      </a:lnTo>
                      <a:lnTo>
                        <a:pt x="271" y="321"/>
                      </a:lnTo>
                      <a:lnTo>
                        <a:pt x="277" y="311"/>
                      </a:lnTo>
                      <a:lnTo>
                        <a:pt x="284" y="302"/>
                      </a:lnTo>
                      <a:lnTo>
                        <a:pt x="290" y="293"/>
                      </a:lnTo>
                      <a:lnTo>
                        <a:pt x="297" y="285"/>
                      </a:lnTo>
                      <a:lnTo>
                        <a:pt x="305" y="275"/>
                      </a:lnTo>
                      <a:lnTo>
                        <a:pt x="312" y="269"/>
                      </a:lnTo>
                      <a:lnTo>
                        <a:pt x="319" y="261"/>
                      </a:lnTo>
                      <a:lnTo>
                        <a:pt x="327" y="254"/>
                      </a:lnTo>
                      <a:lnTo>
                        <a:pt x="336" y="248"/>
                      </a:lnTo>
                      <a:lnTo>
                        <a:pt x="347" y="240"/>
                      </a:lnTo>
                      <a:lnTo>
                        <a:pt x="356" y="234"/>
                      </a:lnTo>
                      <a:lnTo>
                        <a:pt x="364" y="230"/>
                      </a:lnTo>
                      <a:lnTo>
                        <a:pt x="376" y="223"/>
                      </a:lnTo>
                      <a:lnTo>
                        <a:pt x="387" y="219"/>
                      </a:lnTo>
                      <a:lnTo>
                        <a:pt x="404" y="214"/>
                      </a:lnTo>
                      <a:lnTo>
                        <a:pt x="404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ffectLst>
                  <a:outerShdw dist="45791" dir="337859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eaVert" bIns="0"/>
                <a:lstStyle/>
                <a:p>
                  <a:endParaRPr lang="zh-CN" altLang="en-US"/>
                </a:p>
              </p:txBody>
            </p:sp>
          </p:grpSp>
          <p:sp>
            <p:nvSpPr>
              <p:cNvPr id="18" name="Freeform 21"/>
              <p:cNvSpPr/>
              <p:nvPr/>
            </p:nvSpPr>
            <p:spPr bwMode="auto">
              <a:xfrm>
                <a:off x="1770" y="1127"/>
                <a:ext cx="603" cy="680"/>
              </a:xfrm>
              <a:custGeom>
                <a:avLst/>
                <a:gdLst>
                  <a:gd name="T0" fmla="*/ 237 w 603"/>
                  <a:gd name="T1" fmla="*/ 101 h 679"/>
                  <a:gd name="T2" fmla="*/ 259 w 603"/>
                  <a:gd name="T3" fmla="*/ 105 h 679"/>
                  <a:gd name="T4" fmla="*/ 276 w 603"/>
                  <a:gd name="T5" fmla="*/ 109 h 679"/>
                  <a:gd name="T6" fmla="*/ 294 w 603"/>
                  <a:gd name="T7" fmla="*/ 115 h 679"/>
                  <a:gd name="T8" fmla="*/ 312 w 603"/>
                  <a:gd name="T9" fmla="*/ 121 h 679"/>
                  <a:gd name="T10" fmla="*/ 333 w 603"/>
                  <a:gd name="T11" fmla="*/ 129 h 679"/>
                  <a:gd name="T12" fmla="*/ 353 w 603"/>
                  <a:gd name="T13" fmla="*/ 138 h 679"/>
                  <a:gd name="T14" fmla="*/ 372 w 603"/>
                  <a:gd name="T15" fmla="*/ 147 h 679"/>
                  <a:gd name="T16" fmla="*/ 388 w 603"/>
                  <a:gd name="T17" fmla="*/ 157 h 679"/>
                  <a:gd name="T18" fmla="*/ 405 w 603"/>
                  <a:gd name="T19" fmla="*/ 168 h 679"/>
                  <a:gd name="T20" fmla="*/ 423 w 603"/>
                  <a:gd name="T21" fmla="*/ 181 h 679"/>
                  <a:gd name="T22" fmla="*/ 439 w 603"/>
                  <a:gd name="T23" fmla="*/ 193 h 679"/>
                  <a:gd name="T24" fmla="*/ 464 w 603"/>
                  <a:gd name="T25" fmla="*/ 216 h 679"/>
                  <a:gd name="T26" fmla="*/ 486 w 603"/>
                  <a:gd name="T27" fmla="*/ 238 h 679"/>
                  <a:gd name="T28" fmla="*/ 503 w 603"/>
                  <a:gd name="T29" fmla="*/ 259 h 679"/>
                  <a:gd name="T30" fmla="*/ 522 w 603"/>
                  <a:gd name="T31" fmla="*/ 283 h 679"/>
                  <a:gd name="T32" fmla="*/ 539 w 603"/>
                  <a:gd name="T33" fmla="*/ 309 h 679"/>
                  <a:gd name="T34" fmla="*/ 553 w 603"/>
                  <a:gd name="T35" fmla="*/ 334 h 679"/>
                  <a:gd name="T36" fmla="*/ 567 w 603"/>
                  <a:gd name="T37" fmla="*/ 363 h 679"/>
                  <a:gd name="T38" fmla="*/ 578 w 603"/>
                  <a:gd name="T39" fmla="*/ 394 h 679"/>
                  <a:gd name="T40" fmla="*/ 589 w 603"/>
                  <a:gd name="T41" fmla="*/ 432 h 679"/>
                  <a:gd name="T42" fmla="*/ 596 w 603"/>
                  <a:gd name="T43" fmla="*/ 469 h 679"/>
                  <a:gd name="T44" fmla="*/ 601 w 603"/>
                  <a:gd name="T45" fmla="*/ 517 h 679"/>
                  <a:gd name="T46" fmla="*/ 601 w 603"/>
                  <a:gd name="T47" fmla="*/ 558 h 679"/>
                  <a:gd name="T48" fmla="*/ 597 w 603"/>
                  <a:gd name="T49" fmla="*/ 596 h 679"/>
                  <a:gd name="T50" fmla="*/ 591 w 603"/>
                  <a:gd name="T51" fmla="*/ 635 h 679"/>
                  <a:gd name="T52" fmla="*/ 579 w 603"/>
                  <a:gd name="T53" fmla="*/ 678 h 679"/>
                  <a:gd name="T54" fmla="*/ 389 w 603"/>
                  <a:gd name="T55" fmla="*/ 581 h 679"/>
                  <a:gd name="T56" fmla="*/ 394 w 603"/>
                  <a:gd name="T57" fmla="*/ 546 h 679"/>
                  <a:gd name="T58" fmla="*/ 393 w 603"/>
                  <a:gd name="T59" fmla="*/ 514 h 679"/>
                  <a:gd name="T60" fmla="*/ 387 w 603"/>
                  <a:gd name="T61" fmla="*/ 480 h 679"/>
                  <a:gd name="T62" fmla="*/ 377 w 603"/>
                  <a:gd name="T63" fmla="*/ 449 h 679"/>
                  <a:gd name="T64" fmla="*/ 364 w 603"/>
                  <a:gd name="T65" fmla="*/ 421 h 679"/>
                  <a:gd name="T66" fmla="*/ 351 w 603"/>
                  <a:gd name="T67" fmla="*/ 402 h 679"/>
                  <a:gd name="T68" fmla="*/ 337 w 603"/>
                  <a:gd name="T69" fmla="*/ 384 h 679"/>
                  <a:gd name="T70" fmla="*/ 322 w 603"/>
                  <a:gd name="T71" fmla="*/ 369 h 679"/>
                  <a:gd name="T72" fmla="*/ 306 w 603"/>
                  <a:gd name="T73" fmla="*/ 354 h 679"/>
                  <a:gd name="T74" fmla="*/ 286 w 603"/>
                  <a:gd name="T75" fmla="*/ 340 h 679"/>
                  <a:gd name="T76" fmla="*/ 269 w 603"/>
                  <a:gd name="T77" fmla="*/ 330 h 679"/>
                  <a:gd name="T78" fmla="*/ 247 w 603"/>
                  <a:gd name="T79" fmla="*/ 319 h 679"/>
                  <a:gd name="T80" fmla="*/ 230 w 603"/>
                  <a:gd name="T81" fmla="*/ 313 h 679"/>
                  <a:gd name="T82" fmla="*/ 203 w 603"/>
                  <a:gd name="T83" fmla="*/ 307 h 679"/>
                  <a:gd name="T84" fmla="*/ 177 w 603"/>
                  <a:gd name="T85" fmla="*/ 305 h 679"/>
                  <a:gd name="T86" fmla="*/ 169 w 603"/>
                  <a:gd name="T87" fmla="*/ 415 h 679"/>
                  <a:gd name="T88" fmla="*/ 169 w 603"/>
                  <a:gd name="T89" fmla="*/ 0 h 679"/>
                  <a:gd name="T90" fmla="*/ 178 w 603"/>
                  <a:gd name="T91" fmla="*/ 95 h 679"/>
                  <a:gd name="T92" fmla="*/ 205 w 603"/>
                  <a:gd name="T93" fmla="*/ 97 h 679"/>
                  <a:gd name="T94" fmla="*/ 229 w 603"/>
                  <a:gd name="T95" fmla="*/ 9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3" h="679">
                    <a:moveTo>
                      <a:pt x="229" y="99"/>
                    </a:moveTo>
                    <a:lnTo>
                      <a:pt x="237" y="101"/>
                    </a:lnTo>
                    <a:lnTo>
                      <a:pt x="248" y="103"/>
                    </a:lnTo>
                    <a:lnTo>
                      <a:pt x="259" y="105"/>
                    </a:lnTo>
                    <a:lnTo>
                      <a:pt x="267" y="107"/>
                    </a:lnTo>
                    <a:lnTo>
                      <a:pt x="276" y="109"/>
                    </a:lnTo>
                    <a:lnTo>
                      <a:pt x="285" y="112"/>
                    </a:lnTo>
                    <a:lnTo>
                      <a:pt x="294" y="115"/>
                    </a:lnTo>
                    <a:lnTo>
                      <a:pt x="303" y="117"/>
                    </a:lnTo>
                    <a:lnTo>
                      <a:pt x="312" y="121"/>
                    </a:lnTo>
                    <a:lnTo>
                      <a:pt x="323" y="125"/>
                    </a:lnTo>
                    <a:lnTo>
                      <a:pt x="333" y="129"/>
                    </a:lnTo>
                    <a:lnTo>
                      <a:pt x="342" y="133"/>
                    </a:lnTo>
                    <a:lnTo>
                      <a:pt x="353" y="138"/>
                    </a:lnTo>
                    <a:lnTo>
                      <a:pt x="363" y="143"/>
                    </a:lnTo>
                    <a:lnTo>
                      <a:pt x="372" y="147"/>
                    </a:lnTo>
                    <a:lnTo>
                      <a:pt x="380" y="153"/>
                    </a:lnTo>
                    <a:lnTo>
                      <a:pt x="388" y="157"/>
                    </a:lnTo>
                    <a:lnTo>
                      <a:pt x="396" y="163"/>
                    </a:lnTo>
                    <a:lnTo>
                      <a:pt x="405" y="168"/>
                    </a:lnTo>
                    <a:lnTo>
                      <a:pt x="414" y="174"/>
                    </a:lnTo>
                    <a:lnTo>
                      <a:pt x="423" y="181"/>
                    </a:lnTo>
                    <a:lnTo>
                      <a:pt x="431" y="187"/>
                    </a:lnTo>
                    <a:lnTo>
                      <a:pt x="439" y="193"/>
                    </a:lnTo>
                    <a:lnTo>
                      <a:pt x="451" y="204"/>
                    </a:lnTo>
                    <a:lnTo>
                      <a:pt x="464" y="216"/>
                    </a:lnTo>
                    <a:lnTo>
                      <a:pt x="474" y="225"/>
                    </a:lnTo>
                    <a:lnTo>
                      <a:pt x="486" y="238"/>
                    </a:lnTo>
                    <a:lnTo>
                      <a:pt x="494" y="248"/>
                    </a:lnTo>
                    <a:lnTo>
                      <a:pt x="503" y="259"/>
                    </a:lnTo>
                    <a:lnTo>
                      <a:pt x="514" y="271"/>
                    </a:lnTo>
                    <a:lnTo>
                      <a:pt x="522" y="283"/>
                    </a:lnTo>
                    <a:lnTo>
                      <a:pt x="530" y="296"/>
                    </a:lnTo>
                    <a:lnTo>
                      <a:pt x="539" y="309"/>
                    </a:lnTo>
                    <a:lnTo>
                      <a:pt x="546" y="323"/>
                    </a:lnTo>
                    <a:lnTo>
                      <a:pt x="553" y="334"/>
                    </a:lnTo>
                    <a:lnTo>
                      <a:pt x="560" y="349"/>
                    </a:lnTo>
                    <a:lnTo>
                      <a:pt x="567" y="363"/>
                    </a:lnTo>
                    <a:lnTo>
                      <a:pt x="572" y="378"/>
                    </a:lnTo>
                    <a:lnTo>
                      <a:pt x="578" y="394"/>
                    </a:lnTo>
                    <a:lnTo>
                      <a:pt x="584" y="414"/>
                    </a:lnTo>
                    <a:lnTo>
                      <a:pt x="589" y="432"/>
                    </a:lnTo>
                    <a:lnTo>
                      <a:pt x="594" y="451"/>
                    </a:lnTo>
                    <a:lnTo>
                      <a:pt x="596" y="469"/>
                    </a:lnTo>
                    <a:lnTo>
                      <a:pt x="599" y="490"/>
                    </a:lnTo>
                    <a:lnTo>
                      <a:pt x="601" y="517"/>
                    </a:lnTo>
                    <a:lnTo>
                      <a:pt x="602" y="538"/>
                    </a:lnTo>
                    <a:lnTo>
                      <a:pt x="601" y="558"/>
                    </a:lnTo>
                    <a:lnTo>
                      <a:pt x="600" y="578"/>
                    </a:lnTo>
                    <a:lnTo>
                      <a:pt x="597" y="596"/>
                    </a:lnTo>
                    <a:lnTo>
                      <a:pt x="595" y="615"/>
                    </a:lnTo>
                    <a:lnTo>
                      <a:pt x="591" y="635"/>
                    </a:lnTo>
                    <a:lnTo>
                      <a:pt x="585" y="656"/>
                    </a:lnTo>
                    <a:lnTo>
                      <a:pt x="579" y="678"/>
                    </a:lnTo>
                    <a:lnTo>
                      <a:pt x="539" y="555"/>
                    </a:lnTo>
                    <a:lnTo>
                      <a:pt x="389" y="581"/>
                    </a:lnTo>
                    <a:lnTo>
                      <a:pt x="392" y="559"/>
                    </a:lnTo>
                    <a:lnTo>
                      <a:pt x="394" y="546"/>
                    </a:lnTo>
                    <a:lnTo>
                      <a:pt x="394" y="531"/>
                    </a:lnTo>
                    <a:lnTo>
                      <a:pt x="393" y="514"/>
                    </a:lnTo>
                    <a:lnTo>
                      <a:pt x="390" y="498"/>
                    </a:lnTo>
                    <a:lnTo>
                      <a:pt x="387" y="480"/>
                    </a:lnTo>
                    <a:lnTo>
                      <a:pt x="383" y="465"/>
                    </a:lnTo>
                    <a:lnTo>
                      <a:pt x="377" y="449"/>
                    </a:lnTo>
                    <a:lnTo>
                      <a:pt x="371" y="435"/>
                    </a:lnTo>
                    <a:lnTo>
                      <a:pt x="364" y="421"/>
                    </a:lnTo>
                    <a:lnTo>
                      <a:pt x="357" y="410"/>
                    </a:lnTo>
                    <a:lnTo>
                      <a:pt x="351" y="402"/>
                    </a:lnTo>
                    <a:lnTo>
                      <a:pt x="344" y="393"/>
                    </a:lnTo>
                    <a:lnTo>
                      <a:pt x="337" y="384"/>
                    </a:lnTo>
                    <a:lnTo>
                      <a:pt x="329" y="375"/>
                    </a:lnTo>
                    <a:lnTo>
                      <a:pt x="322" y="369"/>
                    </a:lnTo>
                    <a:lnTo>
                      <a:pt x="314" y="361"/>
                    </a:lnTo>
                    <a:lnTo>
                      <a:pt x="306" y="354"/>
                    </a:lnTo>
                    <a:lnTo>
                      <a:pt x="297" y="347"/>
                    </a:lnTo>
                    <a:lnTo>
                      <a:pt x="286" y="340"/>
                    </a:lnTo>
                    <a:lnTo>
                      <a:pt x="277" y="334"/>
                    </a:lnTo>
                    <a:lnTo>
                      <a:pt x="269" y="330"/>
                    </a:lnTo>
                    <a:lnTo>
                      <a:pt x="258" y="323"/>
                    </a:lnTo>
                    <a:lnTo>
                      <a:pt x="247" y="319"/>
                    </a:lnTo>
                    <a:lnTo>
                      <a:pt x="239" y="316"/>
                    </a:lnTo>
                    <a:lnTo>
                      <a:pt x="230" y="313"/>
                    </a:lnTo>
                    <a:lnTo>
                      <a:pt x="216" y="310"/>
                    </a:lnTo>
                    <a:lnTo>
                      <a:pt x="203" y="307"/>
                    </a:lnTo>
                    <a:lnTo>
                      <a:pt x="190" y="306"/>
                    </a:lnTo>
                    <a:lnTo>
                      <a:pt x="177" y="305"/>
                    </a:lnTo>
                    <a:lnTo>
                      <a:pt x="169" y="305"/>
                    </a:lnTo>
                    <a:lnTo>
                      <a:pt x="169" y="415"/>
                    </a:lnTo>
                    <a:lnTo>
                      <a:pt x="0" y="210"/>
                    </a:lnTo>
                    <a:lnTo>
                      <a:pt x="169" y="0"/>
                    </a:lnTo>
                    <a:lnTo>
                      <a:pt x="169" y="95"/>
                    </a:lnTo>
                    <a:lnTo>
                      <a:pt x="178" y="95"/>
                    </a:lnTo>
                    <a:lnTo>
                      <a:pt x="191" y="96"/>
                    </a:lnTo>
                    <a:lnTo>
                      <a:pt x="205" y="97"/>
                    </a:lnTo>
                    <a:lnTo>
                      <a:pt x="218" y="98"/>
                    </a:lnTo>
                    <a:lnTo>
                      <a:pt x="229" y="9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dist="45791" dir="337859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eaVert" bIns="0"/>
              <a:lstStyle/>
              <a:p>
                <a:endParaRPr lang="zh-CN" altLang="en-US"/>
              </a:p>
            </p:txBody>
          </p:sp>
        </p:grp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078" y="3205"/>
              <a:ext cx="70" cy="1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2075" tIns="46038" rIns="92075" bIns="0">
              <a:spAutoFit/>
            </a:bodyPr>
            <a:lstStyle/>
            <a:p>
              <a:pPr defTabSz="933450" eaLnBrk="0" hangingPunct="0"/>
              <a:endParaRPr kumimoji="0" lang="zh-CN" altLang="zh-CN" sz="1200" b="0" i="0" u="none">
                <a:solidFill>
                  <a:srgbClr val="008000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770" y="2191"/>
              <a:ext cx="70" cy="1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2075" tIns="46038" rIns="92075" bIns="0">
              <a:spAutoFit/>
            </a:bodyPr>
            <a:lstStyle/>
            <a:p>
              <a:pPr defTabSz="933450" eaLnBrk="0" hangingPunct="0"/>
              <a:endParaRPr kumimoji="0" lang="zh-CN" altLang="zh-CN" sz="1200" b="0" i="0" u="none">
                <a:solidFill>
                  <a:srgbClr val="0000FF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3359" y="3216"/>
              <a:ext cx="70" cy="1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2075" tIns="46038" rIns="92075" bIns="0">
              <a:spAutoFit/>
            </a:bodyPr>
            <a:lstStyle/>
            <a:p>
              <a:pPr defTabSz="933450" eaLnBrk="0" hangingPunct="0"/>
              <a:endParaRPr kumimoji="0" lang="zh-CN" altLang="zh-CN" sz="1200" b="0" i="0" u="none">
                <a:solidFill>
                  <a:srgbClr val="FF3300"/>
                </a:solidFill>
                <a:effectLst/>
                <a:latin typeface="Impact" panose="020B0806030902050204" pitchFamily="34" charset="0"/>
              </a:endParaRPr>
            </a:p>
          </p:txBody>
        </p:sp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6602" y="1172161"/>
            <a:ext cx="1930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308772" y="4573492"/>
            <a:ext cx="1930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53340" y="4591636"/>
            <a:ext cx="1930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Step4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470010" y="2461006"/>
          <a:ext cx="1937579" cy="11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Acrobat Document" showAsIcon="1" r:id="rId1" imgW="914400" imgH="714375" progId="AcroExch.Document.11">
                  <p:embed/>
                </p:oleObj>
              </mc:Choice>
              <mc:Fallback>
                <p:oleObj name="Acrobat Document" showAsIcon="1" r:id="rId1" imgW="914400" imgH="714375" progId="AcroExch.Document.11">
                  <p:embed/>
                  <p:pic>
                    <p:nvPicPr>
                      <p:cNvPr id="0" name="图片 41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0010" y="2461006"/>
                        <a:ext cx="1937579" cy="11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02757" y="1600201"/>
          <a:ext cx="10476442" cy="4429119"/>
        </p:xfrm>
        <a:graphic>
          <a:graphicData uri="http://schemas.openxmlformats.org/drawingml/2006/table">
            <a:tbl>
              <a:tblPr/>
              <a:tblGrid>
                <a:gridCol w="798921"/>
                <a:gridCol w="2870321"/>
                <a:gridCol w="2844800"/>
                <a:gridCol w="3962400"/>
              </a:tblGrid>
              <a:tr h="4909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序号</a:t>
                      </a:r>
                      <a:endParaRPr lang="zh-CN" alt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承包商的职责描述</a:t>
                      </a:r>
                      <a:endParaRPr lang="zh-CN" alt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供应商的职责描述</a:t>
                      </a:r>
                      <a:endParaRPr lang="zh-CN" alt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外部物流的职责描述</a:t>
                      </a:r>
                      <a:endParaRPr lang="zh-CN" alt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规划运行路线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按照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SGM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标准按时装卸货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审核路线规划和交货频次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设置取货频次和窗口时间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按订单备货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根据供应商反馈的意见对进行管理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车队和司机管理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支持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小时取货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处理异常状况，改进日常运作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按时取货、交货</a:t>
                      </a:r>
                      <a:endParaRPr lang="zh-CN" alt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履行与司机的交接手续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记录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运营费用，按时支付运费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对供应商进行业务培训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提供装卸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场地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考核日常运营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考察供应商装卸场地条件</a:t>
                      </a:r>
                      <a:endParaRPr lang="zh-CN" alt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反馈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MR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承包商的运作状况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确定实施的供应商清单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支持额外运输</a:t>
                      </a:r>
                      <a:endParaRPr lang="zh-CN" alt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异常情况报警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运输模式改进与变更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endParaRPr lang="en-US" altLang="zh-CN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异常情况报警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004" marR="11004" marT="82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45"/>
          <p:cNvSpPr>
            <a:spLocks noChangeArrowheads="1"/>
          </p:cNvSpPr>
          <p:nvPr/>
        </p:nvSpPr>
        <p:spPr bwMode="ltGray">
          <a:xfrm>
            <a:off x="668169" y="691743"/>
            <a:ext cx="10237311" cy="91135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运作各方的主要工作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759200" y="152400"/>
            <a:ext cx="547914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日常管理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e069d32b-0659-42e3-a26e-43375cfbb9a1}"/>
</p:tagLst>
</file>

<file path=ppt/tags/tag2.xml><?xml version="1.0" encoding="utf-8"?>
<p:tagLst xmlns:p="http://schemas.openxmlformats.org/presentationml/2006/main">
  <p:tag name="KSO_WPP_MARK_KEY" val="5fd158ab-a1f2-47d5-86d5-893526e03481"/>
  <p:tag name="COMMONDATA" val="eyJoZGlkIjoiODc5OTdkZDQxOTMwNGQxNTBmNzRiMmEzNWM0ZjQ1M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模板自制</Template>
  <TotalTime>0</TotalTime>
  <Words>1830</Words>
  <Application>WPS 演示</Application>
  <PresentationFormat>Custom</PresentationFormat>
  <Paragraphs>348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隶书</vt:lpstr>
      <vt:lpstr>Arial Black</vt:lpstr>
      <vt:lpstr>华文楷体</vt:lpstr>
      <vt:lpstr>Impact</vt:lpstr>
      <vt:lpstr>楷体</vt:lpstr>
      <vt:lpstr>华文仿宋</vt:lpstr>
      <vt:lpstr>Calibri</vt:lpstr>
      <vt:lpstr>Arial Unicode MS</vt:lpstr>
      <vt:lpstr>Calibri Light</vt:lpstr>
      <vt:lpstr>Office 主题</vt:lpstr>
      <vt:lpstr>MS_ClipArt_Gallery</vt:lpstr>
      <vt:lpstr>MS_ClipArt_Gallery</vt:lpstr>
      <vt:lpstr>MS_ClipArt_Gallery</vt:lpstr>
      <vt:lpstr>MS_ClipArt_Gallery</vt:lpstr>
      <vt:lpstr>PBrush</vt:lpstr>
      <vt:lpstr>MS_ClipArt_Gallery.2</vt:lpstr>
      <vt:lpstr>AcroExch.Document.11</vt:lpstr>
      <vt:lpstr>MS_ClipArt_Gallery</vt:lpstr>
      <vt:lpstr>PBrush</vt:lpstr>
      <vt:lpstr>MS_ClipArt_Gallery</vt:lpstr>
      <vt:lpstr>MS_ClipArt_Gallery</vt:lpstr>
      <vt:lpstr>MS_ClipArt_Gallery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WPS_1670316127</cp:lastModifiedBy>
  <cp:revision>166</cp:revision>
  <dcterms:created xsi:type="dcterms:W3CDTF">2013-07-01T03:05:00Z</dcterms:created>
  <dcterms:modified xsi:type="dcterms:W3CDTF">2023-01-13T09:21:00Z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30BE7C49BE924D728D232A302613712B</vt:lpwstr>
  </property>
  <property fmtid="{D5CDD505-2E9C-101B-9397-08002B2CF9AE}" pid="3" name="KSOProductBuildVer">
    <vt:lpwstr>2052-11.1.0.13703</vt:lpwstr>
  </property>
</Properties>
</file>