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4" r:id="rId3"/>
  </p:sldMasterIdLst>
  <p:notesMasterIdLst>
    <p:notesMasterId r:id="rId5"/>
  </p:notesMasterIdLst>
  <p:handoutMasterIdLst>
    <p:handoutMasterId r:id="rId46"/>
  </p:handoutMasterIdLst>
  <p:sldIdLst>
    <p:sldId id="548" r:id="rId4"/>
    <p:sldId id="476" r:id="rId6"/>
    <p:sldId id="277" r:id="rId7"/>
    <p:sldId id="509" r:id="rId8"/>
    <p:sldId id="510" r:id="rId9"/>
    <p:sldId id="512" r:id="rId10"/>
    <p:sldId id="513" r:id="rId11"/>
    <p:sldId id="514" r:id="rId12"/>
    <p:sldId id="515" r:id="rId13"/>
    <p:sldId id="332" r:id="rId14"/>
    <p:sldId id="310" r:id="rId15"/>
    <p:sldId id="311" r:id="rId16"/>
    <p:sldId id="312" r:id="rId17"/>
    <p:sldId id="477" r:id="rId18"/>
    <p:sldId id="478" r:id="rId19"/>
    <p:sldId id="467" r:id="rId20"/>
    <p:sldId id="517" r:id="rId21"/>
    <p:sldId id="518" r:id="rId22"/>
    <p:sldId id="519" r:id="rId23"/>
    <p:sldId id="313" r:id="rId24"/>
    <p:sldId id="349" r:id="rId25"/>
    <p:sldId id="480" r:id="rId26"/>
    <p:sldId id="481" r:id="rId27"/>
    <p:sldId id="358" r:id="rId28"/>
    <p:sldId id="359" r:id="rId29"/>
    <p:sldId id="491" r:id="rId30"/>
    <p:sldId id="360" r:id="rId31"/>
    <p:sldId id="453" r:id="rId32"/>
    <p:sldId id="454" r:id="rId33"/>
    <p:sldId id="365" r:id="rId34"/>
    <p:sldId id="457" r:id="rId35"/>
    <p:sldId id="523" r:id="rId36"/>
    <p:sldId id="361" r:id="rId37"/>
    <p:sldId id="362" r:id="rId38"/>
    <p:sldId id="368" r:id="rId39"/>
    <p:sldId id="369" r:id="rId40"/>
    <p:sldId id="370" r:id="rId41"/>
    <p:sldId id="371" r:id="rId42"/>
    <p:sldId id="372" r:id="rId43"/>
    <p:sldId id="363" r:id="rId44"/>
    <p:sldId id="374" r:id="rId45"/>
  </p:sldIdLst>
  <p:sldSz cx="9144000" cy="6858000" type="screen4x3"/>
  <p:notesSz cx="6805930" cy="9939655"/>
  <p:custDataLst>
    <p:tags r:id="rId50"/>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8" userDrawn="1">
          <p15:clr>
            <a:srgbClr val="A4A3A4"/>
          </p15:clr>
        </p15:guide>
        <p15:guide id="2" pos="2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660066"/>
    <a:srgbClr val="FF3300"/>
    <a:srgbClr val="66CCFF"/>
    <a:srgbClr val="000000"/>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p:restoredTop sz="84807"/>
  </p:normalViewPr>
  <p:slideViewPr>
    <p:cSldViewPr showGuides="1">
      <p:cViewPr>
        <p:scale>
          <a:sx n="50" d="100"/>
          <a:sy n="50" d="100"/>
        </p:scale>
        <p:origin x="-1734" y="-1128"/>
      </p:cViewPr>
      <p:guideLst>
        <p:guide orient="horz" pos="2148"/>
        <p:guide pos="289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32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150.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2049"/>
          <p:cNvSpPr>
            <a:spLocks noGrp="1"/>
          </p:cNvSpPr>
          <p:nvPr>
            <p:ph type="hdr" sz="quarter"/>
          </p:nvPr>
        </p:nvSpPr>
        <p:spPr>
          <a:xfrm>
            <a:off x="-1587" y="-1587"/>
            <a:ext cx="2949575" cy="496887"/>
          </a:xfrm>
          <a:prstGeom prst="rect">
            <a:avLst/>
          </a:prstGeom>
          <a:noFill/>
          <a:ln w="9525">
            <a:noFill/>
          </a:ln>
        </p:spPr>
        <p:txBody>
          <a:bodyPr lIns="19212" tIns="0" rIns="19212" bIns="0"/>
          <a:p>
            <a:pPr lvl="0" defTabSz="770255"/>
            <a:endParaRPr lang="zh-CN" altLang="en-US" sz="1000" i="1" dirty="0">
              <a:latin typeface="Times New Roman" panose="02020603050405020304" pitchFamily="18" charset="0"/>
              <a:ea typeface="MS PGothic" panose="020B0600070205080204" pitchFamily="34" charset="-128"/>
            </a:endParaRPr>
          </a:p>
        </p:txBody>
      </p:sp>
      <p:sp>
        <p:nvSpPr>
          <p:cNvPr id="2051" name="日期占位符 2050"/>
          <p:cNvSpPr>
            <a:spLocks noGrp="1"/>
          </p:cNvSpPr>
          <p:nvPr>
            <p:ph type="dt" idx="1"/>
          </p:nvPr>
        </p:nvSpPr>
        <p:spPr>
          <a:xfrm>
            <a:off x="3856038" y="-1587"/>
            <a:ext cx="2949575" cy="496887"/>
          </a:xfrm>
          <a:prstGeom prst="rect">
            <a:avLst/>
          </a:prstGeom>
          <a:noFill/>
          <a:ln w="9525">
            <a:noFill/>
          </a:ln>
        </p:spPr>
        <p:txBody>
          <a:bodyPr lIns="19212" tIns="0" rIns="19212" bIns="0"/>
          <a:p>
            <a:pPr lvl="0" algn="r" defTabSz="770255"/>
            <a:endParaRPr lang="zh-CN" altLang="en-US" sz="1000" i="1" dirty="0">
              <a:latin typeface="Times New Roman" panose="02020603050405020304" pitchFamily="18" charset="0"/>
              <a:ea typeface="MS PGothic" panose="020B0600070205080204" pitchFamily="34" charset="-128"/>
            </a:endParaRPr>
          </a:p>
        </p:txBody>
      </p:sp>
      <p:sp>
        <p:nvSpPr>
          <p:cNvPr id="2052" name="幻灯片图像占位符 2051"/>
          <p:cNvSpPr>
            <a:spLocks noRot="1" noTextEdit="1"/>
          </p:cNvSpPr>
          <p:nvPr>
            <p:ph type="sldImg" idx="2"/>
          </p:nvPr>
        </p:nvSpPr>
        <p:spPr>
          <a:xfrm>
            <a:off x="927100" y="752475"/>
            <a:ext cx="4949825" cy="3713163"/>
          </a:xfrm>
          <a:prstGeom prst="rect">
            <a:avLst/>
          </a:prstGeom>
          <a:ln w="12700" cap="flat" cmpd="sng">
            <a:solidFill>
              <a:schemeClr val="tx1"/>
            </a:solidFill>
            <a:prstDash val="solid"/>
            <a:miter/>
            <a:headEnd type="none" w="med" len="med"/>
            <a:tailEnd type="none" w="med" len="med"/>
          </a:ln>
        </p:spPr>
      </p:sp>
      <p:sp>
        <p:nvSpPr>
          <p:cNvPr id="2053" name="文本占位符 2052"/>
          <p:cNvSpPr>
            <a:spLocks noGrp="1"/>
          </p:cNvSpPr>
          <p:nvPr>
            <p:ph type="body" sz="quarter" idx="3"/>
          </p:nvPr>
        </p:nvSpPr>
        <p:spPr>
          <a:xfrm>
            <a:off x="906463" y="4721225"/>
            <a:ext cx="4991100" cy="4470400"/>
          </a:xfrm>
          <a:prstGeom prst="rect">
            <a:avLst/>
          </a:prstGeom>
          <a:noFill/>
          <a:ln w="9525">
            <a:noFill/>
          </a:ln>
        </p:spPr>
        <p:txBody>
          <a:bodyPr lIns="92858" tIns="46430" rIns="92858" bIns="46430"/>
          <a:p>
            <a:pPr lvl="0"/>
            <a:r>
              <a:rPr lang="zh-CN" altLang="en-US" dirty="0"/>
              <a:t>儅僗僞乕僥僉僗僩偺彂幃愝掕</a:t>
            </a:r>
            <a:endParaRPr lang="zh-CN" altLang="en-US" dirty="0"/>
          </a:p>
          <a:p>
            <a:pPr lvl="1"/>
            <a:r>
              <a:rPr lang="zh-CN" altLang="en-US" dirty="0"/>
              <a:t>戞 </a:t>
            </a:r>
            <a:r>
              <a:rPr lang="en-US" altLang="zh-CN" dirty="0"/>
              <a:t>2 </a:t>
            </a:r>
            <a:r>
              <a:rPr lang="zh-CN" altLang="en-US" dirty="0"/>
              <a:t>儗儀儖</a:t>
            </a:r>
            <a:endParaRPr lang="zh-CN" altLang="en-US" dirty="0"/>
          </a:p>
          <a:p>
            <a:pPr lvl="2"/>
            <a:r>
              <a:rPr lang="zh-CN" altLang="en-US" dirty="0"/>
              <a:t>戞 </a:t>
            </a:r>
            <a:r>
              <a:rPr lang="en-US" altLang="zh-CN" dirty="0"/>
              <a:t>3 </a:t>
            </a:r>
            <a:r>
              <a:rPr lang="zh-CN" altLang="en-US" dirty="0"/>
              <a:t>儗儀儖</a:t>
            </a:r>
            <a:endParaRPr lang="zh-CN" altLang="en-US" dirty="0"/>
          </a:p>
          <a:p>
            <a:pPr lvl="3"/>
            <a:r>
              <a:rPr lang="zh-CN" altLang="en-US" dirty="0"/>
              <a:t>戞 </a:t>
            </a:r>
            <a:r>
              <a:rPr lang="en-US" altLang="zh-CN" dirty="0"/>
              <a:t>4 </a:t>
            </a:r>
            <a:r>
              <a:rPr lang="zh-CN" altLang="en-US" dirty="0"/>
              <a:t>儗儀儖</a:t>
            </a:r>
            <a:endParaRPr lang="zh-CN" altLang="en-US" dirty="0"/>
          </a:p>
          <a:p>
            <a:pPr lvl="4"/>
            <a:r>
              <a:rPr lang="zh-CN" altLang="en-US" dirty="0"/>
              <a:t>戞 </a:t>
            </a:r>
            <a:r>
              <a:rPr lang="en-US" altLang="zh-CN" dirty="0"/>
              <a:t>5 </a:t>
            </a:r>
            <a:r>
              <a:rPr lang="zh-CN" altLang="en-US" dirty="0"/>
              <a:t>儗儀儖</a:t>
            </a:r>
            <a:endParaRPr lang="zh-CN" altLang="en-US" dirty="0"/>
          </a:p>
        </p:txBody>
      </p:sp>
      <p:sp>
        <p:nvSpPr>
          <p:cNvPr id="2054" name="页脚占位符 2053"/>
          <p:cNvSpPr>
            <a:spLocks noGrp="1"/>
          </p:cNvSpPr>
          <p:nvPr>
            <p:ph type="ftr" sz="quarter" idx="4"/>
          </p:nvPr>
        </p:nvSpPr>
        <p:spPr>
          <a:xfrm>
            <a:off x="-1587" y="9442450"/>
            <a:ext cx="2949575" cy="496888"/>
          </a:xfrm>
          <a:prstGeom prst="rect">
            <a:avLst/>
          </a:prstGeom>
          <a:noFill/>
          <a:ln w="9525">
            <a:noFill/>
          </a:ln>
        </p:spPr>
        <p:txBody>
          <a:bodyPr lIns="19212" tIns="0" rIns="19212" bIns="0" anchor="b" anchorCtr="0"/>
          <a:p>
            <a:pPr lvl="0" defTabSz="770255"/>
            <a:endParaRPr lang="zh-CN" altLang="en-US" sz="1000" i="1" dirty="0">
              <a:latin typeface="Times New Roman" panose="02020603050405020304" pitchFamily="18" charset="0"/>
              <a:ea typeface="MS PGothic" panose="020B0600070205080204" pitchFamily="34" charset="-128"/>
            </a:endParaRPr>
          </a:p>
        </p:txBody>
      </p:sp>
      <p:sp>
        <p:nvSpPr>
          <p:cNvPr id="2055" name="灯片编号占位符 2054"/>
          <p:cNvSpPr>
            <a:spLocks noGrp="1"/>
          </p:cNvSpPr>
          <p:nvPr>
            <p:ph type="sldNum" sz="quarter" idx="5"/>
          </p:nvPr>
        </p:nvSpPr>
        <p:spPr>
          <a:xfrm>
            <a:off x="3856038" y="9442450"/>
            <a:ext cx="2949575" cy="496888"/>
          </a:xfrm>
          <a:prstGeom prst="rect">
            <a:avLst/>
          </a:prstGeom>
          <a:noFill/>
          <a:ln w="9525">
            <a:noFill/>
          </a:ln>
        </p:spPr>
        <p:txBody>
          <a:bodyPr lIns="19212" tIns="0" rIns="19212" bIns="0" anchor="b" anchorCtr="0"/>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Tree>
  </p:cSld>
  <p:clrMap bg1="lt1" tx1="dk1" bg2="lt2" tx2="dk2" accent1="accent1" accent2="accent2" accent3="accent3" accent4="accent4" accent5="accent5" accent6="accent6" hlink="hlink" folHlink="folHlink"/>
  <p:hf hdr="0" ftr="0" dt="0"/>
  <p:notesStyle>
    <a:lvl1pPr marL="0" lvl="0"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7620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23586" name="幻灯片图像占位符 323585"/>
          <p:cNvSpPr>
            <a:spLocks noRot="1" noTextEdit="1"/>
          </p:cNvSpPr>
          <p:nvPr>
            <p:ph type="sldImg"/>
          </p:nvPr>
        </p:nvSpPr>
        <p:spPr/>
      </p:sp>
      <p:sp>
        <p:nvSpPr>
          <p:cNvPr id="323587" name="文本占位符 323586"/>
          <p:cNvSpPr>
            <a:spLocks noGrp="1"/>
          </p:cNvSpPr>
          <p:nvPr>
            <p:ph type="body" idx="1"/>
          </p:nvPr>
        </p:nvSpPr>
        <p:spPr>
          <a:xfrm>
            <a:off x="552450" y="4721225"/>
            <a:ext cx="5621338" cy="4470400"/>
          </a:xfrm>
        </p:spPr>
        <p:txBody>
          <a:bodyPr vert="horz" wrap="square" lIns="92858" tIns="46430" rIns="92858" bIns="46430" anchor="t" anchorCtr="0"/>
          <a:p>
            <a:pPr lvl="0"/>
            <a:r>
              <a:rPr lang="zh-CN" altLang="en-US" dirty="0"/>
              <a:t>大家好！今天我们一起学习现场</a:t>
            </a:r>
            <a:r>
              <a:rPr lang="en-US" altLang="zh-CN"/>
              <a:t>7</a:t>
            </a:r>
            <a:r>
              <a:rPr lang="zh-CN" altLang="en-US" dirty="0"/>
              <a:t>大任务</a:t>
            </a:r>
            <a:endParaRPr lang="zh-CN" altLang="en-US"/>
          </a:p>
          <a:p>
            <a:pPr lvl="0"/>
            <a:r>
              <a:rPr lang="zh-CN" altLang="en-US" dirty="0"/>
              <a:t>大家都是现场班组的领导者，完成现场</a:t>
            </a:r>
            <a:r>
              <a:rPr lang="en-US" altLang="zh-CN"/>
              <a:t>7</a:t>
            </a:r>
            <a:r>
              <a:rPr lang="zh-CN" altLang="en-US" dirty="0"/>
              <a:t>大任务是作为</a:t>
            </a:r>
            <a:r>
              <a:rPr lang="en-US" altLang="zh-CN"/>
              <a:t>TL/SL</a:t>
            </a:r>
            <a:r>
              <a:rPr lang="zh-CN" altLang="en-US" dirty="0"/>
              <a:t>的基本素质，掌握了相关知识，将有助于大家管理好自己所在的班组，而且也有助于公司生产的顺利进行。</a:t>
            </a:r>
            <a:endParaRPr lang="zh-CN" altLang="en-US" dirty="0"/>
          </a:p>
          <a:p>
            <a:pPr lvl="0"/>
            <a:r>
              <a:rPr lang="zh-CN" altLang="en-US" dirty="0"/>
              <a:t>在正式开始</a:t>
            </a:r>
            <a:r>
              <a:rPr lang="zh-CN" altLang="en-US" dirty="0"/>
              <a:t>上课之前，我先做一下自我介绍，我是</a:t>
            </a:r>
            <a:r>
              <a:rPr lang="en-US" altLang="zh-CN"/>
              <a:t>TFTM</a:t>
            </a:r>
            <a:r>
              <a:rPr lang="en-US" altLang="zh-CN">
                <a:latin typeface="宋体" panose="02010600030101010101" pitchFamily="2" charset="-122"/>
              </a:rPr>
              <a:t>╳ ╳</a:t>
            </a:r>
            <a:r>
              <a:rPr lang="zh-CN" altLang="en-US" dirty="0">
                <a:latin typeface="宋体" panose="02010600030101010101" pitchFamily="2" charset="-122"/>
              </a:rPr>
              <a:t>部</a:t>
            </a:r>
            <a:r>
              <a:rPr lang="en-US" altLang="zh-CN">
                <a:latin typeface="宋体" panose="02010600030101010101" pitchFamily="2" charset="-122"/>
              </a:rPr>
              <a:t>╳ ╳</a:t>
            </a:r>
            <a:r>
              <a:rPr lang="zh-CN" altLang="en-US" dirty="0">
                <a:latin typeface="宋体" panose="02010600030101010101" pitchFamily="2" charset="-122"/>
              </a:rPr>
              <a:t>课的</a:t>
            </a:r>
            <a:r>
              <a:rPr lang="en-US" altLang="zh-CN">
                <a:latin typeface="宋体" panose="02010600030101010101" pitchFamily="2" charset="-122"/>
              </a:rPr>
              <a:t>╳ ╳</a:t>
            </a:r>
            <a:r>
              <a:rPr lang="zh-CN" altLang="en-US" dirty="0">
                <a:latin typeface="宋体" panose="02010600030101010101" pitchFamily="2" charset="-122"/>
              </a:rPr>
              <a:t>， </a:t>
            </a:r>
            <a:r>
              <a:rPr lang="en-US" altLang="zh-CN">
                <a:latin typeface="宋体" panose="02010600030101010101" pitchFamily="2" charset="-122"/>
              </a:rPr>
              <a:t>╳ ╳</a:t>
            </a:r>
            <a:r>
              <a:rPr lang="zh-CN" altLang="en-US" dirty="0">
                <a:latin typeface="宋体" panose="02010600030101010101" pitchFamily="2" charset="-122"/>
              </a:rPr>
              <a:t>年</a:t>
            </a:r>
            <a:r>
              <a:rPr lang="en-US" altLang="zh-CN">
                <a:latin typeface="宋体" panose="02010600030101010101" pitchFamily="2" charset="-122"/>
              </a:rPr>
              <a:t>╳ ╳</a:t>
            </a:r>
            <a:r>
              <a:rPr lang="zh-CN" altLang="en-US" dirty="0">
                <a:latin typeface="宋体" panose="02010600030101010101" pitchFamily="2" charset="-122"/>
              </a:rPr>
              <a:t>月入社，现在担当</a:t>
            </a:r>
            <a:r>
              <a:rPr lang="en-US" altLang="zh-CN">
                <a:latin typeface="宋体" panose="02010600030101010101" pitchFamily="2" charset="-122"/>
              </a:rPr>
              <a:t>╳ ╳</a:t>
            </a:r>
            <a:r>
              <a:rPr lang="zh-CN" altLang="en-US" dirty="0">
                <a:latin typeface="宋体" panose="02010600030101010101" pitchFamily="2" charset="-122"/>
              </a:rPr>
              <a:t>工作，为了我们能够迅速熟悉起来，下面我们按照顺序作一下自我介绍（包括部门</a:t>
            </a:r>
            <a:r>
              <a:rPr lang="en-US" altLang="zh-CN">
                <a:latin typeface="宋体" panose="02010600030101010101" pitchFamily="2" charset="-122"/>
              </a:rPr>
              <a:t>/</a:t>
            </a:r>
            <a:r>
              <a:rPr lang="zh-CN" altLang="en-US" dirty="0">
                <a:latin typeface="宋体" panose="02010600030101010101" pitchFamily="2" charset="-122"/>
              </a:rPr>
              <a:t>课</a:t>
            </a:r>
            <a:r>
              <a:rPr lang="en-US" altLang="zh-CN">
                <a:latin typeface="宋体" panose="02010600030101010101" pitchFamily="2" charset="-122"/>
              </a:rPr>
              <a:t>/</a:t>
            </a:r>
            <a:r>
              <a:rPr lang="zh-CN" altLang="en-US" dirty="0">
                <a:latin typeface="宋体" panose="02010600030101010101" pitchFamily="2" charset="-122"/>
              </a:rPr>
              <a:t>担当工作</a:t>
            </a:r>
            <a:r>
              <a:rPr lang="en-US" altLang="zh-CN">
                <a:latin typeface="宋体" panose="02010600030101010101" pitchFamily="2" charset="-122"/>
              </a:rPr>
              <a:t>/</a:t>
            </a:r>
            <a:r>
              <a:rPr lang="zh-CN" altLang="en-US" dirty="0">
                <a:latin typeface="宋体" panose="02010600030101010101" pitchFamily="2" charset="-122"/>
              </a:rPr>
              <a:t>班组人数）</a:t>
            </a:r>
            <a:endParaRPr lang="zh-CN" altLang="en-US" dirty="0">
              <a:latin typeface="宋体" panose="02010600030101010101" pitchFamily="2" charset="-122"/>
            </a:endParaRPr>
          </a:p>
          <a:p>
            <a:pPr lvl="0"/>
            <a:r>
              <a:rPr lang="zh-CN" altLang="en-US" dirty="0">
                <a:latin typeface="宋体" panose="02010600030101010101" pitchFamily="2" charset="-122"/>
              </a:rPr>
              <a:t>好</a:t>
            </a:r>
            <a:r>
              <a:rPr lang="zh-CN" altLang="en-US" dirty="0">
                <a:latin typeface="宋体" panose="02010600030101010101" pitchFamily="2" charset="-122"/>
              </a:rPr>
              <a:t>的，非常感谢，希望我们能在这</a:t>
            </a:r>
            <a:r>
              <a:rPr lang="en-US" altLang="zh-CN">
                <a:latin typeface="宋体" panose="02010600030101010101" pitchFamily="2" charset="-122"/>
              </a:rPr>
              <a:t>1</a:t>
            </a:r>
            <a:r>
              <a:rPr lang="zh-CN" altLang="en-US" dirty="0">
                <a:latin typeface="宋体" panose="02010600030101010101" pitchFamily="2" charset="-122"/>
              </a:rPr>
              <a:t>天的时间里，共同学习交流，共同进步。</a:t>
            </a:r>
            <a:endParaRPr lang="zh-CN" altLang="en-US" dirty="0">
              <a:latin typeface="宋体" panose="02010600030101010101" pitchFamily="2" charset="-122"/>
            </a:endParaRPr>
          </a:p>
          <a:p>
            <a:pPr lvl="0"/>
            <a:r>
              <a:rPr lang="zh-CN" altLang="en-US" dirty="0">
                <a:latin typeface="宋体" panose="02010600030101010101" pitchFamily="2" charset="-122"/>
              </a:rPr>
              <a:t>（</a:t>
            </a:r>
            <a:r>
              <a:rPr lang="en-US" altLang="zh-CN">
                <a:latin typeface="宋体" panose="02010600030101010101" pitchFamily="2" charset="-122"/>
              </a:rPr>
              <a:t>N</a:t>
            </a:r>
            <a:r>
              <a:rPr lang="zh-CN" altLang="en-US" dirty="0">
                <a:latin typeface="宋体" panose="02010600030101010101" pitchFamily="2" charset="-122"/>
              </a:rPr>
              <a:t>）</a:t>
            </a:r>
            <a:endParaRPr lang="zh-CN" altLang="en-US" dirty="0"/>
          </a:p>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28706" name="幻灯片图像占位符 328705"/>
          <p:cNvSpPr>
            <a:spLocks noRot="1" noTextEdit="1"/>
          </p:cNvSpPr>
          <p:nvPr>
            <p:ph type="sldImg"/>
          </p:nvPr>
        </p:nvSpPr>
        <p:spPr>
          <a:ln/>
        </p:spPr>
      </p:sp>
      <p:sp>
        <p:nvSpPr>
          <p:cNvPr id="328707" name="文本占位符 328706"/>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34850" name="幻灯片图像占位符 334849"/>
          <p:cNvSpPr>
            <a:spLocks noRot="1" noTextEdit="1"/>
          </p:cNvSpPr>
          <p:nvPr>
            <p:ph type="sldImg"/>
          </p:nvPr>
        </p:nvSpPr>
        <p:spPr>
          <a:ln/>
        </p:spPr>
      </p:sp>
      <p:sp>
        <p:nvSpPr>
          <p:cNvPr id="334851" name="文本占位符 334850"/>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latin typeface="黑体" panose="02010609060101010101" pitchFamily="2" charset="-122"/>
                <a:ea typeface="黑体" panose="02010609060101010101" pitchFamily="2" charset="-122"/>
              </a:rPr>
              <a:t>各部署根据已决裁的</a:t>
            </a:r>
            <a:r>
              <a:rPr lang="en-US" altLang="zh-CN">
                <a:latin typeface="黑体" panose="02010609060101010101" pitchFamily="2" charset="-122"/>
                <a:ea typeface="黑体" panose="02010609060101010101" pitchFamily="2" charset="-122"/>
              </a:rPr>
              <a:t>T</a:t>
            </a:r>
            <a:r>
              <a:rPr lang="en-US" altLang="ja-JP">
                <a:latin typeface="黑体" panose="02010609060101010101" pitchFamily="2" charset="-122"/>
                <a:ea typeface="黑体" panose="02010609060101010101" pitchFamily="2" charset="-122"/>
              </a:rPr>
              <a:t>FT</a:t>
            </a:r>
            <a:r>
              <a:rPr lang="en-US" altLang="zh-CN">
                <a:latin typeface="黑体" panose="02010609060101010101" pitchFamily="2" charset="-122"/>
                <a:ea typeface="黑体" panose="02010609060101010101" pitchFamily="2" charset="-122"/>
              </a:rPr>
              <a:t>M《</a:t>
            </a:r>
            <a:r>
              <a:rPr lang="zh-CN" altLang="en-US" dirty="0">
                <a:latin typeface="黑体" panose="02010609060101010101" pitchFamily="2" charset="-122"/>
                <a:ea typeface="黑体" panose="02010609060101010101" pitchFamily="2" charset="-122"/>
              </a:rPr>
              <a:t>安全看板制作指南</a:t>
            </a:r>
            <a:r>
              <a:rPr lang="en-US" altLang="zh-CN">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进行了看板统一制作，</a:t>
            </a:r>
            <a:r>
              <a:rPr lang="en-US" altLang="ja-JP">
                <a:latin typeface="黑体" panose="02010609060101010101" pitchFamily="2" charset="-122"/>
                <a:ea typeface="黑体" panose="02010609060101010101" pitchFamily="2" charset="-122"/>
              </a:rPr>
              <a:t>T</a:t>
            </a:r>
            <a:r>
              <a:rPr lang="en-US" altLang="zh-CN">
                <a:latin typeface="黑体" panose="02010609060101010101" pitchFamily="2" charset="-122"/>
                <a:ea typeface="黑体" panose="02010609060101010101" pitchFamily="2" charset="-122"/>
              </a:rPr>
              <a:t>L/SL</a:t>
            </a:r>
            <a:r>
              <a:rPr lang="zh-CN" altLang="en-US" dirty="0">
                <a:latin typeface="黑体" panose="02010609060101010101" pitchFamily="2" charset="-122"/>
                <a:ea typeface="黑体" panose="02010609060101010101" pitchFamily="2" charset="-122"/>
              </a:rPr>
              <a:t>可以充分利用看板对</a:t>
            </a:r>
            <a:r>
              <a:rPr lang="en-US" altLang="zh-CN">
                <a:latin typeface="黑体" panose="02010609060101010101" pitchFamily="2" charset="-122"/>
                <a:ea typeface="黑体" panose="02010609060101010101" pitchFamily="2" charset="-122"/>
              </a:rPr>
              <a:t>TM</a:t>
            </a:r>
            <a:r>
              <a:rPr lang="zh-CN" altLang="en-US" dirty="0">
                <a:latin typeface="黑体" panose="02010609060101010101" pitchFamily="2" charset="-122"/>
                <a:ea typeface="黑体" panose="02010609060101010101" pitchFamily="2" charset="-122"/>
              </a:rPr>
              <a:t>，尤其是对新人进行安全教育，让全体员工都能掌握更多安全卫生消防</a:t>
            </a:r>
            <a:r>
              <a:rPr lang="zh-CN" altLang="en-US" dirty="0">
                <a:solidFill>
                  <a:srgbClr val="FF0000"/>
                </a:solidFill>
                <a:latin typeface="黑体" panose="02010609060101010101" pitchFamily="2" charset="-122"/>
                <a:ea typeface="黑体" panose="02010609060101010101" pitchFamily="2" charset="-122"/>
              </a:rPr>
              <a:t>环境</a:t>
            </a:r>
            <a:r>
              <a:rPr lang="zh-CN" altLang="en-US" dirty="0">
                <a:latin typeface="黑体" panose="02010609060101010101" pitchFamily="2" charset="-122"/>
                <a:ea typeface="黑体" panose="02010609060101010101" pitchFamily="2" charset="-122"/>
              </a:rPr>
              <a:t>知识技能，避免发生伤害。从安全看板也可以了解到大量安全信息。</a:t>
            </a:r>
            <a:endParaRPr lang="zh-CN" altLang="en-US" dirty="0">
              <a:latin typeface="黑体" panose="02010609060101010101" pitchFamily="2" charset="-122"/>
              <a:ea typeface="黑体" panose="02010609060101010101" pitchFamily="2" charset="-122"/>
            </a:endParaRPr>
          </a:p>
          <a:p>
            <a:pPr lvl="0"/>
            <a:r>
              <a:rPr lang="en-US" altLang="zh-CN" sz="1400" b="1" u="sng">
                <a:latin typeface="黑体" panose="02010609060101010101" pitchFamily="2" charset="-122"/>
                <a:ea typeface="黑体" panose="02010609060101010101" pitchFamily="2" charset="-122"/>
              </a:rPr>
              <a:t>KYT</a:t>
            </a:r>
            <a:r>
              <a:rPr lang="zh-CN" altLang="en-US" sz="1400" b="1" u="sng" dirty="0">
                <a:latin typeface="黑体" panose="02010609060101010101" pitchFamily="2" charset="-122"/>
                <a:ea typeface="黑体" panose="02010609060101010101" pitchFamily="2" charset="-122"/>
              </a:rPr>
              <a:t>主要步骤</a:t>
            </a:r>
            <a:r>
              <a:rPr lang="zh-CN" altLang="en-US" sz="1400" b="1" dirty="0">
                <a:latin typeface="黑体" panose="02010609060101010101" pitchFamily="2" charset="-122"/>
                <a:ea typeface="黑体" panose="02010609060101010101" pitchFamily="2" charset="-122"/>
              </a:rPr>
              <a:t>：</a:t>
            </a:r>
            <a:endParaRPr lang="zh-CN" altLang="en-US" sz="1400" b="1" dirty="0">
              <a:latin typeface="黑体" panose="02010609060101010101" pitchFamily="2" charset="-122"/>
              <a:ea typeface="黑体" panose="02010609060101010101" pitchFamily="2" charset="-122"/>
            </a:endParaRPr>
          </a:p>
          <a:p>
            <a:pPr lvl="0"/>
            <a:r>
              <a:rPr lang="zh-CN" altLang="en-US" sz="900" b="1" dirty="0">
                <a:latin typeface="黑体" panose="02010609060101010101" pitchFamily="2" charset="-122"/>
                <a:ea typeface="黑体" panose="02010609060101010101" pitchFamily="2" charset="-122"/>
              </a:rPr>
              <a:t> </a:t>
            </a:r>
            <a:r>
              <a:rPr lang="zh-CN" altLang="en-US" sz="900"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1R </a:t>
            </a:r>
            <a:r>
              <a:rPr lang="zh-CN" altLang="en-US" b="1" dirty="0">
                <a:latin typeface="黑体" panose="02010609060101010101" pitchFamily="2" charset="-122"/>
                <a:ea typeface="黑体" panose="02010609060101010101" pitchFamily="2" charset="-122"/>
              </a:rPr>
              <a:t>抓住事实（掌握现状）</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有什么隐患？</a:t>
            </a:r>
            <a:endParaRPr lang="zh-CN" altLang="en-US" b="1" dirty="0">
              <a:latin typeface="黑体" panose="02010609060101010101" pitchFamily="2" charset="-122"/>
              <a:ea typeface="黑体" panose="02010609060101010101" pitchFamily="2" charset="-122"/>
            </a:endParaRPr>
          </a:p>
          <a:p>
            <a:pPr lvl="0"/>
            <a:r>
              <a:rPr lang="zh-CN" altLang="en-US"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2R </a:t>
            </a:r>
            <a:r>
              <a:rPr lang="zh-CN" altLang="en-US" b="1" dirty="0">
                <a:latin typeface="黑体" panose="02010609060101010101" pitchFamily="2" charset="-122"/>
                <a:ea typeface="黑体" panose="02010609060101010101" pitchFamily="2" charset="-122"/>
              </a:rPr>
              <a:t>归纳危险重点（追求本质）</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即重点</a:t>
            </a:r>
            <a:endParaRPr lang="zh-CN" altLang="en-US" b="1" dirty="0">
              <a:latin typeface="黑体" panose="02010609060101010101" pitchFamily="2" charset="-122"/>
              <a:ea typeface="黑体" panose="02010609060101010101" pitchFamily="2" charset="-122"/>
            </a:endParaRPr>
          </a:p>
          <a:p>
            <a:pPr lvl="0"/>
            <a:r>
              <a:rPr lang="zh-CN" altLang="en-US"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3R </a:t>
            </a:r>
            <a:r>
              <a:rPr lang="zh-CN" altLang="en-US" b="1" dirty="0">
                <a:latin typeface="黑体" panose="02010609060101010101" pitchFamily="2" charset="-122"/>
                <a:ea typeface="黑体" panose="02010609060101010101" pitchFamily="2" charset="-122"/>
              </a:rPr>
              <a:t>制定解决措施（制定对策）</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怎么办？</a:t>
            </a:r>
            <a:endParaRPr lang="zh-CN" altLang="en-US" b="1" dirty="0">
              <a:latin typeface="黑体" panose="02010609060101010101" pitchFamily="2" charset="-122"/>
              <a:ea typeface="黑体" panose="02010609060101010101" pitchFamily="2" charset="-122"/>
            </a:endParaRPr>
          </a:p>
          <a:p>
            <a:pPr lvl="0"/>
            <a:r>
              <a:rPr lang="zh-CN" altLang="en-US"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4R </a:t>
            </a:r>
            <a:r>
              <a:rPr lang="zh-CN" altLang="en-US" b="1" dirty="0">
                <a:latin typeface="黑体" panose="02010609060101010101" pitchFamily="2" charset="-122"/>
                <a:ea typeface="黑体" panose="02010609060101010101" pitchFamily="2" charset="-122"/>
              </a:rPr>
              <a:t>决定行动计划（制定目标）</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这么做</a:t>
            </a:r>
            <a:endParaRPr lang="zh-CN" altLang="en-US" b="1" dirty="0">
              <a:latin typeface="黑体" panose="02010609060101010101" pitchFamily="2" charset="-122"/>
              <a:ea typeface="黑体" panose="02010609060101010101" pitchFamily="2" charset="-122"/>
            </a:endParaRPr>
          </a:p>
          <a:p>
            <a:pPr lvl="0"/>
            <a:r>
              <a:rPr lang="zh-CN" altLang="en-US" b="1" dirty="0">
                <a:latin typeface="黑体" panose="02010609060101010101" pitchFamily="2" charset="-122"/>
                <a:ea typeface="黑体" panose="02010609060101010101" pitchFamily="2" charset="-122"/>
              </a:rPr>
              <a:t>  确</a:t>
            </a:r>
            <a:r>
              <a:rPr lang="zh-CN" altLang="en-US" b="1" dirty="0">
                <a:latin typeface="黑体" panose="02010609060101010101" pitchFamily="2" charset="-122"/>
                <a:ea typeface="黑体" panose="02010609060101010101" pitchFamily="2" charset="-122"/>
              </a:rPr>
              <a:t>认 制定手指口念确认项目 </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灵活运用</a:t>
            </a:r>
            <a:endParaRPr lang="zh-CN" altLang="en-US" b="1" dirty="0">
              <a:latin typeface="黑体" panose="02010609060101010101" pitchFamily="2" charset="-122"/>
              <a:ea typeface="黑体" panose="02010609060101010101" pitchFamily="2" charset="-122"/>
            </a:endParaRPr>
          </a:p>
          <a:p>
            <a:pPr lvl="0"/>
            <a:endParaRPr lang="zh-CN" altLang="en-US" dirty="0">
              <a:latin typeface="黑体" panose="02010609060101010101" pitchFamily="2" charset="-122"/>
              <a:ea typeface="黑体" panose="0201060906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79874" name="幻灯片图像占位符 79873"/>
          <p:cNvSpPr>
            <a:spLocks noRot="1" noTextEdit="1"/>
          </p:cNvSpPr>
          <p:nvPr>
            <p:ph type="sldImg"/>
          </p:nvPr>
        </p:nvSpPr>
        <p:spPr>
          <a:ln/>
        </p:spPr>
      </p:sp>
      <p:sp>
        <p:nvSpPr>
          <p:cNvPr id="79875" name="文本占位符 79874"/>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57378" name="幻灯片图像占位符 357377"/>
          <p:cNvSpPr>
            <a:spLocks noRot="1" noTextEdit="1"/>
          </p:cNvSpPr>
          <p:nvPr>
            <p:ph type="sldImg"/>
          </p:nvPr>
        </p:nvSpPr>
        <p:spPr>
          <a:ln/>
        </p:spPr>
      </p:sp>
      <p:sp>
        <p:nvSpPr>
          <p:cNvPr id="357379" name="文本占位符 357378"/>
          <p:cNvSpPr>
            <a:spLocks noGrp="1"/>
          </p:cNvSpPr>
          <p:nvPr>
            <p:ph type="body" idx="1"/>
          </p:nvPr>
        </p:nvSpPr>
        <p:spPr>
          <a:ln/>
        </p:spPr>
        <p:txBody>
          <a:bodyPr lIns="92858" tIns="46430" rIns="92858" bIns="46430"/>
          <a:p>
            <a:pPr lvl="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56354" name="幻灯片图像占位符 356353"/>
          <p:cNvSpPr>
            <a:spLocks noRot="1" noTextEdit="1"/>
          </p:cNvSpPr>
          <p:nvPr>
            <p:ph type="sldImg"/>
          </p:nvPr>
        </p:nvSpPr>
        <p:spPr>
          <a:ln/>
        </p:spPr>
      </p:sp>
      <p:sp>
        <p:nvSpPr>
          <p:cNvPr id="356355" name="文本占位符 356354"/>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下面学习一下品质的重要性</a:t>
            </a:r>
            <a:r>
              <a:rPr lang="ja-JP" altLang="en-US" dirty="0"/>
              <a:t>。</a:t>
            </a:r>
            <a:endParaRPr lang="ja-JP" altLang="en-US" dirty="0"/>
          </a:p>
          <a:p>
            <a:pPr lvl="0"/>
            <a:r>
              <a:rPr lang="zh-CN" altLang="en-US" b="1" dirty="0"/>
              <a:t>问</a:t>
            </a:r>
            <a:r>
              <a:rPr lang="ja-JP" altLang="en-US" dirty="0"/>
              <a:t>、</a:t>
            </a:r>
            <a:r>
              <a:rPr lang="zh-CN" altLang="en-US" b="1" dirty="0">
                <a:solidFill>
                  <a:srgbClr val="FF0000"/>
                </a:solidFill>
              </a:rPr>
              <a:t>为什么说品质重要</a:t>
            </a:r>
            <a:r>
              <a:rPr lang="ja-JP" altLang="en-US" b="1" dirty="0">
                <a:solidFill>
                  <a:srgbClr val="FF0000"/>
                </a:solidFill>
              </a:rPr>
              <a:t>。</a:t>
            </a:r>
            <a:endParaRPr lang="ja-JP" altLang="en-US" b="1" dirty="0">
              <a:solidFill>
                <a:srgbClr val="FF0000"/>
              </a:solidFill>
            </a:endParaRPr>
          </a:p>
          <a:p>
            <a:pPr lvl="0"/>
            <a:r>
              <a:rPr lang="zh-CN" altLang="en-US" dirty="0"/>
              <a:t>（</a:t>
            </a:r>
            <a:r>
              <a:rPr lang="zh-CN" altLang="en-US" dirty="0"/>
              <a:t>按鼠标</a:t>
            </a:r>
            <a:r>
              <a:rPr lang="zh-CN" altLang="en-US" dirty="0"/>
              <a:t>）</a:t>
            </a:r>
            <a:endParaRPr lang="zh-CN" altLang="en-US" dirty="0"/>
          </a:p>
          <a:p>
            <a:pPr lvl="0"/>
            <a:r>
              <a:rPr lang="ja-JP" altLang="en-US" b="1" dirty="0"/>
              <a:t>＊</a:t>
            </a:r>
            <a:r>
              <a:rPr lang="zh-CN" altLang="en-US" b="1" dirty="0">
                <a:solidFill>
                  <a:schemeClr val="bg1"/>
                </a:solidFill>
              </a:rPr>
              <a:t>我们的公司造的</a:t>
            </a:r>
            <a:r>
              <a:rPr lang="zh-CN" altLang="en-US" b="1" dirty="0">
                <a:solidFill>
                  <a:srgbClr val="FFED01"/>
                </a:solidFill>
              </a:rPr>
              <a:t>车是商品</a:t>
            </a:r>
            <a:r>
              <a:rPr lang="en-US" altLang="zh-CN" b="1">
                <a:solidFill>
                  <a:schemeClr val="bg1"/>
                </a:solidFill>
              </a:rPr>
              <a:t>,</a:t>
            </a:r>
            <a:r>
              <a:rPr lang="zh-CN" altLang="en-US" b="1" dirty="0">
                <a:solidFill>
                  <a:schemeClr val="bg1"/>
                </a:solidFill>
              </a:rPr>
              <a:t>只有顾客买我们的商品</a:t>
            </a:r>
            <a:r>
              <a:rPr lang="en-US" altLang="zh-CN" b="1">
                <a:solidFill>
                  <a:schemeClr val="bg1"/>
                </a:solidFill>
              </a:rPr>
              <a:t>,  </a:t>
            </a:r>
            <a:r>
              <a:rPr lang="zh-CN" altLang="en-US" b="1" dirty="0">
                <a:solidFill>
                  <a:schemeClr val="bg1"/>
                </a:solidFill>
              </a:rPr>
              <a:t>我们的企业才能在社会上立足。</a:t>
            </a:r>
            <a:endParaRPr lang="ja-JP" altLang="en-US" b="1" dirty="0">
              <a:solidFill>
                <a:schemeClr val="bg1"/>
              </a:solidFill>
            </a:endParaRPr>
          </a:p>
          <a:p>
            <a:pPr lvl="0">
              <a:spcBef>
                <a:spcPct val="0"/>
              </a:spcBef>
            </a:pPr>
            <a:endParaRPr lang="ja-JP" altLang="en-US" b="1" dirty="0"/>
          </a:p>
          <a:p>
            <a:pPr lvl="0"/>
            <a:r>
              <a:rPr lang="ja-JP" altLang="en-US" dirty="0"/>
              <a:t>（</a:t>
            </a:r>
            <a:r>
              <a:rPr lang="zh-CN" altLang="en-US" dirty="0"/>
              <a:t>按鼠标</a:t>
            </a:r>
            <a:r>
              <a:rPr lang="ja-JP" altLang="en-US" dirty="0"/>
              <a:t>）</a:t>
            </a:r>
            <a:r>
              <a:rPr lang="zh-CN" altLang="en-US" dirty="0"/>
              <a:t>车是让人乘坐的工具</a:t>
            </a:r>
            <a:r>
              <a:rPr lang="ja-JP" altLang="en-US" dirty="0"/>
              <a:t>。</a:t>
            </a:r>
            <a:endParaRPr lang="ja-JP" altLang="en-US" dirty="0"/>
          </a:p>
          <a:p>
            <a:pPr lvl="0"/>
            <a:r>
              <a:rPr lang="ja-JP" altLang="en-US" dirty="0"/>
              <a:t>　　　　　</a:t>
            </a:r>
            <a:r>
              <a:rPr lang="zh-CN" altLang="en-US" dirty="0"/>
              <a:t>造车对于这个作业者来说只是这个人的工作</a:t>
            </a:r>
            <a:r>
              <a:rPr lang="ja-JP" altLang="en-US" dirty="0"/>
              <a:t>、</a:t>
            </a:r>
            <a:endParaRPr lang="ja-JP" altLang="en-US" dirty="0"/>
          </a:p>
          <a:p>
            <a:pPr lvl="0"/>
            <a:r>
              <a:rPr lang="ja-JP" altLang="en-US" dirty="0"/>
              <a:t>（</a:t>
            </a:r>
            <a:r>
              <a:rPr lang="zh-CN" altLang="en-US" dirty="0"/>
              <a:t>按鼠标</a:t>
            </a:r>
            <a:r>
              <a:rPr lang="ja-JP" altLang="en-US" dirty="0"/>
              <a:t>）</a:t>
            </a:r>
            <a:r>
              <a:rPr lang="zh-CN" altLang="en-US" dirty="0"/>
              <a:t>大家怎么看待一万台车里的一件小的不具合呢</a:t>
            </a:r>
            <a:r>
              <a:rPr lang="en-US" altLang="zh-CN"/>
              <a:t>(</a:t>
            </a:r>
            <a:r>
              <a:rPr lang="zh-CN" altLang="en-US" dirty="0"/>
              <a:t>按鼠标</a:t>
            </a:r>
            <a:r>
              <a:rPr lang="en-US" altLang="zh-CN"/>
              <a:t>)</a:t>
            </a:r>
            <a:endParaRPr lang="en-US" altLang="zh-CN"/>
          </a:p>
          <a:p>
            <a:pPr lvl="0"/>
            <a:r>
              <a:rPr lang="ja-JP" altLang="en-US" sz="1400" b="1" dirty="0">
                <a:solidFill>
                  <a:srgbClr val="FF0000"/>
                </a:solidFill>
              </a:rPr>
              <a:t>　　　</a:t>
            </a:r>
            <a:r>
              <a:rPr lang="ja-JP" altLang="en-US" sz="1400" b="1" dirty="0">
                <a:solidFill>
                  <a:srgbClr val="FF0000"/>
                </a:solidFill>
                <a:effectLst>
                  <a:outerShdw blurRad="38100" dist="38100" dir="2700000">
                    <a:srgbClr val="C0C0C0"/>
                  </a:outerShdw>
                </a:effectLst>
              </a:rPr>
              <a:t>＊</a:t>
            </a:r>
            <a:r>
              <a:rPr lang="zh-CN" altLang="en-US" sz="1400" b="1" dirty="0">
                <a:solidFill>
                  <a:srgbClr val="FF0000"/>
                </a:solidFill>
                <a:effectLst>
                  <a:outerShdw blurRad="38100" dist="38100" dir="2700000">
                    <a:srgbClr val="C0C0C0"/>
                  </a:outerShdw>
                </a:effectLst>
              </a:rPr>
              <a:t>对顾客来说是非常重要的</a:t>
            </a:r>
            <a:r>
              <a:rPr lang="en-US" altLang="ja-JP" sz="1400" b="1">
                <a:solidFill>
                  <a:srgbClr val="FF0000"/>
                </a:solidFill>
                <a:effectLst>
                  <a:outerShdw blurRad="38100" dist="38100" dir="2700000">
                    <a:srgbClr val="C0C0C0"/>
                  </a:outerShdw>
                </a:effectLst>
              </a:rPr>
              <a:t>1</a:t>
            </a:r>
            <a:r>
              <a:rPr lang="ja-JP" altLang="en-US" sz="1400" b="1" dirty="0">
                <a:solidFill>
                  <a:srgbClr val="FF0000"/>
                </a:solidFill>
                <a:effectLst>
                  <a:outerShdw blurRad="38100" dist="38100" dir="2700000">
                    <a:srgbClr val="C0C0C0"/>
                  </a:outerShdw>
                </a:effectLst>
              </a:rPr>
              <a:t>台</a:t>
            </a:r>
            <a:r>
              <a:rPr lang="zh-CN" altLang="en-US" sz="1400" b="1" dirty="0">
                <a:solidFill>
                  <a:srgbClr val="FF0000"/>
                </a:solidFill>
                <a:effectLst>
                  <a:outerShdw blurRad="38100" dist="38100" dir="2700000">
                    <a:srgbClr val="C0C0C0"/>
                  </a:outerShdw>
                </a:effectLst>
              </a:rPr>
              <a:t>车</a:t>
            </a:r>
            <a:r>
              <a:rPr lang="ja-JP" altLang="en-US" sz="1400" b="1" dirty="0">
                <a:solidFill>
                  <a:srgbClr val="FF0000"/>
                </a:solidFill>
                <a:effectLst>
                  <a:outerShdw blurRad="38100" dist="38100" dir="2700000">
                    <a:srgbClr val="C0C0C0"/>
                  </a:outerShdw>
                </a:effectLst>
              </a:rPr>
              <a:t> </a:t>
            </a:r>
            <a:r>
              <a:rPr lang="en-US" altLang="ja-JP" sz="1400" b="1">
                <a:solidFill>
                  <a:srgbClr val="FF0000"/>
                </a:solidFill>
                <a:effectLst>
                  <a:outerShdw blurRad="38100" dist="38100" dir="2700000">
                    <a:srgbClr val="C0C0C0"/>
                  </a:outerShdw>
                </a:effectLst>
              </a:rPr>
              <a:t>(</a:t>
            </a:r>
            <a:r>
              <a:rPr lang="ja-JP" altLang="en-US" sz="1400" b="1" dirty="0">
                <a:solidFill>
                  <a:srgbClr val="FF0000"/>
                </a:solidFill>
                <a:effectLst>
                  <a:outerShdw blurRad="38100" dist="38100" dir="2700000">
                    <a:srgbClr val="C0C0C0"/>
                  </a:outerShdw>
                </a:effectLst>
              </a:rPr>
              <a:t>１／１＝</a:t>
            </a:r>
            <a:r>
              <a:rPr lang="en-US" altLang="ja-JP" sz="1400" b="1">
                <a:solidFill>
                  <a:srgbClr val="FF0000"/>
                </a:solidFill>
                <a:effectLst>
                  <a:outerShdw blurRad="38100" dist="38100" dir="2700000">
                    <a:srgbClr val="C0C0C0"/>
                  </a:outerShdw>
                </a:effectLst>
              </a:rPr>
              <a:t>100%) </a:t>
            </a:r>
            <a:r>
              <a:rPr lang="ja-JP" altLang="en-US" sz="1400" b="1" dirty="0">
                <a:solidFill>
                  <a:srgbClr val="FF0000"/>
                </a:solidFill>
                <a:effectLst>
                  <a:outerShdw blurRad="38100" dist="38100" dir="2700000">
                    <a:srgbClr val="C0C0C0"/>
                  </a:outerShdw>
                </a:effectLst>
              </a:rPr>
              <a:t>。</a:t>
            </a:r>
            <a:endParaRPr lang="ja-JP" altLang="en-US" sz="1400" b="1" dirty="0">
              <a:solidFill>
                <a:srgbClr val="FF0000"/>
              </a:solidFill>
              <a:effectLst>
                <a:outerShdw blurRad="38100" dist="38100" dir="2700000">
                  <a:srgbClr val="C0C0C0"/>
                </a:outerShdw>
              </a:effectLst>
            </a:endParaRPr>
          </a:p>
          <a:p>
            <a:pPr lvl="0"/>
            <a:r>
              <a:rPr lang="ja-JP" altLang="en-US" dirty="0"/>
              <a:t>（</a:t>
            </a:r>
            <a:r>
              <a:rPr lang="zh-CN" altLang="en-US" dirty="0"/>
              <a:t>按鼠标</a:t>
            </a:r>
            <a:r>
              <a:rPr lang="ja-JP" altLang="en-US" dirty="0"/>
              <a:t>）</a:t>
            </a:r>
            <a:r>
              <a:rPr lang="zh-CN" altLang="en-US" b="1" dirty="0"/>
              <a:t>换句话说</a:t>
            </a:r>
            <a:r>
              <a:rPr lang="ja-JP" altLang="en-US" b="1" dirty="0"/>
              <a:t>、</a:t>
            </a:r>
            <a:r>
              <a:rPr lang="ja-JP" altLang="en-US" b="1" dirty="0">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这</a:t>
            </a:r>
            <a:r>
              <a:rPr lang="ja-JP" altLang="en-US" b="1" dirty="0">
                <a:solidFill>
                  <a:srgbClr val="FF0000"/>
                </a:solidFill>
                <a:effectLst>
                  <a:outerShdw blurRad="38100" dist="38100" dir="2700000">
                    <a:srgbClr val="C0C0C0"/>
                  </a:outerShdw>
                </a:effectLst>
              </a:rPr>
              <a:t>１台</a:t>
            </a:r>
            <a:r>
              <a:rPr lang="zh-CN" altLang="en-US" b="1" dirty="0">
                <a:solidFill>
                  <a:srgbClr val="FF0000"/>
                </a:solidFill>
                <a:effectLst>
                  <a:outerShdw blurRad="38100" dist="38100" dir="2700000">
                    <a:srgbClr val="C0C0C0"/>
                  </a:outerShdw>
                </a:effectLst>
              </a:rPr>
              <a:t>车就代表所有丰田车的品质</a:t>
            </a:r>
            <a:r>
              <a:rPr lang="ja-JP" altLang="en-US" b="1" dirty="0">
                <a:solidFill>
                  <a:srgbClr val="FF0000"/>
                </a:solidFill>
                <a:effectLst>
                  <a:outerShdw blurRad="38100" dist="38100" dir="2700000">
                    <a:srgbClr val="C0C0C0"/>
                  </a:outerShdw>
                </a:effectLst>
              </a:rPr>
              <a:t>」</a:t>
            </a:r>
            <a:r>
              <a:rPr lang="ja-JP" altLang="en-US" dirty="0">
                <a:effectLst>
                  <a:outerShdw blurRad="38100" dist="38100" dir="2700000">
                    <a:srgbClr val="C0C0C0"/>
                  </a:outerShdw>
                </a:effectLst>
              </a:rPr>
              <a:t>！</a:t>
            </a:r>
            <a:endParaRPr lang="ja-JP" altLang="en-US" dirty="0">
              <a:effectLst>
                <a:outerShdw blurRad="38100" dist="38100" dir="2700000">
                  <a:srgbClr val="C0C0C0"/>
                </a:outerShdw>
              </a:effectLst>
            </a:endParaRPr>
          </a:p>
          <a:p>
            <a:pPr lvl="0"/>
            <a:r>
              <a:rPr lang="ja-JP" altLang="en-US" b="1" dirty="0"/>
              <a:t>。</a:t>
            </a:r>
            <a:endParaRPr lang="ja-JP" altLang="en-US" b="1" dirty="0"/>
          </a:p>
          <a:p>
            <a:pPr lvl="0"/>
            <a:r>
              <a:rPr lang="ja-JP" altLang="en-US" dirty="0"/>
              <a:t>（</a:t>
            </a:r>
            <a:r>
              <a:rPr lang="zh-CN" altLang="en-US" dirty="0"/>
              <a:t>按鼠标</a:t>
            </a:r>
            <a:r>
              <a:rPr lang="ja-JP" altLang="en-US" dirty="0"/>
              <a:t>）</a:t>
            </a:r>
            <a:r>
              <a:rPr lang="zh-CN" altLang="en-US" dirty="0"/>
              <a:t>在涂装生产线上的车全部都是商品</a:t>
            </a:r>
            <a:r>
              <a:rPr lang="ja-JP" altLang="en-US" dirty="0"/>
              <a:t>。</a:t>
            </a:r>
            <a:endParaRPr lang="ja-JP" altLang="en-US" dirty="0"/>
          </a:p>
          <a:p>
            <a:pPr lvl="0"/>
            <a:r>
              <a:rPr lang="ja-JP" altLang="en-US" dirty="0"/>
              <a:t>＊</a:t>
            </a:r>
            <a:r>
              <a:rPr lang="zh-CN" altLang="en-US" dirty="0"/>
              <a:t>所以</a:t>
            </a:r>
            <a:r>
              <a:rPr lang="ja-JP" altLang="en-US" dirty="0"/>
              <a:t>、</a:t>
            </a:r>
            <a:r>
              <a:rPr lang="zh-CN" altLang="en-US" dirty="0"/>
              <a:t>要把</a:t>
            </a:r>
            <a:r>
              <a:rPr lang="zh-CN" altLang="en-US" b="1" dirty="0">
                <a:solidFill>
                  <a:srgbClr val="FF0000"/>
                </a:solidFill>
                <a:effectLst>
                  <a:outerShdw blurRad="38100" dist="38100" dir="2700000">
                    <a:srgbClr val="C0C0C0"/>
                  </a:outerShdw>
                </a:effectLst>
              </a:rPr>
              <a:t>后</a:t>
            </a:r>
            <a:r>
              <a:rPr lang="ja-JP" altLang="en-US" b="1" dirty="0">
                <a:solidFill>
                  <a:srgbClr val="FF0000"/>
                </a:solidFill>
                <a:effectLst>
                  <a:outerShdw blurRad="38100" dist="38100" dir="2700000">
                    <a:srgbClr val="C0C0C0"/>
                  </a:outerShdw>
                </a:effectLst>
              </a:rPr>
              <a:t>工程</a:t>
            </a:r>
            <a:r>
              <a:rPr lang="en-US" altLang="ja-JP" b="1">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顾客</a:t>
            </a:r>
            <a:r>
              <a:rPr lang="en-US" altLang="ja-JP" b="1">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放在第一位</a:t>
            </a:r>
            <a:r>
              <a:rPr lang="ja-JP" altLang="en-US" b="1" dirty="0">
                <a:solidFill>
                  <a:srgbClr val="FF0000"/>
                </a:solidFill>
                <a:effectLst>
                  <a:outerShdw blurRad="38100" dist="38100" dir="2700000">
                    <a:srgbClr val="C0C0C0"/>
                  </a:outerShdw>
                </a:effectLst>
              </a:rPr>
              <a:t>、</a:t>
            </a:r>
            <a:endParaRPr lang="ja-JP" altLang="en-US" b="1" dirty="0">
              <a:solidFill>
                <a:srgbClr val="FF0000"/>
              </a:solidFill>
              <a:effectLst>
                <a:outerShdw blurRad="38100" dist="38100" dir="2700000">
                  <a:srgbClr val="C0C0C0"/>
                </a:outerShdw>
              </a:effectLst>
            </a:endParaRPr>
          </a:p>
          <a:p>
            <a:pPr lvl="0"/>
            <a:r>
              <a:rPr lang="ja-JP" altLang="en-US" b="1" dirty="0">
                <a:solidFill>
                  <a:srgbClr val="FF0000"/>
                </a:solidFill>
                <a:effectLst>
                  <a:outerShdw blurRad="38100" dist="38100" dir="2700000">
                    <a:srgbClr val="C0C0C0"/>
                  </a:outerShdw>
                </a:effectLst>
              </a:rPr>
              <a:t>　　　　　　　　　　　　　</a:t>
            </a:r>
            <a:r>
              <a:rPr lang="zh-CN" altLang="en-US" b="1" dirty="0">
                <a:solidFill>
                  <a:srgbClr val="FF0000"/>
                </a:solidFill>
                <a:effectLst>
                  <a:outerShdw blurRad="38100" dist="38100" dir="2700000">
                    <a:srgbClr val="C0C0C0"/>
                  </a:outerShdw>
                </a:effectLst>
              </a:rPr>
              <a:t>在</a:t>
            </a:r>
            <a:r>
              <a:rPr lang="ja-JP" altLang="en-US" b="1" dirty="0">
                <a:solidFill>
                  <a:srgbClr val="FF0000"/>
                </a:solidFill>
                <a:effectLst>
                  <a:outerShdw blurRad="38100" dist="38100" dir="2700000">
                    <a:srgbClr val="C0C0C0"/>
                  </a:outerShdw>
                </a:effectLst>
              </a:rPr>
              <a:t>自工程</a:t>
            </a:r>
            <a:r>
              <a:rPr lang="zh-CN" altLang="en-US" b="1" dirty="0">
                <a:solidFill>
                  <a:srgbClr val="FF0000"/>
                </a:solidFill>
                <a:effectLst>
                  <a:outerShdw blurRad="38100" dist="38100" dir="2700000">
                    <a:srgbClr val="C0C0C0"/>
                  </a:outerShdw>
                </a:effectLst>
              </a:rPr>
              <a:t>内保证品质的</a:t>
            </a:r>
            <a:r>
              <a:rPr lang="en-US" altLang="ja-JP" b="1">
                <a:solidFill>
                  <a:srgbClr val="FF0000"/>
                </a:solidFill>
                <a:effectLst>
                  <a:outerShdw blurRad="38100" dist="38100" dir="2700000">
                    <a:srgbClr val="C0C0C0"/>
                  </a:outerShdw>
                </a:effectLst>
              </a:rPr>
              <a:t>100%</a:t>
            </a:r>
            <a:r>
              <a:rPr lang="zh-CN" altLang="en-US" b="1" dirty="0">
                <a:solidFill>
                  <a:srgbClr val="FF0000"/>
                </a:solidFill>
                <a:effectLst>
                  <a:outerShdw blurRad="38100" dist="38100" dir="2700000">
                    <a:srgbClr val="C0C0C0"/>
                  </a:outerShdw>
                </a:effectLst>
              </a:rPr>
              <a:t>是我们必须要做的</a:t>
            </a:r>
            <a:endParaRPr lang="zh-CN" altLang="en-US" b="1" dirty="0">
              <a:solidFill>
                <a:srgbClr val="FF0000"/>
              </a:solidFill>
              <a:effectLst>
                <a:outerShdw blurRad="38100" dist="38100" dir="2700000">
                  <a:srgbClr val="C0C0C0"/>
                </a:outerShdw>
              </a:effectLst>
            </a:endParaRPr>
          </a:p>
          <a:p>
            <a:pPr lvl="0"/>
            <a:r>
              <a:rPr lang="ja-JP" altLang="en-US" b="1" dirty="0">
                <a:solidFill>
                  <a:srgbClr val="FF0000"/>
                </a:solidFill>
                <a:effectLst>
                  <a:outerShdw blurRad="38100" dist="38100" dir="2700000">
                    <a:srgbClr val="C0C0C0"/>
                  </a:outerShdw>
                </a:effectLst>
              </a:rPr>
              <a:t>　　　　</a:t>
            </a:r>
            <a:r>
              <a:rPr lang="zh-CN" altLang="en-US" b="1" dirty="0">
                <a:solidFill>
                  <a:srgbClr val="FF0000"/>
                </a:solidFill>
                <a:effectLst>
                  <a:outerShdw blurRad="38100" dist="38100" dir="2700000">
                    <a:srgbClr val="C0C0C0"/>
                  </a:outerShdw>
                </a:effectLst>
              </a:rPr>
              <a:t>还有很多要说的</a:t>
            </a:r>
            <a:r>
              <a:rPr lang="ja-JP" altLang="en-US" b="1" dirty="0">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不制造不良</a:t>
            </a:r>
            <a:r>
              <a:rPr lang="ja-JP" altLang="en-US" b="1" dirty="0">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很重要</a:t>
            </a:r>
            <a:r>
              <a:rPr lang="ja-JP" altLang="en-US" b="1" dirty="0">
                <a:solidFill>
                  <a:srgbClr val="FF0000"/>
                </a:solidFill>
                <a:effectLst>
                  <a:outerShdw blurRad="38100" dist="38100" dir="2700000">
                    <a:srgbClr val="C0C0C0"/>
                  </a:outerShdw>
                </a:effectLst>
              </a:rPr>
              <a:t>。</a:t>
            </a:r>
            <a:endParaRPr lang="ja-JP" altLang="en-US" b="1" dirty="0">
              <a:solidFill>
                <a:srgbClr val="FF0000"/>
              </a:solidFill>
              <a:effectLst>
                <a:outerShdw blurRad="38100" dist="38100" dir="2700000">
                  <a:srgbClr val="C0C0C0"/>
                </a:outerShdw>
              </a:effectLst>
            </a:endParaRPr>
          </a:p>
          <a:p>
            <a:pPr lvl="0"/>
            <a:r>
              <a:rPr lang="zh-CN" altLang="en-US" b="1" dirty="0"/>
              <a:t>（</a:t>
            </a:r>
            <a:r>
              <a:rPr lang="zh-CN" altLang="en-US" b="1" dirty="0"/>
              <a:t>按鼠标</a:t>
            </a:r>
            <a:r>
              <a:rPr lang="zh-CN" altLang="en-US" b="1" dirty="0"/>
              <a:t>）</a:t>
            </a:r>
            <a:r>
              <a:rPr lang="ja-JP" altLang="en-US" b="1" dirty="0"/>
              <a:t>　</a:t>
            </a:r>
            <a:r>
              <a:rPr lang="zh-CN" altLang="en-US" b="1" dirty="0"/>
              <a:t>进入下一页</a:t>
            </a:r>
            <a:endParaRPr lang="zh-CN" altLang="en-US" b="1" dirty="0"/>
          </a:p>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59426" name="幻灯片图像占位符 359425"/>
          <p:cNvSpPr>
            <a:spLocks noRot="1" noTextEdit="1"/>
          </p:cNvSpPr>
          <p:nvPr>
            <p:ph type="sldImg"/>
          </p:nvPr>
        </p:nvSpPr>
        <p:spPr>
          <a:ln/>
        </p:spPr>
      </p:sp>
      <p:sp>
        <p:nvSpPr>
          <p:cNvPr id="359427" name="文本占位符 359426"/>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下面</a:t>
            </a:r>
            <a:endParaRPr lang="zh-CN" altLang="en-US" dirty="0"/>
          </a:p>
          <a:p>
            <a:pPr lvl="0"/>
            <a:r>
              <a:rPr lang="ja-JP" altLang="en-US" dirty="0"/>
              <a:t>＊</a:t>
            </a:r>
            <a:r>
              <a:rPr lang="zh-CN" altLang="en-US" b="1" dirty="0">
                <a:solidFill>
                  <a:schemeClr val="bg1"/>
                </a:solidFill>
                <a:effectLst>
                  <a:outerShdw blurRad="38100" dist="38100" dir="2700000">
                    <a:srgbClr val="C0C0C0"/>
                  </a:outerShdw>
                </a:effectLst>
              </a:rPr>
              <a:t>明确课内方针及</a:t>
            </a:r>
            <a:r>
              <a:rPr lang="ja-JP" altLang="en-US" b="1" dirty="0">
                <a:solidFill>
                  <a:srgbClr val="FF0000"/>
                </a:solidFill>
                <a:effectLst>
                  <a:outerShdw blurRad="38100" dist="38100" dir="2700000">
                    <a:srgbClr val="C0C0C0"/>
                  </a:outerShdw>
                </a:effectLst>
              </a:rPr>
              <a:t>「</a:t>
            </a:r>
            <a:r>
              <a:rPr lang="zh-CN" altLang="en-US" b="1" dirty="0">
                <a:solidFill>
                  <a:srgbClr val="FF0000"/>
                </a:solidFill>
                <a:effectLst>
                  <a:outerShdw blurRad="38100" dist="38100" dir="2700000">
                    <a:srgbClr val="C0C0C0"/>
                  </a:outerShdw>
                </a:effectLst>
              </a:rPr>
              <a:t>组内品质目标</a:t>
            </a:r>
            <a:r>
              <a:rPr lang="ja-JP" altLang="en-US" b="1" dirty="0">
                <a:solidFill>
                  <a:srgbClr val="FF0000"/>
                </a:solidFill>
                <a:effectLst>
                  <a:outerShdw blurRad="38100" dist="38100" dir="2700000">
                    <a:srgbClr val="C0C0C0"/>
                  </a:outerShdw>
                </a:effectLst>
              </a:rPr>
              <a:t>」</a:t>
            </a:r>
            <a:r>
              <a:rPr lang="zh-CN" altLang="en-US" b="1" dirty="0">
                <a:solidFill>
                  <a:schemeClr val="bg1"/>
                </a:solidFill>
                <a:effectLst>
                  <a:outerShdw blurRad="38100" dist="38100" dir="2700000">
                    <a:srgbClr val="C0C0C0"/>
                  </a:outerShdw>
                </a:effectLst>
              </a:rPr>
              <a:t>全员朝着此目标而努力。   </a:t>
            </a:r>
            <a:endParaRPr lang="ja-JP" altLang="en-US" b="1" dirty="0"/>
          </a:p>
          <a:p>
            <a:pPr lvl="0"/>
            <a:r>
              <a:rPr lang="ja-JP" altLang="en-US" b="1" dirty="0"/>
              <a:t>　・</a:t>
            </a:r>
            <a:r>
              <a:rPr lang="zh-CN" altLang="en-US" b="1" dirty="0"/>
              <a:t>大家每天是如何为品质目标努力的呢</a:t>
            </a:r>
            <a:r>
              <a:rPr lang="ja-JP" altLang="en-US" b="1" dirty="0">
                <a:solidFill>
                  <a:srgbClr val="FF0000"/>
                </a:solidFill>
              </a:rPr>
              <a:t>？</a:t>
            </a:r>
            <a:endParaRPr lang="ja-JP" altLang="en-US" b="1" dirty="0">
              <a:solidFill>
                <a:srgbClr val="FF0000"/>
              </a:solidFill>
            </a:endParaRPr>
          </a:p>
          <a:p>
            <a:pPr lvl="0"/>
            <a:r>
              <a:rPr lang="ja-JP" altLang="en-US" dirty="0"/>
              <a:t>（</a:t>
            </a:r>
            <a:r>
              <a:rPr lang="zh-CN" altLang="en-US" dirty="0"/>
              <a:t>按鼠标</a:t>
            </a:r>
            <a:r>
              <a:rPr lang="ja-JP" altLang="en-US" dirty="0"/>
              <a:t>）</a:t>
            </a:r>
            <a:endParaRPr lang="ja-JP" altLang="en-US" dirty="0"/>
          </a:p>
          <a:p>
            <a:pPr lvl="0"/>
            <a:r>
              <a:rPr lang="ja-JP" altLang="en-US" dirty="0"/>
              <a:t>３、</a:t>
            </a:r>
            <a:r>
              <a:rPr lang="ja-JP" altLang="en-US" b="1" dirty="0">
                <a:solidFill>
                  <a:schemeClr val="bg1"/>
                </a:solidFill>
                <a:effectLst>
                  <a:outerShdw blurRad="38100" dist="38100" dir="2700000">
                    <a:srgbClr val="C0C0C0"/>
                  </a:outerShdw>
                </a:effectLst>
              </a:rPr>
              <a:t>万一</a:t>
            </a:r>
            <a:r>
              <a:rPr lang="zh-CN" altLang="en-US" b="1" dirty="0">
                <a:solidFill>
                  <a:schemeClr val="bg1"/>
                </a:solidFill>
                <a:effectLst>
                  <a:outerShdw blurRad="38100" dist="38100" dir="2700000">
                    <a:srgbClr val="C0C0C0"/>
                  </a:outerShdw>
                </a:effectLst>
              </a:rPr>
              <a:t>有</a:t>
            </a:r>
            <a:r>
              <a:rPr lang="ja-JP" altLang="en-US" b="1" dirty="0">
                <a:solidFill>
                  <a:schemeClr val="bg1"/>
                </a:solidFill>
                <a:effectLst>
                  <a:outerShdw blurRad="38100" dist="38100" dir="2700000">
                    <a:srgbClr val="C0C0C0"/>
                  </a:outerShdw>
                </a:effectLst>
              </a:rPr>
              <a:t>不</a:t>
            </a:r>
            <a:r>
              <a:rPr lang="zh-CN" altLang="en-US" b="1" dirty="0">
                <a:solidFill>
                  <a:schemeClr val="bg1"/>
                </a:solidFill>
                <a:effectLst>
                  <a:outerShdw blurRad="38100" dist="38100" dir="2700000">
                    <a:srgbClr val="C0C0C0"/>
                  </a:outerShdw>
                </a:effectLst>
              </a:rPr>
              <a:t>良产生应给有一个不让不良流入后工程的</a:t>
            </a:r>
            <a:r>
              <a:rPr lang="zh-CN" altLang="en-US" b="1" dirty="0">
                <a:solidFill>
                  <a:schemeClr val="bg1"/>
                </a:solidFill>
                <a:effectLst>
                  <a:outerShdw blurRad="38100" dist="38100" dir="2700000">
                    <a:srgbClr val="C0C0C0"/>
                  </a:outerShdw>
                </a:effectLst>
              </a:rPr>
              <a:t>体制来确保没有不良流入后工程。</a:t>
            </a:r>
            <a:endParaRPr lang="ja-JP" altLang="en-US" b="1" dirty="0"/>
          </a:p>
          <a:p>
            <a:pPr lvl="0"/>
            <a:r>
              <a:rPr lang="ja-JP" altLang="en-US" b="1" dirty="0">
                <a:solidFill>
                  <a:srgbClr val="FF0000"/>
                </a:solidFill>
              </a:rPr>
              <a:t>・</a:t>
            </a:r>
            <a:r>
              <a:rPr lang="zh-CN" altLang="en-US" b="1" dirty="0">
                <a:solidFill>
                  <a:srgbClr val="FF0000"/>
                </a:solidFill>
              </a:rPr>
              <a:t>发生，发现不具合时该怎么做</a:t>
            </a:r>
            <a:r>
              <a:rPr lang="ja-JP" altLang="en-US" b="1" dirty="0">
                <a:solidFill>
                  <a:srgbClr val="FF0000"/>
                </a:solidFill>
              </a:rPr>
              <a:t>？</a:t>
            </a:r>
            <a:endParaRPr lang="ja-JP" altLang="en-US" b="1" dirty="0">
              <a:solidFill>
                <a:srgbClr val="FF0000"/>
              </a:solidFill>
            </a:endParaRPr>
          </a:p>
          <a:p>
            <a:pPr lvl="0"/>
            <a:r>
              <a:rPr lang="ja-JP" altLang="en-US" b="1" dirty="0">
                <a:solidFill>
                  <a:srgbClr val="FF0000"/>
                </a:solidFill>
              </a:rPr>
              <a:t>　　</a:t>
            </a:r>
            <a:r>
              <a:rPr lang="ja-JP" altLang="en-US" b="1" dirty="0">
                <a:solidFill>
                  <a:srgbClr val="0000CC"/>
                </a:solidFill>
              </a:rPr>
              <a:t>・・・</a:t>
            </a:r>
            <a:r>
              <a:rPr lang="zh-CN" altLang="en-US" b="1" dirty="0">
                <a:solidFill>
                  <a:srgbClr val="0000CC"/>
                </a:solidFill>
              </a:rPr>
              <a:t>技能员向</a:t>
            </a:r>
            <a:r>
              <a:rPr lang="en-US" altLang="zh-CN" b="1">
                <a:solidFill>
                  <a:srgbClr val="0000CC"/>
                </a:solidFill>
              </a:rPr>
              <a:t>leader</a:t>
            </a:r>
            <a:r>
              <a:rPr lang="zh-CN" altLang="en-US" b="1" dirty="0">
                <a:solidFill>
                  <a:srgbClr val="0000CC"/>
                </a:solidFill>
              </a:rPr>
              <a:t>报告</a:t>
            </a:r>
            <a:r>
              <a:rPr lang="ja-JP" altLang="en-US" b="1" dirty="0">
                <a:solidFill>
                  <a:srgbClr val="0000CC"/>
                </a:solidFill>
              </a:rPr>
              <a:t>。</a:t>
            </a:r>
            <a:endParaRPr lang="ja-JP" altLang="en-US" b="1" dirty="0">
              <a:solidFill>
                <a:srgbClr val="0000CC"/>
              </a:solidFill>
            </a:endParaRPr>
          </a:p>
          <a:p>
            <a:pPr lvl="0"/>
            <a:r>
              <a:rPr lang="ja-JP" altLang="en-US" b="1" dirty="0">
                <a:solidFill>
                  <a:srgbClr val="FF0000"/>
                </a:solidFill>
              </a:rPr>
              <a:t>・</a:t>
            </a:r>
            <a:r>
              <a:rPr lang="zh-CN" altLang="en-US" b="1" dirty="0">
                <a:solidFill>
                  <a:srgbClr val="FF0000"/>
                </a:solidFill>
              </a:rPr>
              <a:t>有不具合处置的规则吗</a:t>
            </a:r>
            <a:r>
              <a:rPr lang="ja-JP" altLang="en-US" b="1" dirty="0">
                <a:solidFill>
                  <a:srgbClr val="FF0000"/>
                </a:solidFill>
              </a:rPr>
              <a:t>？・・・</a:t>
            </a:r>
            <a:r>
              <a:rPr lang="zh-CN" altLang="en-US" b="1" dirty="0">
                <a:solidFill>
                  <a:srgbClr val="FF0000"/>
                </a:solidFill>
              </a:rPr>
              <a:t>由谁进行</a:t>
            </a:r>
            <a:r>
              <a:rPr lang="ja-JP" altLang="en-US" b="1" dirty="0">
                <a:solidFill>
                  <a:srgbClr val="FF0000"/>
                </a:solidFill>
              </a:rPr>
              <a:t>？</a:t>
            </a:r>
            <a:endParaRPr lang="ja-JP" altLang="en-US" b="1" dirty="0">
              <a:solidFill>
                <a:srgbClr val="FF0000"/>
              </a:solidFill>
            </a:endParaRPr>
          </a:p>
          <a:p>
            <a:pPr lvl="0"/>
            <a:r>
              <a:rPr lang="ja-JP" altLang="en-US" b="1" dirty="0"/>
              <a:t>＊</a:t>
            </a:r>
            <a:r>
              <a:rPr lang="zh-CN" altLang="en-US" b="1" dirty="0"/>
              <a:t>简单的问一下</a:t>
            </a:r>
            <a:r>
              <a:rPr lang="ja-JP" altLang="en-US" b="1" dirty="0"/>
              <a:t>。</a:t>
            </a:r>
            <a:endParaRPr lang="ja-JP" altLang="zh-CN" b="1" dirty="0"/>
          </a:p>
          <a:p>
            <a:pPr lvl="0"/>
            <a:endParaRPr lang="ja-JP" altLang="en-US" dirty="0"/>
          </a:p>
          <a:p>
            <a:pPr lvl="0"/>
            <a:r>
              <a:rPr lang="zh-CN" altLang="en-US" dirty="0"/>
              <a:t>能够严格按照以上</a:t>
            </a:r>
            <a:r>
              <a:rPr lang="en-US" altLang="zh-CN"/>
              <a:t>3</a:t>
            </a:r>
            <a:r>
              <a:rPr lang="zh-CN" altLang="en-US" dirty="0"/>
              <a:t>项执行的职场在</a:t>
            </a:r>
            <a:r>
              <a:rPr lang="en-US" altLang="zh-CN"/>
              <a:t>TMC</a:t>
            </a:r>
            <a:r>
              <a:rPr lang="zh-CN" altLang="en-US" dirty="0"/>
              <a:t>被称为好的职场</a:t>
            </a:r>
            <a:endParaRPr lang="zh-CN" altLang="en-US" dirty="0"/>
          </a:p>
          <a:p>
            <a:pPr lvl="0"/>
            <a:r>
              <a:rPr lang="zh-CN" altLang="en-US" dirty="0"/>
              <a:t>大家所</a:t>
            </a:r>
            <a:r>
              <a:rPr lang="zh-CN" altLang="en-US" dirty="0"/>
              <a:t>管理的现场要想成为好的职场也要靠大家的努力了</a:t>
            </a:r>
            <a:endParaRPr lang="zh-CN" altLang="en-US" dirty="0"/>
          </a:p>
          <a:p>
            <a:pPr lvl="0"/>
            <a:r>
              <a:rPr lang="zh-CN" altLang="en-US" b="1" dirty="0"/>
              <a:t>（</a:t>
            </a:r>
            <a:r>
              <a:rPr lang="zh-CN" altLang="en-US" b="1" dirty="0"/>
              <a:t>按鼠标</a:t>
            </a:r>
            <a:r>
              <a:rPr lang="zh-CN" altLang="en-US" b="1" dirty="0"/>
              <a:t>）</a:t>
            </a:r>
            <a:r>
              <a:rPr lang="zh-CN" altLang="en-US" b="1" dirty="0"/>
              <a:t>进入下一页</a:t>
            </a:r>
            <a:endParaRPr lang="zh-CN" alt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29026" name="幻灯片图像占位符 129025"/>
          <p:cNvSpPr>
            <a:spLocks noRot="1" noTextEdit="1"/>
          </p:cNvSpPr>
          <p:nvPr>
            <p:ph type="sldImg"/>
          </p:nvPr>
        </p:nvSpPr>
        <p:spPr>
          <a:ln/>
        </p:spPr>
      </p:sp>
      <p:sp>
        <p:nvSpPr>
          <p:cNvPr id="129027" name="文本占位符 129026"/>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31074" name="幻灯片图像占位符 131073"/>
          <p:cNvSpPr>
            <a:spLocks noRot="1" noTextEdit="1"/>
          </p:cNvSpPr>
          <p:nvPr>
            <p:ph type="sldImg"/>
          </p:nvPr>
        </p:nvSpPr>
        <p:spPr>
          <a:ln/>
        </p:spPr>
      </p:sp>
      <p:sp>
        <p:nvSpPr>
          <p:cNvPr id="131075" name="文本占位符 131074"/>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92194" name="幻灯片图像占位符 392193"/>
          <p:cNvSpPr>
            <a:spLocks noRot="1" noTextEdit="1"/>
          </p:cNvSpPr>
          <p:nvPr>
            <p:ph type="sldImg"/>
          </p:nvPr>
        </p:nvSpPr>
        <p:spPr>
          <a:ln/>
        </p:spPr>
      </p:sp>
      <p:sp>
        <p:nvSpPr>
          <p:cNvPr id="392195" name="文本占位符 392194"/>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丰田生产方式中最重要的就是彻底消除浪费，下面我们对浪费进行说明</a:t>
            </a:r>
            <a:endParaRPr lang="zh-CN" altLang="en-US" dirty="0"/>
          </a:p>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33122" name="幻灯片图像占位符 133121"/>
          <p:cNvSpPr>
            <a:spLocks noRot="1" noTextEdit="1"/>
          </p:cNvSpPr>
          <p:nvPr>
            <p:ph type="sldImg"/>
          </p:nvPr>
        </p:nvSpPr>
        <p:spPr>
          <a:ln/>
        </p:spPr>
      </p:sp>
      <p:sp>
        <p:nvSpPr>
          <p:cNvPr id="133123" name="文本占位符 133122"/>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25634" name="幻灯片图像占位符 325633"/>
          <p:cNvSpPr>
            <a:spLocks noRot="1" noTextEdit="1"/>
          </p:cNvSpPr>
          <p:nvPr>
            <p:ph type="sldImg"/>
          </p:nvPr>
        </p:nvSpPr>
        <p:spPr>
          <a:ln/>
        </p:spPr>
      </p:sp>
      <p:sp>
        <p:nvSpPr>
          <p:cNvPr id="325635" name="文本占位符 325634"/>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a:t>
            </a:r>
            <a:r>
              <a:rPr lang="zh-CN" altLang="en-US" u="sng" dirty="0"/>
              <a:t>手指幻灯片</a:t>
            </a:r>
            <a:r>
              <a:rPr lang="zh-CN" altLang="en-US" dirty="0"/>
              <a:t>）今天我们将按照这个顺序进行学习。</a:t>
            </a:r>
            <a:endParaRPr lang="zh-CN" altLang="en-US" dirty="0"/>
          </a:p>
          <a:p>
            <a:pPr lvl="0"/>
            <a:r>
              <a:rPr lang="zh-CN" altLang="en-US" dirty="0">
                <a:latin typeface="宋体" panose="02010600030101010101" pitchFamily="2" charset="-122"/>
              </a:rPr>
              <a:t>（</a:t>
            </a:r>
            <a:r>
              <a:rPr lang="en-US" altLang="zh-CN">
                <a:latin typeface="宋体" panose="02010600030101010101" pitchFamily="2" charset="-122"/>
              </a:rPr>
              <a:t>N</a:t>
            </a:r>
            <a:r>
              <a:rPr lang="zh-CN" altLang="en-US" dirty="0">
                <a:latin typeface="宋体" panose="02010600030101010101" pitchFamily="2" charset="-122"/>
              </a:rPr>
              <a:t>）</a:t>
            </a:r>
            <a:endParaRPr lang="zh-CN" altLang="en-US" dirty="0"/>
          </a:p>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291842" name="幻灯片图像占位符 291841"/>
          <p:cNvSpPr>
            <a:spLocks noRot="1" noTextEdit="1"/>
          </p:cNvSpPr>
          <p:nvPr>
            <p:ph type="sldImg"/>
          </p:nvPr>
        </p:nvSpPr>
        <p:spPr>
          <a:xfrm>
            <a:off x="917575" y="746125"/>
            <a:ext cx="4970463" cy="3727450"/>
          </a:xfrm>
          <a:ln/>
        </p:spPr>
      </p:sp>
      <p:sp>
        <p:nvSpPr>
          <p:cNvPr id="291843" name="文本占位符 291842"/>
          <p:cNvSpPr>
            <a:spLocks noGrp="1"/>
          </p:cNvSpPr>
          <p:nvPr>
            <p:ph type="body" idx="1"/>
          </p:nvPr>
        </p:nvSpPr>
        <p:spPr>
          <a:xfrm>
            <a:off x="908050" y="4721225"/>
            <a:ext cx="4989513" cy="4471988"/>
          </a:xfrm>
          <a:ln/>
        </p:spPr>
        <p:txBody>
          <a:bodyPr lIns="92858" tIns="46430" rIns="92858" bIns="46430"/>
          <a:p>
            <a:pPr lvl="0" defTabSz="914400">
              <a:lnSpc>
                <a:spcPct val="80000"/>
              </a:lnSpc>
            </a:pPr>
            <a:r>
              <a:rPr lang="zh-CN" altLang="en-US" sz="1400" b="1" dirty="0"/>
              <a:t>说明原价管理的必要性</a:t>
            </a:r>
            <a:endParaRPr lang="zh-CN" altLang="en-US" sz="1400" b="1" dirty="0"/>
          </a:p>
          <a:p>
            <a:pPr lvl="0" defTabSz="914400">
              <a:lnSpc>
                <a:spcPct val="80000"/>
              </a:lnSpc>
            </a:pPr>
            <a:r>
              <a:rPr lang="ja-JP" altLang="en-US" sz="1400" b="1" dirty="0"/>
              <a:t>　　</a:t>
            </a:r>
            <a:endParaRPr lang="ja-JP" altLang="en-US" sz="1400" b="1" dirty="0"/>
          </a:p>
          <a:p>
            <a:pPr lvl="0" defTabSz="914400">
              <a:lnSpc>
                <a:spcPct val="80000"/>
              </a:lnSpc>
            </a:pPr>
            <a:r>
              <a:rPr lang="ja-JP" altLang="en-US" sz="1400" b="1" dirty="0"/>
              <a:t>　</a:t>
            </a:r>
            <a:r>
              <a:rPr lang="zh-CN" altLang="en-US" sz="1400" b="1" dirty="0"/>
              <a:t>造车时要考虑到原价</a:t>
            </a:r>
            <a:r>
              <a:rPr lang="ja-JP" altLang="en-US" sz="1400" b="1" u="sng" dirty="0">
                <a:solidFill>
                  <a:srgbClr val="FF0000"/>
                </a:solidFill>
              </a:rPr>
              <a:t>＋必要利益＝</a:t>
            </a:r>
            <a:r>
              <a:rPr lang="zh-CN" altLang="en-US" sz="1400" b="1" u="sng" dirty="0">
                <a:solidFill>
                  <a:srgbClr val="FF0000"/>
                </a:solidFill>
              </a:rPr>
              <a:t>销售价格</a:t>
            </a:r>
            <a:endParaRPr lang="zh-CN" altLang="en-US" sz="1400" b="1" u="sng" dirty="0">
              <a:solidFill>
                <a:srgbClr val="FF0000"/>
              </a:solidFill>
            </a:endParaRPr>
          </a:p>
          <a:p>
            <a:pPr lvl="0" defTabSz="914400">
              <a:lnSpc>
                <a:spcPct val="80000"/>
              </a:lnSpc>
            </a:pPr>
            <a:r>
              <a:rPr lang="zh-CN" altLang="en-US" sz="1400" b="1" dirty="0"/>
              <a:t>不能在竞争中输给其他汽车制造商</a:t>
            </a:r>
            <a:endParaRPr lang="zh-CN" altLang="en-US" sz="1400" b="1" dirty="0"/>
          </a:p>
          <a:p>
            <a:pPr lvl="0" defTabSz="914400">
              <a:lnSpc>
                <a:spcPct val="80000"/>
              </a:lnSpc>
            </a:pPr>
            <a:r>
              <a:rPr lang="ja-JP" altLang="en-US" sz="1400" b="1" dirty="0"/>
              <a:t>　</a:t>
            </a:r>
            <a:r>
              <a:rPr lang="zh-CN" altLang="en-US" sz="1400" b="1" dirty="0"/>
              <a:t>在现在激烈的企业竞争中销售价格基本由市场价格决定</a:t>
            </a:r>
            <a:r>
              <a:rPr lang="ja-JP" altLang="en-US" sz="1400" b="1" dirty="0"/>
              <a:t>。</a:t>
            </a:r>
            <a:r>
              <a:rPr lang="zh-CN" altLang="en-US" sz="1400" b="1" dirty="0"/>
              <a:t>所以为了增加利润在造车时要考虑到</a:t>
            </a:r>
            <a:r>
              <a:rPr lang="zh-CN" altLang="en-US" sz="1400" b="1" u="sng" dirty="0"/>
              <a:t>降低原价</a:t>
            </a:r>
            <a:endParaRPr lang="ja-JP" altLang="en-US" sz="1400" b="1" dirty="0"/>
          </a:p>
          <a:p>
            <a:pPr lvl="0" defTabSz="914400">
              <a:lnSpc>
                <a:spcPct val="80000"/>
              </a:lnSpc>
            </a:pPr>
            <a:r>
              <a:rPr lang="zh-CN" altLang="en-US" sz="1400" b="1" dirty="0"/>
              <a:t>只有实现这些才能使我们的企业繁荣，生活稳定</a:t>
            </a:r>
            <a:endParaRPr lang="zh-CN" altLang="en-US" sz="1400" b="1" dirty="0"/>
          </a:p>
          <a:p>
            <a:pPr lvl="0" defTabSz="914400">
              <a:lnSpc>
                <a:spcPct val="80000"/>
              </a:lnSpc>
            </a:pPr>
            <a:endParaRPr lang="zh-CN" altLang="en-US" sz="1400" b="1" dirty="0"/>
          </a:p>
          <a:p>
            <a:pPr lvl="0" defTabSz="914400">
              <a:lnSpc>
                <a:spcPct val="80000"/>
              </a:lnSpc>
            </a:pPr>
            <a:r>
              <a:rPr lang="zh-CN" altLang="en-US" sz="800" dirty="0"/>
              <a:t>下面将对原价，销售价格和利润三者之间的关系作说明</a:t>
            </a:r>
            <a:endParaRPr lang="zh-CN" altLang="en-US" sz="800" dirty="0"/>
          </a:p>
          <a:p>
            <a:pPr lvl="0" defTabSz="914400">
              <a:lnSpc>
                <a:spcPct val="80000"/>
              </a:lnSpc>
            </a:pPr>
            <a:r>
              <a:rPr lang="ja-JP" altLang="en-US" sz="800" dirty="0"/>
              <a:t>　　</a:t>
            </a:r>
            <a:endParaRPr lang="ja-JP" altLang="en-US" sz="800" dirty="0"/>
          </a:p>
          <a:p>
            <a:pPr lvl="0" defTabSz="914400">
              <a:lnSpc>
                <a:spcPct val="80000"/>
              </a:lnSpc>
            </a:pPr>
            <a:endParaRPr lang="ja-JP" altLang="en-US" sz="800" dirty="0"/>
          </a:p>
          <a:p>
            <a:pPr lvl="0" defTabSz="914400">
              <a:lnSpc>
                <a:spcPct val="80000"/>
              </a:lnSpc>
            </a:pPr>
            <a:r>
              <a:rPr lang="ja-JP" altLang="en-US" sz="800" dirty="0"/>
              <a:t>　　</a:t>
            </a:r>
            <a:r>
              <a:rPr lang="zh-CN" altLang="en-US" sz="800" dirty="0"/>
              <a:t>为了要确保利润要做什么</a:t>
            </a:r>
            <a:r>
              <a:rPr lang="ja-JP" altLang="en-US" sz="800" dirty="0"/>
              <a:t>？</a:t>
            </a:r>
            <a:endParaRPr lang="ja-JP" altLang="en-US" sz="800" dirty="0"/>
          </a:p>
          <a:p>
            <a:pPr lvl="0" defTabSz="914400">
              <a:lnSpc>
                <a:spcPct val="80000"/>
              </a:lnSpc>
            </a:pPr>
            <a:r>
              <a:rPr lang="ja-JP" altLang="en-US" sz="800" dirty="0"/>
              <a:t>１、</a:t>
            </a:r>
            <a:r>
              <a:rPr lang="zh-CN" altLang="en-US" sz="800" dirty="0"/>
              <a:t>通过提高销售价格莱增加利润</a:t>
            </a:r>
            <a:endParaRPr lang="zh-CN" altLang="en-US" sz="800" dirty="0"/>
          </a:p>
          <a:p>
            <a:pPr lvl="0" defTabSz="914400">
              <a:lnSpc>
                <a:spcPct val="80000"/>
              </a:lnSpc>
            </a:pPr>
            <a:r>
              <a:rPr lang="ja-JP" altLang="en-US" sz="800" dirty="0"/>
              <a:t>２、</a:t>
            </a:r>
            <a:r>
              <a:rPr lang="zh-CN" altLang="en-US" sz="800" dirty="0"/>
              <a:t>降低销售价格但利润也不可能提高</a:t>
            </a:r>
            <a:endParaRPr lang="zh-CN" altLang="en-US" sz="800" dirty="0"/>
          </a:p>
          <a:p>
            <a:pPr lvl="0" defTabSz="914400">
              <a:lnSpc>
                <a:spcPct val="80000"/>
              </a:lnSpc>
            </a:pPr>
            <a:r>
              <a:rPr lang="zh-CN" altLang="en-US" sz="800" dirty="0"/>
              <a:t>销售价格是由市场决定的，我们不能轻易改变它</a:t>
            </a:r>
            <a:endParaRPr lang="zh-CN" altLang="en-US" sz="800" dirty="0"/>
          </a:p>
          <a:p>
            <a:pPr lvl="0" defTabSz="914400">
              <a:lnSpc>
                <a:spcPct val="80000"/>
              </a:lnSpc>
            </a:pPr>
            <a:r>
              <a:rPr lang="zh-CN" altLang="en-US" sz="800" dirty="0"/>
              <a:t>所以以上两种方法都不可能提高利润</a:t>
            </a:r>
            <a:endParaRPr lang="zh-CN" altLang="en-US" sz="800" dirty="0"/>
          </a:p>
          <a:p>
            <a:pPr lvl="0" defTabSz="914400">
              <a:lnSpc>
                <a:spcPct val="80000"/>
              </a:lnSpc>
            </a:pPr>
            <a:endParaRPr lang="ja-JP" altLang="en-US" sz="800" dirty="0"/>
          </a:p>
          <a:p>
            <a:pPr lvl="0" defTabSz="914400">
              <a:lnSpc>
                <a:spcPct val="80000"/>
              </a:lnSpc>
            </a:pPr>
            <a:r>
              <a:rPr lang="ja-JP" altLang="en-US" sz="800" b="1" dirty="0"/>
              <a:t>３、</a:t>
            </a:r>
            <a:r>
              <a:rPr lang="zh-CN" altLang="en-US" sz="800" b="1" dirty="0"/>
              <a:t>只有通过降低原价来确保利润</a:t>
            </a:r>
            <a:r>
              <a:rPr lang="ja-JP" altLang="en-US" sz="800" b="1" dirty="0"/>
              <a:t>。</a:t>
            </a:r>
            <a:endParaRPr lang="ja-JP" altLang="en-US" sz="800" b="1" dirty="0"/>
          </a:p>
          <a:p>
            <a:pPr lvl="0" defTabSz="914400">
              <a:lnSpc>
                <a:spcPct val="80000"/>
              </a:lnSpc>
            </a:pPr>
            <a:r>
              <a:rPr lang="zh-CN" altLang="en-US" sz="800" dirty="0"/>
              <a:t>考虑方法：用 利润</a:t>
            </a:r>
            <a:r>
              <a:rPr lang="ja-JP" altLang="en-US" sz="800" dirty="0"/>
              <a:t>＝</a:t>
            </a:r>
            <a:r>
              <a:rPr lang="zh-CN" altLang="en-US" sz="800" dirty="0"/>
              <a:t>销售价格</a:t>
            </a:r>
            <a:r>
              <a:rPr lang="ja-JP" altLang="en-US" sz="800" dirty="0"/>
              <a:t>－</a:t>
            </a:r>
            <a:r>
              <a:rPr lang="zh-CN" altLang="en-US" sz="800" dirty="0"/>
              <a:t>原价 来进行说明</a:t>
            </a:r>
            <a:endParaRPr lang="zh-CN" altLang="en-US" sz="800" dirty="0"/>
          </a:p>
          <a:p>
            <a:pPr lvl="0" defTabSz="914400">
              <a:lnSpc>
                <a:spcPct val="80000"/>
              </a:lnSpc>
            </a:pPr>
            <a:endParaRPr lang="zh-CN" altLang="en-US" sz="800" dirty="0"/>
          </a:p>
          <a:p>
            <a:pPr lvl="0" defTabSz="914400">
              <a:lnSpc>
                <a:spcPct val="80000"/>
              </a:lnSpc>
            </a:pPr>
            <a:r>
              <a:rPr lang="ja-JP" altLang="en-US" sz="800" dirty="0"/>
              <a:t>１、</a:t>
            </a:r>
            <a:r>
              <a:rPr lang="zh-CN" altLang="en-US" sz="800" dirty="0"/>
              <a:t>比如说</a:t>
            </a:r>
            <a:endParaRPr lang="zh-CN" altLang="en-US" sz="800" dirty="0"/>
          </a:p>
          <a:p>
            <a:pPr lvl="0" defTabSz="914400">
              <a:lnSpc>
                <a:spcPct val="80000"/>
              </a:lnSpc>
            </a:pPr>
            <a:r>
              <a:rPr lang="ja-JP" altLang="en-US" sz="800" dirty="0"/>
              <a:t>　</a:t>
            </a:r>
            <a:r>
              <a:rPr lang="en-US" altLang="ja-JP" sz="800"/>
              <a:t>A</a:t>
            </a:r>
            <a:r>
              <a:rPr lang="ja-JP" altLang="en-US" sz="800" dirty="0"/>
              <a:t>車</a:t>
            </a:r>
            <a:r>
              <a:rPr lang="zh-CN" altLang="en-US" sz="800" dirty="0"/>
              <a:t>和</a:t>
            </a:r>
            <a:r>
              <a:rPr lang="en-US" altLang="ja-JP" sz="800"/>
              <a:t>B</a:t>
            </a:r>
            <a:r>
              <a:rPr lang="ja-JP" altLang="en-US" sz="800" dirty="0"/>
              <a:t>車</a:t>
            </a:r>
            <a:r>
              <a:rPr lang="zh-CN" altLang="en-US" sz="800" dirty="0"/>
              <a:t>是相互竞争的车</a:t>
            </a:r>
            <a:r>
              <a:rPr lang="ja-JP" altLang="en-US" sz="800" dirty="0"/>
              <a:t>。</a:t>
            </a:r>
            <a:endParaRPr lang="ja-JP" altLang="en-US" sz="800" dirty="0"/>
          </a:p>
          <a:p>
            <a:pPr lvl="0" defTabSz="914400">
              <a:lnSpc>
                <a:spcPct val="80000"/>
              </a:lnSpc>
            </a:pPr>
            <a:r>
              <a:rPr lang="ja-JP" altLang="en-US" sz="800" dirty="0"/>
              <a:t>　・</a:t>
            </a:r>
            <a:r>
              <a:rPr lang="zh-CN" altLang="en-US" sz="800" dirty="0"/>
              <a:t>当</a:t>
            </a:r>
            <a:r>
              <a:rPr lang="en-US" altLang="ja-JP" sz="800"/>
              <a:t>A</a:t>
            </a:r>
            <a:r>
              <a:rPr lang="ja-JP" altLang="en-US" sz="800" dirty="0"/>
              <a:t>車</a:t>
            </a:r>
            <a:r>
              <a:rPr lang="zh-CN" altLang="en-US" sz="800" dirty="0"/>
              <a:t>和</a:t>
            </a:r>
            <a:r>
              <a:rPr lang="ja-JP" altLang="en-US" sz="800" dirty="0"/>
              <a:t>Ｂ車</a:t>
            </a:r>
            <a:r>
              <a:rPr lang="zh-CN" altLang="en-US" sz="800" dirty="0"/>
              <a:t>的销售价格都是</a:t>
            </a:r>
            <a:r>
              <a:rPr lang="ja-JP" altLang="en-US" sz="800" dirty="0"/>
              <a:t>１３０万</a:t>
            </a:r>
            <a:r>
              <a:rPr lang="zh-CN" altLang="en-US" sz="800" dirty="0"/>
              <a:t>日元时</a:t>
            </a:r>
            <a:r>
              <a:rPr lang="ja-JP" altLang="en-US" sz="800" dirty="0"/>
              <a:t>、</a:t>
            </a:r>
            <a:endParaRPr lang="ja-JP" altLang="en-US" sz="800" dirty="0"/>
          </a:p>
          <a:p>
            <a:pPr lvl="0" defTabSz="914400">
              <a:lnSpc>
                <a:spcPct val="80000"/>
              </a:lnSpc>
            </a:pPr>
            <a:r>
              <a:rPr lang="ja-JP" altLang="en-US" sz="800" dirty="0"/>
              <a:t>　　</a:t>
            </a:r>
            <a:r>
              <a:rPr lang="zh-CN" altLang="en-US" sz="800" dirty="0"/>
              <a:t>原价是</a:t>
            </a:r>
            <a:r>
              <a:rPr lang="ja-JP" altLang="en-US" sz="800" dirty="0"/>
              <a:t>１３０万</a:t>
            </a:r>
            <a:r>
              <a:rPr lang="zh-CN" altLang="en-US" sz="800" dirty="0"/>
              <a:t>日元的</a:t>
            </a:r>
            <a:r>
              <a:rPr lang="en-US" altLang="ja-JP" sz="800"/>
              <a:t>A</a:t>
            </a:r>
            <a:r>
              <a:rPr lang="ja-JP" altLang="en-US" sz="800" dirty="0"/>
              <a:t>車</a:t>
            </a:r>
            <a:r>
              <a:rPr lang="zh-CN" altLang="en-US" sz="800" dirty="0"/>
              <a:t>的利润为零</a:t>
            </a:r>
            <a:endParaRPr lang="zh-CN" altLang="en-US" sz="800" dirty="0"/>
          </a:p>
          <a:p>
            <a:pPr lvl="0" defTabSz="914400">
              <a:lnSpc>
                <a:spcPct val="80000"/>
              </a:lnSpc>
            </a:pPr>
            <a:r>
              <a:rPr lang="ja-JP" altLang="en-US" sz="800" dirty="0"/>
              <a:t>　　</a:t>
            </a:r>
            <a:r>
              <a:rPr lang="zh-CN" altLang="en-US" sz="800" dirty="0"/>
              <a:t>原价是</a:t>
            </a:r>
            <a:r>
              <a:rPr lang="ja-JP" altLang="en-US" sz="800" dirty="0"/>
              <a:t>１００万</a:t>
            </a:r>
            <a:r>
              <a:rPr lang="zh-CN" altLang="en-US" sz="800" dirty="0"/>
              <a:t>日元的</a:t>
            </a:r>
            <a:r>
              <a:rPr lang="ja-JP" altLang="en-US" sz="800" dirty="0"/>
              <a:t>Ｂ車</a:t>
            </a:r>
            <a:r>
              <a:rPr lang="zh-CN" altLang="en-US" sz="800" dirty="0"/>
              <a:t>的利润为</a:t>
            </a:r>
            <a:r>
              <a:rPr lang="ja-JP" altLang="en-US" sz="800" dirty="0"/>
              <a:t>３０万</a:t>
            </a:r>
            <a:r>
              <a:rPr lang="zh-CN" altLang="en-US" sz="800" dirty="0"/>
              <a:t>日元</a:t>
            </a:r>
            <a:endParaRPr lang="zh-CN" altLang="en-US" sz="800" dirty="0"/>
          </a:p>
          <a:p>
            <a:pPr lvl="0" defTabSz="914400">
              <a:lnSpc>
                <a:spcPct val="80000"/>
              </a:lnSpc>
            </a:pPr>
            <a:r>
              <a:rPr lang="ja-JP" altLang="en-US" sz="800" dirty="0"/>
              <a:t>　・</a:t>
            </a:r>
            <a:r>
              <a:rPr lang="zh-CN" altLang="en-US" sz="800" dirty="0"/>
              <a:t>为了有</a:t>
            </a:r>
            <a:r>
              <a:rPr lang="ja-JP" altLang="en-US" sz="800" dirty="0"/>
              <a:t>３０万</a:t>
            </a:r>
            <a:r>
              <a:rPr lang="zh-CN" altLang="en-US" sz="800" dirty="0"/>
              <a:t>日元的利润有必要将原价降低到</a:t>
            </a:r>
            <a:r>
              <a:rPr lang="ja-JP" altLang="en-US" sz="800" dirty="0"/>
              <a:t>１００万</a:t>
            </a:r>
            <a:r>
              <a:rPr lang="zh-CN" altLang="en-US" sz="800" dirty="0"/>
              <a:t>日元以下</a:t>
            </a:r>
            <a:endParaRPr lang="zh-CN" altLang="en-US" sz="800" dirty="0"/>
          </a:p>
          <a:p>
            <a:pPr lvl="0" defTabSz="914400">
              <a:lnSpc>
                <a:spcPct val="80000"/>
              </a:lnSpc>
            </a:pPr>
            <a:endParaRPr lang="zh-CN" altLang="en-US" sz="800" dirty="0"/>
          </a:p>
          <a:p>
            <a:pPr lvl="0" defTabSz="914400">
              <a:lnSpc>
                <a:spcPct val="80000"/>
              </a:lnSpc>
            </a:pPr>
            <a:r>
              <a:rPr lang="ja-JP" altLang="en-US" sz="800" dirty="0"/>
              <a:t>２、</a:t>
            </a:r>
            <a:r>
              <a:rPr lang="zh-CN" altLang="en-US" sz="800" dirty="0"/>
              <a:t>说明为什么不能为了降低原价而使品质降低</a:t>
            </a:r>
            <a:r>
              <a:rPr lang="ja-JP" altLang="en-US" sz="800" dirty="0"/>
              <a:t>（</a:t>
            </a:r>
            <a:r>
              <a:rPr lang="zh-CN" altLang="en-US" sz="800" dirty="0"/>
              <a:t>材质</a:t>
            </a:r>
            <a:r>
              <a:rPr lang="ja-JP" altLang="en-US" sz="800" dirty="0"/>
              <a:t>）</a:t>
            </a:r>
            <a:endParaRPr lang="ja-JP" altLang="zh-CN" sz="800" dirty="0"/>
          </a:p>
          <a:p>
            <a:pPr lvl="0" defTabSz="914400">
              <a:lnSpc>
                <a:spcPct val="80000"/>
              </a:lnSpc>
            </a:pPr>
            <a:r>
              <a:rPr lang="ja-JP" altLang="en-US" sz="800" dirty="0"/>
              <a:t>　　　　・</a:t>
            </a:r>
            <a:r>
              <a:rPr lang="zh-CN" altLang="en-US" sz="800" dirty="0"/>
              <a:t>比如说</a:t>
            </a:r>
            <a:r>
              <a:rPr lang="ja-JP" altLang="en-US" sz="800" dirty="0"/>
              <a:t>、</a:t>
            </a:r>
            <a:r>
              <a:rPr lang="en-US" altLang="ja-JP" sz="800"/>
              <a:t>(</a:t>
            </a:r>
            <a:r>
              <a:rPr lang="zh-CN" altLang="en-US" sz="800" dirty="0"/>
              <a:t>你中意的商品</a:t>
            </a:r>
            <a:r>
              <a:rPr lang="en-US" altLang="ja-JP" sz="800"/>
              <a:t>)</a:t>
            </a:r>
            <a:r>
              <a:rPr lang="zh-CN" altLang="en-US" sz="800" dirty="0"/>
              <a:t>质量变得不好了但是销售价格降低了</a:t>
            </a:r>
            <a:r>
              <a:rPr lang="ja-JP" altLang="en-US" sz="800" dirty="0"/>
              <a:t>、</a:t>
            </a:r>
            <a:endParaRPr lang="ja-JP" altLang="en-US" sz="800" dirty="0"/>
          </a:p>
          <a:p>
            <a:pPr lvl="0" defTabSz="914400">
              <a:lnSpc>
                <a:spcPct val="80000"/>
              </a:lnSpc>
            </a:pPr>
            <a:r>
              <a:rPr lang="ja-JP" altLang="en-US" sz="800" dirty="0"/>
              <a:t>　　　　　　</a:t>
            </a:r>
            <a:r>
              <a:rPr lang="zh-CN" altLang="en-US" sz="800" dirty="0"/>
              <a:t>问一问大家，会买吗？</a:t>
            </a:r>
            <a:endParaRPr lang="zh-CN" altLang="en-US" sz="800"/>
          </a:p>
          <a:p>
            <a:pPr lvl="0" defTabSz="914400">
              <a:lnSpc>
                <a:spcPct val="80000"/>
              </a:lnSpc>
            </a:pPr>
            <a:endParaRPr lang="zh-CN" altLang="en-US" sz="800" dirty="0"/>
          </a:p>
          <a:p>
            <a:pPr lvl="0" defTabSz="914400">
              <a:lnSpc>
                <a:spcPct val="80000"/>
              </a:lnSpc>
            </a:pPr>
            <a:r>
              <a:rPr lang="ja-JP" altLang="en-US" sz="800" dirty="0"/>
              <a:t>　　　＊</a:t>
            </a:r>
            <a:r>
              <a:rPr lang="zh-CN" altLang="en-US" sz="800" dirty="0"/>
              <a:t>对大家的答案作评论</a:t>
            </a:r>
            <a:endParaRPr lang="zh-CN" altLang="en-US" sz="800" dirty="0"/>
          </a:p>
          <a:p>
            <a:pPr lvl="0" defTabSz="914400">
              <a:lnSpc>
                <a:spcPct val="80000"/>
              </a:lnSpc>
            </a:pPr>
            <a:r>
              <a:rPr lang="ja-JP" altLang="en-US" sz="800" dirty="0"/>
              <a:t>３、</a:t>
            </a:r>
            <a:r>
              <a:rPr lang="zh-CN" altLang="en-US" sz="800" dirty="0"/>
              <a:t>所谓原价管理是指以商品在市场上能被卖出为前提来进行利润的管理</a:t>
            </a:r>
            <a:endParaRPr lang="ja-JP" altLang="en-US" sz="800" dirty="0"/>
          </a:p>
          <a:p>
            <a:pPr lvl="0" defTabSz="914400">
              <a:lnSpc>
                <a:spcPct val="80000"/>
              </a:lnSpc>
            </a:pPr>
            <a:r>
              <a:rPr lang="ja-JP" altLang="en-US" sz="800" dirty="0"/>
              <a:t>　　</a:t>
            </a:r>
            <a:r>
              <a:rPr lang="zh-CN" altLang="en-US" sz="800" b="1" u="sng" dirty="0"/>
              <a:t>所谓以商品能卖出为前提</a:t>
            </a:r>
            <a:r>
              <a:rPr lang="ja-JP" altLang="en-US" sz="800" b="1" u="sng" dirty="0"/>
              <a:t>。・・・・・・</a:t>
            </a:r>
            <a:r>
              <a:rPr lang="zh-CN" altLang="en-US" sz="800" b="1" u="sng" dirty="0"/>
              <a:t>意思是商品如果卖不出也就没有利润了</a:t>
            </a:r>
            <a:endParaRPr lang="zh-CN" altLang="en-US" sz="800" b="1" dirty="0"/>
          </a:p>
          <a:p>
            <a:pPr lvl="0" defTabSz="914400">
              <a:lnSpc>
                <a:spcPct val="80000"/>
              </a:lnSpc>
            </a:pPr>
            <a:endParaRPr lang="zh-CN" altLang="en-US" sz="800" b="1" dirty="0"/>
          </a:p>
          <a:p>
            <a:pPr lvl="0" defTabSz="914400">
              <a:lnSpc>
                <a:spcPct val="80000"/>
              </a:lnSpc>
            </a:pPr>
            <a:endParaRPr lang="ja-JP" altLang="en-US" sz="1400"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294914" name="幻灯片图像占位符 294913"/>
          <p:cNvSpPr>
            <a:spLocks noRot="1" noTextEdit="1"/>
          </p:cNvSpPr>
          <p:nvPr>
            <p:ph type="sldImg"/>
          </p:nvPr>
        </p:nvSpPr>
        <p:spPr>
          <a:xfrm>
            <a:off x="917575" y="746125"/>
            <a:ext cx="4970463" cy="3727450"/>
          </a:xfrm>
          <a:ln/>
        </p:spPr>
      </p:sp>
      <p:sp>
        <p:nvSpPr>
          <p:cNvPr id="294915" name="文本占位符 294914"/>
          <p:cNvSpPr>
            <a:spLocks noGrp="1"/>
          </p:cNvSpPr>
          <p:nvPr>
            <p:ph type="body" idx="1"/>
          </p:nvPr>
        </p:nvSpPr>
        <p:spPr>
          <a:xfrm>
            <a:off x="377825" y="4638675"/>
            <a:ext cx="6126163" cy="4970463"/>
          </a:xfrm>
          <a:ln/>
        </p:spPr>
        <p:txBody>
          <a:bodyPr lIns="92858" tIns="46430" rIns="92858" bIns="46430"/>
          <a:p>
            <a:pPr lvl="0" defTabSz="914400">
              <a:lnSpc>
                <a:spcPct val="80000"/>
              </a:lnSpc>
            </a:pPr>
            <a:r>
              <a:rPr lang="zh-CN" altLang="en-US" sz="1000" dirty="0">
                <a:latin typeface="MS PGothic" panose="020B0600070205080204" pitchFamily="34" charset="-128"/>
                <a:ea typeface="MS PGothic" panose="020B0600070205080204" pitchFamily="34" charset="-128"/>
              </a:rPr>
              <a:t>制造原价是什么意思</a:t>
            </a:r>
            <a:endParaRPr lang="zh-CN"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提问</a:t>
            </a:r>
            <a:endParaRPr lang="zh-CN" altLang="en-US" sz="1000" dirty="0">
              <a:latin typeface="MS PGothic" panose="020B0600070205080204" pitchFamily="34" charset="-128"/>
              <a:ea typeface="MS PGothic" panose="020B0600070205080204" pitchFamily="34" charset="-128"/>
            </a:endParaRPr>
          </a:p>
          <a:p>
            <a:pPr lvl="0" defTabSz="914400">
              <a:lnSpc>
                <a:spcPct val="80000"/>
              </a:lnSpc>
            </a:pPr>
            <a:r>
              <a:rPr lang="zh-CN" altLang="en-US" sz="1000" dirty="0">
                <a:latin typeface="MS PGothic" panose="020B0600070205080204" pitchFamily="34" charset="-128"/>
                <a:ea typeface="MS PGothic" panose="020B0600070205080204" pitchFamily="34" charset="-128"/>
              </a:rPr>
              <a:t>答案</a:t>
            </a:r>
            <a:endParaRPr lang="zh-CN"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制造原价的种类</a:t>
            </a:r>
            <a:endParaRPr lang="zh-CN"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制造原价有</a:t>
            </a:r>
            <a:r>
              <a:rPr lang="en-US" altLang="zh-CN" sz="1000">
                <a:latin typeface="MS PGothic" panose="020B0600070205080204" pitchFamily="34" charset="-128"/>
                <a:ea typeface="MS PGothic" panose="020B0600070205080204" pitchFamily="34" charset="-128"/>
              </a:rPr>
              <a:t>2</a:t>
            </a:r>
            <a:r>
              <a:rPr lang="zh-CN" altLang="en-US" sz="1000" dirty="0">
                <a:latin typeface="MS PGothic" panose="020B0600070205080204" pitchFamily="34" charset="-128"/>
                <a:ea typeface="MS PGothic" panose="020B0600070205080204" pitchFamily="34" charset="-128"/>
              </a:rPr>
              <a:t>种</a:t>
            </a:r>
            <a:endParaRPr lang="zh-CN"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一种</a:t>
            </a:r>
            <a:r>
              <a:rPr lang="ja-JP" altLang="en-US" sz="1000" dirty="0">
                <a:latin typeface="MS PGothic" panose="020B0600070205080204" pitchFamily="34" charset="-128"/>
                <a:ea typeface="MS PGothic" panose="020B0600070205080204" pitchFamily="34" charset="-128"/>
              </a:rPr>
              <a:t>、直接材料費、</a:t>
            </a:r>
            <a:r>
              <a:rPr lang="zh-CN" altLang="en-US" sz="1000" dirty="0">
                <a:latin typeface="MS PGothic" panose="020B0600070205080204" pitchFamily="34" charset="-128"/>
                <a:ea typeface="MS PGothic" panose="020B0600070205080204" pitchFamily="34" charset="-128"/>
              </a:rPr>
              <a:t>第二种</a:t>
            </a:r>
            <a:r>
              <a:rPr lang="ja-JP" altLang="en-US" sz="1000" dirty="0">
                <a:latin typeface="MS PGothic" panose="020B0600070205080204" pitchFamily="34" charset="-128"/>
                <a:ea typeface="MS PGothic" panose="020B0600070205080204" pitchFamily="34" charset="-128"/>
              </a:rPr>
              <a:t>、加工費</a:t>
            </a:r>
            <a:endParaRPr lang="ja-JP" altLang="zh-CN"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简单的给大家看一下</a:t>
            </a:r>
            <a:r>
              <a:rPr lang="ja-JP" altLang="en-US" sz="1000" dirty="0">
                <a:latin typeface="MS PGothic" panose="020B0600070205080204" pitchFamily="34" charset="-128"/>
                <a:ea typeface="MS PGothic" panose="020B0600070205080204" pitchFamily="34" charset="-128"/>
              </a:rPr>
              <a:t>（</a:t>
            </a:r>
            <a:r>
              <a:rPr lang="zh-CN" altLang="en-US" sz="1000" dirty="0">
                <a:latin typeface="MS PGothic" panose="020B0600070205080204" pitchFamily="34" charset="-128"/>
                <a:ea typeface="MS PGothic" panose="020B0600070205080204" pitchFamily="34" charset="-128"/>
              </a:rPr>
              <a:t>详细的之后再说明</a:t>
            </a:r>
            <a:r>
              <a:rPr lang="en-US" altLang="ja-JP" sz="1000">
                <a:latin typeface="MS PGothic" panose="020B0600070205080204" pitchFamily="34" charset="-128"/>
                <a:ea typeface="MS PGothic" panose="020B0600070205080204" pitchFamily="34" charset="-128"/>
              </a:rPr>
              <a:t>)</a:t>
            </a:r>
            <a:r>
              <a:rPr lang="ja-JP" altLang="en-US" sz="1000" dirty="0">
                <a:latin typeface="MS PGothic" panose="020B0600070205080204" pitchFamily="34" charset="-128"/>
                <a:ea typeface="MS PGothic" panose="020B0600070205080204" pitchFamily="34" charset="-128"/>
              </a:rPr>
              <a:t>　　　</a:t>
            </a:r>
            <a:endParaRPr lang="ja-JP"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a:t>
            </a:r>
            <a:r>
              <a:rPr lang="zh-CN" altLang="en-US" sz="1000" dirty="0">
                <a:latin typeface="MS PGothic" panose="020B0600070205080204" pitchFamily="34" charset="-128"/>
                <a:ea typeface="MS PGothic" panose="020B0600070205080204" pitchFamily="34" charset="-128"/>
              </a:rPr>
              <a:t>读：</a:t>
            </a:r>
            <a:r>
              <a:rPr lang="ja-JP" altLang="en-US" sz="1000" dirty="0">
                <a:latin typeface="MS PGothic" panose="020B0600070205080204" pitchFamily="34" charset="-128"/>
                <a:ea typeface="MS PGothic" panose="020B0600070205080204" pitchFamily="34" charset="-128"/>
              </a:rPr>
              <a:t>　直接材料費</a:t>
            </a:r>
            <a:r>
              <a:rPr lang="zh-CN" altLang="en-US" sz="1000" dirty="0">
                <a:latin typeface="MS PGothic" panose="020B0600070205080204" pitchFamily="34" charset="-128"/>
                <a:ea typeface="MS PGothic" panose="020B0600070205080204" pitchFamily="34" charset="-128"/>
              </a:rPr>
              <a:t>中，包括</a:t>
            </a:r>
            <a:r>
              <a:rPr lang="ja-JP" altLang="en-US" sz="1000" dirty="0">
                <a:latin typeface="MS PGothic" panose="020B0600070205080204" pitchFamily="34" charset="-128"/>
                <a:ea typeface="MS PGothic" panose="020B0600070205080204" pitchFamily="34" charset="-128"/>
              </a:rPr>
              <a:t>・・・</a:t>
            </a:r>
            <a:endParaRPr lang="ja-JP"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1000" dirty="0">
                <a:latin typeface="MS PGothic" panose="020B0600070205080204" pitchFamily="34" charset="-128"/>
                <a:ea typeface="MS PGothic" panose="020B0600070205080204" pitchFamily="34" charset="-128"/>
              </a:rPr>
              <a:t>　　　加工費</a:t>
            </a:r>
            <a:r>
              <a:rPr lang="zh-CN" altLang="en-US" sz="1000" dirty="0">
                <a:latin typeface="MS PGothic" panose="020B0600070205080204" pitchFamily="34" charset="-128"/>
                <a:ea typeface="MS PGothic" panose="020B0600070205080204" pitchFamily="34" charset="-128"/>
              </a:rPr>
              <a:t>中，包括</a:t>
            </a:r>
            <a:r>
              <a:rPr lang="ja-JP" altLang="en-US" sz="1000" dirty="0">
                <a:latin typeface="MS PGothic" panose="020B0600070205080204" pitchFamily="34" charset="-128"/>
                <a:ea typeface="MS PGothic" panose="020B0600070205080204" pitchFamily="34" charset="-128"/>
              </a:rPr>
              <a:t>・・・</a:t>
            </a:r>
            <a:endParaRPr lang="ja-JP" altLang="en-US" sz="10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（参考）</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直接材料費・・・</a:t>
            </a:r>
            <a:r>
              <a:rPr lang="zh-CN" altLang="en-US" sz="800" dirty="0">
                <a:latin typeface="MS PGothic" panose="020B0600070205080204" pitchFamily="34" charset="-128"/>
                <a:ea typeface="MS PGothic" panose="020B0600070205080204" pitchFamily="34" charset="-128"/>
              </a:rPr>
              <a:t>能变成车的东西</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装在车上</a:t>
            </a:r>
            <a:r>
              <a:rPr lang="ja-JP" altLang="en-US" sz="800" dirty="0">
                <a:latin typeface="MS PGothic" panose="020B0600070205080204" pitchFamily="34" charset="-128"/>
                <a:ea typeface="MS PGothic" panose="020B0600070205080204" pitchFamily="34" charset="-128"/>
              </a:rPr>
              <a:t>）</a:t>
            </a:r>
            <a:endParaRPr lang="ja-JP" altLang="zh-CN"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素材費・・・・・・鋼材・塗料・樹脂</a:t>
            </a:r>
            <a:r>
              <a:rPr lang="zh-CN" altLang="en-US" sz="800" dirty="0">
                <a:latin typeface="MS PGothic" panose="020B0600070205080204" pitchFamily="34" charset="-128"/>
                <a:ea typeface="MS PGothic" panose="020B0600070205080204" pitchFamily="34" charset="-128"/>
              </a:rPr>
              <a:t>等</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ＬＬＣ・</a:t>
            </a:r>
            <a:r>
              <a:rPr lang="zh-CN" altLang="en-US" sz="800" dirty="0">
                <a:latin typeface="MS PGothic" panose="020B0600070205080204" pitchFamily="34" charset="-128"/>
                <a:ea typeface="MS PGothic" panose="020B0600070205080204" pitchFamily="34" charset="-128"/>
              </a:rPr>
              <a:t>黑胶带</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装在车上的东西</a:t>
            </a:r>
            <a:r>
              <a:rPr lang="ja-JP" altLang="en-US" sz="800" dirty="0">
                <a:latin typeface="MS PGothic" panose="020B0600070205080204" pitchFamily="34" charset="-128"/>
                <a:ea typeface="MS PGothic" panose="020B0600070205080204" pitchFamily="34" charset="-128"/>
              </a:rPr>
              <a:t>）</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购入部品费</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从公司外买的东西</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zh-CN"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 </a:t>
            </a:r>
            <a:r>
              <a:rPr lang="ja-JP" altLang="zh-CN"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 </a:t>
            </a:r>
            <a:r>
              <a:rPr lang="ja-JP" altLang="zh-CN"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  </a:t>
            </a:r>
            <a:r>
              <a:rPr lang="ja-JP" altLang="zh-CN"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加工費・・・・</a:t>
            </a:r>
            <a:r>
              <a:rPr lang="zh-CN" altLang="en-US" sz="800" dirty="0">
                <a:latin typeface="MS PGothic" panose="020B0600070205080204" pitchFamily="34" charset="-128"/>
                <a:ea typeface="MS PGothic" panose="020B0600070205080204" pitchFamily="34" charset="-128"/>
              </a:rPr>
              <a:t>作车必须要的钱</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不是装在车上的东西</a:t>
            </a:r>
            <a:r>
              <a:rPr lang="ja-JP" altLang="en-US" sz="800" dirty="0">
                <a:latin typeface="MS PGothic" panose="020B0600070205080204" pitchFamily="34" charset="-128"/>
                <a:ea typeface="MS PGothic" panose="020B0600070205080204" pitchFamily="34" charset="-128"/>
              </a:rPr>
              <a:t>）</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劳物</a:t>
            </a:r>
            <a:r>
              <a:rPr lang="ja-JP" altLang="en-US" sz="800" dirty="0">
                <a:latin typeface="MS PGothic" panose="020B0600070205080204" pitchFamily="34" charset="-128"/>
                <a:ea typeface="MS PGothic" panose="020B0600070205080204" pitchFamily="34" charset="-128"/>
              </a:rPr>
              <a:t>費・・・・・・</a:t>
            </a:r>
            <a:r>
              <a:rPr lang="zh-CN" altLang="en-US" sz="800" dirty="0">
                <a:latin typeface="MS PGothic" panose="020B0600070205080204" pitchFamily="34" charset="-128"/>
                <a:ea typeface="MS PGothic" panose="020B0600070205080204" pitchFamily="34" charset="-128"/>
              </a:rPr>
              <a:t>员工的工资</a:t>
            </a:r>
            <a:r>
              <a:rPr lang="ja-JP" altLang="en-US" sz="800" dirty="0">
                <a:latin typeface="MS PGothic" panose="020B0600070205080204" pitchFamily="34" charset="-128"/>
                <a:ea typeface="MS PGothic" panose="020B0600070205080204" pitchFamily="34" charset="-128"/>
              </a:rPr>
              <a:t>・法定福利費</a:t>
            </a:r>
            <a:r>
              <a:rPr lang="zh-CN" altLang="en-US" sz="800" dirty="0">
                <a:latin typeface="MS PGothic" panose="020B0600070205080204" pitchFamily="34" charset="-128"/>
                <a:ea typeface="MS PGothic" panose="020B0600070205080204" pitchFamily="34" charset="-128"/>
              </a:rPr>
              <a:t>等</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作业者</a:t>
            </a:r>
            <a:r>
              <a:rPr lang="en-US" altLang="ja-JP"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ＥＸ</a:t>
            </a:r>
            <a:r>
              <a:rPr lang="en-US" altLang="ja-JP"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ＧＬ（</a:t>
            </a:r>
            <a:r>
              <a:rPr lang="zh-CN" altLang="en-US" sz="800" dirty="0">
                <a:latin typeface="MS PGothic" panose="020B0600070205080204" pitchFamily="34" charset="-128"/>
                <a:ea typeface="MS PGothic" panose="020B0600070205080204" pitchFamily="34" charset="-128"/>
              </a:rPr>
              <a:t>包括</a:t>
            </a:r>
            <a:r>
              <a:rPr lang="ja-JP" altLang="en-US" sz="800" dirty="0">
                <a:latin typeface="MS PGothic" panose="020B0600070205080204" pitchFamily="34" charset="-128"/>
                <a:ea typeface="MS PGothic" panose="020B0600070205080204" pitchFamily="34" charset="-128"/>
              </a:rPr>
              <a:t>検査・</a:t>
            </a:r>
            <a:r>
              <a:rPr lang="zh-CN" altLang="en-US" sz="800" dirty="0">
                <a:latin typeface="MS PGothic" panose="020B0600070205080204" pitchFamily="34" charset="-128"/>
                <a:ea typeface="MS PGothic" panose="020B0600070205080204" pitchFamily="34" charset="-128"/>
              </a:rPr>
              <a:t>手修的作业者</a:t>
            </a:r>
            <a:r>
              <a:rPr lang="ja-JP" altLang="en-US" sz="800" dirty="0">
                <a:latin typeface="MS PGothic" panose="020B0600070205080204" pitchFamily="34" charset="-128"/>
                <a:ea typeface="MS PGothic" panose="020B0600070205080204" pitchFamily="34" charset="-128"/>
              </a:rPr>
              <a:t>）</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辅</a:t>
            </a:r>
            <a:r>
              <a:rPr lang="ja-JP" altLang="en-US" sz="800" dirty="0">
                <a:latin typeface="MS PGothic" panose="020B0600070205080204" pitchFamily="34" charset="-128"/>
                <a:ea typeface="MS PGothic" panose="020B0600070205080204" pitchFamily="34" charset="-128"/>
              </a:rPr>
              <a:t>助材料費・・・・</a:t>
            </a:r>
            <a:r>
              <a:rPr lang="zh-CN" altLang="en-US" sz="800" dirty="0">
                <a:latin typeface="MS PGothic" panose="020B0600070205080204" pitchFamily="34" charset="-128"/>
                <a:ea typeface="MS PGothic" panose="020B0600070205080204" pitchFamily="34" charset="-128"/>
              </a:rPr>
              <a:t>在造车的过程中</a:t>
            </a:r>
            <a:r>
              <a:rPr lang="en-US" altLang="ja-JP"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使用</a:t>
            </a:r>
            <a:r>
              <a:rPr lang="zh-CN" altLang="en-US" sz="800" dirty="0">
                <a:latin typeface="MS PGothic" panose="020B0600070205080204" pitchFamily="34" charset="-128"/>
                <a:ea typeface="MS PGothic" panose="020B0600070205080204" pitchFamily="34" charset="-128"/>
              </a:rPr>
              <a:t>的润滑油等化学药品</a:t>
            </a:r>
            <a:r>
              <a:rPr lang="en-US" altLang="ja-JP"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保护用具</a:t>
            </a:r>
            <a:r>
              <a:rPr lang="en-US" altLang="ja-JP"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劳动手套等</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白汽油</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手套</a:t>
            </a:r>
            <a:r>
              <a:rPr lang="en-US" altLang="zh-CN"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等（</a:t>
            </a:r>
            <a:r>
              <a:rPr lang="zh-CN" altLang="en-US" sz="800" dirty="0">
                <a:latin typeface="MS PGothic" panose="020B0600070205080204" pitchFamily="34" charset="-128"/>
                <a:ea typeface="MS PGothic" panose="020B0600070205080204" pitchFamily="34" charset="-128"/>
              </a:rPr>
              <a:t>不是装在车上的东西</a:t>
            </a:r>
            <a:r>
              <a:rPr lang="ja-JP" altLang="en-US" sz="800" dirty="0">
                <a:latin typeface="MS PGothic" panose="020B0600070205080204" pitchFamily="34" charset="-128"/>
                <a:ea typeface="MS PGothic" panose="020B0600070205080204" pitchFamily="34" charset="-128"/>
              </a:rPr>
              <a:t>）</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消耗性工具費・・・</a:t>
            </a:r>
            <a:r>
              <a:rPr lang="zh-CN" altLang="en-US" sz="800" dirty="0">
                <a:latin typeface="MS PGothic" panose="020B0600070205080204" pitchFamily="34" charset="-128"/>
                <a:ea typeface="MS PGothic" panose="020B0600070205080204" pitchFamily="34" charset="-128"/>
              </a:rPr>
              <a:t>切削刀具</a:t>
            </a:r>
            <a:r>
              <a:rPr lang="en-US" altLang="ja-JP"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焊接头</a:t>
            </a:r>
            <a:r>
              <a:rPr lang="en-US" altLang="ja-JP"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各种组装工具等</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受冲击的物品</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插座等</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zh-CN" altLang="en-US" sz="800" dirty="0">
                <a:latin typeface="MS PGothic" panose="020B0600070205080204" pitchFamily="34" charset="-128"/>
                <a:ea typeface="MS PGothic" panose="020B0600070205080204" pitchFamily="34" charset="-128"/>
              </a:rPr>
              <a:t>          能源费</a:t>
            </a:r>
            <a:r>
              <a:rPr lang="ja-JP" altLang="en-US" sz="800" dirty="0">
                <a:latin typeface="MS PGothic" panose="020B0600070205080204" pitchFamily="34" charset="-128"/>
                <a:ea typeface="MS PGothic" panose="020B0600070205080204" pitchFamily="34" charset="-128"/>
              </a:rPr>
              <a:t>・・・電気・蒸気・</a:t>
            </a:r>
            <a:r>
              <a:rPr lang="zh-CN" altLang="en-US" sz="800" dirty="0">
                <a:latin typeface="MS PGothic" panose="020B0600070205080204" pitchFamily="34" charset="-128"/>
                <a:ea typeface="MS PGothic" panose="020B0600070205080204" pitchFamily="34" charset="-128"/>
              </a:rPr>
              <a:t>空气</a:t>
            </a:r>
            <a:r>
              <a:rPr lang="ja-JP" altLang="en-US" sz="800" dirty="0">
                <a:latin typeface="MS PGothic" panose="020B0600070205080204" pitchFamily="34" charset="-128"/>
                <a:ea typeface="MS PGothic" panose="020B0600070205080204" pitchFamily="34" charset="-128"/>
              </a:rPr>
              <a:t>・水</a:t>
            </a:r>
            <a:r>
              <a:rPr lang="zh-CN" altLang="en-US" sz="800" dirty="0">
                <a:latin typeface="MS PGothic" panose="020B0600070205080204" pitchFamily="34" charset="-128"/>
                <a:ea typeface="MS PGothic" panose="020B0600070205080204" pitchFamily="34" charset="-128"/>
              </a:rPr>
              <a:t>等</a:t>
            </a:r>
            <a:endParaRPr lang="zh-CN"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保全費・・・・・・設備</a:t>
            </a:r>
            <a:r>
              <a:rPr lang="en-US" altLang="ja-JP"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房屋</a:t>
            </a:r>
            <a:r>
              <a:rPr lang="en-US" altLang="ja-JP"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点検・修理</a:t>
            </a:r>
            <a:r>
              <a:rPr lang="zh-CN" altLang="en-US" sz="800" dirty="0">
                <a:latin typeface="MS PGothic" panose="020B0600070205080204" pitchFamily="34" charset="-128"/>
                <a:ea typeface="MS PGothic" panose="020B0600070205080204" pitchFamily="34" charset="-128"/>
              </a:rPr>
              <a:t>的</a:t>
            </a:r>
            <a:r>
              <a:rPr lang="ja-JP" altLang="en-US" sz="800" dirty="0">
                <a:latin typeface="MS PGothic" panose="020B0600070205080204" pitchFamily="34" charset="-128"/>
                <a:ea typeface="MS PGothic" panose="020B0600070205080204" pitchFamily="34" charset="-128"/>
              </a:rPr>
              <a:t>費用</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ja-JP" altLang="zh-CN" sz="800" dirty="0">
                <a:latin typeface="MS PGothic" panose="020B0600070205080204" pitchFamily="34" charset="-128"/>
                <a:ea typeface="MS PGothic" panose="020B0600070205080204" pitchFamily="34" charset="-128"/>
              </a:rPr>
              <a:t>消耗</a:t>
            </a:r>
            <a:r>
              <a:rPr lang="ja-JP" altLang="en-US" sz="800" dirty="0">
                <a:latin typeface="MS PGothic" panose="020B0600070205080204" pitchFamily="34" charset="-128"/>
                <a:ea typeface="MS PGothic" panose="020B0600070205080204" pitchFamily="34" charset="-128"/>
              </a:rPr>
              <a:t>費・・・・・</a:t>
            </a:r>
            <a:r>
              <a:rPr lang="ja-JP" altLang="zh-CN" sz="800" dirty="0">
                <a:latin typeface="MS PGothic" panose="020B0600070205080204" pitchFamily="34" charset="-128"/>
                <a:ea typeface="MS PGothic" panose="020B0600070205080204" pitchFamily="34" charset="-128"/>
              </a:rPr>
              <a:t>购买</a:t>
            </a:r>
            <a:r>
              <a:rPr lang="ja-JP" altLang="en-US" sz="800" dirty="0">
                <a:latin typeface="MS PGothic" panose="020B0600070205080204" pitchFamily="34" charset="-128"/>
                <a:ea typeface="MS PGothic" panose="020B0600070205080204" pitchFamily="34" charset="-128"/>
              </a:rPr>
              <a:t>消耗</a:t>
            </a:r>
            <a:r>
              <a:rPr lang="ja-JP" altLang="zh-CN" sz="800" dirty="0">
                <a:latin typeface="MS PGothic" panose="020B0600070205080204" pitchFamily="34" charset="-128"/>
                <a:ea typeface="MS PGothic" panose="020B0600070205080204" pitchFamily="34" charset="-128"/>
              </a:rPr>
              <a:t>性</a:t>
            </a:r>
            <a:r>
              <a:rPr lang="ja-JP" altLang="en-US" sz="800" dirty="0">
                <a:latin typeface="MS PGothic" panose="020B0600070205080204" pitchFamily="34" charset="-128"/>
                <a:ea typeface="MS PGothic" panose="020B0600070205080204" pitchFamily="34" charset="-128"/>
              </a:rPr>
              <a:t>物品</a:t>
            </a:r>
            <a:r>
              <a:rPr lang="zh-CN" altLang="en-US" sz="800" dirty="0">
                <a:latin typeface="MS PGothic" panose="020B0600070205080204" pitchFamily="34" charset="-128"/>
                <a:ea typeface="MS PGothic" panose="020B0600070205080204" pitchFamily="34" charset="-128"/>
              </a:rPr>
              <a:t>的费用</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轻作业</a:t>
            </a:r>
            <a:r>
              <a:rPr lang="ja-JP" altLang="en-US" sz="800" dirty="0">
                <a:latin typeface="MS PGothic" panose="020B0600070205080204" pitchFamily="34" charset="-128"/>
                <a:ea typeface="MS PGothic" panose="020B0600070205080204" pitchFamily="34" charset="-128"/>
              </a:rPr>
              <a:t>（清掃費等）</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折旧费</a:t>
            </a:r>
            <a:r>
              <a:rPr lang="ja-JP" altLang="en-US" sz="800" dirty="0">
                <a:latin typeface="MS PGothic" panose="020B0600070205080204" pitchFamily="34" charset="-128"/>
                <a:ea typeface="MS PGothic" panose="020B0600070205080204" pitchFamily="34" charset="-128"/>
              </a:rPr>
              <a:t>・・・・</a:t>
            </a:r>
            <a:r>
              <a:rPr lang="ja-JP" altLang="zh-CN" sz="800" dirty="0">
                <a:latin typeface="MS PGothic" panose="020B0600070205080204" pitchFamily="34" charset="-128"/>
                <a:ea typeface="MS PGothic" panose="020B0600070205080204" pitchFamily="34" charset="-128"/>
              </a:rPr>
              <a:t>固定</a:t>
            </a:r>
            <a:r>
              <a:rPr lang="ja-JP" altLang="en-US" sz="800" dirty="0">
                <a:latin typeface="MS PGothic" panose="020B0600070205080204" pitchFamily="34" charset="-128"/>
                <a:ea typeface="MS PGothic" panose="020B0600070205080204" pitchFamily="34" charset="-128"/>
              </a:rPr>
              <a:t>资产</a:t>
            </a:r>
            <a:r>
              <a:rPr lang="ja-JP" altLang="zh-CN" sz="800" dirty="0">
                <a:latin typeface="MS PGothic" panose="020B0600070205080204" pitchFamily="34" charset="-128"/>
                <a:ea typeface="MS PGothic" panose="020B0600070205080204" pitchFamily="34" charset="-128"/>
              </a:rPr>
              <a:t>在</a:t>
            </a:r>
            <a:r>
              <a:rPr lang="ja-JP" altLang="en-US" sz="800" dirty="0">
                <a:latin typeface="MS PGothic" panose="020B0600070205080204" pitchFamily="34" charset="-128"/>
                <a:ea typeface="MS PGothic" panose="020B0600070205080204" pitchFamily="34" charset="-128"/>
              </a:rPr>
              <a:t>使用</a:t>
            </a:r>
            <a:r>
              <a:rPr lang="ja-JP" altLang="zh-CN" sz="800" dirty="0">
                <a:latin typeface="MS PGothic" panose="020B0600070205080204" pitchFamily="34" charset="-128"/>
                <a:ea typeface="MS PGothic" panose="020B0600070205080204" pitchFamily="34" charset="-128"/>
              </a:rPr>
              <a:t>年限</a:t>
            </a:r>
            <a:r>
              <a:rPr lang="ja-JP" altLang="en-US" sz="800" dirty="0">
                <a:latin typeface="MS PGothic" panose="020B0600070205080204" pitchFamily="34" charset="-128"/>
                <a:ea typeface="MS PGothic" panose="020B0600070205080204" pitchFamily="34" charset="-128"/>
              </a:rPr>
              <a:t>内</a:t>
            </a:r>
            <a:r>
              <a:rPr lang="ja-JP" altLang="zh-CN" sz="800" dirty="0">
                <a:latin typeface="MS PGothic" panose="020B0600070205080204" pitchFamily="34" charset="-128"/>
                <a:ea typeface="MS PGothic" panose="020B0600070205080204" pitchFamily="34" charset="-128"/>
              </a:rPr>
              <a:t>的</a:t>
            </a:r>
            <a:r>
              <a:rPr lang="ja-JP" altLang="en-US" sz="800" dirty="0">
                <a:latin typeface="MS PGothic" panose="020B0600070205080204" pitchFamily="34" charset="-128"/>
                <a:ea typeface="MS PGothic" panose="020B0600070205080204" pitchFamily="34" charset="-128"/>
              </a:rPr>
              <a:t>折旧</a:t>
            </a:r>
            <a:r>
              <a:rPr lang="ja-JP" altLang="zh-CN" sz="800" dirty="0">
                <a:latin typeface="MS PGothic" panose="020B0600070205080204" pitchFamily="34" charset="-128"/>
                <a:ea typeface="MS PGothic" panose="020B0600070205080204" pitchFamily="34" charset="-128"/>
              </a:rPr>
              <a:t>费</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房屋</a:t>
            </a:r>
            <a:r>
              <a:rPr lang="ja-JP" altLang="en-US" sz="800" dirty="0">
                <a:latin typeface="MS PGothic" panose="020B0600070205080204" pitchFamily="34" charset="-128"/>
                <a:ea typeface="MS PGothic" panose="020B0600070205080204" pitchFamily="34" charset="-128"/>
              </a:rPr>
              <a:t>（３０年）、</a:t>
            </a:r>
            <a:r>
              <a:rPr lang="zh-CN" altLang="en-US" sz="800" dirty="0">
                <a:latin typeface="MS PGothic" panose="020B0600070205080204" pitchFamily="34" charset="-128"/>
                <a:ea typeface="MS PGothic" panose="020B0600070205080204" pitchFamily="34" charset="-128"/>
              </a:rPr>
              <a:t>设备</a:t>
            </a:r>
            <a:r>
              <a:rPr lang="ja-JP" altLang="en-US" sz="800" dirty="0">
                <a:latin typeface="MS PGothic" panose="020B0600070205080204" pitchFamily="34" charset="-128"/>
                <a:ea typeface="MS PGothic" panose="020B0600070205080204" pitchFamily="34" charset="-128"/>
              </a:rPr>
              <a:t>（８年）、</a:t>
            </a:r>
            <a:r>
              <a:rPr lang="zh-CN" altLang="en-US" sz="800" dirty="0">
                <a:latin typeface="MS PGothic" panose="020B0600070205080204" pitchFamily="34" charset="-128"/>
                <a:ea typeface="MS PGothic" panose="020B0600070205080204" pitchFamily="34" charset="-128"/>
              </a:rPr>
              <a:t>器械</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预备品</a:t>
            </a:r>
            <a:r>
              <a:rPr lang="ja-JP" altLang="en-US" sz="800" dirty="0">
                <a:latin typeface="MS PGothic" panose="020B0600070205080204" pitchFamily="34" charset="-128"/>
                <a:ea typeface="MS PGothic" panose="020B0600070205080204" pitchFamily="34" charset="-128"/>
              </a:rPr>
              <a:t>（４年）</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r>
              <a:rPr lang="zh-CN" altLang="en-US" sz="800" dirty="0">
                <a:latin typeface="MS PGothic" panose="020B0600070205080204" pitchFamily="34" charset="-128"/>
                <a:ea typeface="MS PGothic" panose="020B0600070205080204" pitchFamily="34" charset="-128"/>
              </a:rPr>
              <a:t>各经费</a:t>
            </a:r>
            <a:r>
              <a:rPr lang="ja-JP" altLang="en-US" sz="800" dirty="0">
                <a:latin typeface="MS PGothic" panose="020B0600070205080204" pitchFamily="34" charset="-128"/>
                <a:ea typeface="MS PGothic" panose="020B0600070205080204" pitchFamily="34" charset="-128"/>
              </a:rPr>
              <a:t>費・・・・・・固定</a:t>
            </a:r>
            <a:r>
              <a:rPr lang="ja-JP" altLang="zh-CN" sz="800" dirty="0">
                <a:latin typeface="MS PGothic" panose="020B0600070205080204" pitchFamily="34" charset="-128"/>
                <a:ea typeface="MS PGothic" panose="020B0600070205080204" pitchFamily="34" charset="-128"/>
              </a:rPr>
              <a:t>资产</a:t>
            </a:r>
            <a:r>
              <a:rPr lang="ja-JP" altLang="en-US" sz="800" dirty="0">
                <a:latin typeface="MS PGothic" panose="020B0600070205080204" pitchFamily="34" charset="-128"/>
                <a:ea typeface="MS PGothic" panose="020B0600070205080204" pitchFamily="34" charset="-128"/>
              </a:rPr>
              <a:t>费</a:t>
            </a:r>
            <a:r>
              <a:rPr lang="zh-CN" altLang="en-US" sz="800" dirty="0">
                <a:latin typeface="MS PGothic" panose="020B0600070205080204" pitchFamily="34" charset="-128"/>
                <a:ea typeface="MS PGothic" panose="020B0600070205080204" pitchFamily="34" charset="-128"/>
              </a:rPr>
              <a:t>、火灾保险费費</a:t>
            </a:r>
            <a:r>
              <a:rPr lang="en-US" altLang="zh-CN" sz="80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等　　　　　　　　</a:t>
            </a:r>
            <a:r>
              <a:rPr lang="en-US" altLang="zh-CN" sz="800">
                <a:latin typeface="MS PGothic" panose="020B0600070205080204" pitchFamily="34" charset="-128"/>
                <a:ea typeface="MS PGothic" panose="020B0600070205080204" pitchFamily="34" charset="-128"/>
              </a:rPr>
              <a:t>.</a:t>
            </a:r>
            <a:endParaRPr lang="en-US" altLang="zh-CN" sz="800">
              <a:latin typeface="MS PGothic" panose="020B0600070205080204" pitchFamily="34" charset="-128"/>
              <a:ea typeface="MS PGothic" panose="020B0600070205080204" pitchFamily="34" charset="-128"/>
            </a:endParaRPr>
          </a:p>
          <a:p>
            <a:pPr lvl="0" defTabSz="914400">
              <a:lnSpc>
                <a:spcPct val="80000"/>
              </a:lnSpc>
            </a:pPr>
            <a:r>
              <a:rPr lang="zh-CN" altLang="en-US" sz="800" dirty="0">
                <a:latin typeface="MS PGothic" panose="020B0600070205080204" pitchFamily="34" charset="-128"/>
                <a:ea typeface="MS PGothic" panose="020B0600070205080204" pitchFamily="34" charset="-128"/>
              </a:rPr>
              <a:t>　　　　　　　　　　　　一般经費（事</a:t>
            </a:r>
            <a:r>
              <a:rPr lang="ja-JP" altLang="en-US" sz="800" dirty="0">
                <a:latin typeface="MS PGothic" panose="020B0600070205080204" pitchFamily="34" charset="-128"/>
                <a:ea typeface="MS PGothic" panose="020B0600070205080204" pitchFamily="34" charset="-128"/>
              </a:rPr>
              <a:t>務用品・</a:t>
            </a:r>
            <a:r>
              <a:rPr lang="zh-CN" altLang="en-US" sz="800" dirty="0">
                <a:latin typeface="MS PGothic" panose="020B0600070205080204" pitchFamily="34" charset="-128"/>
                <a:ea typeface="MS PGothic" panose="020B0600070205080204" pitchFamily="34" charset="-128"/>
              </a:rPr>
              <a:t>出差费</a:t>
            </a:r>
            <a:r>
              <a:rPr lang="ja-JP" altLang="en-US" sz="800" dirty="0">
                <a:latin typeface="MS PGothic" panose="020B0600070205080204" pitchFamily="34" charset="-128"/>
                <a:ea typeface="MS PGothic" panose="020B0600070205080204" pitchFamily="34" charset="-128"/>
              </a:rPr>
              <a:t>・</a:t>
            </a:r>
            <a:r>
              <a:rPr lang="zh-CN" altLang="en-US" sz="800" dirty="0">
                <a:latin typeface="MS PGothic" panose="020B0600070205080204" pitchFamily="34" charset="-128"/>
                <a:ea typeface="MS PGothic" panose="020B0600070205080204" pitchFamily="34" charset="-128"/>
              </a:rPr>
              <a:t>复印费</a:t>
            </a:r>
            <a:r>
              <a:rPr lang="en-US" altLang="ja-JP" sz="80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等）</a:t>
            </a:r>
            <a:endParaRPr lang="ja-JP" altLang="en-US" sz="800" dirty="0">
              <a:latin typeface="MS PGothic" panose="020B0600070205080204" pitchFamily="34" charset="-128"/>
              <a:ea typeface="MS PGothic" panose="020B0600070205080204" pitchFamily="34" charset="-128"/>
            </a:endParaRPr>
          </a:p>
          <a:p>
            <a:pPr lvl="0" defTabSz="914400">
              <a:lnSpc>
                <a:spcPct val="80000"/>
              </a:lnSpc>
            </a:pPr>
            <a:r>
              <a:rPr lang="ja-JP" altLang="en-US" sz="800" dirty="0">
                <a:latin typeface="MS PGothic" panose="020B0600070205080204" pitchFamily="34" charset="-128"/>
                <a:ea typeface="MS PGothic" panose="020B0600070205080204" pitchFamily="34" charset="-128"/>
              </a:rPr>
              <a:t>　</a:t>
            </a:r>
            <a:endParaRPr lang="ja-JP" altLang="en-US" sz="800" dirty="0">
              <a:latin typeface="MS PGothic" panose="020B0600070205080204" pitchFamily="34" charset="-128"/>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47458" name="幻灯片图像占位符 147457"/>
          <p:cNvSpPr>
            <a:spLocks noRot="1" noTextEdit="1"/>
          </p:cNvSpPr>
          <p:nvPr>
            <p:ph type="sldImg"/>
          </p:nvPr>
        </p:nvSpPr>
        <p:spPr>
          <a:ln/>
        </p:spPr>
      </p:sp>
      <p:sp>
        <p:nvSpPr>
          <p:cNvPr id="147459" name="文本占位符 147458"/>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301058" name="幻灯片图像占位符 301057"/>
          <p:cNvSpPr>
            <a:spLocks noRot="1" noTextEdit="1"/>
          </p:cNvSpPr>
          <p:nvPr>
            <p:ph type="sldImg"/>
          </p:nvPr>
        </p:nvSpPr>
        <p:spPr>
          <a:xfrm>
            <a:off x="917575" y="746125"/>
            <a:ext cx="4970463" cy="3727450"/>
          </a:xfrm>
          <a:ln/>
        </p:spPr>
      </p:sp>
      <p:sp>
        <p:nvSpPr>
          <p:cNvPr id="301059" name="文本占位符 301058"/>
          <p:cNvSpPr>
            <a:spLocks noGrp="1"/>
          </p:cNvSpPr>
          <p:nvPr>
            <p:ph type="body" idx="1"/>
          </p:nvPr>
        </p:nvSpPr>
        <p:spPr>
          <a:xfrm>
            <a:off x="908050" y="4721225"/>
            <a:ext cx="4989513" cy="4887913"/>
          </a:xfrm>
          <a:ln/>
        </p:spPr>
        <p:txBody>
          <a:bodyPr lIns="92858" tIns="46430" rIns="92858" bIns="46430"/>
          <a:p>
            <a:pPr lvl="0" defTabSz="914400"/>
            <a:r>
              <a:rPr lang="ja-JP" altLang="en-US" b="1" dirty="0"/>
              <a:t>　　</a:t>
            </a:r>
            <a:r>
              <a:rPr lang="zh-CN" altLang="en-US" b="1" dirty="0"/>
              <a:t>制造方法改善的着眼点</a:t>
            </a:r>
            <a:endParaRPr lang="zh-CN" altLang="en-US" b="1" dirty="0"/>
          </a:p>
          <a:p>
            <a:pPr lvl="0" defTabSz="914400"/>
            <a:endParaRPr lang="zh-CN" altLang="en-US" b="1" dirty="0"/>
          </a:p>
          <a:p>
            <a:pPr lvl="0" defTabSz="914400"/>
            <a:r>
              <a:rPr lang="zh-CN" altLang="en-US" dirty="0"/>
              <a:t>　　首先，是生产性的向上</a:t>
            </a:r>
            <a:r>
              <a:rPr lang="ja-JP" altLang="en-US" dirty="0"/>
              <a:t>。</a:t>
            </a:r>
            <a:endParaRPr lang="ja-JP" altLang="en-US" dirty="0"/>
          </a:p>
          <a:p>
            <a:pPr lvl="0" defTabSz="914400"/>
            <a:endParaRPr lang="ja-JP" altLang="en-US" dirty="0"/>
          </a:p>
          <a:p>
            <a:pPr lvl="0" defTabSz="914400"/>
            <a:r>
              <a:rPr lang="zh-CN" altLang="en-US" b="1" dirty="0"/>
              <a:t>      在</a:t>
            </a:r>
            <a:r>
              <a:rPr lang="ja-JP" altLang="en-US" b="1" dirty="0"/>
              <a:t>生産性向上</a:t>
            </a:r>
            <a:r>
              <a:rPr lang="zh-CN" altLang="en-US" dirty="0"/>
              <a:t>中</a:t>
            </a:r>
            <a:endParaRPr lang="zh-CN" altLang="en-US" dirty="0"/>
          </a:p>
          <a:p>
            <a:pPr lvl="0" defTabSz="914400"/>
            <a:endParaRPr lang="zh-CN" altLang="en-US" dirty="0"/>
          </a:p>
          <a:p>
            <a:pPr lvl="0" defTabSz="914400"/>
            <a:r>
              <a:rPr lang="ja-JP" altLang="en-US" dirty="0"/>
              <a:t>　</a:t>
            </a:r>
            <a:r>
              <a:rPr lang="ja-JP" altLang="en-US" dirty="0">
                <a:ea typeface="MS PGothic" panose="020B0600070205080204" pitchFamily="34" charset="-128"/>
              </a:rPr>
              <a:t>　１、</a:t>
            </a:r>
            <a:r>
              <a:rPr lang="zh-CN" altLang="en-US" dirty="0">
                <a:solidFill>
                  <a:schemeClr val="bg1"/>
                </a:solidFill>
              </a:rPr>
              <a:t>变更作业的手顺</a:t>
            </a:r>
            <a:endParaRPr lang="zh-CN" altLang="en-US" dirty="0">
              <a:solidFill>
                <a:schemeClr val="bg1"/>
              </a:solidFill>
            </a:endParaRPr>
          </a:p>
          <a:p>
            <a:pPr lvl="0" defTabSz="914400"/>
            <a:r>
              <a:rPr lang="ja-JP" altLang="en-US" dirty="0">
                <a:ea typeface="MS PGothic" panose="020B0600070205080204" pitchFamily="34" charset="-128"/>
              </a:rPr>
              <a:t>　　２、</a:t>
            </a:r>
            <a:r>
              <a:rPr lang="zh-CN" altLang="en-US" dirty="0">
                <a:solidFill>
                  <a:schemeClr val="bg1"/>
                </a:solidFill>
              </a:rPr>
              <a:t>变更</a:t>
            </a:r>
            <a:r>
              <a:rPr lang="ja-JP" altLang="en-US" dirty="0">
                <a:solidFill>
                  <a:schemeClr val="bg1"/>
                </a:solidFill>
              </a:rPr>
              <a:t>部品</a:t>
            </a:r>
            <a:r>
              <a:rPr lang="zh-CN" altLang="en-US" dirty="0">
                <a:solidFill>
                  <a:schemeClr val="bg1"/>
                </a:solidFill>
              </a:rPr>
              <a:t>的置场</a:t>
            </a:r>
            <a:endParaRPr lang="ja-JP" altLang="en-US" dirty="0">
              <a:ea typeface="MS PGothic" panose="020B0600070205080204" pitchFamily="34" charset="-128"/>
            </a:endParaRPr>
          </a:p>
          <a:p>
            <a:pPr lvl="0" defTabSz="914400"/>
            <a:r>
              <a:rPr lang="ja-JP" altLang="en-US" dirty="0">
                <a:ea typeface="MS PGothic" panose="020B0600070205080204" pitchFamily="34" charset="-128"/>
              </a:rPr>
              <a:t>　　３、</a:t>
            </a:r>
            <a:r>
              <a:rPr lang="zh-CN" altLang="en-US" dirty="0">
                <a:solidFill>
                  <a:schemeClr val="bg1"/>
                </a:solidFill>
              </a:rPr>
              <a:t>变更作业位置</a:t>
            </a:r>
            <a:endParaRPr lang="ja-JP" altLang="en-US" dirty="0">
              <a:ea typeface="MS PGothic" panose="020B0600070205080204" pitchFamily="34" charset="-128"/>
            </a:endParaRPr>
          </a:p>
          <a:p>
            <a:pPr lvl="0" defTabSz="914400"/>
            <a:r>
              <a:rPr lang="ja-JP" altLang="en-US" dirty="0">
                <a:ea typeface="MS PGothic" panose="020B0600070205080204" pitchFamily="34" charset="-128"/>
              </a:rPr>
              <a:t>　　４、</a:t>
            </a:r>
            <a:r>
              <a:rPr lang="zh-CN" altLang="en-US" dirty="0">
                <a:solidFill>
                  <a:schemeClr val="bg1"/>
                </a:solidFill>
              </a:rPr>
              <a:t>作业的重新组合</a:t>
            </a:r>
            <a:r>
              <a:rPr lang="ja-JP" altLang="en-US" dirty="0">
                <a:solidFill>
                  <a:schemeClr val="bg1"/>
                </a:solidFill>
              </a:rPr>
              <a:t>（</a:t>
            </a:r>
            <a:r>
              <a:rPr lang="zh-CN" altLang="en-US" dirty="0">
                <a:solidFill>
                  <a:schemeClr val="bg1"/>
                </a:solidFill>
              </a:rPr>
              <a:t>优先顺序</a:t>
            </a:r>
            <a:r>
              <a:rPr lang="ja-JP" altLang="en-US" dirty="0">
                <a:solidFill>
                  <a:schemeClr val="bg1"/>
                </a:solidFill>
              </a:rPr>
              <a:t>）</a:t>
            </a:r>
            <a:endParaRPr lang="ja-JP" altLang="en-US" dirty="0">
              <a:ea typeface="MS PGothic" panose="020B0600070205080204" pitchFamily="34" charset="-128"/>
            </a:endParaRPr>
          </a:p>
          <a:p>
            <a:pPr lvl="0" defTabSz="914400"/>
            <a:r>
              <a:rPr lang="ja-JP" altLang="en-US" dirty="0">
                <a:ea typeface="MS PGothic" panose="020B0600070205080204" pitchFamily="34" charset="-128"/>
              </a:rPr>
              <a:t>　　５、</a:t>
            </a:r>
            <a:r>
              <a:rPr lang="zh-CN" altLang="en-US" dirty="0">
                <a:solidFill>
                  <a:schemeClr val="bg1"/>
                </a:solidFill>
              </a:rPr>
              <a:t>作业的重新组合</a:t>
            </a:r>
            <a:r>
              <a:rPr lang="ja-JP" altLang="en-US" dirty="0">
                <a:solidFill>
                  <a:schemeClr val="bg1"/>
                </a:solidFill>
              </a:rPr>
              <a:t>（組・</a:t>
            </a:r>
            <a:r>
              <a:rPr lang="zh-CN" altLang="en-US" dirty="0">
                <a:solidFill>
                  <a:schemeClr val="bg1"/>
                </a:solidFill>
              </a:rPr>
              <a:t>班</a:t>
            </a:r>
            <a:r>
              <a:rPr lang="ja-JP" altLang="en-US" dirty="0">
                <a:solidFill>
                  <a:schemeClr val="bg1"/>
                </a:solidFill>
              </a:rPr>
              <a:t>・課）</a:t>
            </a:r>
            <a:r>
              <a:rPr lang="ja-JP" altLang="en-US" dirty="0"/>
              <a:t> </a:t>
            </a:r>
            <a:endParaRPr lang="ja-JP" altLang="zh-CN" dirty="0"/>
          </a:p>
          <a:p>
            <a:pPr lvl="0" defTabSz="914400"/>
            <a:r>
              <a:rPr lang="ja-JP" altLang="en-US" dirty="0">
                <a:ea typeface="MS PGothic" panose="020B0600070205080204" pitchFamily="34" charset="-128"/>
              </a:rPr>
              <a:t>　　６、</a:t>
            </a:r>
            <a:r>
              <a:rPr lang="zh-CN" altLang="en-US" dirty="0">
                <a:solidFill>
                  <a:schemeClr val="bg1"/>
                </a:solidFill>
              </a:rPr>
              <a:t>工程交换</a:t>
            </a:r>
            <a:endParaRPr lang="zh-CN" altLang="en-US" dirty="0">
              <a:solidFill>
                <a:schemeClr val="bg1"/>
              </a:solidFill>
            </a:endParaRPr>
          </a:p>
          <a:p>
            <a:pPr lvl="0" defTabSz="914400"/>
            <a:r>
              <a:rPr lang="ja-JP" altLang="en-US" dirty="0">
                <a:ea typeface="MS PGothic" panose="020B0600070205080204" pitchFamily="34" charset="-128"/>
              </a:rPr>
              <a:t>　　７、</a:t>
            </a:r>
            <a:r>
              <a:rPr lang="zh-CN" altLang="en-US" dirty="0">
                <a:solidFill>
                  <a:schemeClr val="bg1"/>
                </a:solidFill>
              </a:rPr>
              <a:t>拿</a:t>
            </a:r>
            <a:r>
              <a:rPr lang="ja-JP" altLang="en-US" dirty="0">
                <a:solidFill>
                  <a:schemeClr val="bg1"/>
                </a:solidFill>
              </a:rPr>
              <a:t>治</a:t>
            </a:r>
            <a:r>
              <a:rPr lang="zh-CN" altLang="en-US" dirty="0">
                <a:solidFill>
                  <a:schemeClr val="bg1"/>
                </a:solidFill>
              </a:rPr>
              <a:t>具</a:t>
            </a:r>
            <a:r>
              <a:rPr lang="ja-JP" altLang="en-US" dirty="0">
                <a:solidFill>
                  <a:schemeClr val="bg1"/>
                </a:solidFill>
              </a:rPr>
              <a:t>工具</a:t>
            </a:r>
            <a:r>
              <a:rPr lang="zh-CN" altLang="en-US" dirty="0">
                <a:solidFill>
                  <a:schemeClr val="bg1"/>
                </a:solidFill>
              </a:rPr>
              <a:t>时，减少换手的次数</a:t>
            </a:r>
            <a:endParaRPr lang="ja-JP" altLang="en-US" dirty="0">
              <a:solidFill>
                <a:schemeClr val="bg1"/>
              </a:solidFill>
            </a:endParaRPr>
          </a:p>
          <a:p>
            <a:pPr lvl="0" defTabSz="914400"/>
            <a:r>
              <a:rPr lang="ja-JP" altLang="en-US" dirty="0">
                <a:ea typeface="MS PGothic" panose="020B0600070205080204" pitchFamily="34" charset="-128"/>
              </a:rPr>
              <a:t>　　８、</a:t>
            </a:r>
            <a:r>
              <a:rPr lang="zh-CN" altLang="en-US" dirty="0">
                <a:solidFill>
                  <a:schemeClr val="bg1"/>
                </a:solidFill>
              </a:rPr>
              <a:t>使</a:t>
            </a:r>
            <a:r>
              <a:rPr lang="ja-JP" altLang="en-US" dirty="0">
                <a:solidFill>
                  <a:schemeClr val="bg1"/>
                </a:solidFill>
              </a:rPr>
              <a:t>部品取出</a:t>
            </a:r>
            <a:r>
              <a:rPr lang="zh-CN" altLang="en-US" dirty="0">
                <a:solidFill>
                  <a:schemeClr val="bg1"/>
                </a:solidFill>
              </a:rPr>
              <a:t>方便</a:t>
            </a:r>
            <a:endParaRPr lang="ja-JP" altLang="en-US" dirty="0">
              <a:solidFill>
                <a:schemeClr val="bg1"/>
              </a:solidFill>
            </a:endParaRPr>
          </a:p>
          <a:p>
            <a:pPr lvl="0" defTabSz="914400"/>
            <a:endParaRPr lang="ja-JP" altLang="en-US" dirty="0">
              <a:ea typeface="MS PGothic" panose="020B0600070205080204" pitchFamily="34" charset="-128"/>
            </a:endParaRPr>
          </a:p>
          <a:p>
            <a:pPr lvl="0" defTabSz="914400"/>
            <a:endParaRPr lang="ja-JP" altLang="en-US" dirty="0">
              <a:ea typeface="MS PGothic" panose="020B0600070205080204" pitchFamily="34" charset="-128"/>
            </a:endParaRPr>
          </a:p>
          <a:p>
            <a:pPr lvl="0" defTabSz="914400"/>
            <a:r>
              <a:rPr lang="ja-JP" altLang="en-US" dirty="0">
                <a:ea typeface="MS PGothic" panose="020B0600070205080204" pitchFamily="34" charset="-128"/>
              </a:rPr>
              <a:t>　　　　　　　　・・・・・・</a:t>
            </a:r>
            <a:r>
              <a:rPr lang="zh-CN" altLang="en-US" dirty="0">
                <a:ea typeface="MS PGothic" panose="020B0600070205080204" pitchFamily="34" charset="-128"/>
              </a:rPr>
              <a:t>等</a:t>
            </a:r>
            <a:r>
              <a:rPr lang="ja-JP" altLang="en-US" dirty="0">
                <a:ea typeface="MS PGothic" panose="020B0600070205080204" pitchFamily="34" charset="-128"/>
              </a:rPr>
              <a:t>。</a:t>
            </a:r>
            <a:endParaRPr lang="ja-JP" altLang="en-US" dirty="0">
              <a:ea typeface="MS PGothic" panose="020B0600070205080204" pitchFamily="34" charset="-128"/>
            </a:endParaRPr>
          </a:p>
          <a:p>
            <a:pPr lvl="0" defTabSz="914400"/>
            <a:endParaRPr lang="ja-JP" altLang="en-US" dirty="0">
              <a:ea typeface="MS PGothic" panose="020B0600070205080204" pitchFamily="34" charset="-128"/>
            </a:endParaRPr>
          </a:p>
          <a:p>
            <a:pPr lvl="0" defTabSz="914400"/>
            <a:r>
              <a:rPr lang="ja-JP" altLang="en-US" dirty="0"/>
              <a:t>　　　　　</a:t>
            </a:r>
            <a:r>
              <a:rPr lang="en-US" altLang="ja-JP" b="1"/>
              <a:t>※</a:t>
            </a:r>
            <a:r>
              <a:rPr lang="zh-CN" altLang="en-US" b="1" dirty="0"/>
              <a:t>如果有时间的话再说一说内容</a:t>
            </a:r>
            <a:endParaRPr lang="zh-CN"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35170" name="幻灯片图像占位符 135169"/>
          <p:cNvSpPr>
            <a:spLocks noRot="1" noTextEdit="1"/>
          </p:cNvSpPr>
          <p:nvPr>
            <p:ph type="sldImg"/>
          </p:nvPr>
        </p:nvSpPr>
        <p:spPr>
          <a:ln/>
        </p:spPr>
      </p:sp>
      <p:sp>
        <p:nvSpPr>
          <p:cNvPr id="135171" name="文本占位符 135170"/>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37218" name="幻灯片图像占位符 137217"/>
          <p:cNvSpPr>
            <a:spLocks noRot="1" noTextEdit="1"/>
          </p:cNvSpPr>
          <p:nvPr>
            <p:ph type="sldImg"/>
          </p:nvPr>
        </p:nvSpPr>
        <p:spPr>
          <a:ln/>
        </p:spPr>
      </p:sp>
      <p:sp>
        <p:nvSpPr>
          <p:cNvPr id="137219" name="文本占位符 137218"/>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54626" name="幻灯片图像占位符 154625"/>
          <p:cNvSpPr>
            <a:spLocks noRot="1" noTextEdit="1"/>
          </p:cNvSpPr>
          <p:nvPr>
            <p:ph type="sldImg"/>
          </p:nvPr>
        </p:nvSpPr>
        <p:spPr>
          <a:ln/>
        </p:spPr>
      </p:sp>
      <p:sp>
        <p:nvSpPr>
          <p:cNvPr id="154627" name="文本占位符 154626"/>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では、現場で「７大任務」を行う時の最終的な目的を一言で分かりやすく</a:t>
            </a:r>
            <a:endParaRPr lang="zh-CN" altLang="en-US" dirty="0"/>
          </a:p>
          <a:p>
            <a:pPr lvl="0"/>
            <a:r>
              <a:rPr lang="zh-CN" altLang="en-US" dirty="0"/>
              <a:t>表わすとどうなるか、考えてみたい。</a:t>
            </a:r>
            <a:endParaRPr lang="zh-CN" altLang="en-US" dirty="0"/>
          </a:p>
          <a:p>
            <a:pPr lvl="0"/>
            <a:endParaRPr lang="zh-CN" altLang="en-US" dirty="0"/>
          </a:p>
          <a:p>
            <a:pPr lvl="0"/>
            <a:r>
              <a:rPr lang="zh-CN" altLang="en-US" dirty="0"/>
              <a:t>例えば「安全」だと、「安全な職場環境作り」だが、ＧＬの行動として突き詰めて</a:t>
            </a:r>
            <a:endParaRPr lang="zh-CN" altLang="en-US" dirty="0"/>
          </a:p>
          <a:p>
            <a:pPr lvl="0"/>
            <a:r>
              <a:rPr lang="zh-CN" altLang="en-US" dirty="0"/>
              <a:t>行くと、自分も含めて組メンバーに「けが・疾病をしない・させない」となる。</a:t>
            </a:r>
            <a:endParaRPr lang="zh-CN" altLang="en-US" dirty="0"/>
          </a:p>
          <a:p>
            <a:pPr lvl="0"/>
            <a:r>
              <a:rPr lang="zh-CN" altLang="en-US" dirty="0"/>
              <a:t>このように「７大任務」の目的を考えるとこのような言葉で言い表せる。</a:t>
            </a:r>
            <a:endParaRPr lang="zh-CN" altLang="en-US" dirty="0"/>
          </a:p>
          <a:p>
            <a:pPr lvl="0"/>
            <a:endParaRPr lang="zh-CN" altLang="en-US" dirty="0"/>
          </a:p>
          <a:p>
            <a:pPr lvl="0"/>
            <a:r>
              <a:rPr lang="zh-CN" altLang="en-US" dirty="0"/>
              <a:t>ここで、「原価」「環境」の括弧でくくった部分だが、ＧＬとしては日頃は意識</a:t>
            </a:r>
            <a:endParaRPr lang="zh-CN" altLang="en-US" dirty="0"/>
          </a:p>
          <a:p>
            <a:pPr lvl="0"/>
            <a:r>
              <a:rPr lang="zh-CN" altLang="en-US" dirty="0"/>
              <a:t>していない目的と考えられる。</a:t>
            </a:r>
            <a:endParaRPr lang="zh-CN" altLang="en-US" dirty="0"/>
          </a:p>
          <a:p>
            <a:pPr lvl="0"/>
            <a:r>
              <a:rPr lang="zh-CN" altLang="en-US" dirty="0"/>
              <a:t>これらはむしろ課長以上のより上位の管理者が管理している項目であり、</a:t>
            </a:r>
            <a:endParaRPr lang="zh-CN" altLang="en-US" dirty="0"/>
          </a:p>
          <a:p>
            <a:pPr lvl="0"/>
            <a:r>
              <a:rPr lang="zh-CN" altLang="en-US" dirty="0"/>
              <a:t>「組」では直接の管理対象ではない場合が多い。</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39266" name="幻灯片图像占位符 139265"/>
          <p:cNvSpPr>
            <a:spLocks noRot="1" noTextEdit="1"/>
          </p:cNvSpPr>
          <p:nvPr>
            <p:ph type="sldImg"/>
          </p:nvPr>
        </p:nvSpPr>
        <p:spPr>
          <a:ln/>
        </p:spPr>
      </p:sp>
      <p:sp>
        <p:nvSpPr>
          <p:cNvPr id="139267" name="文本占位符 139266"/>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62818" name="幻灯片图像占位符 162817"/>
          <p:cNvSpPr>
            <a:spLocks noRot="1" noTextEdit="1"/>
          </p:cNvSpPr>
          <p:nvPr>
            <p:ph type="sldImg"/>
          </p:nvPr>
        </p:nvSpPr>
        <p:spPr>
          <a:ln/>
        </p:spPr>
      </p:sp>
      <p:sp>
        <p:nvSpPr>
          <p:cNvPr id="162819" name="文本占位符 162818"/>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26626" name="幻灯片图像占位符 26625"/>
          <p:cNvSpPr>
            <a:spLocks noRot="1" noTextEdit="1"/>
          </p:cNvSpPr>
          <p:nvPr>
            <p:ph type="sldImg"/>
          </p:nvPr>
        </p:nvSpPr>
        <p:spPr>
          <a:ln/>
        </p:spPr>
      </p:sp>
      <p:sp>
        <p:nvSpPr>
          <p:cNvPr id="26627" name="文本占位符 26626"/>
          <p:cNvSpPr>
            <a:spLocks noGrp="1"/>
          </p:cNvSpPr>
          <p:nvPr>
            <p:ph type="body" idx="1"/>
          </p:nvPr>
        </p:nvSpPr>
        <p:spPr>
          <a:xfrm>
            <a:off x="552450" y="4721225"/>
            <a:ext cx="5699125" cy="4470400"/>
          </a:xfrm>
          <a:ln/>
        </p:spPr>
        <p:txBody>
          <a:bodyPr vert="horz" wrap="square" lIns="92858" tIns="46430" rIns="92858" bIns="46430" anchor="t" anchorCtr="0"/>
          <a:p>
            <a:pPr lvl="0"/>
            <a:r>
              <a:rPr lang="zh-CN" altLang="en-US" dirty="0"/>
              <a:t>先来看一下现场</a:t>
            </a:r>
            <a:r>
              <a:rPr lang="en-US" altLang="zh-CN"/>
              <a:t>7</a:t>
            </a:r>
            <a:r>
              <a:rPr lang="zh-CN" altLang="en-US" dirty="0"/>
              <a:t>大任务的目的（</a:t>
            </a:r>
            <a:r>
              <a:rPr lang="zh-CN" altLang="en-US" u="sng" dirty="0"/>
              <a:t>单</a:t>
            </a:r>
            <a:r>
              <a:rPr lang="zh-CN" altLang="en-US" u="sng" dirty="0"/>
              <a:t>击鼠标，“目的”出现</a:t>
            </a:r>
            <a:r>
              <a:rPr lang="zh-CN" altLang="en-US" dirty="0"/>
              <a:t>）</a:t>
            </a:r>
            <a:endParaRPr lang="zh-CN" altLang="en-US" dirty="0"/>
          </a:p>
          <a:p>
            <a:pPr lvl="0"/>
            <a:r>
              <a:rPr lang="zh-CN" altLang="en-US" dirty="0"/>
              <a:t>大家都知道</a:t>
            </a:r>
            <a:r>
              <a:rPr lang="en-US" altLang="zh-CN"/>
              <a:t>7</a:t>
            </a:r>
            <a:r>
              <a:rPr lang="zh-CN" altLang="en-US" dirty="0"/>
              <a:t>大任务都是什么吗？（</a:t>
            </a:r>
            <a:r>
              <a:rPr lang="zh-CN" altLang="en-US" u="sng" dirty="0"/>
              <a:t>一</a:t>
            </a:r>
            <a:r>
              <a:rPr lang="zh-CN" altLang="en-US" u="sng" dirty="0"/>
              <a:t>边点击鼠标，一边与学员一起说</a:t>
            </a:r>
            <a:r>
              <a:rPr lang="zh-CN" altLang="en-US" dirty="0"/>
              <a:t>）</a:t>
            </a:r>
            <a:endParaRPr lang="zh-CN" altLang="en-US" dirty="0"/>
          </a:p>
          <a:p>
            <a:pPr lvl="0"/>
            <a:r>
              <a:rPr lang="zh-CN" altLang="en-US" dirty="0"/>
              <a:t>现场</a:t>
            </a:r>
            <a:r>
              <a:rPr lang="en-US" altLang="zh-CN"/>
              <a:t>7</a:t>
            </a:r>
            <a:r>
              <a:rPr lang="zh-CN" altLang="en-US" dirty="0"/>
              <a:t>大任务包括安全、品质、生产、原价、保全、环境、人事，下面我们分别来看一下他们的目的（</a:t>
            </a:r>
            <a:r>
              <a:rPr lang="zh-CN" altLang="en-US" u="sng" dirty="0"/>
              <a:t>单</a:t>
            </a:r>
            <a:r>
              <a:rPr lang="zh-CN" altLang="en-US" u="sng" dirty="0"/>
              <a:t>击鼠标，“不</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疾病”出现</a:t>
            </a:r>
            <a:r>
              <a:rPr lang="zh-CN" altLang="en-US" dirty="0"/>
              <a:t>）</a:t>
            </a:r>
            <a:endParaRPr lang="zh-CN" altLang="en-US" dirty="0"/>
          </a:p>
          <a:p>
            <a:pPr lvl="0"/>
            <a:r>
              <a:rPr lang="zh-CN" altLang="en-US" dirty="0"/>
              <a:t>安全的目的是不</a:t>
            </a:r>
            <a:r>
              <a:rPr lang="en-US" altLang="zh-CN">
                <a:latin typeface="Arial" panose="020B0604020202020204" pitchFamily="34" charset="0"/>
              </a:rPr>
              <a:t>…</a:t>
            </a:r>
            <a:r>
              <a:rPr lang="en-US" altLang="zh-CN">
                <a:latin typeface="Arial" panose="020B0604020202020204" pitchFamily="34" charset="0"/>
              </a:rPr>
              <a:t>…</a:t>
            </a:r>
            <a:r>
              <a:rPr lang="zh-CN" altLang="en-US" dirty="0"/>
              <a:t>疾病。（</a:t>
            </a:r>
            <a:r>
              <a:rPr lang="zh-CN" altLang="en-US" u="sng" dirty="0"/>
              <a:t>单击鼠标，“不</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不良”出现</a:t>
            </a:r>
            <a:r>
              <a:rPr lang="zh-CN" altLang="en-US" dirty="0"/>
              <a:t>）</a:t>
            </a:r>
            <a:endParaRPr lang="zh-CN" altLang="en-US" dirty="0"/>
          </a:p>
          <a:p>
            <a:pPr lvl="0"/>
            <a:r>
              <a:rPr lang="zh-CN" altLang="en-US" dirty="0"/>
              <a:t>品质的目的是不</a:t>
            </a:r>
            <a:r>
              <a:rPr lang="en-US" altLang="zh-CN">
                <a:latin typeface="Arial" panose="020B0604020202020204" pitchFamily="34" charset="0"/>
              </a:rPr>
              <a:t>…</a:t>
            </a:r>
            <a:r>
              <a:rPr lang="en-US" altLang="zh-CN">
                <a:latin typeface="Arial" panose="020B0604020202020204" pitchFamily="34" charset="0"/>
              </a:rPr>
              <a:t>…</a:t>
            </a:r>
            <a:r>
              <a:rPr lang="zh-CN" altLang="en-US" dirty="0"/>
              <a:t>不良。（</a:t>
            </a:r>
            <a:r>
              <a:rPr lang="zh-CN" altLang="en-US" u="sng" dirty="0"/>
              <a:t>单击鼠标，“</a:t>
            </a:r>
            <a:r>
              <a:rPr lang="en-US" altLang="zh-CN" u="sng"/>
              <a:t>JUST</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确保”出现</a:t>
            </a:r>
            <a:r>
              <a:rPr lang="zh-CN" altLang="en-US" dirty="0"/>
              <a:t>）</a:t>
            </a:r>
            <a:endParaRPr lang="zh-CN" altLang="en-US"/>
          </a:p>
          <a:p>
            <a:pPr lvl="0"/>
            <a:r>
              <a:rPr lang="zh-CN" altLang="en-US" dirty="0"/>
              <a:t>生产的目的是</a:t>
            </a:r>
            <a:r>
              <a:rPr lang="en-US" altLang="zh-CN"/>
              <a:t>JUST</a:t>
            </a:r>
            <a:r>
              <a:rPr lang="en-US" altLang="zh-CN">
                <a:latin typeface="Arial" panose="020B0604020202020204" pitchFamily="34" charset="0"/>
              </a:rPr>
              <a:t>…</a:t>
            </a:r>
            <a:r>
              <a:rPr lang="en-US" altLang="zh-CN">
                <a:latin typeface="Arial" panose="020B0604020202020204" pitchFamily="34" charset="0"/>
              </a:rPr>
              <a:t>…</a:t>
            </a:r>
            <a:r>
              <a:rPr lang="zh-CN" altLang="en-US" dirty="0"/>
              <a:t>确保。（</a:t>
            </a:r>
            <a:r>
              <a:rPr lang="zh-CN" altLang="en-US" u="sng" dirty="0"/>
              <a:t>单击鼠标，“把握</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管理”出现</a:t>
            </a:r>
            <a:r>
              <a:rPr lang="zh-CN" altLang="en-US" dirty="0"/>
              <a:t>）</a:t>
            </a:r>
            <a:endParaRPr lang="zh-CN" altLang="en-US"/>
          </a:p>
          <a:p>
            <a:pPr lvl="0"/>
            <a:r>
              <a:rPr lang="zh-CN" altLang="en-US" dirty="0"/>
              <a:t>原价的目的是把握</a:t>
            </a:r>
            <a:r>
              <a:rPr lang="en-US" altLang="zh-CN">
                <a:latin typeface="Arial" panose="020B0604020202020204" pitchFamily="34" charset="0"/>
              </a:rPr>
              <a:t>…</a:t>
            </a:r>
            <a:r>
              <a:rPr lang="en-US" altLang="zh-CN">
                <a:latin typeface="Arial" panose="020B0604020202020204" pitchFamily="34" charset="0"/>
              </a:rPr>
              <a:t>…</a:t>
            </a:r>
            <a:r>
              <a:rPr lang="zh-CN" altLang="en-US" dirty="0"/>
              <a:t>递减，这里包括从制造物的原价到总费用的管理。（</a:t>
            </a:r>
            <a:r>
              <a:rPr lang="zh-CN" altLang="en-US" u="sng" dirty="0"/>
              <a:t>单击鼠标，“不</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运行”出现</a:t>
            </a:r>
            <a:r>
              <a:rPr lang="zh-CN" altLang="en-US" dirty="0"/>
              <a:t>）</a:t>
            </a:r>
            <a:endParaRPr lang="zh-CN" altLang="en-US"/>
          </a:p>
          <a:p>
            <a:pPr lvl="0"/>
            <a:r>
              <a:rPr lang="zh-CN" altLang="en-US" dirty="0"/>
              <a:t>保全的目的是不</a:t>
            </a:r>
            <a:r>
              <a:rPr lang="en-US" altLang="zh-CN">
                <a:latin typeface="Arial" panose="020B0604020202020204" pitchFamily="34" charset="0"/>
              </a:rPr>
              <a:t>…</a:t>
            </a:r>
            <a:r>
              <a:rPr lang="en-US" altLang="zh-CN">
                <a:latin typeface="Arial" panose="020B0604020202020204" pitchFamily="34" charset="0"/>
              </a:rPr>
              <a:t>…</a:t>
            </a:r>
            <a:r>
              <a:rPr lang="zh-CN" altLang="en-US" dirty="0"/>
              <a:t>运行。（</a:t>
            </a:r>
            <a:r>
              <a:rPr lang="zh-CN" altLang="en-US" u="sng" dirty="0"/>
              <a:t>单击鼠标，“不</a:t>
            </a:r>
            <a:r>
              <a:rPr lang="en-US" altLang="zh-CN" u="sng">
                <a:latin typeface="Arial" panose="020B0604020202020204" pitchFamily="34" charset="0"/>
              </a:rPr>
              <a:t>…</a:t>
            </a:r>
            <a:r>
              <a:rPr lang="en-US" altLang="zh-CN" u="sng">
                <a:latin typeface="Arial" panose="020B0604020202020204" pitchFamily="34" charset="0"/>
              </a:rPr>
              <a:t>…</a:t>
            </a:r>
            <a:r>
              <a:rPr lang="en-US" altLang="zh-CN" u="sng"/>
              <a:t>14001”</a:t>
            </a:r>
            <a:r>
              <a:rPr lang="zh-CN" altLang="en-US" u="sng" dirty="0"/>
              <a:t>出现</a:t>
            </a:r>
            <a:r>
              <a:rPr lang="zh-CN" altLang="en-US" dirty="0"/>
              <a:t>）</a:t>
            </a:r>
            <a:endParaRPr lang="zh-CN" altLang="en-US" dirty="0"/>
          </a:p>
          <a:p>
            <a:pPr lvl="0"/>
            <a:r>
              <a:rPr lang="zh-CN" altLang="en-US" dirty="0"/>
              <a:t>环境的目</a:t>
            </a:r>
            <a:r>
              <a:rPr lang="zh-CN" altLang="en-US" dirty="0"/>
              <a:t>的是不</a:t>
            </a:r>
            <a:r>
              <a:rPr lang="en-US" altLang="zh-CN">
                <a:latin typeface="Arial" panose="020B0604020202020204" pitchFamily="34" charset="0"/>
              </a:rPr>
              <a:t>…</a:t>
            </a:r>
            <a:r>
              <a:rPr lang="en-US" altLang="zh-CN">
                <a:latin typeface="Arial" panose="020B0604020202020204" pitchFamily="34" charset="0"/>
              </a:rPr>
              <a:t>…</a:t>
            </a:r>
            <a:r>
              <a:rPr lang="en-US" altLang="zh-CN"/>
              <a:t>14001</a:t>
            </a:r>
            <a:r>
              <a:rPr lang="zh-CN" altLang="en-US" dirty="0"/>
              <a:t>。（</a:t>
            </a:r>
            <a:r>
              <a:rPr lang="zh-CN" altLang="en-US" u="sng" dirty="0"/>
              <a:t>单击鼠标，</a:t>
            </a:r>
            <a:r>
              <a:rPr lang="zh-CN" altLang="en-US" u="sng" dirty="0"/>
              <a:t>“必要</a:t>
            </a:r>
            <a:r>
              <a:rPr lang="en-US" altLang="zh-CN" u="sng">
                <a:latin typeface="Arial" panose="020B0604020202020204" pitchFamily="34" charset="0"/>
              </a:rPr>
              <a:t>…</a:t>
            </a:r>
            <a:r>
              <a:rPr lang="en-US" altLang="zh-CN" u="sng">
                <a:latin typeface="Arial" panose="020B0604020202020204" pitchFamily="34" charset="0"/>
              </a:rPr>
              <a:t>…</a:t>
            </a:r>
            <a:r>
              <a:rPr lang="zh-CN" altLang="en-US" u="sng" dirty="0"/>
              <a:t>团队精神”出现</a:t>
            </a:r>
            <a:r>
              <a:rPr lang="zh-CN" altLang="en-US" dirty="0"/>
              <a:t>）</a:t>
            </a:r>
            <a:endParaRPr lang="zh-CN" altLang="en-US"/>
          </a:p>
          <a:p>
            <a:pPr lvl="0"/>
            <a:r>
              <a:rPr lang="zh-CN" altLang="en-US" dirty="0"/>
              <a:t>人事的目的是必要</a:t>
            </a:r>
            <a:r>
              <a:rPr lang="en-US" altLang="zh-CN">
                <a:latin typeface="Arial" panose="020B0604020202020204" pitchFamily="34" charset="0"/>
              </a:rPr>
              <a:t>…</a:t>
            </a:r>
            <a:r>
              <a:rPr lang="en-US" altLang="zh-CN">
                <a:latin typeface="Arial" panose="020B0604020202020204" pitchFamily="34" charset="0"/>
              </a:rPr>
              <a:t>…</a:t>
            </a:r>
            <a:r>
              <a:rPr lang="zh-CN" altLang="en-US" dirty="0"/>
              <a:t>创建职场，创建职场包括遵守</a:t>
            </a:r>
            <a:r>
              <a:rPr lang="en-US" altLang="zh-CN">
                <a:latin typeface="Arial" panose="020B0604020202020204" pitchFamily="34" charset="0"/>
              </a:rPr>
              <a:t>…</a:t>
            </a:r>
            <a:r>
              <a:rPr lang="en-US" altLang="zh-CN">
                <a:latin typeface="Arial" panose="020B0604020202020204" pitchFamily="34" charset="0"/>
              </a:rPr>
              <a:t>…</a:t>
            </a:r>
            <a:r>
              <a:rPr lang="zh-CN" altLang="en-US" dirty="0"/>
              <a:t>团队精神）</a:t>
            </a:r>
            <a:endParaRPr lang="zh-CN" altLang="en-US" dirty="0"/>
          </a:p>
          <a:p>
            <a:pPr lvl="0"/>
            <a:r>
              <a:rPr lang="zh-CN" altLang="en-US" dirty="0"/>
              <a:t>（</a:t>
            </a:r>
            <a:r>
              <a:rPr lang="en-US" altLang="zh-CN"/>
              <a:t>N</a:t>
            </a:r>
            <a:r>
              <a:rPr lang="zh-CN" altLang="en-US" dirty="0"/>
              <a:t>）</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453634" name="幻灯片图像占位符 453633"/>
          <p:cNvSpPr>
            <a:spLocks noRot="1" noTextEdit="1"/>
          </p:cNvSpPr>
          <p:nvPr>
            <p:ph type="sldImg"/>
          </p:nvPr>
        </p:nvSpPr>
        <p:spPr>
          <a:xfrm>
            <a:off x="917575" y="746125"/>
            <a:ext cx="4970463" cy="3727450"/>
          </a:xfrm>
          <a:ln/>
        </p:spPr>
      </p:sp>
      <p:sp>
        <p:nvSpPr>
          <p:cNvPr id="453635" name="文本占位符 453634"/>
          <p:cNvSpPr>
            <a:spLocks noGrp="1"/>
          </p:cNvSpPr>
          <p:nvPr>
            <p:ph type="body" idx="1"/>
          </p:nvPr>
        </p:nvSpPr>
        <p:spPr>
          <a:xfrm>
            <a:off x="679450" y="4721225"/>
            <a:ext cx="5446713" cy="4471988"/>
          </a:xfrm>
          <a:ln/>
        </p:spPr>
        <p:txBody>
          <a:bodyPr lIns="92858" tIns="46430" rIns="92858" bIns="46430"/>
          <a:p>
            <a:pPr lvl="0"/>
            <a:r>
              <a:rPr lang="zh-CN" altLang="en-US" dirty="0"/>
              <a:t>这些是丰田英二最高顾问对全体工作人员讲述的话。</a:t>
            </a:r>
            <a:endParaRPr lang="zh-CN" altLang="en-US" dirty="0"/>
          </a:p>
          <a:p>
            <a:pPr lvl="0"/>
            <a:r>
              <a:rPr lang="zh-CN" altLang="en-US" dirty="0"/>
              <a:t>虽然是很质朴的话语，但是却包含了“不希望工作人员遭遇到劳动灾害（伤病）”这样的心情。这是自</a:t>
            </a:r>
            <a:r>
              <a:rPr lang="en-US" altLang="zh-CN"/>
              <a:t>1937</a:t>
            </a:r>
            <a:r>
              <a:rPr lang="zh-CN" altLang="en-US" dirty="0"/>
              <a:t>年我公司创办以来到今天为止始终贯彻的、创始人丰田喜一郎的“工作人员是宝贵的资源”的信念。</a:t>
            </a:r>
            <a:endParaRPr lang="zh-CN" altLang="en-US" dirty="0"/>
          </a:p>
          <a:p>
            <a:pPr lvl="0"/>
            <a:r>
              <a:rPr lang="zh-CN" altLang="en-US" dirty="0"/>
              <a:t>这段话作</a:t>
            </a:r>
            <a:r>
              <a:rPr lang="zh-CN" altLang="en-US" dirty="0"/>
              <a:t>为我公司的“安全卫生基本概念”，为所有的安全卫生活动的根本。</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455682" name="幻灯片图像占位符 455681"/>
          <p:cNvSpPr>
            <a:spLocks noRot="1" noTextEdit="1"/>
          </p:cNvSpPr>
          <p:nvPr>
            <p:ph type="sldImg"/>
          </p:nvPr>
        </p:nvSpPr>
        <p:spPr>
          <a:ln/>
        </p:spPr>
      </p:sp>
      <p:sp>
        <p:nvSpPr>
          <p:cNvPr id="455683" name="文本占位符 455682"/>
          <p:cNvSpPr>
            <a:spLocks noGrp="1"/>
          </p:cNvSpPr>
          <p:nvPr>
            <p:ph type="body" idx="1"/>
          </p:nvPr>
        </p:nvSpPr>
        <p:spPr>
          <a:ln/>
        </p:spPr>
        <p:txBody>
          <a:bodyPr lIns="92858" tIns="46430" rIns="92858" bIns="46430"/>
          <a:p>
            <a:pPr lvl="0"/>
            <a:r>
              <a:rPr lang="zh-CN" altLang="en-US" dirty="0"/>
              <a:t>灾害肯定是有发生原因的，其原因有可能是人为也有可能是不可抗力。一般来说灾害是由人为、不可抗力、或是双方原因混合而共同引起。所以为了要防止灾害，必须在平时就将排除有可能造成灾害的原因这件事记在心上。</a:t>
            </a:r>
            <a:endParaRPr lang="zh-CN" altLang="en-US" dirty="0"/>
          </a:p>
          <a:p>
            <a:pPr lvl="0"/>
            <a:r>
              <a:rPr lang="zh-CN" altLang="en-US" dirty="0"/>
              <a:t>因不安全行为、违反规定而引起的</a:t>
            </a:r>
            <a:r>
              <a:rPr lang="en-US" altLang="zh-CN" dirty="0"/>
              <a:t>→ </a:t>
            </a:r>
            <a:r>
              <a:rPr lang="zh-CN" altLang="en-US" dirty="0"/>
              <a:t>工作人员的理解不足和判断、行动的失误</a:t>
            </a:r>
            <a:endParaRPr lang="zh-CN" altLang="en-US" dirty="0"/>
          </a:p>
          <a:p>
            <a:pPr lvl="0"/>
            <a:r>
              <a:rPr lang="zh-CN" altLang="en-US" dirty="0"/>
              <a:t>不安全状态引起的                </a:t>
            </a:r>
            <a:r>
              <a:rPr lang="en-US" altLang="zh-CN" dirty="0"/>
              <a:t>→ </a:t>
            </a:r>
            <a:r>
              <a:rPr lang="zh-CN" altLang="en-US" dirty="0"/>
              <a:t>机械设备等的欠缺是起因</a:t>
            </a:r>
            <a:endParaRPr lang="zh-CN" altLang="en-US" dirty="0"/>
          </a:p>
          <a:p>
            <a:pPr lvl="0"/>
            <a:r>
              <a:rPr lang="zh-CN" altLang="en-US" dirty="0"/>
              <a:t>不可避免的                      </a:t>
            </a:r>
            <a:r>
              <a:rPr lang="en-US" altLang="zh-CN" dirty="0"/>
              <a:t>→ </a:t>
            </a:r>
            <a:r>
              <a:rPr lang="zh-CN" altLang="en-US" dirty="0"/>
              <a:t>因为天灾等不可避免</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100354" name="幻灯片图像占位符 100353"/>
          <p:cNvSpPr>
            <a:spLocks noRot="1" noTextEdit="1"/>
          </p:cNvSpPr>
          <p:nvPr>
            <p:ph type="sldImg"/>
          </p:nvPr>
        </p:nvSpPr>
        <p:spPr>
          <a:ln/>
        </p:spPr>
      </p:sp>
      <p:sp>
        <p:nvSpPr>
          <p:cNvPr id="100355" name="文本占位符 100354"/>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73730" name="幻灯片图像占位符 73729"/>
          <p:cNvSpPr>
            <a:spLocks noRot="1" noTextEdit="1"/>
          </p:cNvSpPr>
          <p:nvPr>
            <p:ph type="sldImg"/>
          </p:nvPr>
        </p:nvSpPr>
        <p:spPr>
          <a:ln/>
        </p:spPr>
      </p:sp>
      <p:sp>
        <p:nvSpPr>
          <p:cNvPr id="73731" name="文本占位符 73730"/>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75778" name="幻灯片图像占位符 75777"/>
          <p:cNvSpPr>
            <a:spLocks noRot="1" noTextEdit="1"/>
          </p:cNvSpPr>
          <p:nvPr>
            <p:ph type="sldImg"/>
          </p:nvPr>
        </p:nvSpPr>
        <p:spPr>
          <a:ln/>
        </p:spPr>
      </p:sp>
      <p:sp>
        <p:nvSpPr>
          <p:cNvPr id="75779" name="文本占位符 75778"/>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defTabSz="770255"/>
            <a:fld id="{9A0DB2DC-4C9A-4742-B13C-FB6460FD3503}" type="slidenum">
              <a:rPr lang="zh-CN" altLang="en-US" sz="1000" i="1" dirty="0">
                <a:latin typeface="Times New Roman" panose="02020603050405020304" pitchFamily="18" charset="0"/>
                <a:ea typeface="MS PGothic" panose="020B0600070205080204" pitchFamily="34" charset="-128"/>
              </a:rPr>
            </a:fld>
            <a:endParaRPr lang="zh-CN" altLang="en-US" sz="1000" i="1" dirty="0">
              <a:latin typeface="Times New Roman" panose="02020603050405020304" pitchFamily="18" charset="0"/>
              <a:ea typeface="MS PGothic" panose="020B0600070205080204" pitchFamily="34" charset="-128"/>
            </a:endParaRPr>
          </a:p>
        </p:txBody>
      </p:sp>
      <p:sp>
        <p:nvSpPr>
          <p:cNvPr id="77826" name="幻灯片图像占位符 77825"/>
          <p:cNvSpPr>
            <a:spLocks noRot="1" noTextEdit="1"/>
          </p:cNvSpPr>
          <p:nvPr>
            <p:ph type="sldImg"/>
          </p:nvPr>
        </p:nvSpPr>
        <p:spPr>
          <a:ln/>
        </p:spPr>
      </p:sp>
      <p:sp>
        <p:nvSpPr>
          <p:cNvPr id="77827" name="文本占位符 77826"/>
          <p:cNvSpPr>
            <a:spLocks noGrp="1"/>
          </p:cNvSpPr>
          <p:nvPr>
            <p:ph type="body" idx="1"/>
          </p:nvPr>
        </p:nvSpPr>
        <p:spPr>
          <a:xfrm>
            <a:off x="552450" y="4721225"/>
            <a:ext cx="5699125" cy="4470400"/>
          </a:xfrm>
          <a:ln/>
        </p:spPr>
        <p:txBody>
          <a:bodyPr vert="horz" wrap="square" lIns="92858" tIns="46430" rIns="92858" bIns="46430" anchor="t" anchorCtr="0"/>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5.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3.xml"/><Relationship Id="rId2" Type="http://schemas.openxmlformats.org/officeDocument/2006/relationships/tags" Target="../tags/tag22.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2.xml"/><Relationship Id="rId2" Type="http://schemas.openxmlformats.org/officeDocument/2006/relationships/tags" Target="../tags/tag31.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3.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C:\Users\1V994W2\Documents\Tencent%20Files\574576071\FileRecv\&#25340;&#35013;&#32032;&#26448;\formiddle2\\15\subject_holdright_64,126,178_0_staid_full_0.png" TargetMode="External"/><Relationship Id="rId3" Type="http://schemas.openxmlformats.org/officeDocument/2006/relationships/image" Target="../media/image6.png"/><Relationship Id="rId2" Type="http://schemas.openxmlformats.org/officeDocument/2006/relationships/tags" Target="../tags/tag42.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5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53.xml"/><Relationship Id="rId2" Type="http://schemas.openxmlformats.org/officeDocument/2006/relationships/tags" Target="../tags/tag52.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6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62.xml"/><Relationship Id="rId2" Type="http://schemas.openxmlformats.org/officeDocument/2006/relationships/tags" Target="../tags/tag61.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7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tags" Target="../tags/tag69.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8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82.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9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1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14.xml"/><Relationship Id="rId2" Type="http://schemas.openxmlformats.org/officeDocument/2006/relationships/tags" Target="../tags/tag113.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2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tags" Target="../tags/tag122.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3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78867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8650" y="4076700"/>
            <a:ext cx="78867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78867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8650" y="4076700"/>
            <a:ext cx="78867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16" name="日期占位符 15"/>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标题 6"/>
          <p:cNvSpPr>
            <a:spLocks noGrp="1"/>
          </p:cNvSpPr>
          <p:nvPr>
            <p:ph type="title" hasCustomPrompt="1"/>
            <p:custDataLst>
              <p:tags r:id="rId8"/>
            </p:custDataLst>
          </p:nvPr>
        </p:nvSpPr>
        <p:spPr>
          <a:xfrm>
            <a:off x="1672306" y="2770333"/>
            <a:ext cx="3619025" cy="738013"/>
          </a:xfrm>
        </p:spPr>
        <p:txBody>
          <a:bodyPr anchor="b">
            <a:normAutofit/>
          </a:bodyPr>
          <a:lstStyle>
            <a:lvl1pPr>
              <a:defRPr sz="270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
        <p:nvSpPr>
          <p:cNvPr id="9" name="文本占位符 8"/>
          <p:cNvSpPr>
            <a:spLocks noGrp="1"/>
          </p:cNvSpPr>
          <p:nvPr>
            <p:ph type="body" sz="quarter" idx="13" hasCustomPrompt="1"/>
            <p:custDataLst>
              <p:tags r:id="rId9"/>
            </p:custDataLst>
          </p:nvPr>
        </p:nvSpPr>
        <p:spPr>
          <a:xfrm>
            <a:off x="1672828" y="3870587"/>
            <a:ext cx="3618503" cy="237600"/>
          </a:xfrm>
        </p:spPr>
        <p:txBody>
          <a:bodyPr>
            <a:normAutofit/>
          </a:bodyPr>
          <a:lstStyle>
            <a:lvl1pPr marL="0" indent="0">
              <a:lnSpc>
                <a:spcPct val="100000"/>
              </a:lnSpc>
              <a:spcAft>
                <a:spcPts val="0"/>
              </a:spcAft>
              <a:buNone/>
              <a:defRPr sz="1015"/>
            </a:lvl1pPr>
          </a:lstStyle>
          <a:p>
            <a:pPr lvl="0"/>
            <a:r>
              <a:rPr lang="zh-CN" altLang="en-US" dirty="0"/>
              <a:t>单击此处编辑副标题</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1" y="1626121"/>
            <a:ext cx="8139178"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6434666" y="1905000"/>
            <a:ext cx="2709334" cy="3048000"/>
          </a:xfrm>
          <a:prstGeom prst="rect">
            <a:avLst/>
          </a:prstGeom>
        </p:spPr>
      </p:pic>
      <p:sp>
        <p:nvSpPr>
          <p:cNvPr id="4" name="日期占位符 3"/>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1643300" y="2796303"/>
            <a:ext cx="4420553" cy="535781"/>
          </a:xfrm>
        </p:spPr>
        <p:txBody>
          <a:bodyPr vert="horz" wrap="square" lIns="0" tIns="0" rIns="0" bIns="0" anchor="ctr" anchorCtr="0">
            <a:normAutofit/>
          </a:bodyPr>
          <a:lstStyle>
            <a:lvl1pPr marL="0" marR="0" indent="0" algn="l" defTabSz="914400" rtl="0" eaLnBrk="1" fontAlgn="auto" latinLnBrk="0" hangingPunct="1">
              <a:lnSpc>
                <a:spcPct val="120000"/>
              </a:lnSpc>
              <a:spcBef>
                <a:spcPct val="0"/>
              </a:spcBef>
              <a:spcAft>
                <a:spcPts val="0"/>
              </a:spcAft>
              <a:buClrTx/>
              <a:buSzPts val="3200"/>
              <a:buNone/>
              <a:defRPr sz="1800" b="0" spc="3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1643300" y="3685858"/>
            <a:ext cx="4420553" cy="561975"/>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900" b="0" spc="200">
                <a:solidFill>
                  <a:schemeClr val="tx1"/>
                </a:solidFill>
                <a:latin typeface="Arial" panose="020B0604020202020204" pitchFamily="34" charset="0"/>
                <a:ea typeface="微软雅黑" panose="020B0503020204020204" charset="-122"/>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单击此处编辑副标题</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682332"/>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7" y="162612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1626121"/>
            <a:ext cx="3962432" cy="4041680"/>
          </a:xfrm>
        </p:spPr>
        <p:txBody>
          <a:bodyPr wrap="square"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charset="-122"/>
              </a:defRPr>
            </a:lvl1pPr>
            <a:lvl2pPr eaLnBrk="1" fontAlgn="auto" latinLnBrk="0" hangingPunct="1">
              <a:defRPr sz="900">
                <a:solidFill>
                  <a:schemeClr val="tx1"/>
                </a:solidFill>
                <a:latin typeface="Arial" panose="020B0604020202020204" pitchFamily="34" charset="0"/>
                <a:ea typeface="微软雅黑" panose="020B0503020204020204" charset="-122"/>
              </a:defRPr>
            </a:lvl2pPr>
            <a:lvl3pPr eaLnBrk="1" fontAlgn="auto" latinLnBrk="0" hangingPunct="1">
              <a:defRPr sz="900">
                <a:solidFill>
                  <a:schemeClr val="tx1"/>
                </a:solidFill>
                <a:latin typeface="Arial" panose="020B0604020202020204" pitchFamily="34" charset="0"/>
                <a:ea typeface="微软雅黑" panose="020B0503020204020204" charset="-122"/>
              </a:defRPr>
            </a:lvl3pPr>
            <a:lvl4pPr eaLnBrk="1" fontAlgn="auto" latinLnBrk="0" hangingPunct="1">
              <a:defRPr sz="900">
                <a:solidFill>
                  <a:schemeClr val="tx1"/>
                </a:solidFill>
                <a:latin typeface="Arial" panose="020B0604020202020204" pitchFamily="34" charset="0"/>
                <a:ea typeface="微软雅黑" panose="020B0503020204020204" charset="-122"/>
              </a:defRPr>
            </a:lvl4pPr>
            <a:lvl5pPr eaLnBrk="1" fontAlgn="auto" latinLnBrk="0" hangingPunct="1">
              <a:defRPr sz="9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9144000" cy="682332"/>
            <a:chOff x="0" y="0"/>
            <a:chExt cx="12192000" cy="682332"/>
          </a:xfrm>
        </p:grpSpPr>
        <p:pic>
          <p:nvPicPr>
            <p:cNvPr id="11" name="图片 10"/>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2023369"/>
            <a:ext cx="3962400"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2" y="2023369"/>
            <a:ext cx="3962432"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228600" y="2503170"/>
            <a:ext cx="3291840" cy="1851660"/>
          </a:xfrm>
          <a:prstGeom prst="rect">
            <a:avLst/>
          </a:prstGeom>
        </p:spPr>
      </p:pic>
      <p:sp>
        <p:nvSpPr>
          <p:cNvPr id="7" name="任意多边形 6"/>
          <p:cNvSpPr/>
          <p:nvPr userDrawn="1">
            <p:custDataLst>
              <p:tags r:id="rId5"/>
            </p:custDataLst>
          </p:nvPr>
        </p:nvSpPr>
        <p:spPr>
          <a:xfrm>
            <a:off x="3658500" y="0"/>
            <a:ext cx="54855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lumMod val="10000"/>
              <a:lumOff val="9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p>
        </p:txBody>
      </p:sp>
      <p:pic>
        <p:nvPicPr>
          <p:cNvPr id="6" name="图片 5"/>
          <p:cNvPicPr/>
          <p:nvPr userDrawn="1">
            <p:custDataLst>
              <p:tags r:id="rId6"/>
            </p:custDataLst>
          </p:nvPr>
        </p:nvPicPr>
        <p:blipFill>
          <a:blip r:embed="rId7" r:link="rId8" cstate="email"/>
          <a:stretch>
            <a:fillRect/>
          </a:stretch>
        </p:blipFill>
        <p:spPr>
          <a:xfrm>
            <a:off x="8603932" y="6246700"/>
            <a:ext cx="540068" cy="611299"/>
          </a:xfrm>
          <a:prstGeom prst="rect">
            <a:avLst/>
          </a:prstGeom>
        </p:spPr>
      </p:pic>
      <p:sp>
        <p:nvSpPr>
          <p:cNvPr id="2" name="标题 1"/>
          <p:cNvSpPr>
            <a:spLocks noGrp="1"/>
          </p:cNvSpPr>
          <p:nvPr>
            <p:ph type="title"/>
            <p:custDataLst>
              <p:tags r:id="rId9"/>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682332"/>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162612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竖排标题 1"/>
          <p:cNvSpPr>
            <a:spLocks noGrp="1"/>
          </p:cNvSpPr>
          <p:nvPr>
            <p:ph type="title" orient="vert"/>
            <p:custDataLst>
              <p:tags r:id="rId9"/>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1626113"/>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6" name="图片 5"/>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7" y="162612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3" name="日期占位符 2"/>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2" name="文本占位符 8"/>
          <p:cNvSpPr>
            <a:spLocks noGrp="1"/>
          </p:cNvSpPr>
          <p:nvPr>
            <p:ph type="body" sz="quarter" idx="13" hasCustomPrompt="1"/>
            <p:custDataLst>
              <p:tags r:id="rId8"/>
            </p:custDataLst>
          </p:nvPr>
        </p:nvSpPr>
        <p:spPr>
          <a:xfrm>
            <a:off x="2079229" y="3947955"/>
            <a:ext cx="3618503" cy="308110"/>
          </a:xfrm>
        </p:spPr>
        <p:txBody>
          <a:bodyPr>
            <a:normAutofit/>
          </a:bodyPr>
          <a:lstStyle>
            <a:lvl1pPr marL="0" indent="0">
              <a:lnSpc>
                <a:spcPct val="100000"/>
              </a:lnSpc>
              <a:spcAft>
                <a:spcPts val="0"/>
              </a:spcAft>
              <a:buNone/>
              <a:defRPr sz="1015"/>
            </a:lvl1pPr>
          </a:lstStyle>
          <a:p>
            <a:pPr lvl="0"/>
            <a:r>
              <a:rPr lang="zh-CN" altLang="en-US" dirty="0"/>
              <a:t>单击此处编辑副标题</a:t>
            </a:r>
            <a:endParaRPr lang="zh-CN" altLang="en-US" dirty="0"/>
          </a:p>
        </p:txBody>
      </p:sp>
      <p:sp>
        <p:nvSpPr>
          <p:cNvPr id="13" name="标题 12"/>
          <p:cNvSpPr>
            <a:spLocks noGrp="1"/>
          </p:cNvSpPr>
          <p:nvPr>
            <p:ph type="title" hasCustomPrompt="1"/>
            <p:custDataLst>
              <p:tags r:id="rId9"/>
            </p:custDataLst>
          </p:nvPr>
        </p:nvSpPr>
        <p:spPr>
          <a:xfrm>
            <a:off x="2078708" y="2810919"/>
            <a:ext cx="3618503" cy="812711"/>
          </a:xfrm>
        </p:spPr>
        <p:txBody>
          <a:bodyPr anchor="b">
            <a:noAutofit/>
          </a:bodyPr>
          <a:lstStyle>
            <a:lvl1pPr>
              <a:defRPr sz="304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540068" cy="611505"/>
          </a:xfrm>
          <a:prstGeom prst="rect">
            <a:avLst/>
          </a:prstGeom>
        </p:spPr>
      </p:pic>
      <p:pic>
        <p:nvPicPr>
          <p:cNvPr id="6" name="图片 5"/>
          <p:cNvPicPr/>
          <p:nvPr userDrawn="1">
            <p:custDataLst>
              <p:tags r:id="rId5"/>
            </p:custDataLst>
          </p:nvPr>
        </p:nvPicPr>
        <p:blipFill>
          <a:blip r:embed="rId6" r:link="rId7" cstate="email"/>
          <a:stretch>
            <a:fillRect/>
          </a:stretch>
        </p:blipFill>
        <p:spPr>
          <a:xfrm>
            <a:off x="8603932" y="0"/>
            <a:ext cx="540068" cy="682625"/>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303809"/>
            <a:ext cx="8705888" cy="6250382"/>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9" name="图片 8"/>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68580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8" name="图片 7"/>
          <p:cNvPicPr/>
          <p:nvPr userDrawn="1">
            <p:custDataLst>
              <p:tags r:id="rId3"/>
            </p:custDataLst>
          </p:nvPr>
        </p:nvPicPr>
        <p:blipFill>
          <a:blip r:embed="rId4" r:link="rId5" cstate="email"/>
          <a:stretch>
            <a:fillRect/>
          </a:stretch>
        </p:blipFill>
        <p:spPr>
          <a:xfrm>
            <a:off x="8603932" y="0"/>
            <a:ext cx="540068" cy="611299"/>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wrap="square" anchor="ctr" anchorCtr="0">
            <a:normAutofit/>
          </a:bodyPr>
          <a:lstStyle>
            <a:lvl1pPr>
              <a:defRPr sz="2025"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2664333"/>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10" name="图片 9"/>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025"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144000" cy="1829029"/>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10" name="图片 9"/>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9144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12" name="图片 11"/>
          <p:cNvPicPr/>
          <p:nvPr userDrawn="1">
            <p:custDataLst>
              <p:tags r:id="rId3"/>
            </p:custDataLst>
          </p:nvPr>
        </p:nvPicPr>
        <p:blipFill>
          <a:blip r:embed="rId4" r:link="rId5" cstate="email"/>
          <a:stretch>
            <a:fillRect/>
          </a:stretch>
        </p:blipFill>
        <p:spPr>
          <a:xfrm>
            <a:off x="8603932" y="6246495"/>
            <a:ext cx="540068" cy="611505"/>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75375"/>
            <a:ext cx="540068" cy="682625"/>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p>
        </p:txBody>
      </p:sp>
      <p:pic>
        <p:nvPicPr>
          <p:cNvPr id="9" name="图片 8"/>
          <p:cNvPicPr/>
          <p:nvPr userDrawn="1">
            <p:custDataLst>
              <p:tags r:id="rId3"/>
            </p:custDataLst>
          </p:nvPr>
        </p:nvPicPr>
        <p:blipFill>
          <a:blip r:embed="rId4" r:link="rId5" cstate="email"/>
          <a:stretch>
            <a:fillRect/>
          </a:stretch>
        </p:blipFill>
        <p:spPr>
          <a:xfrm>
            <a:off x="7928610" y="5482590"/>
            <a:ext cx="1214914" cy="137541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22570"/>
            <a:ext cx="1214914" cy="1535430"/>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337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5" Type="http://schemas.openxmlformats.org/officeDocument/2006/relationships/theme" Target="../theme/theme2.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17.xml"/><Relationship Id="rId19" Type="http://schemas.openxmlformats.org/officeDocument/2006/relationships/tags" Target="../tags/tag141.xml"/><Relationship Id="rId18" Type="http://schemas.openxmlformats.org/officeDocument/2006/relationships/slideLayout" Target="../slideLayouts/slideLayout3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86402" name="标题 48640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86403" name="文本占位符 48640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86404" name="日期占位符 486403"/>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86405" name="页脚占位符 486404"/>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486406" name="灯片编号占位符 486405"/>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7164584" y="187775"/>
            <a:ext cx="1913902" cy="4962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6.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image" Target="../media/image9.w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40.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image" Target="../media/image43.png"/></Relationships>
</file>

<file path=ppt/slides/_rels/slide2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5.png"/><Relationship Id="rId3" Type="http://schemas.openxmlformats.org/officeDocument/2006/relationships/image" Target="../media/image46.png"/><Relationship Id="rId2" Type="http://schemas.openxmlformats.org/officeDocument/2006/relationships/image" Target="../media/image29.png"/><Relationship Id="rId14" Type="http://schemas.openxmlformats.org/officeDocument/2006/relationships/notesSlide" Target="../notesSlides/notesSlide15.xml"/><Relationship Id="rId13" Type="http://schemas.openxmlformats.org/officeDocument/2006/relationships/slideLayout" Target="../slideLayouts/slideLayout13.xml"/><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5.xml"/><Relationship Id="rId4" Type="http://schemas.openxmlformats.org/officeDocument/2006/relationships/image" Target="../media/image55.jpe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5.xml"/><Relationship Id="rId3" Type="http://schemas.openxmlformats.org/officeDocument/2006/relationships/image" Target="../media/image29.png"/><Relationship Id="rId2" Type="http://schemas.openxmlformats.org/officeDocument/2006/relationships/image" Target="../media/image57.png"/><Relationship Id="rId1"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0.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14.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2.png"/><Relationship Id="rId3" Type="http://schemas.openxmlformats.org/officeDocument/2006/relationships/image" Target="../media/image63.png"/><Relationship Id="rId2" Type="http://schemas.openxmlformats.org/officeDocument/2006/relationships/image" Target="../media/image62.png"/><Relationship Id="rId11" Type="http://schemas.openxmlformats.org/officeDocument/2006/relationships/notesSlide" Target="../notesSlides/notesSlide27.xml"/><Relationship Id="rId10" Type="http://schemas.openxmlformats.org/officeDocument/2006/relationships/slideLayout" Target="../slideLayouts/slideLayout2.xml"/><Relationship Id="rId1"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custDataLst>
              <p:tags r:id="rId1"/>
            </p:custDataLst>
          </p:nvPr>
        </p:nvSpPr>
        <p:spPr/>
        <p:txBody>
          <a:bodyPr/>
          <a:p>
            <a:pPr lvl="0"/>
            <a:fld id="{9A0DB2DC-4C9A-4742-B13C-FB6460FD3503}" type="slidenum">
              <a:rPr lang="zh-CN" altLang="en-US" dirty="0">
                <a:solidFill>
                  <a:schemeClr val="dk1">
                    <a:tint val="75000"/>
                  </a:schemeClr>
                </a:solidFill>
                <a:latin typeface="Arial" panose="020B0604020202020204" pitchFamily="34" charset="0"/>
              </a:rPr>
            </a:fld>
            <a:endParaRPr lang="zh-CN" altLang="en-US" dirty="0">
              <a:solidFill>
                <a:schemeClr val="dk1">
                  <a:tint val="75000"/>
                </a:schemeClr>
              </a:solidFill>
              <a:latin typeface="Arial" panose="020B0604020202020204" pitchFamily="34" charset="0"/>
            </a:endParaRPr>
          </a:p>
        </p:txBody>
      </p:sp>
      <p:sp>
        <p:nvSpPr>
          <p:cNvPr id="5" name="标题 4"/>
          <p:cNvSpPr>
            <a:spLocks noGrp="1"/>
          </p:cNvSpPr>
          <p:nvPr>
            <p:ph type="title"/>
            <p:custDataLst>
              <p:tags r:id="rId2"/>
            </p:custDataLst>
          </p:nvPr>
        </p:nvSpPr>
        <p:spPr>
          <a:xfrm>
            <a:off x="1403985" y="2132965"/>
            <a:ext cx="6532245" cy="2026285"/>
          </a:xfrm>
        </p:spPr>
        <p:txBody>
          <a:bodyPr/>
          <a:p>
            <a:pPr marL="0" indent="0" algn="l">
              <a:lnSpc>
                <a:spcPct val="100000"/>
              </a:lnSpc>
              <a:spcBef>
                <a:spcPts val="0"/>
              </a:spcBef>
              <a:spcAft>
                <a:spcPts val="0"/>
              </a:spcAft>
              <a:buSzPct val="100000"/>
              <a:buNone/>
            </a:pPr>
            <a:r>
              <a:rPr lang="zh-CN" altLang="en-US" sz="6000" u="sng" dirty="0">
                <a:solidFill>
                  <a:schemeClr val="accent1"/>
                </a:solidFill>
              </a:rPr>
              <a:t>现场7大任务</a:t>
            </a:r>
            <a:endParaRPr lang="zh-CN" altLang="en-US" sz="6000" u="sng" dirty="0">
              <a:solidFill>
                <a:schemeClr val="accent1"/>
              </a:solidFill>
            </a:endParaRPr>
          </a:p>
          <a:p>
            <a:pPr marL="0" indent="0" algn="l">
              <a:lnSpc>
                <a:spcPct val="100000"/>
              </a:lnSpc>
              <a:spcBef>
                <a:spcPts val="0"/>
              </a:spcBef>
              <a:spcAft>
                <a:spcPts val="0"/>
              </a:spcAft>
              <a:buSzPct val="100000"/>
              <a:buNone/>
            </a:pPr>
            <a:r>
              <a:rPr lang="zh-CN" altLang="en-US" sz="6000" dirty="0">
                <a:solidFill>
                  <a:schemeClr val="accent1"/>
                </a:solidFill>
              </a:rPr>
              <a:t>（适用于班长）</a:t>
            </a:r>
            <a:endParaRPr lang="zh-CN" altLang="en-US" sz="6000" dirty="0">
              <a:solidFill>
                <a:schemeClr val="accent1"/>
              </a:solidFill>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9330" name="标题 99329"/>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99353" name="内容占位符 99352"/>
          <p:cNvGraphicFramePr/>
          <p:nvPr>
            <p:ph idx="1"/>
          </p:nvPr>
        </p:nvGraphicFramePr>
        <p:xfrm>
          <a:off x="611188" y="1557338"/>
          <a:ext cx="7993062" cy="4751387"/>
        </p:xfrm>
        <a:graphic>
          <a:graphicData uri="http://schemas.openxmlformats.org/drawingml/2006/table">
            <a:tbl>
              <a:tblPr/>
              <a:tblGrid>
                <a:gridCol w="1584325"/>
                <a:gridCol w="1223963"/>
                <a:gridCol w="5184775"/>
              </a:tblGrid>
              <a:tr h="5365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方法</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251777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1.</a:t>
                      </a:r>
                      <a:r>
                        <a:rPr lang="zh-CN" altLang="en-US" sz="1800" b="1" i="1" u="sng" dirty="0">
                          <a:solidFill>
                            <a:srgbClr val="FF0000"/>
                          </a:solidFill>
                          <a:latin typeface="黑体" panose="02010609060101010101" pitchFamily="2" charset="-122"/>
                          <a:ea typeface="黑体" panose="02010609060101010101" pitchFamily="2" charset="-122"/>
                        </a:rPr>
                        <a:t>作业前点检</a:t>
                      </a:r>
                      <a:endParaRPr lang="zh-CN" altLang="en-US" sz="1800" b="1" i="1" u="sng" dirty="0">
                        <a:solidFill>
                          <a:srgbClr val="FF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FF0000"/>
                          </a:solidFill>
                          <a:latin typeface="黑体" panose="02010609060101010101" pitchFamily="2" charset="-122"/>
                          <a:ea typeface="黑体" panose="02010609060101010101" pitchFamily="2" charset="-122"/>
                        </a:rPr>
                        <a:t>  </a:t>
                      </a:r>
                      <a:r>
                        <a:rPr lang="zh-CN" altLang="en-US" sz="1800" b="1" i="1" u="sng" dirty="0">
                          <a:solidFill>
                            <a:srgbClr val="FF0000"/>
                          </a:solidFill>
                          <a:latin typeface="黑体" panose="02010609060101010101" pitchFamily="2" charset="-122"/>
                          <a:ea typeface="黑体" panose="02010609060101010101" pitchFamily="2" charset="-122"/>
                        </a:rPr>
                        <a:t>和定期点检</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实施点检</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000000"/>
                          </a:solidFill>
                          <a:latin typeface="黑体" panose="02010609060101010101" pitchFamily="2" charset="-122"/>
                          <a:ea typeface="黑体" panose="02010609060101010101" pitchFamily="2" charset="-122"/>
                        </a:rPr>
                        <a:t>1.</a:t>
                      </a:r>
                      <a:r>
                        <a:rPr lang="zh-CN" altLang="en-US" sz="1800" b="1" dirty="0">
                          <a:solidFill>
                            <a:srgbClr val="000000"/>
                          </a:solidFill>
                          <a:latin typeface="黑体" panose="02010609060101010101" pitchFamily="2" charset="-122"/>
                          <a:ea typeface="黑体" panose="02010609060101010101" pitchFamily="2" charset="-122"/>
                        </a:rPr>
                        <a:t>注意设备是否故障，零部件、工具、生产辅料</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  </a:t>
                      </a:r>
                      <a:r>
                        <a:rPr lang="zh-CN" altLang="en-US" sz="1800" b="1" dirty="0">
                          <a:solidFill>
                            <a:srgbClr val="000000"/>
                          </a:solidFill>
                          <a:latin typeface="黑体" panose="02010609060101010101" pitchFamily="2" charset="-122"/>
                          <a:ea typeface="黑体" panose="02010609060101010101" pitchFamily="2" charset="-122"/>
                        </a:rPr>
                        <a:t>等是否齐全</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2.</a:t>
                      </a:r>
                      <a:r>
                        <a:rPr lang="zh-CN" altLang="en-US" sz="1800" b="1" dirty="0">
                          <a:solidFill>
                            <a:srgbClr val="000000"/>
                          </a:solidFill>
                          <a:latin typeface="黑体" panose="02010609060101010101" pitchFamily="2" charset="-122"/>
                          <a:ea typeface="黑体" panose="02010609060101010101" pitchFamily="2" charset="-122"/>
                        </a:rPr>
                        <a:t>注意有无遗漏</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3.</a:t>
                      </a:r>
                      <a:r>
                        <a:rPr lang="zh-CN" altLang="en-US" sz="1800" b="1" dirty="0">
                          <a:solidFill>
                            <a:srgbClr val="000000"/>
                          </a:solidFill>
                          <a:latin typeface="黑体" panose="02010609060101010101" pitchFamily="2" charset="-122"/>
                          <a:ea typeface="黑体" panose="02010609060101010101" pitchFamily="2" charset="-122"/>
                        </a:rPr>
                        <a:t>根据点检项目不同，按每日</a:t>
                      </a:r>
                      <a:r>
                        <a:rPr lang="en-US" altLang="zh-CN" sz="1800" b="1">
                          <a:solidFill>
                            <a:srgbClr val="000000"/>
                          </a:solidFill>
                          <a:latin typeface="黑体" panose="02010609060101010101" pitchFamily="2" charset="-122"/>
                          <a:ea typeface="黑体" panose="02010609060101010101" pitchFamily="2" charset="-122"/>
                        </a:rPr>
                        <a:t>/</a:t>
                      </a:r>
                      <a:r>
                        <a:rPr lang="zh-CN" altLang="en-US" sz="1800" b="1" dirty="0">
                          <a:solidFill>
                            <a:srgbClr val="000000"/>
                          </a:solidFill>
                          <a:latin typeface="黑体" panose="02010609060101010101" pitchFamily="2" charset="-122"/>
                          <a:ea typeface="黑体" panose="02010609060101010101" pitchFamily="2" charset="-122"/>
                        </a:rPr>
                        <a:t>每周</a:t>
                      </a:r>
                      <a:r>
                        <a:rPr lang="en-US" altLang="zh-CN" sz="1800" b="1">
                          <a:solidFill>
                            <a:srgbClr val="000000"/>
                          </a:solidFill>
                          <a:latin typeface="黑体" panose="02010609060101010101" pitchFamily="2" charset="-122"/>
                          <a:ea typeface="黑体" panose="02010609060101010101" pitchFamily="2" charset="-122"/>
                        </a:rPr>
                        <a:t>/</a:t>
                      </a:r>
                      <a:r>
                        <a:rPr lang="zh-CN" altLang="en-US" sz="1800" b="1" dirty="0">
                          <a:solidFill>
                            <a:srgbClr val="000000"/>
                          </a:solidFill>
                          <a:latin typeface="黑体" panose="02010609060101010101" pitchFamily="2" charset="-122"/>
                          <a:ea typeface="黑体" panose="02010609060101010101" pitchFamily="2" charset="-122"/>
                        </a:rPr>
                        <a:t>每月进行点检</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4.</a:t>
                      </a:r>
                      <a:r>
                        <a:rPr lang="zh-CN" altLang="en-US" sz="1800" b="1" dirty="0">
                          <a:solidFill>
                            <a:srgbClr val="000000"/>
                          </a:solidFill>
                          <a:latin typeface="黑体" panose="02010609060101010101" pitchFamily="2" charset="-122"/>
                          <a:ea typeface="黑体" panose="02010609060101010101" pitchFamily="2" charset="-122"/>
                        </a:rPr>
                        <a:t>点检后将点检结果记入点检记录</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5.</a:t>
                      </a:r>
                      <a:r>
                        <a:rPr lang="zh-CN" altLang="en-US" sz="1800" b="1" dirty="0">
                          <a:solidFill>
                            <a:srgbClr val="000000"/>
                          </a:solidFill>
                          <a:latin typeface="黑体" panose="02010609060101010101" pitchFamily="2" charset="-122"/>
                          <a:ea typeface="黑体" panose="02010609060101010101" pitchFamily="2" charset="-122"/>
                        </a:rPr>
                        <a:t>保存点检记录，确定保管期限</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1697038">
                <a:tc vMerge="1">
                  <a:tcP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381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向上级报告问题并处置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000000"/>
                          </a:solidFill>
                          <a:latin typeface="黑体" panose="02010609060101010101" pitchFamily="2" charset="-122"/>
                          <a:ea typeface="黑体" panose="02010609060101010101" pitchFamily="2" charset="-122"/>
                        </a:rPr>
                        <a:t>1.</a:t>
                      </a:r>
                      <a:r>
                        <a:rPr lang="zh-CN" altLang="en-US" sz="1800" b="1" dirty="0">
                          <a:solidFill>
                            <a:srgbClr val="000000"/>
                          </a:solidFill>
                          <a:latin typeface="黑体" panose="02010609060101010101" pitchFamily="2" charset="-122"/>
                          <a:ea typeface="黑体" panose="02010609060101010101" pitchFamily="2" charset="-122"/>
                        </a:rPr>
                        <a:t>根据点检记录、点检项目，定期向职长报告</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2.</a:t>
                      </a:r>
                      <a:r>
                        <a:rPr lang="zh-CN" altLang="en-US" sz="1800" b="1" dirty="0">
                          <a:solidFill>
                            <a:srgbClr val="000000"/>
                          </a:solidFill>
                          <a:latin typeface="黑体" panose="02010609060101010101" pitchFamily="2" charset="-122"/>
                          <a:ea typeface="黑体" panose="02010609060101010101" pitchFamily="2" charset="-122"/>
                        </a:rPr>
                        <a:t>接受职长的指导和指示，对问题进行处理</a:t>
                      </a:r>
                      <a:endParaRPr lang="zh-CN" altLang="en-US" sz="1800" b="1">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pic>
        <p:nvPicPr>
          <p:cNvPr id="99355" name="图片 99354" descr="左手上指す"/>
          <p:cNvPicPr>
            <a:picLocks noChangeAspect="1"/>
          </p:cNvPicPr>
          <p:nvPr/>
        </p:nvPicPr>
        <p:blipFill>
          <a:blip r:embed="rId1">
            <a:clrChange>
              <a:clrFrom>
                <a:srgbClr val="FFFFFF"/>
              </a:clrFrom>
              <a:clrTo>
                <a:srgbClr val="FFFFFF">
                  <a:alpha val="0"/>
                </a:srgbClr>
              </a:clrTo>
            </a:clrChange>
          </a:blip>
          <a:stretch>
            <a:fillRect/>
          </a:stretch>
        </p:blipFill>
        <p:spPr>
          <a:xfrm>
            <a:off x="7966075" y="4878705"/>
            <a:ext cx="1143000" cy="1114425"/>
          </a:xfrm>
          <a:prstGeom prst="rect">
            <a:avLst/>
          </a:prstGeom>
          <a:noFill/>
          <a:ln w="9525">
            <a:noFill/>
          </a:ln>
        </p:spPr>
      </p:pic>
      <p:sp>
        <p:nvSpPr>
          <p:cNvPr id="99356" name="任意多边形 99355"/>
          <p:cNvSpPr/>
          <p:nvPr/>
        </p:nvSpPr>
        <p:spPr>
          <a:xfrm>
            <a:off x="8004175" y="5202555"/>
            <a:ext cx="990600" cy="1181100"/>
          </a:xfrm>
          <a:custGeom>
            <a:avLst/>
            <a:gdLst/>
            <a:ahLst/>
            <a:cxnLst/>
            <a:pathLst>
              <a:path w="104" h="124">
                <a:moveTo>
                  <a:pt x="34" y="7"/>
                </a:moveTo>
                <a:lnTo>
                  <a:pt x="22" y="14"/>
                </a:lnTo>
                <a:lnTo>
                  <a:pt x="15" y="20"/>
                </a:lnTo>
                <a:lnTo>
                  <a:pt x="6" y="32"/>
                </a:lnTo>
                <a:lnTo>
                  <a:pt x="2" y="41"/>
                </a:lnTo>
                <a:lnTo>
                  <a:pt x="0" y="47"/>
                </a:lnTo>
                <a:lnTo>
                  <a:pt x="1" y="53"/>
                </a:lnTo>
                <a:lnTo>
                  <a:pt x="7" y="57"/>
                </a:lnTo>
                <a:lnTo>
                  <a:pt x="15" y="60"/>
                </a:lnTo>
                <a:lnTo>
                  <a:pt x="19" y="61"/>
                </a:lnTo>
                <a:lnTo>
                  <a:pt x="20" y="72"/>
                </a:lnTo>
                <a:lnTo>
                  <a:pt x="21" y="76"/>
                </a:lnTo>
                <a:lnTo>
                  <a:pt x="24" y="83"/>
                </a:lnTo>
                <a:lnTo>
                  <a:pt x="26" y="102"/>
                </a:lnTo>
                <a:lnTo>
                  <a:pt x="27" y="116"/>
                </a:lnTo>
                <a:lnTo>
                  <a:pt x="27" y="119"/>
                </a:lnTo>
                <a:lnTo>
                  <a:pt x="27" y="121"/>
                </a:lnTo>
                <a:lnTo>
                  <a:pt x="35" y="123"/>
                </a:lnTo>
                <a:lnTo>
                  <a:pt x="39" y="124"/>
                </a:lnTo>
                <a:lnTo>
                  <a:pt x="41" y="124"/>
                </a:lnTo>
                <a:lnTo>
                  <a:pt x="48" y="121"/>
                </a:lnTo>
                <a:lnTo>
                  <a:pt x="56" y="119"/>
                </a:lnTo>
                <a:lnTo>
                  <a:pt x="62" y="121"/>
                </a:lnTo>
                <a:lnTo>
                  <a:pt x="63" y="109"/>
                </a:lnTo>
                <a:lnTo>
                  <a:pt x="63" y="94"/>
                </a:lnTo>
                <a:lnTo>
                  <a:pt x="66" y="79"/>
                </a:lnTo>
                <a:lnTo>
                  <a:pt x="68" y="73"/>
                </a:lnTo>
                <a:lnTo>
                  <a:pt x="72" y="66"/>
                </a:lnTo>
                <a:lnTo>
                  <a:pt x="74" y="48"/>
                </a:lnTo>
                <a:lnTo>
                  <a:pt x="74" y="37"/>
                </a:lnTo>
                <a:lnTo>
                  <a:pt x="73" y="30"/>
                </a:lnTo>
                <a:lnTo>
                  <a:pt x="75" y="37"/>
                </a:lnTo>
                <a:lnTo>
                  <a:pt x="82" y="38"/>
                </a:lnTo>
                <a:lnTo>
                  <a:pt x="90" y="38"/>
                </a:lnTo>
                <a:lnTo>
                  <a:pt x="98" y="36"/>
                </a:lnTo>
                <a:lnTo>
                  <a:pt x="100" y="26"/>
                </a:lnTo>
                <a:lnTo>
                  <a:pt x="103" y="18"/>
                </a:lnTo>
                <a:lnTo>
                  <a:pt x="104" y="7"/>
                </a:lnTo>
                <a:lnTo>
                  <a:pt x="103" y="5"/>
                </a:lnTo>
                <a:lnTo>
                  <a:pt x="100" y="2"/>
                </a:lnTo>
                <a:lnTo>
                  <a:pt x="94" y="0"/>
                </a:lnTo>
                <a:lnTo>
                  <a:pt x="88" y="0"/>
                </a:lnTo>
                <a:lnTo>
                  <a:pt x="86" y="4"/>
                </a:lnTo>
                <a:lnTo>
                  <a:pt x="87" y="10"/>
                </a:lnTo>
                <a:lnTo>
                  <a:pt x="84" y="14"/>
                </a:lnTo>
                <a:lnTo>
                  <a:pt x="77" y="13"/>
                </a:lnTo>
                <a:lnTo>
                  <a:pt x="71" y="13"/>
                </a:lnTo>
                <a:lnTo>
                  <a:pt x="66" y="13"/>
                </a:lnTo>
                <a:lnTo>
                  <a:pt x="64" y="14"/>
                </a:lnTo>
                <a:lnTo>
                  <a:pt x="62" y="10"/>
                </a:lnTo>
                <a:lnTo>
                  <a:pt x="59" y="5"/>
                </a:lnTo>
                <a:lnTo>
                  <a:pt x="56" y="6"/>
                </a:lnTo>
                <a:lnTo>
                  <a:pt x="52" y="13"/>
                </a:lnTo>
                <a:lnTo>
                  <a:pt x="49" y="22"/>
                </a:lnTo>
                <a:lnTo>
                  <a:pt x="45" y="29"/>
                </a:lnTo>
                <a:lnTo>
                  <a:pt x="42" y="21"/>
                </a:lnTo>
                <a:lnTo>
                  <a:pt x="37" y="14"/>
                </a:lnTo>
                <a:lnTo>
                  <a:pt x="34" y="7"/>
                </a:lnTo>
                <a:close/>
              </a:path>
            </a:pathLst>
          </a:custGeom>
          <a:solidFill>
            <a:srgbClr val="99CC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99357" name="任意多边形 99356"/>
          <p:cNvSpPr/>
          <p:nvPr/>
        </p:nvSpPr>
        <p:spPr>
          <a:xfrm>
            <a:off x="8404225" y="6002655"/>
            <a:ext cx="9525" cy="361950"/>
          </a:xfrm>
          <a:custGeom>
            <a:avLst/>
            <a:gdLst/>
            <a:ahLst/>
            <a:cxnLst/>
            <a:pathLst>
              <a:path w="1" h="38">
                <a:moveTo>
                  <a:pt x="0" y="0"/>
                </a:moveTo>
                <a:cubicBezTo>
                  <a:pt x="0" y="3"/>
                  <a:pt x="0" y="14"/>
                  <a:pt x="0" y="19"/>
                </a:cubicBezTo>
                <a:cubicBezTo>
                  <a:pt x="0" y="24"/>
                  <a:pt x="1" y="26"/>
                  <a:pt x="1" y="29"/>
                </a:cubicBezTo>
                <a:cubicBezTo>
                  <a:pt x="1" y="32"/>
                  <a:pt x="1" y="35"/>
                  <a:pt x="1" y="36"/>
                </a:cubicBezTo>
                <a:cubicBezTo>
                  <a:pt x="1" y="37"/>
                  <a:pt x="1" y="37"/>
                  <a:pt x="1" y="3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58" name="任意多边形 99357"/>
          <p:cNvSpPr/>
          <p:nvPr/>
        </p:nvSpPr>
        <p:spPr>
          <a:xfrm>
            <a:off x="8166100" y="5583555"/>
            <a:ext cx="28575" cy="247650"/>
          </a:xfrm>
          <a:custGeom>
            <a:avLst/>
            <a:gdLst/>
            <a:ahLst/>
            <a:cxnLst/>
            <a:pathLst>
              <a:path w="3" h="26">
                <a:moveTo>
                  <a:pt x="0" y="0"/>
                </a:moveTo>
                <a:cubicBezTo>
                  <a:pt x="0" y="3"/>
                  <a:pt x="0" y="7"/>
                  <a:pt x="0" y="10"/>
                </a:cubicBezTo>
                <a:cubicBezTo>
                  <a:pt x="0" y="13"/>
                  <a:pt x="2" y="16"/>
                  <a:pt x="2" y="19"/>
                </a:cubicBezTo>
                <a:cubicBezTo>
                  <a:pt x="2" y="22"/>
                  <a:pt x="3" y="25"/>
                  <a:pt x="3" y="2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59" name="任意多边形 99358"/>
          <p:cNvSpPr/>
          <p:nvPr/>
        </p:nvSpPr>
        <p:spPr>
          <a:xfrm>
            <a:off x="8813800" y="5316855"/>
            <a:ext cx="85725" cy="95250"/>
          </a:xfrm>
          <a:custGeom>
            <a:avLst/>
            <a:gdLst/>
            <a:ahLst/>
            <a:cxnLst/>
            <a:pathLst>
              <a:path w="9" h="10">
                <a:moveTo>
                  <a:pt x="4" y="10"/>
                </a:moveTo>
                <a:cubicBezTo>
                  <a:pt x="4" y="8"/>
                  <a:pt x="5" y="6"/>
                  <a:pt x="4" y="5"/>
                </a:cubicBezTo>
                <a:cubicBezTo>
                  <a:pt x="3" y="4"/>
                  <a:pt x="0" y="2"/>
                  <a:pt x="0" y="1"/>
                </a:cubicBezTo>
                <a:cubicBezTo>
                  <a:pt x="0" y="0"/>
                  <a:pt x="3" y="1"/>
                  <a:pt x="4" y="1"/>
                </a:cubicBezTo>
                <a:cubicBezTo>
                  <a:pt x="5" y="1"/>
                  <a:pt x="6" y="3"/>
                  <a:pt x="7" y="4"/>
                </a:cubicBezTo>
                <a:cubicBezTo>
                  <a:pt x="8" y="5"/>
                  <a:pt x="9" y="6"/>
                  <a:pt x="9" y="7"/>
                </a:cubicBezTo>
                <a:cubicBezTo>
                  <a:pt x="9" y="8"/>
                  <a:pt x="9" y="9"/>
                  <a:pt x="9" y="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0" name="任意多边形 99359"/>
          <p:cNvSpPr/>
          <p:nvPr/>
        </p:nvSpPr>
        <p:spPr>
          <a:xfrm>
            <a:off x="8404225" y="5478780"/>
            <a:ext cx="28575" cy="457200"/>
          </a:xfrm>
          <a:custGeom>
            <a:avLst/>
            <a:gdLst/>
            <a:ahLst/>
            <a:cxnLst/>
            <a:pathLst>
              <a:path w="3" h="48">
                <a:moveTo>
                  <a:pt x="3" y="0"/>
                </a:moveTo>
                <a:cubicBezTo>
                  <a:pt x="3" y="3"/>
                  <a:pt x="3" y="7"/>
                  <a:pt x="2" y="12"/>
                </a:cubicBezTo>
                <a:cubicBezTo>
                  <a:pt x="1" y="17"/>
                  <a:pt x="0" y="25"/>
                  <a:pt x="0" y="30"/>
                </a:cubicBezTo>
                <a:cubicBezTo>
                  <a:pt x="0" y="35"/>
                  <a:pt x="1" y="38"/>
                  <a:pt x="1" y="41"/>
                </a:cubicBezTo>
                <a:cubicBezTo>
                  <a:pt x="1" y="44"/>
                  <a:pt x="1" y="46"/>
                  <a:pt x="1" y="4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1" name="任意多边形 99360"/>
          <p:cNvSpPr/>
          <p:nvPr/>
        </p:nvSpPr>
        <p:spPr>
          <a:xfrm>
            <a:off x="8308975" y="5335905"/>
            <a:ext cx="95250" cy="142875"/>
          </a:xfrm>
          <a:custGeom>
            <a:avLst/>
            <a:gdLst/>
            <a:ahLst/>
            <a:cxnLst/>
            <a:pathLst>
              <a:path w="10" h="15">
                <a:moveTo>
                  <a:pt x="0" y="0"/>
                </a:moveTo>
                <a:cubicBezTo>
                  <a:pt x="1" y="2"/>
                  <a:pt x="3" y="5"/>
                  <a:pt x="4" y="7"/>
                </a:cubicBezTo>
                <a:cubicBezTo>
                  <a:pt x="5" y="9"/>
                  <a:pt x="8" y="12"/>
                  <a:pt x="9" y="13"/>
                </a:cubicBezTo>
                <a:cubicBezTo>
                  <a:pt x="10" y="14"/>
                  <a:pt x="10" y="14"/>
                  <a:pt x="10" y="1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2" name="任意多边形 99361"/>
          <p:cNvSpPr/>
          <p:nvPr/>
        </p:nvSpPr>
        <p:spPr>
          <a:xfrm>
            <a:off x="8470900" y="5335905"/>
            <a:ext cx="85725" cy="152400"/>
          </a:xfrm>
          <a:custGeom>
            <a:avLst/>
            <a:gdLst/>
            <a:ahLst/>
            <a:cxnLst/>
            <a:pathLst>
              <a:path w="9" h="16">
                <a:moveTo>
                  <a:pt x="9" y="0"/>
                </a:moveTo>
                <a:cubicBezTo>
                  <a:pt x="6" y="3"/>
                  <a:pt x="4" y="7"/>
                  <a:pt x="2" y="10"/>
                </a:cubicBezTo>
                <a:cubicBezTo>
                  <a:pt x="0" y="13"/>
                  <a:pt x="0" y="15"/>
                  <a:pt x="0" y="1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3" name="任意多边形 99362"/>
          <p:cNvSpPr/>
          <p:nvPr/>
        </p:nvSpPr>
        <p:spPr>
          <a:xfrm>
            <a:off x="8375650" y="5554980"/>
            <a:ext cx="28575" cy="342900"/>
          </a:xfrm>
          <a:custGeom>
            <a:avLst/>
            <a:gdLst/>
            <a:ahLst/>
            <a:cxnLst/>
            <a:pathLst>
              <a:path w="3" h="36">
                <a:moveTo>
                  <a:pt x="3" y="0"/>
                </a:moveTo>
                <a:cubicBezTo>
                  <a:pt x="2" y="6"/>
                  <a:pt x="1" y="12"/>
                  <a:pt x="1" y="16"/>
                </a:cubicBezTo>
                <a:cubicBezTo>
                  <a:pt x="1" y="20"/>
                  <a:pt x="0" y="20"/>
                  <a:pt x="0" y="23"/>
                </a:cubicBezTo>
                <a:cubicBezTo>
                  <a:pt x="0" y="26"/>
                  <a:pt x="2" y="31"/>
                  <a:pt x="2" y="33"/>
                </a:cubicBezTo>
                <a:cubicBezTo>
                  <a:pt x="2" y="35"/>
                  <a:pt x="2" y="35"/>
                  <a:pt x="2" y="3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4" name="任意多边形 99363"/>
          <p:cNvSpPr/>
          <p:nvPr/>
        </p:nvSpPr>
        <p:spPr>
          <a:xfrm>
            <a:off x="8299450" y="5259705"/>
            <a:ext cx="257175" cy="219075"/>
          </a:xfrm>
          <a:custGeom>
            <a:avLst/>
            <a:gdLst/>
            <a:ahLst/>
            <a:cxnLst/>
            <a:pathLst>
              <a:path w="27" h="23">
                <a:moveTo>
                  <a:pt x="2" y="1"/>
                </a:moveTo>
                <a:lnTo>
                  <a:pt x="11" y="2"/>
                </a:lnTo>
                <a:lnTo>
                  <a:pt x="18" y="2"/>
                </a:lnTo>
                <a:lnTo>
                  <a:pt x="22" y="1"/>
                </a:lnTo>
                <a:lnTo>
                  <a:pt x="25" y="0"/>
                </a:lnTo>
                <a:lnTo>
                  <a:pt x="27" y="0"/>
                </a:lnTo>
                <a:lnTo>
                  <a:pt x="22" y="5"/>
                </a:lnTo>
                <a:lnTo>
                  <a:pt x="20" y="12"/>
                </a:lnTo>
                <a:lnTo>
                  <a:pt x="18" y="17"/>
                </a:lnTo>
                <a:lnTo>
                  <a:pt x="16" y="21"/>
                </a:lnTo>
                <a:lnTo>
                  <a:pt x="13" y="23"/>
                </a:lnTo>
                <a:lnTo>
                  <a:pt x="9" y="14"/>
                </a:lnTo>
                <a:lnTo>
                  <a:pt x="4" y="7"/>
                </a:lnTo>
                <a:lnTo>
                  <a:pt x="0" y="2"/>
                </a:lnTo>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99366" name="任意多边形 99365"/>
          <p:cNvSpPr/>
          <p:nvPr/>
        </p:nvSpPr>
        <p:spPr>
          <a:xfrm rot="636256">
            <a:off x="8128000" y="6336030"/>
            <a:ext cx="304800" cy="21907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99367" name="任意多边形 99366"/>
          <p:cNvSpPr/>
          <p:nvPr/>
        </p:nvSpPr>
        <p:spPr>
          <a:xfrm rot="636256">
            <a:off x="8179435" y="6337935"/>
            <a:ext cx="167005" cy="138430"/>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68" name="直接连接符 99367"/>
          <p:cNvSpPr/>
          <p:nvPr/>
        </p:nvSpPr>
        <p:spPr>
          <a:xfrm rot="79899" flipV="1">
            <a:off x="8232775" y="6392545"/>
            <a:ext cx="114935" cy="19685"/>
          </a:xfrm>
          <a:prstGeom prst="line">
            <a:avLst/>
          </a:prstGeom>
          <a:ln w="9525" cap="flat" cmpd="sng">
            <a:solidFill>
              <a:srgbClr val="000000"/>
            </a:solidFill>
            <a:prstDash val="solid"/>
            <a:headEnd type="none" w="med" len="med"/>
            <a:tailEnd type="none" w="med" len="med"/>
          </a:ln>
        </p:spPr>
      </p:sp>
      <p:sp>
        <p:nvSpPr>
          <p:cNvPr id="99369" name="直接连接符 99368"/>
          <p:cNvSpPr/>
          <p:nvPr/>
        </p:nvSpPr>
        <p:spPr>
          <a:xfrm rot="79899">
            <a:off x="8222615" y="6421120"/>
            <a:ext cx="107950" cy="27940"/>
          </a:xfrm>
          <a:prstGeom prst="line">
            <a:avLst/>
          </a:prstGeom>
          <a:ln w="9525" cap="flat" cmpd="sng">
            <a:solidFill>
              <a:srgbClr val="000000"/>
            </a:solidFill>
            <a:prstDash val="solid"/>
            <a:headEnd type="none" w="med" len="med"/>
            <a:tailEnd type="none" w="med" len="med"/>
          </a:ln>
        </p:spPr>
      </p:sp>
      <p:sp>
        <p:nvSpPr>
          <p:cNvPr id="99370" name="直接连接符 99369"/>
          <p:cNvSpPr/>
          <p:nvPr/>
        </p:nvSpPr>
        <p:spPr>
          <a:xfrm rot="79899">
            <a:off x="8240395" y="6395720"/>
            <a:ext cx="104140" cy="13970"/>
          </a:xfrm>
          <a:prstGeom prst="line">
            <a:avLst/>
          </a:prstGeom>
          <a:ln w="9525" cap="flat" cmpd="sng">
            <a:solidFill>
              <a:srgbClr val="000000"/>
            </a:solidFill>
            <a:prstDash val="solid"/>
            <a:headEnd type="none" w="med" len="med"/>
            <a:tailEnd type="none" w="med" len="med"/>
          </a:ln>
        </p:spPr>
      </p:sp>
      <p:sp>
        <p:nvSpPr>
          <p:cNvPr id="99371" name="直接连接符 99370"/>
          <p:cNvSpPr/>
          <p:nvPr/>
        </p:nvSpPr>
        <p:spPr>
          <a:xfrm rot="79899" flipV="1">
            <a:off x="8190230" y="6417310"/>
            <a:ext cx="163830" cy="22225"/>
          </a:xfrm>
          <a:prstGeom prst="line">
            <a:avLst/>
          </a:prstGeom>
          <a:ln w="9525" cap="flat" cmpd="sng">
            <a:solidFill>
              <a:srgbClr val="000000"/>
            </a:solidFill>
            <a:prstDash val="solid"/>
            <a:headEnd type="none" w="med" len="med"/>
            <a:tailEnd type="none" w="med" len="med"/>
          </a:ln>
        </p:spPr>
      </p:sp>
      <p:sp>
        <p:nvSpPr>
          <p:cNvPr id="99372" name="任意多边形 99371"/>
          <p:cNvSpPr/>
          <p:nvPr/>
        </p:nvSpPr>
        <p:spPr>
          <a:xfrm rot="79899">
            <a:off x="8123555" y="6460490"/>
            <a:ext cx="300990" cy="5524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73" name="任意多边形 99372"/>
          <p:cNvSpPr/>
          <p:nvPr/>
        </p:nvSpPr>
        <p:spPr>
          <a:xfrm rot="636256">
            <a:off x="8171180" y="6341110"/>
            <a:ext cx="189865" cy="14414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75" name="任意多边形 99374"/>
          <p:cNvSpPr/>
          <p:nvPr/>
        </p:nvSpPr>
        <p:spPr>
          <a:xfrm rot="20963744" flipH="1">
            <a:off x="8385175" y="6336030"/>
            <a:ext cx="314325" cy="21907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99376" name="任意多边形 99375"/>
          <p:cNvSpPr/>
          <p:nvPr/>
        </p:nvSpPr>
        <p:spPr>
          <a:xfrm rot="20963744" flipH="1">
            <a:off x="8474075" y="6337300"/>
            <a:ext cx="172720" cy="138430"/>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77" name="直接连接符 99376"/>
          <p:cNvSpPr/>
          <p:nvPr/>
        </p:nvSpPr>
        <p:spPr>
          <a:xfrm rot="20407388" flipH="1" flipV="1">
            <a:off x="8472805" y="6392545"/>
            <a:ext cx="118745" cy="19685"/>
          </a:xfrm>
          <a:prstGeom prst="line">
            <a:avLst/>
          </a:prstGeom>
          <a:ln w="9525" cap="flat" cmpd="sng">
            <a:solidFill>
              <a:srgbClr val="000000"/>
            </a:solidFill>
            <a:prstDash val="solid"/>
            <a:headEnd type="none" w="med" len="med"/>
            <a:tailEnd type="none" w="med" len="med"/>
          </a:ln>
        </p:spPr>
      </p:sp>
      <p:sp>
        <p:nvSpPr>
          <p:cNvPr id="99378" name="直接连接符 99377"/>
          <p:cNvSpPr/>
          <p:nvPr/>
        </p:nvSpPr>
        <p:spPr>
          <a:xfrm rot="20407388" flipH="1">
            <a:off x="8490585" y="6421120"/>
            <a:ext cx="111125" cy="27940"/>
          </a:xfrm>
          <a:prstGeom prst="line">
            <a:avLst/>
          </a:prstGeom>
          <a:ln w="9525" cap="flat" cmpd="sng">
            <a:solidFill>
              <a:srgbClr val="000000"/>
            </a:solidFill>
            <a:prstDash val="solid"/>
            <a:headEnd type="none" w="med" len="med"/>
            <a:tailEnd type="none" w="med" len="med"/>
          </a:ln>
        </p:spPr>
      </p:sp>
      <p:sp>
        <p:nvSpPr>
          <p:cNvPr id="99379" name="直接连接符 99378"/>
          <p:cNvSpPr/>
          <p:nvPr/>
        </p:nvSpPr>
        <p:spPr>
          <a:xfrm rot="20407388" flipH="1">
            <a:off x="8476615" y="6395720"/>
            <a:ext cx="107315" cy="13970"/>
          </a:xfrm>
          <a:prstGeom prst="line">
            <a:avLst/>
          </a:prstGeom>
          <a:ln w="9525" cap="flat" cmpd="sng">
            <a:solidFill>
              <a:srgbClr val="000000"/>
            </a:solidFill>
            <a:prstDash val="solid"/>
            <a:headEnd type="none" w="med" len="med"/>
            <a:tailEnd type="none" w="med" len="med"/>
          </a:ln>
        </p:spPr>
      </p:sp>
      <p:sp>
        <p:nvSpPr>
          <p:cNvPr id="99380" name="直接连接符 99379"/>
          <p:cNvSpPr/>
          <p:nvPr/>
        </p:nvSpPr>
        <p:spPr>
          <a:xfrm rot="20407388" flipH="1" flipV="1">
            <a:off x="8466455" y="6417310"/>
            <a:ext cx="168910" cy="22225"/>
          </a:xfrm>
          <a:prstGeom prst="line">
            <a:avLst/>
          </a:prstGeom>
          <a:ln w="9525" cap="flat" cmpd="sng">
            <a:solidFill>
              <a:srgbClr val="000000"/>
            </a:solidFill>
            <a:prstDash val="solid"/>
            <a:headEnd type="none" w="med" len="med"/>
            <a:tailEnd type="none" w="med" len="med"/>
          </a:ln>
        </p:spPr>
      </p:sp>
      <p:sp>
        <p:nvSpPr>
          <p:cNvPr id="99381" name="任意多边形 99380"/>
          <p:cNvSpPr/>
          <p:nvPr/>
        </p:nvSpPr>
        <p:spPr>
          <a:xfrm rot="20407388" flipH="1">
            <a:off x="8393430" y="6460490"/>
            <a:ext cx="310515" cy="5524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99382" name="任意多边形 99381"/>
          <p:cNvSpPr/>
          <p:nvPr/>
        </p:nvSpPr>
        <p:spPr>
          <a:xfrm rot="20963744" flipH="1">
            <a:off x="8460105" y="6341110"/>
            <a:ext cx="195580" cy="14414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pic>
        <p:nvPicPr>
          <p:cNvPr id="99383" name="图片 99382" descr="長岡意見する"/>
          <p:cNvPicPr>
            <a:picLocks noChangeAspect="1"/>
          </p:cNvPicPr>
          <p:nvPr/>
        </p:nvPicPr>
        <p:blipFill>
          <a:blip r:embed="rId2">
            <a:clrChange>
              <a:clrFrom>
                <a:srgbClr val="FFFFFF"/>
              </a:clrFrom>
              <a:clrTo>
                <a:srgbClr val="FFFFFF">
                  <a:alpha val="0"/>
                </a:srgbClr>
              </a:clrTo>
            </a:clrChange>
          </a:blip>
          <a:stretch>
            <a:fillRect/>
          </a:stretch>
        </p:blipFill>
        <p:spPr>
          <a:xfrm>
            <a:off x="7994650" y="4307205"/>
            <a:ext cx="866775" cy="1123950"/>
          </a:xfrm>
          <a:prstGeom prst="rect">
            <a:avLst/>
          </a:prstGeom>
          <a:noFill/>
          <a:ln w="9525">
            <a:noFill/>
          </a:ln>
        </p:spPr>
      </p:pic>
      <p:sp>
        <p:nvSpPr>
          <p:cNvPr id="99387" name="任意多边形 99386"/>
          <p:cNvSpPr/>
          <p:nvPr/>
        </p:nvSpPr>
        <p:spPr>
          <a:xfrm>
            <a:off x="7975600" y="4221480"/>
            <a:ext cx="857250" cy="533400"/>
          </a:xfrm>
          <a:custGeom>
            <a:avLst/>
            <a:gdLst/>
            <a:ahLst/>
            <a:cxnLst/>
            <a:pathLst>
              <a:path w="59" h="54">
                <a:moveTo>
                  <a:pt x="0" y="49"/>
                </a:moveTo>
                <a:cubicBezTo>
                  <a:pt x="0" y="47"/>
                  <a:pt x="2" y="45"/>
                  <a:pt x="3" y="40"/>
                </a:cubicBezTo>
                <a:cubicBezTo>
                  <a:pt x="4" y="35"/>
                  <a:pt x="4" y="23"/>
                  <a:pt x="5" y="17"/>
                </a:cubicBezTo>
                <a:cubicBezTo>
                  <a:pt x="6" y="11"/>
                  <a:pt x="8" y="9"/>
                  <a:pt x="11" y="6"/>
                </a:cubicBezTo>
                <a:cubicBezTo>
                  <a:pt x="14" y="3"/>
                  <a:pt x="18" y="2"/>
                  <a:pt x="21" y="1"/>
                </a:cubicBezTo>
                <a:cubicBezTo>
                  <a:pt x="24" y="0"/>
                  <a:pt x="27" y="0"/>
                  <a:pt x="31" y="0"/>
                </a:cubicBezTo>
                <a:cubicBezTo>
                  <a:pt x="35" y="0"/>
                  <a:pt x="41" y="2"/>
                  <a:pt x="44" y="4"/>
                </a:cubicBezTo>
                <a:cubicBezTo>
                  <a:pt x="47" y="6"/>
                  <a:pt x="51" y="9"/>
                  <a:pt x="53" y="11"/>
                </a:cubicBezTo>
                <a:cubicBezTo>
                  <a:pt x="55" y="13"/>
                  <a:pt x="55" y="13"/>
                  <a:pt x="56" y="17"/>
                </a:cubicBezTo>
                <a:cubicBezTo>
                  <a:pt x="57" y="21"/>
                  <a:pt x="57" y="33"/>
                  <a:pt x="57" y="37"/>
                </a:cubicBezTo>
                <a:cubicBezTo>
                  <a:pt x="57" y="41"/>
                  <a:pt x="58" y="41"/>
                  <a:pt x="58" y="43"/>
                </a:cubicBezTo>
                <a:cubicBezTo>
                  <a:pt x="58" y="45"/>
                  <a:pt x="59" y="46"/>
                  <a:pt x="59" y="47"/>
                </a:cubicBezTo>
                <a:cubicBezTo>
                  <a:pt x="59" y="48"/>
                  <a:pt x="59" y="51"/>
                  <a:pt x="57" y="51"/>
                </a:cubicBezTo>
                <a:cubicBezTo>
                  <a:pt x="55" y="51"/>
                  <a:pt x="50" y="49"/>
                  <a:pt x="46" y="49"/>
                </a:cubicBezTo>
                <a:cubicBezTo>
                  <a:pt x="42" y="49"/>
                  <a:pt x="37" y="48"/>
                  <a:pt x="32" y="48"/>
                </a:cubicBezTo>
                <a:cubicBezTo>
                  <a:pt x="27" y="48"/>
                  <a:pt x="18" y="49"/>
                  <a:pt x="14" y="50"/>
                </a:cubicBezTo>
                <a:cubicBezTo>
                  <a:pt x="10" y="51"/>
                  <a:pt x="10" y="52"/>
                  <a:pt x="8" y="53"/>
                </a:cubicBezTo>
                <a:cubicBezTo>
                  <a:pt x="6" y="54"/>
                  <a:pt x="3" y="53"/>
                  <a:pt x="2" y="53"/>
                </a:cubicBezTo>
                <a:cubicBezTo>
                  <a:pt x="1" y="53"/>
                  <a:pt x="0" y="51"/>
                  <a:pt x="0" y="49"/>
                </a:cubicBezTo>
                <a:close/>
              </a:path>
            </a:pathLst>
          </a:custGeom>
          <a:solidFill>
            <a:srgbClr val="CCFF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99388" name="任意多边形 99387"/>
          <p:cNvSpPr/>
          <p:nvPr/>
        </p:nvSpPr>
        <p:spPr>
          <a:xfrm>
            <a:off x="8019415" y="4606925"/>
            <a:ext cx="813435" cy="49530"/>
          </a:xfrm>
          <a:custGeom>
            <a:avLst/>
            <a:gdLst/>
            <a:ahLst/>
            <a:cxnLst/>
            <a:pathLst>
              <a:path w="56" h="5">
                <a:moveTo>
                  <a:pt x="0" y="4"/>
                </a:moveTo>
                <a:cubicBezTo>
                  <a:pt x="3" y="3"/>
                  <a:pt x="6" y="2"/>
                  <a:pt x="10" y="1"/>
                </a:cubicBezTo>
                <a:cubicBezTo>
                  <a:pt x="14" y="0"/>
                  <a:pt x="19" y="0"/>
                  <a:pt x="24" y="0"/>
                </a:cubicBezTo>
                <a:cubicBezTo>
                  <a:pt x="29" y="0"/>
                  <a:pt x="34" y="0"/>
                  <a:pt x="38" y="0"/>
                </a:cubicBezTo>
                <a:cubicBezTo>
                  <a:pt x="42" y="0"/>
                  <a:pt x="46" y="2"/>
                  <a:pt x="49" y="3"/>
                </a:cubicBezTo>
                <a:cubicBezTo>
                  <a:pt x="52" y="4"/>
                  <a:pt x="54"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99389" name="任意多边形 99388"/>
          <p:cNvSpPr/>
          <p:nvPr/>
        </p:nvSpPr>
        <p:spPr>
          <a:xfrm>
            <a:off x="8004810" y="4665980"/>
            <a:ext cx="813435" cy="78740"/>
          </a:xfrm>
          <a:custGeom>
            <a:avLst/>
            <a:gdLst/>
            <a:ahLst/>
            <a:cxnLst/>
            <a:pathLst>
              <a:path w="56" h="8">
                <a:moveTo>
                  <a:pt x="0" y="8"/>
                </a:moveTo>
                <a:cubicBezTo>
                  <a:pt x="2" y="6"/>
                  <a:pt x="4" y="4"/>
                  <a:pt x="8" y="3"/>
                </a:cubicBezTo>
                <a:cubicBezTo>
                  <a:pt x="12" y="2"/>
                  <a:pt x="18" y="0"/>
                  <a:pt x="22" y="0"/>
                </a:cubicBezTo>
                <a:cubicBezTo>
                  <a:pt x="26" y="0"/>
                  <a:pt x="31" y="1"/>
                  <a:pt x="35" y="1"/>
                </a:cubicBezTo>
                <a:cubicBezTo>
                  <a:pt x="39" y="1"/>
                  <a:pt x="41" y="2"/>
                  <a:pt x="44" y="2"/>
                </a:cubicBezTo>
                <a:cubicBezTo>
                  <a:pt x="47" y="2"/>
                  <a:pt x="50" y="2"/>
                  <a:pt x="52" y="3"/>
                </a:cubicBezTo>
                <a:cubicBezTo>
                  <a:pt x="54" y="4"/>
                  <a:pt x="55"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99390" name="任意多边形 99389"/>
          <p:cNvSpPr/>
          <p:nvPr/>
        </p:nvSpPr>
        <p:spPr>
          <a:xfrm>
            <a:off x="8077200" y="4340225"/>
            <a:ext cx="682625" cy="316230"/>
          </a:xfrm>
          <a:custGeom>
            <a:avLst/>
            <a:gdLst/>
            <a:ahLst/>
            <a:cxnLst/>
            <a:pathLst>
              <a:path w="47" h="32">
                <a:moveTo>
                  <a:pt x="0" y="29"/>
                </a:moveTo>
                <a:cubicBezTo>
                  <a:pt x="1" y="21"/>
                  <a:pt x="3" y="14"/>
                  <a:pt x="5" y="9"/>
                </a:cubicBezTo>
                <a:cubicBezTo>
                  <a:pt x="7" y="4"/>
                  <a:pt x="10" y="2"/>
                  <a:pt x="14" y="1"/>
                </a:cubicBezTo>
                <a:cubicBezTo>
                  <a:pt x="18" y="0"/>
                  <a:pt x="27" y="1"/>
                  <a:pt x="31" y="2"/>
                </a:cubicBezTo>
                <a:cubicBezTo>
                  <a:pt x="35" y="3"/>
                  <a:pt x="39" y="5"/>
                  <a:pt x="41" y="7"/>
                </a:cubicBezTo>
                <a:cubicBezTo>
                  <a:pt x="43" y="9"/>
                  <a:pt x="43" y="12"/>
                  <a:pt x="44" y="14"/>
                </a:cubicBezTo>
                <a:cubicBezTo>
                  <a:pt x="45" y="16"/>
                  <a:pt x="45" y="20"/>
                  <a:pt x="46" y="23"/>
                </a:cubicBezTo>
                <a:cubicBezTo>
                  <a:pt x="47" y="26"/>
                  <a:pt x="47" y="29"/>
                  <a:pt x="47" y="32"/>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99391" name="矩形 99390"/>
          <p:cNvSpPr/>
          <p:nvPr/>
        </p:nvSpPr>
        <p:spPr>
          <a:xfrm rot="29911">
            <a:off x="8236585" y="4493895"/>
            <a:ext cx="343535" cy="5207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99392" name="任意多边形 99391"/>
          <p:cNvSpPr/>
          <p:nvPr/>
        </p:nvSpPr>
        <p:spPr>
          <a:xfrm>
            <a:off x="8012430" y="4537075"/>
            <a:ext cx="790575" cy="62865"/>
          </a:xfrm>
          <a:custGeom>
            <a:avLst/>
            <a:gdLst/>
            <a:ahLst/>
            <a:cxnLst/>
            <a:pathLst>
              <a:path w="107" h="9">
                <a:moveTo>
                  <a:pt x="0" y="8"/>
                </a:moveTo>
                <a:cubicBezTo>
                  <a:pt x="10" y="5"/>
                  <a:pt x="21" y="2"/>
                  <a:pt x="33" y="1"/>
                </a:cubicBezTo>
                <a:cubicBezTo>
                  <a:pt x="45" y="0"/>
                  <a:pt x="60" y="0"/>
                  <a:pt x="71" y="1"/>
                </a:cubicBezTo>
                <a:cubicBezTo>
                  <a:pt x="82" y="2"/>
                  <a:pt x="91" y="5"/>
                  <a:pt x="97" y="6"/>
                </a:cubicBezTo>
                <a:cubicBezTo>
                  <a:pt x="103" y="7"/>
                  <a:pt x="105" y="8"/>
                  <a:pt x="107" y="9"/>
                </a:cubicBezTo>
              </a:path>
            </a:pathLst>
          </a:custGeom>
          <a:noFill/>
          <a:ln w="28575" cap="flat" cmpd="sng">
            <a:solidFill>
              <a:srgbClr val="99CCFF">
                <a:alpha val="100000"/>
              </a:srgbClr>
            </a:solidFill>
            <a:prstDash val="solid"/>
            <a:headEnd type="none" w="med" len="med"/>
            <a:tailEnd type="none" w="med" len="med"/>
          </a:ln>
        </p:spPr>
        <p:txBody>
          <a:bodyPr/>
          <a:p>
            <a:endParaRPr lang="zh-CN" altLang="en-US"/>
          </a:p>
        </p:txBody>
      </p:sp>
      <p:sp>
        <p:nvSpPr>
          <p:cNvPr id="99393" name="任意多边形 99392"/>
          <p:cNvSpPr/>
          <p:nvPr/>
        </p:nvSpPr>
        <p:spPr>
          <a:xfrm>
            <a:off x="8012430" y="4572635"/>
            <a:ext cx="790575" cy="62865"/>
          </a:xfrm>
          <a:custGeom>
            <a:avLst/>
            <a:gdLst/>
            <a:ahLst/>
            <a:cxnLst/>
            <a:pathLst>
              <a:path w="107" h="9">
                <a:moveTo>
                  <a:pt x="0" y="8"/>
                </a:moveTo>
                <a:cubicBezTo>
                  <a:pt x="10" y="5"/>
                  <a:pt x="21" y="2"/>
                  <a:pt x="33" y="1"/>
                </a:cubicBezTo>
                <a:cubicBezTo>
                  <a:pt x="45" y="0"/>
                  <a:pt x="60" y="0"/>
                  <a:pt x="71" y="1"/>
                </a:cubicBezTo>
                <a:cubicBezTo>
                  <a:pt x="82" y="2"/>
                  <a:pt x="91" y="5"/>
                  <a:pt x="97" y="6"/>
                </a:cubicBezTo>
                <a:cubicBezTo>
                  <a:pt x="103" y="7"/>
                  <a:pt x="105" y="8"/>
                  <a:pt x="107" y="9"/>
                </a:cubicBezTo>
              </a:path>
            </a:pathLst>
          </a:custGeom>
          <a:noFill/>
          <a:ln w="28575" cap="flat" cmpd="sng">
            <a:solidFill>
              <a:srgbClr val="99CCFF">
                <a:alpha val="100000"/>
              </a:srgbClr>
            </a:solidFill>
            <a:prstDash val="solid"/>
            <a:headEnd type="none" w="med" len="med"/>
            <a:tailEnd type="none" w="med" len="med"/>
          </a:ln>
        </p:spPr>
        <p:txBody>
          <a:bodyPr/>
          <a:p>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2706" name="标题 72705"/>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72704" name="内容占位符 72703"/>
          <p:cNvGraphicFramePr/>
          <p:nvPr>
            <p:ph idx="1"/>
          </p:nvPr>
        </p:nvGraphicFramePr>
        <p:xfrm>
          <a:off x="611188" y="1557338"/>
          <a:ext cx="7993062" cy="4983162"/>
        </p:xfrm>
        <a:graphic>
          <a:graphicData uri="http://schemas.openxmlformats.org/drawingml/2006/table">
            <a:tbl>
              <a:tblPr/>
              <a:tblGrid>
                <a:gridCol w="1800225"/>
                <a:gridCol w="2232025"/>
                <a:gridCol w="3960813"/>
              </a:tblGrid>
              <a:tr h="503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方法</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28971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2.</a:t>
                      </a:r>
                      <a:r>
                        <a:rPr lang="zh-CN" altLang="en-US" sz="1800" b="1" i="1" u="sng" dirty="0">
                          <a:solidFill>
                            <a:srgbClr val="FF0000"/>
                          </a:solidFill>
                          <a:latin typeface="黑体" panose="02010609060101010101" pitchFamily="2" charset="-122"/>
                          <a:ea typeface="黑体" panose="02010609060101010101" pitchFamily="2" charset="-122"/>
                        </a:rPr>
                        <a:t>每日安全点检</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观察作业、现场确认（规定、行动、设备、疾病）向上级报告问题</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000000"/>
                          </a:solidFill>
                          <a:latin typeface="黑体" panose="02010609060101010101" pitchFamily="2" charset="-122"/>
                          <a:ea typeface="黑体" panose="02010609060101010101" pitchFamily="2" charset="-122"/>
                        </a:rPr>
                        <a:t>1.</a:t>
                      </a:r>
                      <a:r>
                        <a:rPr lang="zh-CN" altLang="en-US" sz="1800" b="1" dirty="0">
                          <a:solidFill>
                            <a:srgbClr val="000000"/>
                          </a:solidFill>
                          <a:latin typeface="黑体" panose="02010609060101010101" pitchFamily="2" charset="-122"/>
                          <a:ea typeface="黑体" panose="02010609060101010101" pitchFamily="2" charset="-122"/>
                        </a:rPr>
                        <a:t>确认生产是否按照标准化作业进行</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2.</a:t>
                      </a:r>
                      <a:r>
                        <a:rPr lang="zh-CN" altLang="en-US" sz="1800" b="1" dirty="0">
                          <a:solidFill>
                            <a:srgbClr val="000000"/>
                          </a:solidFill>
                          <a:latin typeface="黑体" panose="02010609060101010101" pitchFamily="2" charset="-122"/>
                          <a:ea typeface="黑体" panose="02010609060101010101" pitchFamily="2" charset="-122"/>
                        </a:rPr>
                        <a:t>确认团队作业过程中有无安全隐患，</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  </a:t>
                      </a:r>
                      <a:r>
                        <a:rPr lang="zh-CN" altLang="en-US" sz="1800" b="1" dirty="0">
                          <a:solidFill>
                            <a:srgbClr val="000000"/>
                          </a:solidFill>
                          <a:latin typeface="黑体" panose="02010609060101010101" pitchFamily="2" charset="-122"/>
                          <a:ea typeface="黑体" panose="02010609060101010101" pitchFamily="2" charset="-122"/>
                        </a:rPr>
                        <a:t>劳保用品是否佩戴齐全 </a:t>
                      </a:r>
                      <a:endParaRPr lang="zh-CN" altLang="en-US" sz="1800" b="1">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3.</a:t>
                      </a:r>
                      <a:r>
                        <a:rPr lang="zh-CN" altLang="en-US" sz="1800" b="1" dirty="0">
                          <a:solidFill>
                            <a:srgbClr val="000000"/>
                          </a:solidFill>
                          <a:latin typeface="黑体" panose="02010609060101010101" pitchFamily="2" charset="-122"/>
                          <a:ea typeface="黑体" panose="02010609060101010101" pitchFamily="2" charset="-122"/>
                        </a:rPr>
                        <a:t>多观察团队是否出现身体不适症状</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4.</a:t>
                      </a:r>
                      <a:r>
                        <a:rPr lang="zh-CN" altLang="en-US" sz="1800" b="1" dirty="0">
                          <a:solidFill>
                            <a:srgbClr val="000000"/>
                          </a:solidFill>
                          <a:latin typeface="黑体" panose="02010609060101010101" pitchFamily="2" charset="-122"/>
                          <a:ea typeface="黑体" panose="02010609060101010101" pitchFamily="2" charset="-122"/>
                        </a:rPr>
                        <a:t>对设备定期点检，有点检记录，定</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  </a:t>
                      </a:r>
                      <a:r>
                        <a:rPr lang="zh-CN" altLang="en-US" sz="1800" b="1" dirty="0">
                          <a:solidFill>
                            <a:srgbClr val="000000"/>
                          </a:solidFill>
                          <a:latin typeface="黑体" panose="02010609060101010101" pitchFamily="2" charset="-122"/>
                          <a:ea typeface="黑体" panose="02010609060101010101" pitchFamily="2" charset="-122"/>
                        </a:rPr>
                        <a:t>期保养，预防发生不良</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5.</a:t>
                      </a:r>
                      <a:r>
                        <a:rPr lang="zh-CN" altLang="en-US" sz="1800" b="1" dirty="0">
                          <a:solidFill>
                            <a:srgbClr val="000000"/>
                          </a:solidFill>
                          <a:latin typeface="黑体" panose="02010609060101010101" pitchFamily="2" charset="-122"/>
                          <a:ea typeface="黑体" panose="02010609060101010101" pitchFamily="2" charset="-122"/>
                        </a:rPr>
                        <a:t>及时向职长报告，协助职长处理问题</a:t>
                      </a:r>
                      <a:endParaRPr lang="zh-CN" altLang="en-US" sz="1800" b="1">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15827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3.</a:t>
                      </a:r>
                      <a:r>
                        <a:rPr lang="zh-CN" altLang="en-US" sz="1800" b="1" i="1" u="sng" dirty="0">
                          <a:solidFill>
                            <a:srgbClr val="FF0000"/>
                          </a:solidFill>
                          <a:latin typeface="黑体" panose="02010609060101010101" pitchFamily="2" charset="-122"/>
                          <a:ea typeface="黑体" panose="02010609060101010101" pitchFamily="2" charset="-122"/>
                        </a:rPr>
                        <a:t>吓一跳提案</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辅助职长做好对策</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把握、指导、委托、</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落实</a:t>
                      </a:r>
                      <a:endParaRPr lang="zh-CN" altLang="en-US" sz="1800" b="1">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sp>
        <p:nvSpPr>
          <p:cNvPr id="72764" name="任意多边形 72763"/>
          <p:cNvSpPr/>
          <p:nvPr/>
        </p:nvSpPr>
        <p:spPr>
          <a:xfrm flipH="1">
            <a:off x="8717915" y="6275070"/>
            <a:ext cx="326390" cy="219710"/>
          </a:xfrm>
          <a:custGeom>
            <a:avLst/>
            <a:gdLst/>
            <a:ahLst/>
            <a:cxnLst/>
            <a:pathLst>
              <a:path w="150" h="77">
                <a:moveTo>
                  <a:pt x="63" y="35"/>
                </a:moveTo>
                <a:cubicBezTo>
                  <a:pt x="56" y="41"/>
                  <a:pt x="35" y="39"/>
                  <a:pt x="26" y="41"/>
                </a:cubicBezTo>
                <a:cubicBezTo>
                  <a:pt x="16" y="43"/>
                  <a:pt x="9" y="46"/>
                  <a:pt x="7" y="52"/>
                </a:cubicBezTo>
                <a:cubicBezTo>
                  <a:pt x="5" y="57"/>
                  <a:pt x="0" y="68"/>
                  <a:pt x="7" y="72"/>
                </a:cubicBezTo>
                <a:cubicBezTo>
                  <a:pt x="14" y="76"/>
                  <a:pt x="30" y="77"/>
                  <a:pt x="46" y="77"/>
                </a:cubicBezTo>
                <a:cubicBezTo>
                  <a:pt x="62" y="77"/>
                  <a:pt x="89" y="72"/>
                  <a:pt x="105" y="69"/>
                </a:cubicBezTo>
                <a:cubicBezTo>
                  <a:pt x="121" y="66"/>
                  <a:pt x="136" y="63"/>
                  <a:pt x="143" y="59"/>
                </a:cubicBezTo>
                <a:cubicBezTo>
                  <a:pt x="150" y="56"/>
                  <a:pt x="148" y="46"/>
                  <a:pt x="148" y="43"/>
                </a:cubicBezTo>
                <a:cubicBezTo>
                  <a:pt x="148" y="39"/>
                  <a:pt x="145" y="39"/>
                  <a:pt x="143" y="33"/>
                </a:cubicBezTo>
                <a:cubicBezTo>
                  <a:pt x="141" y="28"/>
                  <a:pt x="150" y="7"/>
                  <a:pt x="138" y="4"/>
                </a:cubicBezTo>
                <a:cubicBezTo>
                  <a:pt x="127" y="0"/>
                  <a:pt x="77" y="4"/>
                  <a:pt x="66" y="9"/>
                </a:cubicBezTo>
                <a:cubicBezTo>
                  <a:pt x="54" y="15"/>
                  <a:pt x="70" y="28"/>
                  <a:pt x="63" y="35"/>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2765" name="任意多边形 72764"/>
          <p:cNvSpPr/>
          <p:nvPr/>
        </p:nvSpPr>
        <p:spPr>
          <a:xfrm flipH="1">
            <a:off x="8815070" y="6292850"/>
            <a:ext cx="194310" cy="140335"/>
          </a:xfrm>
          <a:custGeom>
            <a:avLst/>
            <a:gdLst/>
            <a:ahLst/>
            <a:cxnLst/>
            <a:pathLst>
              <a:path w="98" h="52">
                <a:moveTo>
                  <a:pt x="0" y="41"/>
                </a:moveTo>
                <a:cubicBezTo>
                  <a:pt x="2" y="42"/>
                  <a:pt x="10" y="45"/>
                  <a:pt x="14" y="47"/>
                </a:cubicBezTo>
                <a:cubicBezTo>
                  <a:pt x="18" y="49"/>
                  <a:pt x="22" y="50"/>
                  <a:pt x="27" y="51"/>
                </a:cubicBezTo>
                <a:cubicBezTo>
                  <a:pt x="32" y="52"/>
                  <a:pt x="37" y="52"/>
                  <a:pt x="45" y="51"/>
                </a:cubicBezTo>
                <a:cubicBezTo>
                  <a:pt x="53" y="50"/>
                  <a:pt x="67" y="47"/>
                  <a:pt x="75" y="45"/>
                </a:cubicBezTo>
                <a:cubicBezTo>
                  <a:pt x="83" y="43"/>
                  <a:pt x="88" y="40"/>
                  <a:pt x="92" y="36"/>
                </a:cubicBezTo>
                <a:cubicBezTo>
                  <a:pt x="96" y="32"/>
                  <a:pt x="96" y="25"/>
                  <a:pt x="97" y="19"/>
                </a:cubicBezTo>
                <a:cubicBezTo>
                  <a:pt x="98" y="13"/>
                  <a:pt x="95"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66" name="任意多边形 72765"/>
          <p:cNvSpPr/>
          <p:nvPr/>
        </p:nvSpPr>
        <p:spPr>
          <a:xfrm flipH="1">
            <a:off x="8829040" y="6292850"/>
            <a:ext cx="166370" cy="132080"/>
          </a:xfrm>
          <a:custGeom>
            <a:avLst/>
            <a:gdLst/>
            <a:ahLst/>
            <a:cxnLst/>
            <a:pathLst>
              <a:path w="85" h="48">
                <a:moveTo>
                  <a:pt x="82" y="0"/>
                </a:moveTo>
                <a:cubicBezTo>
                  <a:pt x="84" y="5"/>
                  <a:pt x="85" y="9"/>
                  <a:pt x="85" y="13"/>
                </a:cubicBezTo>
                <a:cubicBezTo>
                  <a:pt x="85" y="17"/>
                  <a:pt x="85" y="22"/>
                  <a:pt x="84" y="26"/>
                </a:cubicBezTo>
                <a:cubicBezTo>
                  <a:pt x="83" y="30"/>
                  <a:pt x="80" y="33"/>
                  <a:pt x="77" y="36"/>
                </a:cubicBezTo>
                <a:cubicBezTo>
                  <a:pt x="74" y="39"/>
                  <a:pt x="69" y="41"/>
                  <a:pt x="64" y="42"/>
                </a:cubicBezTo>
                <a:cubicBezTo>
                  <a:pt x="59" y="43"/>
                  <a:pt x="54" y="44"/>
                  <a:pt x="48" y="45"/>
                </a:cubicBezTo>
                <a:cubicBezTo>
                  <a:pt x="42" y="46"/>
                  <a:pt x="34" y="47"/>
                  <a:pt x="29" y="47"/>
                </a:cubicBezTo>
                <a:cubicBezTo>
                  <a:pt x="24" y="47"/>
                  <a:pt x="22" y="48"/>
                  <a:pt x="19" y="47"/>
                </a:cubicBezTo>
                <a:cubicBezTo>
                  <a:pt x="16" y="46"/>
                  <a:pt x="11" y="44"/>
                  <a:pt x="8" y="43"/>
                </a:cubicBezTo>
                <a:cubicBezTo>
                  <a:pt x="5" y="42"/>
                  <a:pt x="2" y="40"/>
                  <a:pt x="0" y="3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67" name="直接连接符 72766"/>
          <p:cNvSpPr/>
          <p:nvPr/>
        </p:nvSpPr>
        <p:spPr>
          <a:xfrm flipH="1">
            <a:off x="8919210" y="6389370"/>
            <a:ext cx="34925" cy="17780"/>
          </a:xfrm>
          <a:prstGeom prst="line">
            <a:avLst/>
          </a:prstGeom>
          <a:ln w="9525" cap="flat" cmpd="sng">
            <a:solidFill>
              <a:srgbClr val="000000"/>
            </a:solidFill>
            <a:prstDash val="solid"/>
            <a:headEnd type="none" w="med" len="med"/>
            <a:tailEnd type="none" w="med" len="med"/>
          </a:ln>
        </p:spPr>
      </p:sp>
      <p:sp>
        <p:nvSpPr>
          <p:cNvPr id="72768" name="直接连接符 72767"/>
          <p:cNvSpPr/>
          <p:nvPr/>
        </p:nvSpPr>
        <p:spPr>
          <a:xfrm>
            <a:off x="8947150" y="6389370"/>
            <a:ext cx="6985" cy="34925"/>
          </a:xfrm>
          <a:prstGeom prst="line">
            <a:avLst/>
          </a:prstGeom>
          <a:ln w="9525" cap="flat" cmpd="sng">
            <a:solidFill>
              <a:srgbClr val="000000"/>
            </a:solidFill>
            <a:prstDash val="solid"/>
            <a:headEnd type="none" w="med" len="med"/>
            <a:tailEnd type="none" w="med" len="med"/>
          </a:ln>
        </p:spPr>
      </p:sp>
      <p:sp>
        <p:nvSpPr>
          <p:cNvPr id="72769" name="直接连接符 72768"/>
          <p:cNvSpPr/>
          <p:nvPr/>
        </p:nvSpPr>
        <p:spPr>
          <a:xfrm flipH="1">
            <a:off x="8877935" y="6389370"/>
            <a:ext cx="41910" cy="8890"/>
          </a:xfrm>
          <a:prstGeom prst="line">
            <a:avLst/>
          </a:prstGeom>
          <a:ln w="9525" cap="flat" cmpd="sng">
            <a:solidFill>
              <a:srgbClr val="000000"/>
            </a:solidFill>
            <a:prstDash val="solid"/>
            <a:headEnd type="none" w="med" len="med"/>
            <a:tailEnd type="none" w="med" len="med"/>
          </a:ln>
        </p:spPr>
      </p:sp>
      <p:sp>
        <p:nvSpPr>
          <p:cNvPr id="72770" name="直接连接符 72769"/>
          <p:cNvSpPr/>
          <p:nvPr/>
        </p:nvSpPr>
        <p:spPr>
          <a:xfrm>
            <a:off x="8905240" y="6380480"/>
            <a:ext cx="6985" cy="26670"/>
          </a:xfrm>
          <a:prstGeom prst="line">
            <a:avLst/>
          </a:prstGeom>
          <a:ln w="9525" cap="flat" cmpd="sng">
            <a:solidFill>
              <a:srgbClr val="000000"/>
            </a:solidFill>
            <a:prstDash val="solid"/>
            <a:headEnd type="none" w="med" len="med"/>
            <a:tailEnd type="none" w="med" len="med"/>
          </a:ln>
        </p:spPr>
      </p:sp>
      <p:sp>
        <p:nvSpPr>
          <p:cNvPr id="72771" name="直接连接符 72770"/>
          <p:cNvSpPr/>
          <p:nvPr/>
        </p:nvSpPr>
        <p:spPr>
          <a:xfrm flipH="1" flipV="1">
            <a:off x="8843010" y="6362700"/>
            <a:ext cx="55245" cy="8890"/>
          </a:xfrm>
          <a:prstGeom prst="line">
            <a:avLst/>
          </a:prstGeom>
          <a:ln w="9525" cap="flat" cmpd="sng">
            <a:solidFill>
              <a:srgbClr val="000000"/>
            </a:solidFill>
            <a:prstDash val="solid"/>
            <a:headEnd type="none" w="med" len="med"/>
            <a:tailEnd type="none" w="med" len="med"/>
          </a:ln>
        </p:spPr>
      </p:sp>
      <p:sp>
        <p:nvSpPr>
          <p:cNvPr id="72772" name="直接连接符 72771"/>
          <p:cNvSpPr/>
          <p:nvPr/>
        </p:nvSpPr>
        <p:spPr>
          <a:xfrm flipH="1">
            <a:off x="8843010" y="6362700"/>
            <a:ext cx="55245" cy="26670"/>
          </a:xfrm>
          <a:prstGeom prst="line">
            <a:avLst/>
          </a:prstGeom>
          <a:ln w="9525" cap="flat" cmpd="sng">
            <a:solidFill>
              <a:srgbClr val="000000"/>
            </a:solidFill>
            <a:prstDash val="solid"/>
            <a:headEnd type="none" w="med" len="med"/>
            <a:tailEnd type="none" w="med" len="med"/>
          </a:ln>
        </p:spPr>
      </p:sp>
      <p:sp>
        <p:nvSpPr>
          <p:cNvPr id="72773" name="直接连接符 72772"/>
          <p:cNvSpPr/>
          <p:nvPr/>
        </p:nvSpPr>
        <p:spPr>
          <a:xfrm flipH="1">
            <a:off x="8829040" y="6318885"/>
            <a:ext cx="76200" cy="26670"/>
          </a:xfrm>
          <a:prstGeom prst="line">
            <a:avLst/>
          </a:prstGeom>
          <a:ln w="9525" cap="flat" cmpd="sng">
            <a:solidFill>
              <a:srgbClr val="000000"/>
            </a:solidFill>
            <a:prstDash val="solid"/>
            <a:headEnd type="none" w="med" len="med"/>
            <a:tailEnd type="none" w="med" len="med"/>
          </a:ln>
        </p:spPr>
      </p:sp>
      <p:sp>
        <p:nvSpPr>
          <p:cNvPr id="72774" name="直接连接符 72773"/>
          <p:cNvSpPr/>
          <p:nvPr/>
        </p:nvSpPr>
        <p:spPr>
          <a:xfrm flipH="1" flipV="1">
            <a:off x="8843010" y="6292850"/>
            <a:ext cx="62230" cy="52705"/>
          </a:xfrm>
          <a:prstGeom prst="line">
            <a:avLst/>
          </a:prstGeom>
          <a:ln w="9525" cap="flat" cmpd="sng">
            <a:solidFill>
              <a:srgbClr val="000000"/>
            </a:solidFill>
            <a:prstDash val="solid"/>
            <a:headEnd type="none" w="med" len="med"/>
            <a:tailEnd type="none" w="med" len="med"/>
          </a:ln>
        </p:spPr>
      </p:sp>
      <p:sp>
        <p:nvSpPr>
          <p:cNvPr id="72775" name="任意多边形 72774"/>
          <p:cNvSpPr/>
          <p:nvPr/>
        </p:nvSpPr>
        <p:spPr>
          <a:xfrm flipH="1">
            <a:off x="8724900" y="6407150"/>
            <a:ext cx="305435" cy="70485"/>
          </a:xfrm>
          <a:custGeom>
            <a:avLst/>
            <a:gdLst/>
            <a:ahLst/>
            <a:cxnLst/>
            <a:pathLst>
              <a:path w="108" h="27">
                <a:moveTo>
                  <a:pt x="0" y="16"/>
                </a:moveTo>
                <a:cubicBezTo>
                  <a:pt x="2" y="17"/>
                  <a:pt x="4" y="20"/>
                  <a:pt x="10" y="22"/>
                </a:cubicBezTo>
                <a:cubicBezTo>
                  <a:pt x="16" y="24"/>
                  <a:pt x="25" y="27"/>
                  <a:pt x="37" y="26"/>
                </a:cubicBezTo>
                <a:cubicBezTo>
                  <a:pt x="49" y="25"/>
                  <a:pt x="72" y="18"/>
                  <a:pt x="82" y="14"/>
                </a:cubicBezTo>
                <a:cubicBezTo>
                  <a:pt x="92" y="11"/>
                  <a:pt x="93" y="9"/>
                  <a:pt x="98" y="7"/>
                </a:cubicBezTo>
                <a:cubicBezTo>
                  <a:pt x="103" y="5"/>
                  <a:pt x="106" y="1"/>
                  <a:pt x="10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77" name="任意多边形 72776"/>
          <p:cNvSpPr/>
          <p:nvPr/>
        </p:nvSpPr>
        <p:spPr>
          <a:xfrm>
            <a:off x="8301990" y="6308090"/>
            <a:ext cx="318135" cy="197485"/>
          </a:xfrm>
          <a:custGeom>
            <a:avLst/>
            <a:gdLst/>
            <a:ahLst/>
            <a:cxnLst/>
            <a:pathLst>
              <a:path w="150" h="77">
                <a:moveTo>
                  <a:pt x="63" y="35"/>
                </a:moveTo>
                <a:cubicBezTo>
                  <a:pt x="56" y="41"/>
                  <a:pt x="35" y="39"/>
                  <a:pt x="26" y="41"/>
                </a:cubicBezTo>
                <a:cubicBezTo>
                  <a:pt x="16" y="43"/>
                  <a:pt x="9" y="46"/>
                  <a:pt x="7" y="52"/>
                </a:cubicBezTo>
                <a:cubicBezTo>
                  <a:pt x="5" y="57"/>
                  <a:pt x="0" y="68"/>
                  <a:pt x="7" y="72"/>
                </a:cubicBezTo>
                <a:cubicBezTo>
                  <a:pt x="14" y="76"/>
                  <a:pt x="30" y="77"/>
                  <a:pt x="46" y="77"/>
                </a:cubicBezTo>
                <a:cubicBezTo>
                  <a:pt x="62" y="77"/>
                  <a:pt x="89" y="72"/>
                  <a:pt x="105" y="69"/>
                </a:cubicBezTo>
                <a:cubicBezTo>
                  <a:pt x="121" y="66"/>
                  <a:pt x="136" y="63"/>
                  <a:pt x="143" y="59"/>
                </a:cubicBezTo>
                <a:cubicBezTo>
                  <a:pt x="150" y="56"/>
                  <a:pt x="148" y="46"/>
                  <a:pt x="148" y="43"/>
                </a:cubicBezTo>
                <a:cubicBezTo>
                  <a:pt x="148" y="39"/>
                  <a:pt x="145" y="39"/>
                  <a:pt x="143" y="33"/>
                </a:cubicBezTo>
                <a:cubicBezTo>
                  <a:pt x="141" y="28"/>
                  <a:pt x="150" y="7"/>
                  <a:pt x="138" y="4"/>
                </a:cubicBezTo>
                <a:cubicBezTo>
                  <a:pt x="127" y="0"/>
                  <a:pt x="77" y="4"/>
                  <a:pt x="66" y="9"/>
                </a:cubicBezTo>
                <a:cubicBezTo>
                  <a:pt x="54" y="15"/>
                  <a:pt x="70" y="28"/>
                  <a:pt x="63" y="35"/>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2778" name="任意多边形 72777"/>
          <p:cNvSpPr/>
          <p:nvPr/>
        </p:nvSpPr>
        <p:spPr>
          <a:xfrm>
            <a:off x="8335645" y="6323965"/>
            <a:ext cx="189230" cy="126365"/>
          </a:xfrm>
          <a:custGeom>
            <a:avLst/>
            <a:gdLst/>
            <a:ahLst/>
            <a:cxnLst/>
            <a:pathLst>
              <a:path w="98" h="52">
                <a:moveTo>
                  <a:pt x="0" y="41"/>
                </a:moveTo>
                <a:cubicBezTo>
                  <a:pt x="2" y="42"/>
                  <a:pt x="10" y="45"/>
                  <a:pt x="14" y="47"/>
                </a:cubicBezTo>
                <a:cubicBezTo>
                  <a:pt x="18" y="49"/>
                  <a:pt x="22" y="50"/>
                  <a:pt x="27" y="51"/>
                </a:cubicBezTo>
                <a:cubicBezTo>
                  <a:pt x="32" y="52"/>
                  <a:pt x="37" y="52"/>
                  <a:pt x="45" y="51"/>
                </a:cubicBezTo>
                <a:cubicBezTo>
                  <a:pt x="53" y="50"/>
                  <a:pt x="67" y="47"/>
                  <a:pt x="75" y="45"/>
                </a:cubicBezTo>
                <a:cubicBezTo>
                  <a:pt x="83" y="43"/>
                  <a:pt x="88" y="40"/>
                  <a:pt x="92" y="36"/>
                </a:cubicBezTo>
                <a:cubicBezTo>
                  <a:pt x="96" y="32"/>
                  <a:pt x="96" y="25"/>
                  <a:pt x="97" y="19"/>
                </a:cubicBezTo>
                <a:cubicBezTo>
                  <a:pt x="98" y="13"/>
                  <a:pt x="95"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79" name="任意多边形 72778"/>
          <p:cNvSpPr/>
          <p:nvPr/>
        </p:nvSpPr>
        <p:spPr>
          <a:xfrm>
            <a:off x="8349615" y="6323965"/>
            <a:ext cx="162560" cy="118745"/>
          </a:xfrm>
          <a:custGeom>
            <a:avLst/>
            <a:gdLst/>
            <a:ahLst/>
            <a:cxnLst/>
            <a:pathLst>
              <a:path w="85" h="48">
                <a:moveTo>
                  <a:pt x="82" y="0"/>
                </a:moveTo>
                <a:cubicBezTo>
                  <a:pt x="84" y="5"/>
                  <a:pt x="85" y="9"/>
                  <a:pt x="85" y="13"/>
                </a:cubicBezTo>
                <a:cubicBezTo>
                  <a:pt x="85" y="17"/>
                  <a:pt x="85" y="22"/>
                  <a:pt x="84" y="26"/>
                </a:cubicBezTo>
                <a:cubicBezTo>
                  <a:pt x="83" y="30"/>
                  <a:pt x="80" y="33"/>
                  <a:pt x="77" y="36"/>
                </a:cubicBezTo>
                <a:cubicBezTo>
                  <a:pt x="74" y="39"/>
                  <a:pt x="69" y="41"/>
                  <a:pt x="64" y="42"/>
                </a:cubicBezTo>
                <a:cubicBezTo>
                  <a:pt x="59" y="43"/>
                  <a:pt x="54" y="44"/>
                  <a:pt x="48" y="45"/>
                </a:cubicBezTo>
                <a:cubicBezTo>
                  <a:pt x="42" y="46"/>
                  <a:pt x="34" y="47"/>
                  <a:pt x="29" y="47"/>
                </a:cubicBezTo>
                <a:cubicBezTo>
                  <a:pt x="24" y="47"/>
                  <a:pt x="22" y="48"/>
                  <a:pt x="19" y="47"/>
                </a:cubicBezTo>
                <a:cubicBezTo>
                  <a:pt x="16" y="46"/>
                  <a:pt x="11" y="44"/>
                  <a:pt x="8" y="43"/>
                </a:cubicBezTo>
                <a:cubicBezTo>
                  <a:pt x="5" y="42"/>
                  <a:pt x="2" y="40"/>
                  <a:pt x="0" y="3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80" name="直接连接符 72779"/>
          <p:cNvSpPr/>
          <p:nvPr/>
        </p:nvSpPr>
        <p:spPr>
          <a:xfrm>
            <a:off x="8390255" y="6410960"/>
            <a:ext cx="33655" cy="15875"/>
          </a:xfrm>
          <a:prstGeom prst="line">
            <a:avLst/>
          </a:prstGeom>
          <a:ln w="9525" cap="flat" cmpd="sng">
            <a:solidFill>
              <a:srgbClr val="000000"/>
            </a:solidFill>
            <a:prstDash val="solid"/>
            <a:headEnd type="none" w="med" len="med"/>
            <a:tailEnd type="none" w="med" len="med"/>
          </a:ln>
        </p:spPr>
      </p:sp>
      <p:sp>
        <p:nvSpPr>
          <p:cNvPr id="72781" name="直接连接符 72780"/>
          <p:cNvSpPr/>
          <p:nvPr/>
        </p:nvSpPr>
        <p:spPr>
          <a:xfrm flipH="1">
            <a:off x="8390255" y="6410960"/>
            <a:ext cx="6985" cy="31750"/>
          </a:xfrm>
          <a:prstGeom prst="line">
            <a:avLst/>
          </a:prstGeom>
          <a:ln w="9525" cap="flat" cmpd="sng">
            <a:solidFill>
              <a:srgbClr val="000000"/>
            </a:solidFill>
            <a:prstDash val="solid"/>
            <a:headEnd type="none" w="med" len="med"/>
            <a:tailEnd type="none" w="med" len="med"/>
          </a:ln>
        </p:spPr>
      </p:sp>
      <p:sp>
        <p:nvSpPr>
          <p:cNvPr id="72782" name="直接连接符 72781"/>
          <p:cNvSpPr/>
          <p:nvPr/>
        </p:nvSpPr>
        <p:spPr>
          <a:xfrm>
            <a:off x="8423910" y="6410960"/>
            <a:ext cx="40640" cy="7620"/>
          </a:xfrm>
          <a:prstGeom prst="line">
            <a:avLst/>
          </a:prstGeom>
          <a:ln w="9525" cap="flat" cmpd="sng">
            <a:solidFill>
              <a:srgbClr val="000000"/>
            </a:solidFill>
            <a:prstDash val="solid"/>
            <a:headEnd type="none" w="med" len="med"/>
            <a:tailEnd type="none" w="med" len="med"/>
          </a:ln>
        </p:spPr>
      </p:sp>
      <p:sp>
        <p:nvSpPr>
          <p:cNvPr id="72783" name="直接连接符 72782"/>
          <p:cNvSpPr/>
          <p:nvPr/>
        </p:nvSpPr>
        <p:spPr>
          <a:xfrm flipH="1">
            <a:off x="8430895" y="6402705"/>
            <a:ext cx="6985" cy="23495"/>
          </a:xfrm>
          <a:prstGeom prst="line">
            <a:avLst/>
          </a:prstGeom>
          <a:ln w="9525" cap="flat" cmpd="sng">
            <a:solidFill>
              <a:srgbClr val="000000"/>
            </a:solidFill>
            <a:prstDash val="solid"/>
            <a:headEnd type="none" w="med" len="med"/>
            <a:tailEnd type="none" w="med" len="med"/>
          </a:ln>
        </p:spPr>
      </p:sp>
      <p:sp>
        <p:nvSpPr>
          <p:cNvPr id="72784" name="直接连接符 72783"/>
          <p:cNvSpPr/>
          <p:nvPr/>
        </p:nvSpPr>
        <p:spPr>
          <a:xfrm flipV="1">
            <a:off x="8444230" y="6386830"/>
            <a:ext cx="53975" cy="7620"/>
          </a:xfrm>
          <a:prstGeom prst="line">
            <a:avLst/>
          </a:prstGeom>
          <a:ln w="9525" cap="flat" cmpd="sng">
            <a:solidFill>
              <a:srgbClr val="000000"/>
            </a:solidFill>
            <a:prstDash val="solid"/>
            <a:headEnd type="none" w="med" len="med"/>
            <a:tailEnd type="none" w="med" len="med"/>
          </a:ln>
        </p:spPr>
      </p:sp>
      <p:sp>
        <p:nvSpPr>
          <p:cNvPr id="72785" name="直接连接符 72784"/>
          <p:cNvSpPr/>
          <p:nvPr/>
        </p:nvSpPr>
        <p:spPr>
          <a:xfrm>
            <a:off x="8444230" y="6386830"/>
            <a:ext cx="53975" cy="23495"/>
          </a:xfrm>
          <a:prstGeom prst="line">
            <a:avLst/>
          </a:prstGeom>
          <a:ln w="9525" cap="flat" cmpd="sng">
            <a:solidFill>
              <a:srgbClr val="000000"/>
            </a:solidFill>
            <a:prstDash val="solid"/>
            <a:headEnd type="none" w="med" len="med"/>
            <a:tailEnd type="none" w="med" len="med"/>
          </a:ln>
        </p:spPr>
      </p:sp>
      <p:sp>
        <p:nvSpPr>
          <p:cNvPr id="72786" name="直接连接符 72785"/>
          <p:cNvSpPr/>
          <p:nvPr/>
        </p:nvSpPr>
        <p:spPr>
          <a:xfrm>
            <a:off x="8437245" y="6347460"/>
            <a:ext cx="74295" cy="23495"/>
          </a:xfrm>
          <a:prstGeom prst="line">
            <a:avLst/>
          </a:prstGeom>
          <a:ln w="9525" cap="flat" cmpd="sng">
            <a:solidFill>
              <a:srgbClr val="000000"/>
            </a:solidFill>
            <a:prstDash val="solid"/>
            <a:headEnd type="none" w="med" len="med"/>
            <a:tailEnd type="none" w="med" len="med"/>
          </a:ln>
        </p:spPr>
      </p:sp>
      <p:sp>
        <p:nvSpPr>
          <p:cNvPr id="72787" name="直接连接符 72786"/>
          <p:cNvSpPr/>
          <p:nvPr/>
        </p:nvSpPr>
        <p:spPr>
          <a:xfrm flipV="1">
            <a:off x="8437245" y="6323965"/>
            <a:ext cx="60960" cy="47625"/>
          </a:xfrm>
          <a:prstGeom prst="line">
            <a:avLst/>
          </a:prstGeom>
          <a:ln w="9525" cap="flat" cmpd="sng">
            <a:solidFill>
              <a:srgbClr val="000000"/>
            </a:solidFill>
            <a:prstDash val="solid"/>
            <a:headEnd type="none" w="med" len="med"/>
            <a:tailEnd type="none" w="med" len="med"/>
          </a:ln>
        </p:spPr>
      </p:sp>
      <p:sp>
        <p:nvSpPr>
          <p:cNvPr id="72788" name="任意多边形 72787"/>
          <p:cNvSpPr/>
          <p:nvPr/>
        </p:nvSpPr>
        <p:spPr>
          <a:xfrm>
            <a:off x="8315325" y="6426835"/>
            <a:ext cx="297815" cy="63500"/>
          </a:xfrm>
          <a:custGeom>
            <a:avLst/>
            <a:gdLst/>
            <a:ahLst/>
            <a:cxnLst/>
            <a:pathLst>
              <a:path w="108" h="27">
                <a:moveTo>
                  <a:pt x="0" y="16"/>
                </a:moveTo>
                <a:cubicBezTo>
                  <a:pt x="2" y="17"/>
                  <a:pt x="4" y="20"/>
                  <a:pt x="10" y="22"/>
                </a:cubicBezTo>
                <a:cubicBezTo>
                  <a:pt x="16" y="24"/>
                  <a:pt x="25" y="27"/>
                  <a:pt x="37" y="26"/>
                </a:cubicBezTo>
                <a:cubicBezTo>
                  <a:pt x="49" y="25"/>
                  <a:pt x="72" y="18"/>
                  <a:pt x="82" y="14"/>
                </a:cubicBezTo>
                <a:cubicBezTo>
                  <a:pt x="92" y="11"/>
                  <a:pt x="93" y="9"/>
                  <a:pt x="98" y="7"/>
                </a:cubicBezTo>
                <a:cubicBezTo>
                  <a:pt x="103" y="5"/>
                  <a:pt x="106" y="1"/>
                  <a:pt x="10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89" name="任意多边形 72788"/>
          <p:cNvSpPr/>
          <p:nvPr/>
        </p:nvSpPr>
        <p:spPr>
          <a:xfrm>
            <a:off x="8489315" y="5386070"/>
            <a:ext cx="195580" cy="164465"/>
          </a:xfrm>
          <a:custGeom>
            <a:avLst/>
            <a:gdLst/>
            <a:ahLst/>
            <a:cxnLst/>
            <a:pathLst>
              <a:path w="35" h="38">
                <a:moveTo>
                  <a:pt x="0" y="1"/>
                </a:moveTo>
                <a:cubicBezTo>
                  <a:pt x="0" y="13"/>
                  <a:pt x="0" y="26"/>
                  <a:pt x="1" y="32"/>
                </a:cubicBezTo>
                <a:cubicBezTo>
                  <a:pt x="2" y="38"/>
                  <a:pt x="0" y="34"/>
                  <a:pt x="5" y="35"/>
                </a:cubicBezTo>
                <a:cubicBezTo>
                  <a:pt x="10" y="36"/>
                  <a:pt x="27" y="36"/>
                  <a:pt x="31" y="35"/>
                </a:cubicBezTo>
                <a:cubicBezTo>
                  <a:pt x="35" y="34"/>
                  <a:pt x="32" y="33"/>
                  <a:pt x="32" y="31"/>
                </a:cubicBezTo>
                <a:cubicBezTo>
                  <a:pt x="32" y="29"/>
                  <a:pt x="33" y="25"/>
                  <a:pt x="33" y="20"/>
                </a:cubicBezTo>
                <a:cubicBezTo>
                  <a:pt x="33" y="15"/>
                  <a:pt x="34" y="4"/>
                  <a:pt x="34" y="0"/>
                </a:cubicBezTo>
              </a:path>
            </a:pathLst>
          </a:custGeom>
          <a:solidFill>
            <a:srgbClr val="FFCC99">
              <a:alpha val="100000"/>
            </a:srgbClr>
          </a:solidFill>
          <a:ln w="19050" cap="flat" cmpd="sng">
            <a:solidFill>
              <a:srgbClr val="000000">
                <a:alpha val="100000"/>
              </a:srgbClr>
            </a:solidFill>
            <a:prstDash val="solid"/>
            <a:headEnd type="none" w="med" len="med"/>
            <a:tailEnd type="none" w="med" len="med"/>
          </a:ln>
        </p:spPr>
        <p:txBody>
          <a:bodyPr/>
          <a:p>
            <a:endParaRPr lang="zh-CN" altLang="en-US"/>
          </a:p>
        </p:txBody>
      </p:sp>
      <p:sp>
        <p:nvSpPr>
          <p:cNvPr id="72790" name="任意多边形 72789"/>
          <p:cNvSpPr/>
          <p:nvPr/>
        </p:nvSpPr>
        <p:spPr>
          <a:xfrm>
            <a:off x="8236585" y="5441315"/>
            <a:ext cx="872490" cy="965835"/>
          </a:xfrm>
          <a:custGeom>
            <a:avLst/>
            <a:gdLst/>
            <a:ahLst/>
            <a:cxnLst/>
            <a:pathLst>
              <a:path w="127" h="88">
                <a:moveTo>
                  <a:pt x="9" y="19"/>
                </a:moveTo>
                <a:cubicBezTo>
                  <a:pt x="10" y="19"/>
                  <a:pt x="14" y="21"/>
                  <a:pt x="15" y="21"/>
                </a:cubicBezTo>
                <a:cubicBezTo>
                  <a:pt x="16" y="21"/>
                  <a:pt x="17" y="18"/>
                  <a:pt x="17" y="19"/>
                </a:cubicBezTo>
                <a:cubicBezTo>
                  <a:pt x="18" y="19"/>
                  <a:pt x="17" y="24"/>
                  <a:pt x="17" y="26"/>
                </a:cubicBezTo>
                <a:cubicBezTo>
                  <a:pt x="17" y="28"/>
                  <a:pt x="17" y="27"/>
                  <a:pt x="17" y="30"/>
                </a:cubicBezTo>
                <a:cubicBezTo>
                  <a:pt x="17" y="33"/>
                  <a:pt x="17" y="42"/>
                  <a:pt x="17" y="46"/>
                </a:cubicBezTo>
                <a:cubicBezTo>
                  <a:pt x="17" y="51"/>
                  <a:pt x="17" y="51"/>
                  <a:pt x="17" y="55"/>
                </a:cubicBezTo>
                <a:cubicBezTo>
                  <a:pt x="18" y="60"/>
                  <a:pt x="18" y="71"/>
                  <a:pt x="20" y="76"/>
                </a:cubicBezTo>
                <a:cubicBezTo>
                  <a:pt x="21" y="80"/>
                  <a:pt x="22" y="83"/>
                  <a:pt x="26" y="85"/>
                </a:cubicBezTo>
                <a:cubicBezTo>
                  <a:pt x="30" y="87"/>
                  <a:pt x="38" y="87"/>
                  <a:pt x="43" y="87"/>
                </a:cubicBezTo>
                <a:cubicBezTo>
                  <a:pt x="48" y="88"/>
                  <a:pt x="54" y="88"/>
                  <a:pt x="57" y="86"/>
                </a:cubicBezTo>
                <a:cubicBezTo>
                  <a:pt x="59" y="85"/>
                  <a:pt x="58" y="82"/>
                  <a:pt x="59" y="80"/>
                </a:cubicBezTo>
                <a:cubicBezTo>
                  <a:pt x="60" y="78"/>
                  <a:pt x="60" y="73"/>
                  <a:pt x="60" y="71"/>
                </a:cubicBezTo>
                <a:cubicBezTo>
                  <a:pt x="60" y="69"/>
                  <a:pt x="57" y="69"/>
                  <a:pt x="57" y="68"/>
                </a:cubicBezTo>
                <a:cubicBezTo>
                  <a:pt x="57" y="67"/>
                  <a:pt x="58" y="67"/>
                  <a:pt x="58" y="64"/>
                </a:cubicBezTo>
                <a:cubicBezTo>
                  <a:pt x="58" y="62"/>
                  <a:pt x="57" y="52"/>
                  <a:pt x="57" y="54"/>
                </a:cubicBezTo>
                <a:cubicBezTo>
                  <a:pt x="58" y="55"/>
                  <a:pt x="64" y="70"/>
                  <a:pt x="66" y="75"/>
                </a:cubicBezTo>
                <a:cubicBezTo>
                  <a:pt x="67" y="79"/>
                  <a:pt x="67" y="79"/>
                  <a:pt x="69" y="81"/>
                </a:cubicBezTo>
                <a:cubicBezTo>
                  <a:pt x="71" y="83"/>
                  <a:pt x="74" y="86"/>
                  <a:pt x="78" y="87"/>
                </a:cubicBezTo>
                <a:cubicBezTo>
                  <a:pt x="82" y="88"/>
                  <a:pt x="91" y="87"/>
                  <a:pt x="95" y="87"/>
                </a:cubicBezTo>
                <a:cubicBezTo>
                  <a:pt x="99" y="86"/>
                  <a:pt x="102" y="86"/>
                  <a:pt x="104" y="84"/>
                </a:cubicBezTo>
                <a:cubicBezTo>
                  <a:pt x="106" y="82"/>
                  <a:pt x="106" y="79"/>
                  <a:pt x="105" y="76"/>
                </a:cubicBezTo>
                <a:cubicBezTo>
                  <a:pt x="104" y="73"/>
                  <a:pt x="102" y="68"/>
                  <a:pt x="101" y="66"/>
                </a:cubicBezTo>
                <a:cubicBezTo>
                  <a:pt x="100" y="65"/>
                  <a:pt x="100" y="66"/>
                  <a:pt x="99" y="66"/>
                </a:cubicBezTo>
                <a:cubicBezTo>
                  <a:pt x="98" y="65"/>
                  <a:pt x="98" y="64"/>
                  <a:pt x="98" y="63"/>
                </a:cubicBezTo>
                <a:cubicBezTo>
                  <a:pt x="98" y="63"/>
                  <a:pt x="98" y="64"/>
                  <a:pt x="98" y="62"/>
                </a:cubicBezTo>
                <a:cubicBezTo>
                  <a:pt x="98" y="59"/>
                  <a:pt x="97" y="53"/>
                  <a:pt x="96" y="48"/>
                </a:cubicBezTo>
                <a:cubicBezTo>
                  <a:pt x="95" y="44"/>
                  <a:pt x="92" y="38"/>
                  <a:pt x="91" y="34"/>
                </a:cubicBezTo>
                <a:cubicBezTo>
                  <a:pt x="90" y="31"/>
                  <a:pt x="90" y="31"/>
                  <a:pt x="90" y="30"/>
                </a:cubicBezTo>
                <a:cubicBezTo>
                  <a:pt x="90" y="29"/>
                  <a:pt x="92" y="29"/>
                  <a:pt x="92" y="26"/>
                </a:cubicBezTo>
                <a:cubicBezTo>
                  <a:pt x="92" y="24"/>
                  <a:pt x="87" y="17"/>
                  <a:pt x="89" y="16"/>
                </a:cubicBezTo>
                <a:cubicBezTo>
                  <a:pt x="90" y="15"/>
                  <a:pt x="99" y="21"/>
                  <a:pt x="101" y="22"/>
                </a:cubicBezTo>
                <a:cubicBezTo>
                  <a:pt x="102" y="23"/>
                  <a:pt x="101" y="24"/>
                  <a:pt x="101" y="24"/>
                </a:cubicBezTo>
                <a:cubicBezTo>
                  <a:pt x="101" y="25"/>
                  <a:pt x="103" y="25"/>
                  <a:pt x="102" y="26"/>
                </a:cubicBezTo>
                <a:cubicBezTo>
                  <a:pt x="102" y="27"/>
                  <a:pt x="95" y="29"/>
                  <a:pt x="94" y="30"/>
                </a:cubicBezTo>
                <a:cubicBezTo>
                  <a:pt x="93" y="31"/>
                  <a:pt x="94" y="32"/>
                  <a:pt x="96" y="34"/>
                </a:cubicBezTo>
                <a:cubicBezTo>
                  <a:pt x="98" y="35"/>
                  <a:pt x="99" y="39"/>
                  <a:pt x="102" y="39"/>
                </a:cubicBezTo>
                <a:cubicBezTo>
                  <a:pt x="106" y="40"/>
                  <a:pt x="111" y="38"/>
                  <a:pt x="114" y="37"/>
                </a:cubicBezTo>
                <a:cubicBezTo>
                  <a:pt x="117" y="36"/>
                  <a:pt x="120" y="33"/>
                  <a:pt x="121" y="31"/>
                </a:cubicBezTo>
                <a:cubicBezTo>
                  <a:pt x="123" y="29"/>
                  <a:pt x="127" y="26"/>
                  <a:pt x="125" y="23"/>
                </a:cubicBezTo>
                <a:cubicBezTo>
                  <a:pt x="124" y="20"/>
                  <a:pt x="115" y="14"/>
                  <a:pt x="111" y="11"/>
                </a:cubicBezTo>
                <a:cubicBezTo>
                  <a:pt x="107" y="8"/>
                  <a:pt x="107" y="7"/>
                  <a:pt x="102" y="6"/>
                </a:cubicBezTo>
                <a:cubicBezTo>
                  <a:pt x="98" y="4"/>
                  <a:pt x="88" y="4"/>
                  <a:pt x="82" y="3"/>
                </a:cubicBezTo>
                <a:cubicBezTo>
                  <a:pt x="76" y="2"/>
                  <a:pt x="72" y="2"/>
                  <a:pt x="70" y="1"/>
                </a:cubicBezTo>
                <a:cubicBezTo>
                  <a:pt x="67" y="1"/>
                  <a:pt x="69" y="0"/>
                  <a:pt x="66" y="1"/>
                </a:cubicBezTo>
                <a:cubicBezTo>
                  <a:pt x="64" y="2"/>
                  <a:pt x="57" y="4"/>
                  <a:pt x="54" y="6"/>
                </a:cubicBezTo>
                <a:cubicBezTo>
                  <a:pt x="52" y="7"/>
                  <a:pt x="51" y="8"/>
                  <a:pt x="50" y="8"/>
                </a:cubicBezTo>
                <a:cubicBezTo>
                  <a:pt x="49" y="8"/>
                  <a:pt x="48" y="7"/>
                  <a:pt x="47" y="6"/>
                </a:cubicBezTo>
                <a:cubicBezTo>
                  <a:pt x="46" y="5"/>
                  <a:pt x="44" y="5"/>
                  <a:pt x="43" y="4"/>
                </a:cubicBezTo>
                <a:cubicBezTo>
                  <a:pt x="41" y="3"/>
                  <a:pt x="43" y="2"/>
                  <a:pt x="38" y="2"/>
                </a:cubicBezTo>
                <a:cubicBezTo>
                  <a:pt x="33" y="2"/>
                  <a:pt x="21" y="2"/>
                  <a:pt x="15" y="3"/>
                </a:cubicBezTo>
                <a:cubicBezTo>
                  <a:pt x="9" y="4"/>
                  <a:pt x="3" y="9"/>
                  <a:pt x="0" y="10"/>
                </a:cubicBezTo>
              </a:path>
            </a:pathLst>
          </a:custGeom>
          <a:gradFill rotWithShape="0">
            <a:gsLst>
              <a:gs pos="0">
                <a:srgbClr val="99CCFF">
                  <a:alpha val="100000"/>
                </a:srgbClr>
              </a:gs>
              <a:gs pos="100000">
                <a:srgbClr val="99CCFF">
                  <a:gamma/>
                  <a:shade val="75686"/>
                  <a:invGamma/>
                </a:srgbClr>
              </a:gs>
            </a:gsLst>
            <a:lin ang="54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2792" name="任意多边形 72791"/>
          <p:cNvSpPr/>
          <p:nvPr/>
        </p:nvSpPr>
        <p:spPr>
          <a:xfrm>
            <a:off x="8799195" y="5781675"/>
            <a:ext cx="122555" cy="208280"/>
          </a:xfrm>
          <a:custGeom>
            <a:avLst/>
            <a:gdLst/>
            <a:ahLst/>
            <a:cxnLst/>
            <a:pathLst>
              <a:path w="25" h="48">
                <a:moveTo>
                  <a:pt x="15" y="0"/>
                </a:moveTo>
                <a:cubicBezTo>
                  <a:pt x="17" y="1"/>
                  <a:pt x="18" y="7"/>
                  <a:pt x="19" y="9"/>
                </a:cubicBezTo>
                <a:cubicBezTo>
                  <a:pt x="20" y="11"/>
                  <a:pt x="20" y="13"/>
                  <a:pt x="21" y="15"/>
                </a:cubicBezTo>
                <a:cubicBezTo>
                  <a:pt x="22" y="17"/>
                  <a:pt x="23" y="18"/>
                  <a:pt x="24" y="20"/>
                </a:cubicBezTo>
                <a:cubicBezTo>
                  <a:pt x="25" y="22"/>
                  <a:pt x="25" y="24"/>
                  <a:pt x="25" y="27"/>
                </a:cubicBezTo>
                <a:cubicBezTo>
                  <a:pt x="25" y="30"/>
                  <a:pt x="25" y="37"/>
                  <a:pt x="24" y="40"/>
                </a:cubicBezTo>
                <a:cubicBezTo>
                  <a:pt x="23" y="42"/>
                  <a:pt x="22" y="44"/>
                  <a:pt x="21" y="45"/>
                </a:cubicBezTo>
                <a:cubicBezTo>
                  <a:pt x="20" y="46"/>
                  <a:pt x="19" y="46"/>
                  <a:pt x="18" y="46"/>
                </a:cubicBezTo>
                <a:cubicBezTo>
                  <a:pt x="17" y="46"/>
                  <a:pt x="15" y="46"/>
                  <a:pt x="15" y="46"/>
                </a:cubicBezTo>
                <a:cubicBezTo>
                  <a:pt x="14" y="46"/>
                  <a:pt x="13" y="46"/>
                  <a:pt x="13" y="46"/>
                </a:cubicBezTo>
                <a:cubicBezTo>
                  <a:pt x="13" y="45"/>
                  <a:pt x="13" y="44"/>
                  <a:pt x="13" y="44"/>
                </a:cubicBezTo>
                <a:cubicBezTo>
                  <a:pt x="12" y="44"/>
                  <a:pt x="11" y="48"/>
                  <a:pt x="10" y="48"/>
                </a:cubicBezTo>
                <a:cubicBezTo>
                  <a:pt x="9" y="48"/>
                  <a:pt x="8" y="46"/>
                  <a:pt x="7" y="46"/>
                </a:cubicBezTo>
                <a:cubicBezTo>
                  <a:pt x="7" y="44"/>
                  <a:pt x="7" y="42"/>
                  <a:pt x="7" y="41"/>
                </a:cubicBezTo>
                <a:cubicBezTo>
                  <a:pt x="7" y="39"/>
                  <a:pt x="7" y="36"/>
                  <a:pt x="7" y="33"/>
                </a:cubicBezTo>
                <a:cubicBezTo>
                  <a:pt x="7" y="31"/>
                  <a:pt x="7" y="30"/>
                  <a:pt x="7" y="27"/>
                </a:cubicBezTo>
                <a:cubicBezTo>
                  <a:pt x="7" y="25"/>
                  <a:pt x="9" y="18"/>
                  <a:pt x="8" y="18"/>
                </a:cubicBezTo>
                <a:cubicBezTo>
                  <a:pt x="8" y="18"/>
                  <a:pt x="7" y="26"/>
                  <a:pt x="5" y="29"/>
                </a:cubicBezTo>
                <a:cubicBezTo>
                  <a:pt x="4" y="30"/>
                  <a:pt x="1" y="30"/>
                  <a:pt x="1" y="29"/>
                </a:cubicBezTo>
                <a:cubicBezTo>
                  <a:pt x="0" y="29"/>
                  <a:pt x="0" y="28"/>
                  <a:pt x="0" y="26"/>
                </a:cubicBezTo>
                <a:cubicBezTo>
                  <a:pt x="0" y="24"/>
                  <a:pt x="1" y="20"/>
                  <a:pt x="1" y="18"/>
                </a:cubicBezTo>
                <a:cubicBezTo>
                  <a:pt x="2" y="15"/>
                  <a:pt x="2" y="13"/>
                  <a:pt x="3" y="11"/>
                </a:cubicBezTo>
                <a:cubicBezTo>
                  <a:pt x="4" y="9"/>
                  <a:pt x="5" y="8"/>
                  <a:pt x="7" y="6"/>
                </a:cubicBezTo>
                <a:cubicBezTo>
                  <a:pt x="9" y="5"/>
                  <a:pt x="13" y="1"/>
                  <a:pt x="15" y="0"/>
                </a:cubicBezTo>
                <a:close/>
              </a:path>
            </a:pathLst>
          </a:custGeom>
          <a:solidFill>
            <a:srgbClr val="FFCC99">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793" name="任意多边形 72792"/>
          <p:cNvSpPr/>
          <p:nvPr/>
        </p:nvSpPr>
        <p:spPr>
          <a:xfrm>
            <a:off x="8862695" y="5911850"/>
            <a:ext cx="5080" cy="60960"/>
          </a:xfrm>
          <a:custGeom>
            <a:avLst/>
            <a:gdLst/>
            <a:ahLst/>
            <a:cxnLst/>
            <a:pathLst>
              <a:path w="6" h="49">
                <a:moveTo>
                  <a:pt x="0" y="49"/>
                </a:moveTo>
                <a:cubicBezTo>
                  <a:pt x="0" y="47"/>
                  <a:pt x="1" y="42"/>
                  <a:pt x="1" y="38"/>
                </a:cubicBezTo>
                <a:cubicBezTo>
                  <a:pt x="1" y="34"/>
                  <a:pt x="2" y="28"/>
                  <a:pt x="3" y="22"/>
                </a:cubicBezTo>
                <a:cubicBezTo>
                  <a:pt x="4" y="16"/>
                  <a:pt x="6" y="5"/>
                  <a:pt x="6"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94" name="任意多边形 72793"/>
          <p:cNvSpPr/>
          <p:nvPr/>
        </p:nvSpPr>
        <p:spPr>
          <a:xfrm>
            <a:off x="8872855" y="5907405"/>
            <a:ext cx="19685" cy="73660"/>
          </a:xfrm>
          <a:custGeom>
            <a:avLst/>
            <a:gdLst/>
            <a:ahLst/>
            <a:cxnLst/>
            <a:pathLst>
              <a:path w="12" h="58">
                <a:moveTo>
                  <a:pt x="0" y="58"/>
                </a:moveTo>
                <a:cubicBezTo>
                  <a:pt x="3" y="53"/>
                  <a:pt x="6" y="49"/>
                  <a:pt x="7" y="43"/>
                </a:cubicBezTo>
                <a:cubicBezTo>
                  <a:pt x="8" y="37"/>
                  <a:pt x="8" y="27"/>
                  <a:pt x="9" y="21"/>
                </a:cubicBezTo>
                <a:cubicBezTo>
                  <a:pt x="10" y="15"/>
                  <a:pt x="11" y="10"/>
                  <a:pt x="11" y="7"/>
                </a:cubicBezTo>
                <a:cubicBezTo>
                  <a:pt x="11" y="4"/>
                  <a:pt x="11" y="2"/>
                  <a:pt x="1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95" name="任意多边形 72794"/>
          <p:cNvSpPr/>
          <p:nvPr/>
        </p:nvSpPr>
        <p:spPr>
          <a:xfrm>
            <a:off x="8892540" y="5911850"/>
            <a:ext cx="14605" cy="69215"/>
          </a:xfrm>
          <a:custGeom>
            <a:avLst/>
            <a:gdLst/>
            <a:ahLst/>
            <a:cxnLst/>
            <a:pathLst>
              <a:path w="9" h="51">
                <a:moveTo>
                  <a:pt x="0" y="51"/>
                </a:moveTo>
                <a:cubicBezTo>
                  <a:pt x="2" y="48"/>
                  <a:pt x="4" y="45"/>
                  <a:pt x="5" y="39"/>
                </a:cubicBezTo>
                <a:cubicBezTo>
                  <a:pt x="6" y="33"/>
                  <a:pt x="6" y="22"/>
                  <a:pt x="7" y="16"/>
                </a:cubicBezTo>
                <a:cubicBezTo>
                  <a:pt x="8" y="10"/>
                  <a:pt x="8" y="5"/>
                  <a:pt x="9"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796" name="任意多边形 72795"/>
          <p:cNvSpPr/>
          <p:nvPr/>
        </p:nvSpPr>
        <p:spPr>
          <a:xfrm>
            <a:off x="8804275" y="5885815"/>
            <a:ext cx="19685" cy="21590"/>
          </a:xfrm>
          <a:custGeom>
            <a:avLst/>
            <a:gdLst/>
            <a:ahLst/>
            <a:cxnLst/>
            <a:pathLst>
              <a:path w="17" h="17">
                <a:moveTo>
                  <a:pt x="2" y="2"/>
                </a:moveTo>
                <a:cubicBezTo>
                  <a:pt x="0" y="4"/>
                  <a:pt x="1" y="13"/>
                  <a:pt x="2" y="15"/>
                </a:cubicBezTo>
                <a:cubicBezTo>
                  <a:pt x="3" y="17"/>
                  <a:pt x="6" y="16"/>
                  <a:pt x="8" y="16"/>
                </a:cubicBezTo>
                <a:cubicBezTo>
                  <a:pt x="10" y="16"/>
                  <a:pt x="12" y="15"/>
                  <a:pt x="13" y="13"/>
                </a:cubicBezTo>
                <a:cubicBezTo>
                  <a:pt x="14" y="11"/>
                  <a:pt x="17" y="6"/>
                  <a:pt x="15" y="4"/>
                </a:cubicBezTo>
                <a:cubicBezTo>
                  <a:pt x="13" y="2"/>
                  <a:pt x="4" y="0"/>
                  <a:pt x="2" y="2"/>
                </a:cubicBez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797" name="任意多边形 72796"/>
          <p:cNvSpPr/>
          <p:nvPr/>
        </p:nvSpPr>
        <p:spPr>
          <a:xfrm>
            <a:off x="8843010" y="5963920"/>
            <a:ext cx="19685" cy="21590"/>
          </a:xfrm>
          <a:custGeom>
            <a:avLst/>
            <a:gdLst/>
            <a:ahLst/>
            <a:cxnLst/>
            <a:pathLst>
              <a:path w="14" h="17">
                <a:moveTo>
                  <a:pt x="13" y="2"/>
                </a:moveTo>
                <a:cubicBezTo>
                  <a:pt x="11" y="0"/>
                  <a:pt x="4" y="1"/>
                  <a:pt x="2" y="2"/>
                </a:cubicBezTo>
                <a:cubicBezTo>
                  <a:pt x="0" y="3"/>
                  <a:pt x="1" y="4"/>
                  <a:pt x="1" y="6"/>
                </a:cubicBezTo>
                <a:cubicBezTo>
                  <a:pt x="1" y="8"/>
                  <a:pt x="1" y="13"/>
                  <a:pt x="2" y="15"/>
                </a:cubicBezTo>
                <a:cubicBezTo>
                  <a:pt x="3" y="17"/>
                  <a:pt x="7" y="16"/>
                  <a:pt x="9" y="16"/>
                </a:cubicBezTo>
                <a:cubicBezTo>
                  <a:pt x="11" y="16"/>
                  <a:pt x="12" y="14"/>
                  <a:pt x="13" y="12"/>
                </a:cubicBezTo>
                <a:cubicBezTo>
                  <a:pt x="14" y="10"/>
                  <a:pt x="13" y="4"/>
                  <a:pt x="13" y="2"/>
                </a:cubicBez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798" name="任意多边形 72797"/>
          <p:cNvSpPr/>
          <p:nvPr/>
        </p:nvSpPr>
        <p:spPr>
          <a:xfrm>
            <a:off x="8872855" y="5963920"/>
            <a:ext cx="9525" cy="17145"/>
          </a:xfrm>
          <a:custGeom>
            <a:avLst/>
            <a:gdLst/>
            <a:ahLst/>
            <a:cxnLst/>
            <a:pathLst>
              <a:path w="14" h="17">
                <a:moveTo>
                  <a:pt x="13" y="2"/>
                </a:moveTo>
                <a:cubicBezTo>
                  <a:pt x="11" y="0"/>
                  <a:pt x="4" y="1"/>
                  <a:pt x="2" y="2"/>
                </a:cubicBezTo>
                <a:cubicBezTo>
                  <a:pt x="0" y="3"/>
                  <a:pt x="1" y="4"/>
                  <a:pt x="1" y="6"/>
                </a:cubicBezTo>
                <a:cubicBezTo>
                  <a:pt x="1" y="8"/>
                  <a:pt x="1" y="13"/>
                  <a:pt x="2" y="15"/>
                </a:cubicBezTo>
                <a:cubicBezTo>
                  <a:pt x="3" y="17"/>
                  <a:pt x="7" y="16"/>
                  <a:pt x="9" y="16"/>
                </a:cubicBezTo>
                <a:cubicBezTo>
                  <a:pt x="11" y="16"/>
                  <a:pt x="12" y="14"/>
                  <a:pt x="13" y="12"/>
                </a:cubicBezTo>
                <a:cubicBezTo>
                  <a:pt x="14" y="10"/>
                  <a:pt x="13" y="4"/>
                  <a:pt x="13" y="2"/>
                </a:cubicBez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799" name="任意多边形 72798"/>
          <p:cNvSpPr/>
          <p:nvPr/>
        </p:nvSpPr>
        <p:spPr>
          <a:xfrm>
            <a:off x="8892540" y="5963920"/>
            <a:ext cx="9525" cy="17145"/>
          </a:xfrm>
          <a:custGeom>
            <a:avLst/>
            <a:gdLst/>
            <a:ahLst/>
            <a:cxnLst/>
            <a:pathLst>
              <a:path w="14" h="17">
                <a:moveTo>
                  <a:pt x="13" y="2"/>
                </a:moveTo>
                <a:cubicBezTo>
                  <a:pt x="11" y="0"/>
                  <a:pt x="4" y="1"/>
                  <a:pt x="2" y="2"/>
                </a:cubicBezTo>
                <a:cubicBezTo>
                  <a:pt x="0" y="3"/>
                  <a:pt x="1" y="4"/>
                  <a:pt x="1" y="6"/>
                </a:cubicBezTo>
                <a:cubicBezTo>
                  <a:pt x="1" y="8"/>
                  <a:pt x="1" y="13"/>
                  <a:pt x="2" y="15"/>
                </a:cubicBezTo>
                <a:cubicBezTo>
                  <a:pt x="3" y="17"/>
                  <a:pt x="7" y="16"/>
                  <a:pt x="9" y="16"/>
                </a:cubicBezTo>
                <a:cubicBezTo>
                  <a:pt x="11" y="16"/>
                  <a:pt x="12" y="14"/>
                  <a:pt x="13" y="12"/>
                </a:cubicBezTo>
                <a:cubicBezTo>
                  <a:pt x="14" y="10"/>
                  <a:pt x="13" y="4"/>
                  <a:pt x="13" y="2"/>
                </a:cubicBez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00" name="任意多边形 72799"/>
          <p:cNvSpPr/>
          <p:nvPr/>
        </p:nvSpPr>
        <p:spPr>
          <a:xfrm>
            <a:off x="8902065" y="5955030"/>
            <a:ext cx="9525" cy="17145"/>
          </a:xfrm>
          <a:custGeom>
            <a:avLst/>
            <a:gdLst/>
            <a:ahLst/>
            <a:cxnLst/>
            <a:pathLst>
              <a:path w="14" h="17">
                <a:moveTo>
                  <a:pt x="13" y="2"/>
                </a:moveTo>
                <a:cubicBezTo>
                  <a:pt x="11" y="0"/>
                  <a:pt x="4" y="1"/>
                  <a:pt x="2" y="2"/>
                </a:cubicBezTo>
                <a:cubicBezTo>
                  <a:pt x="0" y="3"/>
                  <a:pt x="1" y="4"/>
                  <a:pt x="1" y="6"/>
                </a:cubicBezTo>
                <a:cubicBezTo>
                  <a:pt x="1" y="8"/>
                  <a:pt x="1" y="13"/>
                  <a:pt x="2" y="15"/>
                </a:cubicBezTo>
                <a:cubicBezTo>
                  <a:pt x="3" y="17"/>
                  <a:pt x="7" y="16"/>
                  <a:pt x="9" y="16"/>
                </a:cubicBezTo>
                <a:cubicBezTo>
                  <a:pt x="11" y="16"/>
                  <a:pt x="12" y="14"/>
                  <a:pt x="13" y="12"/>
                </a:cubicBezTo>
                <a:cubicBezTo>
                  <a:pt x="14" y="10"/>
                  <a:pt x="13" y="4"/>
                  <a:pt x="13" y="2"/>
                </a:cubicBez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01" name="任意多边形 72800"/>
          <p:cNvSpPr/>
          <p:nvPr/>
        </p:nvSpPr>
        <p:spPr>
          <a:xfrm>
            <a:off x="8880475" y="5759450"/>
            <a:ext cx="48895" cy="120650"/>
          </a:xfrm>
          <a:custGeom>
            <a:avLst/>
            <a:gdLst/>
            <a:ahLst/>
            <a:cxnLst/>
            <a:pathLst>
              <a:path w="11" h="25">
                <a:moveTo>
                  <a:pt x="0" y="0"/>
                </a:moveTo>
                <a:cubicBezTo>
                  <a:pt x="2" y="7"/>
                  <a:pt x="4" y="14"/>
                  <a:pt x="6" y="18"/>
                </a:cubicBezTo>
                <a:cubicBezTo>
                  <a:pt x="8" y="22"/>
                  <a:pt x="9" y="23"/>
                  <a:pt x="11" y="25"/>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72802" name="任意多边形 72801"/>
          <p:cNvSpPr/>
          <p:nvPr/>
        </p:nvSpPr>
        <p:spPr>
          <a:xfrm>
            <a:off x="8578850" y="5539740"/>
            <a:ext cx="57150" cy="537845"/>
          </a:xfrm>
          <a:custGeom>
            <a:avLst/>
            <a:gdLst/>
            <a:ahLst/>
            <a:cxnLst/>
            <a:pathLst>
              <a:path w="13" h="125">
                <a:moveTo>
                  <a:pt x="2" y="4"/>
                </a:moveTo>
                <a:cubicBezTo>
                  <a:pt x="2" y="4"/>
                  <a:pt x="2" y="0"/>
                  <a:pt x="2" y="6"/>
                </a:cubicBezTo>
                <a:cubicBezTo>
                  <a:pt x="2" y="12"/>
                  <a:pt x="0" y="28"/>
                  <a:pt x="0" y="39"/>
                </a:cubicBezTo>
                <a:cubicBezTo>
                  <a:pt x="0" y="50"/>
                  <a:pt x="1" y="64"/>
                  <a:pt x="2" y="73"/>
                </a:cubicBezTo>
                <a:cubicBezTo>
                  <a:pt x="3" y="82"/>
                  <a:pt x="4" y="88"/>
                  <a:pt x="5" y="96"/>
                </a:cubicBezTo>
                <a:cubicBezTo>
                  <a:pt x="6" y="104"/>
                  <a:pt x="10" y="117"/>
                  <a:pt x="11" y="121"/>
                </a:cubicBezTo>
                <a:cubicBezTo>
                  <a:pt x="12" y="125"/>
                  <a:pt x="13" y="121"/>
                  <a:pt x="13" y="12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3" name="任意多边形 72802"/>
          <p:cNvSpPr/>
          <p:nvPr/>
        </p:nvSpPr>
        <p:spPr>
          <a:xfrm>
            <a:off x="8587105" y="5462905"/>
            <a:ext cx="130175" cy="87630"/>
          </a:xfrm>
          <a:custGeom>
            <a:avLst/>
            <a:gdLst/>
            <a:ahLst/>
            <a:cxnLst/>
            <a:pathLst>
              <a:path w="22" h="20">
                <a:moveTo>
                  <a:pt x="1" y="16"/>
                </a:moveTo>
                <a:cubicBezTo>
                  <a:pt x="0" y="18"/>
                  <a:pt x="1" y="20"/>
                  <a:pt x="2" y="19"/>
                </a:cubicBezTo>
                <a:cubicBezTo>
                  <a:pt x="3" y="18"/>
                  <a:pt x="5" y="15"/>
                  <a:pt x="8" y="12"/>
                </a:cubicBezTo>
                <a:cubicBezTo>
                  <a:pt x="11" y="9"/>
                  <a:pt x="20" y="2"/>
                  <a:pt x="2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4" name="任意多边形 72803"/>
          <p:cNvSpPr/>
          <p:nvPr/>
        </p:nvSpPr>
        <p:spPr>
          <a:xfrm>
            <a:off x="8472805" y="5462905"/>
            <a:ext cx="114300" cy="87630"/>
          </a:xfrm>
          <a:custGeom>
            <a:avLst/>
            <a:gdLst/>
            <a:ahLst/>
            <a:cxnLst/>
            <a:pathLst>
              <a:path w="20" h="19">
                <a:moveTo>
                  <a:pt x="0" y="0"/>
                </a:moveTo>
                <a:cubicBezTo>
                  <a:pt x="2" y="3"/>
                  <a:pt x="4" y="5"/>
                  <a:pt x="7" y="8"/>
                </a:cubicBezTo>
                <a:cubicBezTo>
                  <a:pt x="10" y="11"/>
                  <a:pt x="14" y="17"/>
                  <a:pt x="16" y="18"/>
                </a:cubicBezTo>
                <a:cubicBezTo>
                  <a:pt x="18" y="19"/>
                  <a:pt x="19" y="16"/>
                  <a:pt x="20" y="1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5" name="任意多边形 72804"/>
          <p:cNvSpPr/>
          <p:nvPr/>
        </p:nvSpPr>
        <p:spPr>
          <a:xfrm>
            <a:off x="8929370" y="5737225"/>
            <a:ext cx="48895" cy="0"/>
          </a:xfrm>
          <a:custGeom>
            <a:avLst/>
            <a:gdLst/>
            <a:ahLst/>
            <a:cxnLst/>
            <a:pathLst>
              <a:path w="6" h="2">
                <a:moveTo>
                  <a:pt x="0" y="0"/>
                </a:moveTo>
                <a:cubicBezTo>
                  <a:pt x="1" y="1"/>
                  <a:pt x="2" y="2"/>
                  <a:pt x="3" y="2"/>
                </a:cubicBezTo>
                <a:cubicBezTo>
                  <a:pt x="4" y="2"/>
                  <a:pt x="5" y="1"/>
                  <a:pt x="6" y="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6" name="任意多边形 72805"/>
          <p:cNvSpPr/>
          <p:nvPr/>
        </p:nvSpPr>
        <p:spPr>
          <a:xfrm>
            <a:off x="8929370" y="5693410"/>
            <a:ext cx="65405" cy="22225"/>
          </a:xfrm>
          <a:custGeom>
            <a:avLst/>
            <a:gdLst/>
            <a:ahLst/>
            <a:cxnLst/>
            <a:pathLst>
              <a:path w="10" h="2">
                <a:moveTo>
                  <a:pt x="0" y="0"/>
                </a:moveTo>
                <a:cubicBezTo>
                  <a:pt x="1" y="0"/>
                  <a:pt x="4" y="2"/>
                  <a:pt x="6" y="2"/>
                </a:cubicBezTo>
                <a:cubicBezTo>
                  <a:pt x="8" y="2"/>
                  <a:pt x="9" y="1"/>
                  <a:pt x="10" y="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7" name="任意多边形 72806"/>
          <p:cNvSpPr/>
          <p:nvPr/>
        </p:nvSpPr>
        <p:spPr>
          <a:xfrm>
            <a:off x="8782685" y="5748655"/>
            <a:ext cx="81280" cy="66040"/>
          </a:xfrm>
          <a:custGeom>
            <a:avLst/>
            <a:gdLst/>
            <a:ahLst/>
            <a:cxnLst/>
            <a:pathLst>
              <a:path w="14" h="16">
                <a:moveTo>
                  <a:pt x="13" y="7"/>
                </a:moveTo>
                <a:cubicBezTo>
                  <a:pt x="11" y="8"/>
                  <a:pt x="10" y="9"/>
                  <a:pt x="8" y="10"/>
                </a:cubicBezTo>
                <a:cubicBezTo>
                  <a:pt x="6" y="11"/>
                  <a:pt x="4" y="14"/>
                  <a:pt x="3" y="15"/>
                </a:cubicBezTo>
                <a:cubicBezTo>
                  <a:pt x="2" y="16"/>
                  <a:pt x="0" y="15"/>
                  <a:pt x="0" y="14"/>
                </a:cubicBezTo>
                <a:cubicBezTo>
                  <a:pt x="0" y="13"/>
                  <a:pt x="0" y="12"/>
                  <a:pt x="2" y="11"/>
                </a:cubicBezTo>
                <a:cubicBezTo>
                  <a:pt x="4" y="10"/>
                  <a:pt x="8" y="7"/>
                  <a:pt x="10" y="5"/>
                </a:cubicBezTo>
                <a:cubicBezTo>
                  <a:pt x="12" y="3"/>
                  <a:pt x="13" y="1"/>
                  <a:pt x="14"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8" name="任意多边形 72807"/>
          <p:cNvSpPr/>
          <p:nvPr/>
        </p:nvSpPr>
        <p:spPr>
          <a:xfrm>
            <a:off x="8864600" y="6143625"/>
            <a:ext cx="57150" cy="66040"/>
          </a:xfrm>
          <a:custGeom>
            <a:avLst/>
            <a:gdLst/>
            <a:ahLst/>
            <a:cxnLst/>
            <a:pathLst>
              <a:path w="11" h="14">
                <a:moveTo>
                  <a:pt x="9" y="0"/>
                </a:moveTo>
                <a:cubicBezTo>
                  <a:pt x="7" y="2"/>
                  <a:pt x="6" y="4"/>
                  <a:pt x="5" y="6"/>
                </a:cubicBezTo>
                <a:cubicBezTo>
                  <a:pt x="4" y="8"/>
                  <a:pt x="2" y="9"/>
                  <a:pt x="1" y="10"/>
                </a:cubicBezTo>
                <a:cubicBezTo>
                  <a:pt x="0" y="11"/>
                  <a:pt x="1" y="14"/>
                  <a:pt x="1" y="14"/>
                </a:cubicBezTo>
                <a:cubicBezTo>
                  <a:pt x="1" y="14"/>
                  <a:pt x="3" y="14"/>
                  <a:pt x="4" y="13"/>
                </a:cubicBezTo>
                <a:cubicBezTo>
                  <a:pt x="5" y="12"/>
                  <a:pt x="7" y="10"/>
                  <a:pt x="8" y="9"/>
                </a:cubicBezTo>
                <a:cubicBezTo>
                  <a:pt x="9" y="8"/>
                  <a:pt x="11" y="7"/>
                  <a:pt x="11" y="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09" name="任意多边形 72808"/>
          <p:cNvSpPr/>
          <p:nvPr/>
        </p:nvSpPr>
        <p:spPr>
          <a:xfrm>
            <a:off x="8831580" y="6110605"/>
            <a:ext cx="65405" cy="109855"/>
          </a:xfrm>
          <a:custGeom>
            <a:avLst/>
            <a:gdLst/>
            <a:ahLst/>
            <a:cxnLst/>
            <a:pathLst>
              <a:path w="10" h="26">
                <a:moveTo>
                  <a:pt x="6" y="0"/>
                </a:moveTo>
                <a:cubicBezTo>
                  <a:pt x="6" y="3"/>
                  <a:pt x="6" y="6"/>
                  <a:pt x="5" y="8"/>
                </a:cubicBezTo>
                <a:cubicBezTo>
                  <a:pt x="4" y="10"/>
                  <a:pt x="2" y="12"/>
                  <a:pt x="1" y="14"/>
                </a:cubicBezTo>
                <a:cubicBezTo>
                  <a:pt x="0" y="16"/>
                  <a:pt x="1" y="19"/>
                  <a:pt x="1" y="21"/>
                </a:cubicBezTo>
                <a:cubicBezTo>
                  <a:pt x="1" y="23"/>
                  <a:pt x="3" y="24"/>
                  <a:pt x="4" y="25"/>
                </a:cubicBezTo>
                <a:cubicBezTo>
                  <a:pt x="5" y="26"/>
                  <a:pt x="7" y="25"/>
                  <a:pt x="10" y="2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0" name="任意多边形 72809"/>
          <p:cNvSpPr/>
          <p:nvPr/>
        </p:nvSpPr>
        <p:spPr>
          <a:xfrm>
            <a:off x="8587105" y="6176645"/>
            <a:ext cx="48895" cy="99060"/>
          </a:xfrm>
          <a:custGeom>
            <a:avLst/>
            <a:gdLst/>
            <a:ahLst/>
            <a:cxnLst/>
            <a:pathLst>
              <a:path w="11" h="19">
                <a:moveTo>
                  <a:pt x="8" y="0"/>
                </a:moveTo>
                <a:cubicBezTo>
                  <a:pt x="7" y="2"/>
                  <a:pt x="7" y="4"/>
                  <a:pt x="6" y="6"/>
                </a:cubicBezTo>
                <a:cubicBezTo>
                  <a:pt x="5" y="8"/>
                  <a:pt x="3" y="9"/>
                  <a:pt x="2" y="11"/>
                </a:cubicBezTo>
                <a:cubicBezTo>
                  <a:pt x="1" y="13"/>
                  <a:pt x="0" y="16"/>
                  <a:pt x="0" y="17"/>
                </a:cubicBezTo>
                <a:cubicBezTo>
                  <a:pt x="0" y="18"/>
                  <a:pt x="2" y="19"/>
                  <a:pt x="3" y="19"/>
                </a:cubicBezTo>
                <a:cubicBezTo>
                  <a:pt x="4" y="19"/>
                  <a:pt x="4" y="18"/>
                  <a:pt x="5" y="17"/>
                </a:cubicBezTo>
                <a:cubicBezTo>
                  <a:pt x="6" y="16"/>
                  <a:pt x="7" y="14"/>
                  <a:pt x="8" y="13"/>
                </a:cubicBezTo>
                <a:cubicBezTo>
                  <a:pt x="9" y="12"/>
                  <a:pt x="10" y="11"/>
                  <a:pt x="10" y="10"/>
                </a:cubicBezTo>
                <a:cubicBezTo>
                  <a:pt x="10" y="9"/>
                  <a:pt x="10" y="8"/>
                  <a:pt x="11" y="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1" name="任意多边形 72810"/>
          <p:cNvSpPr/>
          <p:nvPr/>
        </p:nvSpPr>
        <p:spPr>
          <a:xfrm>
            <a:off x="8350885" y="6088380"/>
            <a:ext cx="48895" cy="43815"/>
          </a:xfrm>
          <a:custGeom>
            <a:avLst/>
            <a:gdLst/>
            <a:ahLst/>
            <a:cxnLst/>
            <a:pathLst>
              <a:path w="7" h="7">
                <a:moveTo>
                  <a:pt x="0" y="0"/>
                </a:moveTo>
                <a:cubicBezTo>
                  <a:pt x="1" y="2"/>
                  <a:pt x="2" y="4"/>
                  <a:pt x="3" y="5"/>
                </a:cubicBezTo>
                <a:cubicBezTo>
                  <a:pt x="4" y="6"/>
                  <a:pt x="5" y="6"/>
                  <a:pt x="7" y="7"/>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2" name="任意多边形 72811"/>
          <p:cNvSpPr/>
          <p:nvPr/>
        </p:nvSpPr>
        <p:spPr>
          <a:xfrm>
            <a:off x="8350885" y="6143625"/>
            <a:ext cx="40640" cy="22225"/>
          </a:xfrm>
          <a:custGeom>
            <a:avLst/>
            <a:gdLst/>
            <a:ahLst/>
            <a:cxnLst/>
            <a:pathLst>
              <a:path w="6" h="6">
                <a:moveTo>
                  <a:pt x="0" y="0"/>
                </a:moveTo>
                <a:cubicBezTo>
                  <a:pt x="1" y="2"/>
                  <a:pt x="3" y="4"/>
                  <a:pt x="4" y="5"/>
                </a:cubicBezTo>
                <a:cubicBezTo>
                  <a:pt x="5" y="6"/>
                  <a:pt x="5" y="5"/>
                  <a:pt x="6" y="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3" name="任意多边形 72812"/>
          <p:cNvSpPr/>
          <p:nvPr/>
        </p:nvSpPr>
        <p:spPr>
          <a:xfrm>
            <a:off x="8668385" y="6154420"/>
            <a:ext cx="40640" cy="10795"/>
          </a:xfrm>
          <a:custGeom>
            <a:avLst/>
            <a:gdLst/>
            <a:ahLst/>
            <a:cxnLst/>
            <a:pathLst>
              <a:path w="7" h="3">
                <a:moveTo>
                  <a:pt x="0" y="0"/>
                </a:moveTo>
                <a:cubicBezTo>
                  <a:pt x="1" y="1"/>
                  <a:pt x="3" y="2"/>
                  <a:pt x="4" y="2"/>
                </a:cubicBezTo>
                <a:cubicBezTo>
                  <a:pt x="5" y="2"/>
                  <a:pt x="6" y="2"/>
                  <a:pt x="7"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4" name="任意多边形 72813"/>
          <p:cNvSpPr/>
          <p:nvPr/>
        </p:nvSpPr>
        <p:spPr>
          <a:xfrm>
            <a:off x="8676640" y="6198235"/>
            <a:ext cx="32385" cy="10795"/>
          </a:xfrm>
          <a:custGeom>
            <a:avLst/>
            <a:gdLst/>
            <a:ahLst/>
            <a:cxnLst/>
            <a:pathLst>
              <a:path w="5" h="3">
                <a:moveTo>
                  <a:pt x="0" y="0"/>
                </a:moveTo>
                <a:cubicBezTo>
                  <a:pt x="1" y="1"/>
                  <a:pt x="2" y="3"/>
                  <a:pt x="3" y="3"/>
                </a:cubicBezTo>
                <a:cubicBezTo>
                  <a:pt x="4" y="3"/>
                  <a:pt x="4" y="3"/>
                  <a:pt x="5"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5" name="任意多边形 72814"/>
          <p:cNvSpPr/>
          <p:nvPr/>
        </p:nvSpPr>
        <p:spPr>
          <a:xfrm>
            <a:off x="8831580" y="5605780"/>
            <a:ext cx="16510" cy="10795"/>
          </a:xfrm>
          <a:custGeom>
            <a:avLst/>
            <a:gdLst/>
            <a:ahLst/>
            <a:cxnLst/>
            <a:pathLst>
              <a:path w="3" h="5">
                <a:moveTo>
                  <a:pt x="3" y="5"/>
                </a:moveTo>
                <a:cubicBezTo>
                  <a:pt x="1" y="4"/>
                  <a:pt x="0" y="3"/>
                  <a:pt x="0" y="2"/>
                </a:cubicBezTo>
                <a:cubicBezTo>
                  <a:pt x="0" y="1"/>
                  <a:pt x="1" y="0"/>
                  <a:pt x="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6" name="任意多边形 72815"/>
          <p:cNvSpPr/>
          <p:nvPr/>
        </p:nvSpPr>
        <p:spPr>
          <a:xfrm>
            <a:off x="8823960" y="5616575"/>
            <a:ext cx="24765" cy="0"/>
          </a:xfrm>
          <a:custGeom>
            <a:avLst/>
            <a:gdLst/>
            <a:ahLst/>
            <a:cxnLst/>
            <a:pathLst>
              <a:path w="3" h="1">
                <a:moveTo>
                  <a:pt x="3" y="0"/>
                </a:moveTo>
                <a:cubicBezTo>
                  <a:pt x="3" y="0"/>
                  <a:pt x="1" y="0"/>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7" name="任意多边形 72816"/>
          <p:cNvSpPr/>
          <p:nvPr/>
        </p:nvSpPr>
        <p:spPr>
          <a:xfrm>
            <a:off x="8342630" y="5616575"/>
            <a:ext cx="40640" cy="33020"/>
          </a:xfrm>
          <a:custGeom>
            <a:avLst/>
            <a:gdLst/>
            <a:ahLst/>
            <a:cxnLst/>
            <a:pathLst>
              <a:path w="5" h="4">
                <a:moveTo>
                  <a:pt x="0" y="4"/>
                </a:moveTo>
                <a:cubicBezTo>
                  <a:pt x="0" y="3"/>
                  <a:pt x="1" y="2"/>
                  <a:pt x="2" y="1"/>
                </a:cubicBezTo>
                <a:cubicBezTo>
                  <a:pt x="3" y="0"/>
                  <a:pt x="4" y="0"/>
                  <a:pt x="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8" name="任意多边形 72817"/>
          <p:cNvSpPr/>
          <p:nvPr/>
        </p:nvSpPr>
        <p:spPr>
          <a:xfrm>
            <a:off x="8334375" y="5616575"/>
            <a:ext cx="8255" cy="33020"/>
          </a:xfrm>
          <a:custGeom>
            <a:avLst/>
            <a:gdLst/>
            <a:ahLst/>
            <a:cxnLst/>
            <a:pathLst>
              <a:path w="2" h="6">
                <a:moveTo>
                  <a:pt x="1" y="6"/>
                </a:moveTo>
                <a:cubicBezTo>
                  <a:pt x="0" y="5"/>
                  <a:pt x="0" y="4"/>
                  <a:pt x="0" y="3"/>
                </a:cubicBezTo>
                <a:cubicBezTo>
                  <a:pt x="0" y="2"/>
                  <a:pt x="1" y="1"/>
                  <a:pt x="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19" name="任意多边形 72818"/>
          <p:cNvSpPr/>
          <p:nvPr/>
        </p:nvSpPr>
        <p:spPr>
          <a:xfrm>
            <a:off x="8554720" y="5551170"/>
            <a:ext cx="65405" cy="494030"/>
          </a:xfrm>
          <a:custGeom>
            <a:avLst/>
            <a:gdLst/>
            <a:ahLst/>
            <a:cxnLst/>
            <a:pathLst>
              <a:path w="12" h="116">
                <a:moveTo>
                  <a:pt x="3" y="0"/>
                </a:moveTo>
                <a:cubicBezTo>
                  <a:pt x="3" y="1"/>
                  <a:pt x="2" y="0"/>
                  <a:pt x="2" y="6"/>
                </a:cubicBezTo>
                <a:cubicBezTo>
                  <a:pt x="2" y="12"/>
                  <a:pt x="0" y="27"/>
                  <a:pt x="0" y="37"/>
                </a:cubicBezTo>
                <a:cubicBezTo>
                  <a:pt x="0" y="47"/>
                  <a:pt x="1" y="60"/>
                  <a:pt x="2" y="69"/>
                </a:cubicBezTo>
                <a:cubicBezTo>
                  <a:pt x="3" y="78"/>
                  <a:pt x="4" y="86"/>
                  <a:pt x="5" y="93"/>
                </a:cubicBezTo>
                <a:cubicBezTo>
                  <a:pt x="6" y="100"/>
                  <a:pt x="9" y="108"/>
                  <a:pt x="10" y="112"/>
                </a:cubicBezTo>
                <a:cubicBezTo>
                  <a:pt x="11" y="116"/>
                  <a:pt x="11" y="115"/>
                  <a:pt x="12" y="11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0" name="任意多边形 72819"/>
          <p:cNvSpPr/>
          <p:nvPr/>
        </p:nvSpPr>
        <p:spPr>
          <a:xfrm>
            <a:off x="8481060" y="6308090"/>
            <a:ext cx="106045" cy="99060"/>
          </a:xfrm>
          <a:custGeom>
            <a:avLst/>
            <a:gdLst/>
            <a:ahLst/>
            <a:cxnLst/>
            <a:pathLst>
              <a:path w="18" h="14">
                <a:moveTo>
                  <a:pt x="1" y="12"/>
                </a:moveTo>
                <a:cubicBezTo>
                  <a:pt x="1" y="10"/>
                  <a:pt x="1" y="10"/>
                  <a:pt x="1" y="8"/>
                </a:cubicBezTo>
                <a:cubicBezTo>
                  <a:pt x="1" y="6"/>
                  <a:pt x="0" y="3"/>
                  <a:pt x="1" y="2"/>
                </a:cubicBezTo>
                <a:cubicBezTo>
                  <a:pt x="2" y="1"/>
                  <a:pt x="4" y="0"/>
                  <a:pt x="5" y="0"/>
                </a:cubicBezTo>
                <a:cubicBezTo>
                  <a:pt x="6" y="0"/>
                  <a:pt x="6" y="2"/>
                  <a:pt x="6" y="3"/>
                </a:cubicBezTo>
                <a:cubicBezTo>
                  <a:pt x="6" y="4"/>
                  <a:pt x="6" y="7"/>
                  <a:pt x="7" y="9"/>
                </a:cubicBezTo>
                <a:cubicBezTo>
                  <a:pt x="8" y="11"/>
                  <a:pt x="10" y="12"/>
                  <a:pt x="12" y="13"/>
                </a:cubicBezTo>
                <a:cubicBezTo>
                  <a:pt x="14" y="14"/>
                  <a:pt x="17" y="13"/>
                  <a:pt x="18" y="1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1" name="任意多边形 72820"/>
          <p:cNvSpPr/>
          <p:nvPr/>
        </p:nvSpPr>
        <p:spPr>
          <a:xfrm rot="2099521">
            <a:off x="8048625" y="5353685"/>
            <a:ext cx="293370" cy="263525"/>
          </a:xfrm>
          <a:custGeom>
            <a:avLst/>
            <a:gdLst/>
            <a:ahLst/>
            <a:cxnLst/>
            <a:pathLst>
              <a:path w="43" h="24">
                <a:moveTo>
                  <a:pt x="43" y="16"/>
                </a:moveTo>
                <a:cubicBezTo>
                  <a:pt x="42" y="17"/>
                  <a:pt x="37" y="20"/>
                  <a:pt x="33" y="21"/>
                </a:cubicBezTo>
                <a:cubicBezTo>
                  <a:pt x="29" y="22"/>
                  <a:pt x="25" y="22"/>
                  <a:pt x="20" y="23"/>
                </a:cubicBezTo>
                <a:cubicBezTo>
                  <a:pt x="15" y="24"/>
                  <a:pt x="5" y="24"/>
                  <a:pt x="3" y="24"/>
                </a:cubicBezTo>
                <a:cubicBezTo>
                  <a:pt x="0" y="23"/>
                  <a:pt x="6" y="23"/>
                  <a:pt x="6" y="22"/>
                </a:cubicBezTo>
                <a:cubicBezTo>
                  <a:pt x="8" y="21"/>
                  <a:pt x="9" y="20"/>
                  <a:pt x="9" y="18"/>
                </a:cubicBezTo>
                <a:cubicBezTo>
                  <a:pt x="11" y="17"/>
                  <a:pt x="11" y="15"/>
                  <a:pt x="11" y="14"/>
                </a:cubicBezTo>
                <a:cubicBezTo>
                  <a:pt x="10" y="12"/>
                  <a:pt x="6" y="9"/>
                  <a:pt x="5" y="7"/>
                </a:cubicBezTo>
                <a:cubicBezTo>
                  <a:pt x="6" y="6"/>
                  <a:pt x="7" y="6"/>
                  <a:pt x="11" y="5"/>
                </a:cubicBezTo>
                <a:cubicBezTo>
                  <a:pt x="14" y="4"/>
                  <a:pt x="23" y="2"/>
                  <a:pt x="28" y="1"/>
                </a:cubicBezTo>
                <a:cubicBezTo>
                  <a:pt x="33" y="0"/>
                  <a:pt x="40" y="0"/>
                  <a:pt x="43" y="0"/>
                </a:cubicBezTo>
              </a:path>
            </a:pathLst>
          </a:custGeom>
          <a:gradFill rotWithShape="0">
            <a:gsLst>
              <a:gs pos="0">
                <a:srgbClr val="99CCFF"/>
              </a:gs>
              <a:gs pos="100000">
                <a:srgbClr val="99CCFF">
                  <a:gamma/>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72823" name="任意多边形 72822"/>
          <p:cNvSpPr/>
          <p:nvPr/>
        </p:nvSpPr>
        <p:spPr>
          <a:xfrm rot="17816761" flipH="1">
            <a:off x="7837170" y="5176520"/>
            <a:ext cx="252095" cy="309880"/>
          </a:xfrm>
          <a:custGeom>
            <a:avLst/>
            <a:gdLst/>
            <a:ahLst/>
            <a:cxnLst/>
            <a:pathLst>
              <a:path w="85" h="135">
                <a:moveTo>
                  <a:pt x="18" y="72"/>
                </a:moveTo>
                <a:cubicBezTo>
                  <a:pt x="20" y="70"/>
                  <a:pt x="26" y="67"/>
                  <a:pt x="28" y="56"/>
                </a:cubicBezTo>
                <a:cubicBezTo>
                  <a:pt x="30" y="45"/>
                  <a:pt x="26" y="16"/>
                  <a:pt x="29" y="8"/>
                </a:cubicBezTo>
                <a:cubicBezTo>
                  <a:pt x="32" y="0"/>
                  <a:pt x="41" y="3"/>
                  <a:pt x="44" y="5"/>
                </a:cubicBezTo>
                <a:cubicBezTo>
                  <a:pt x="47" y="7"/>
                  <a:pt x="46" y="11"/>
                  <a:pt x="47" y="19"/>
                </a:cubicBezTo>
                <a:cubicBezTo>
                  <a:pt x="48" y="27"/>
                  <a:pt x="48" y="46"/>
                  <a:pt x="48" y="53"/>
                </a:cubicBezTo>
                <a:cubicBezTo>
                  <a:pt x="48" y="60"/>
                  <a:pt x="46" y="60"/>
                  <a:pt x="48" y="61"/>
                </a:cubicBezTo>
                <a:cubicBezTo>
                  <a:pt x="50" y="62"/>
                  <a:pt x="58" y="61"/>
                  <a:pt x="61" y="61"/>
                </a:cubicBezTo>
                <a:cubicBezTo>
                  <a:pt x="64" y="61"/>
                  <a:pt x="64" y="63"/>
                  <a:pt x="64" y="63"/>
                </a:cubicBezTo>
                <a:cubicBezTo>
                  <a:pt x="65" y="65"/>
                  <a:pt x="65" y="67"/>
                  <a:pt x="66" y="69"/>
                </a:cubicBezTo>
                <a:cubicBezTo>
                  <a:pt x="68" y="69"/>
                  <a:pt x="69" y="69"/>
                  <a:pt x="71" y="68"/>
                </a:cubicBezTo>
                <a:cubicBezTo>
                  <a:pt x="73" y="69"/>
                  <a:pt x="76" y="69"/>
                  <a:pt x="76" y="71"/>
                </a:cubicBezTo>
                <a:cubicBezTo>
                  <a:pt x="77" y="73"/>
                  <a:pt x="77" y="77"/>
                  <a:pt x="78" y="78"/>
                </a:cubicBezTo>
                <a:cubicBezTo>
                  <a:pt x="80" y="79"/>
                  <a:pt x="81" y="77"/>
                  <a:pt x="81" y="79"/>
                </a:cubicBezTo>
                <a:cubicBezTo>
                  <a:pt x="83" y="79"/>
                  <a:pt x="83" y="81"/>
                  <a:pt x="83" y="83"/>
                </a:cubicBezTo>
                <a:cubicBezTo>
                  <a:pt x="83" y="85"/>
                  <a:pt x="84" y="87"/>
                  <a:pt x="84" y="92"/>
                </a:cubicBezTo>
                <a:cubicBezTo>
                  <a:pt x="85" y="96"/>
                  <a:pt x="83" y="101"/>
                  <a:pt x="82" y="103"/>
                </a:cubicBezTo>
                <a:cubicBezTo>
                  <a:pt x="79" y="106"/>
                  <a:pt x="78" y="107"/>
                  <a:pt x="73" y="111"/>
                </a:cubicBezTo>
                <a:cubicBezTo>
                  <a:pt x="69" y="116"/>
                  <a:pt x="65" y="123"/>
                  <a:pt x="60" y="128"/>
                </a:cubicBezTo>
                <a:cubicBezTo>
                  <a:pt x="53" y="131"/>
                  <a:pt x="45" y="134"/>
                  <a:pt x="39" y="135"/>
                </a:cubicBezTo>
                <a:cubicBezTo>
                  <a:pt x="33" y="135"/>
                  <a:pt x="23" y="132"/>
                  <a:pt x="17" y="130"/>
                </a:cubicBezTo>
                <a:cubicBezTo>
                  <a:pt x="10" y="127"/>
                  <a:pt x="4" y="118"/>
                  <a:pt x="3" y="111"/>
                </a:cubicBezTo>
                <a:cubicBezTo>
                  <a:pt x="0" y="105"/>
                  <a:pt x="3" y="89"/>
                  <a:pt x="6" y="84"/>
                </a:cubicBezTo>
                <a:cubicBezTo>
                  <a:pt x="8" y="78"/>
                  <a:pt x="14" y="77"/>
                  <a:pt x="16" y="75"/>
                </a:cubicBezTo>
              </a:path>
            </a:pathLst>
          </a:custGeom>
          <a:solidFill>
            <a:srgbClr val="FFCC99"/>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24" name="任意多边形 72823"/>
          <p:cNvSpPr/>
          <p:nvPr/>
        </p:nvSpPr>
        <p:spPr>
          <a:xfrm rot="17474712">
            <a:off x="7973695" y="5330190"/>
            <a:ext cx="26035" cy="44450"/>
          </a:xfrm>
          <a:custGeom>
            <a:avLst/>
            <a:gdLst/>
            <a:ahLst/>
            <a:cxnLst/>
            <a:pathLst>
              <a:path w="7" h="15">
                <a:moveTo>
                  <a:pt x="0" y="0"/>
                </a:moveTo>
                <a:cubicBezTo>
                  <a:pt x="0" y="1"/>
                  <a:pt x="0" y="6"/>
                  <a:pt x="0" y="8"/>
                </a:cubicBezTo>
                <a:cubicBezTo>
                  <a:pt x="0" y="10"/>
                  <a:pt x="2" y="12"/>
                  <a:pt x="3" y="13"/>
                </a:cubicBezTo>
                <a:cubicBezTo>
                  <a:pt x="4" y="14"/>
                  <a:pt x="4" y="15"/>
                  <a:pt x="5" y="15"/>
                </a:cubicBezTo>
                <a:cubicBezTo>
                  <a:pt x="6" y="15"/>
                  <a:pt x="7" y="15"/>
                  <a:pt x="7" y="1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5" name="任意多边形 72824"/>
          <p:cNvSpPr/>
          <p:nvPr/>
        </p:nvSpPr>
        <p:spPr>
          <a:xfrm rot="17474712">
            <a:off x="7954645" y="5354320"/>
            <a:ext cx="46990" cy="81915"/>
          </a:xfrm>
          <a:custGeom>
            <a:avLst/>
            <a:gdLst/>
            <a:ahLst/>
            <a:cxnLst/>
            <a:pathLst>
              <a:path w="13" h="23">
                <a:moveTo>
                  <a:pt x="0" y="0"/>
                </a:moveTo>
                <a:cubicBezTo>
                  <a:pt x="0" y="2"/>
                  <a:pt x="0" y="10"/>
                  <a:pt x="1" y="13"/>
                </a:cubicBezTo>
                <a:cubicBezTo>
                  <a:pt x="2" y="16"/>
                  <a:pt x="3" y="16"/>
                  <a:pt x="5" y="18"/>
                </a:cubicBezTo>
                <a:cubicBezTo>
                  <a:pt x="7" y="20"/>
                  <a:pt x="11" y="22"/>
                  <a:pt x="13" y="2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6" name="任意多边形 72825"/>
          <p:cNvSpPr/>
          <p:nvPr/>
        </p:nvSpPr>
        <p:spPr>
          <a:xfrm rot="16954731">
            <a:off x="7950835" y="5397500"/>
            <a:ext cx="68580" cy="61595"/>
          </a:xfrm>
          <a:custGeom>
            <a:avLst/>
            <a:gdLst/>
            <a:ahLst/>
            <a:cxnLst/>
            <a:pathLst>
              <a:path w="17" h="25">
                <a:moveTo>
                  <a:pt x="0" y="0"/>
                </a:moveTo>
                <a:cubicBezTo>
                  <a:pt x="1" y="3"/>
                  <a:pt x="3" y="13"/>
                  <a:pt x="5" y="17"/>
                </a:cubicBezTo>
                <a:cubicBezTo>
                  <a:pt x="7" y="21"/>
                  <a:pt x="12" y="23"/>
                  <a:pt x="14" y="24"/>
                </a:cubicBezTo>
                <a:cubicBezTo>
                  <a:pt x="16" y="25"/>
                  <a:pt x="16" y="22"/>
                  <a:pt x="17" y="2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7" name="任意多边形 72826"/>
          <p:cNvSpPr/>
          <p:nvPr/>
        </p:nvSpPr>
        <p:spPr>
          <a:xfrm rot="16954731">
            <a:off x="8006715" y="5443855"/>
            <a:ext cx="15875" cy="10160"/>
          </a:xfrm>
          <a:custGeom>
            <a:avLst/>
            <a:gdLst/>
            <a:ahLst/>
            <a:cxnLst/>
            <a:pathLst>
              <a:path w="1" h="4">
                <a:moveTo>
                  <a:pt x="0" y="4"/>
                </a:moveTo>
                <a:cubicBezTo>
                  <a:pt x="0" y="3"/>
                  <a:pt x="0" y="1"/>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8" name="任意多边形 72827"/>
          <p:cNvSpPr/>
          <p:nvPr/>
        </p:nvSpPr>
        <p:spPr>
          <a:xfrm rot="16954731">
            <a:off x="7943215" y="5344795"/>
            <a:ext cx="0" cy="0"/>
          </a:xfrm>
          <a:custGeom>
            <a:avLst/>
            <a:gdLst/>
            <a:ahLst/>
            <a:cxnLst/>
            <a:pathLst>
              <a:path w="1" h="3">
                <a:moveTo>
                  <a:pt x="0" y="0"/>
                </a:moveTo>
                <a:cubicBezTo>
                  <a:pt x="0" y="0"/>
                  <a:pt x="0" y="1"/>
                  <a:pt x="1"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29" name="任意多边形 72828"/>
          <p:cNvSpPr/>
          <p:nvPr/>
        </p:nvSpPr>
        <p:spPr>
          <a:xfrm rot="16954731">
            <a:off x="7980680" y="5305425"/>
            <a:ext cx="131445" cy="71755"/>
          </a:xfrm>
          <a:custGeom>
            <a:avLst/>
            <a:gdLst/>
            <a:ahLst/>
            <a:cxnLst/>
            <a:pathLst>
              <a:path w="35" h="24">
                <a:moveTo>
                  <a:pt x="35" y="2"/>
                </a:moveTo>
                <a:cubicBezTo>
                  <a:pt x="33" y="2"/>
                  <a:pt x="29" y="0"/>
                  <a:pt x="24" y="1"/>
                </a:cubicBezTo>
                <a:cubicBezTo>
                  <a:pt x="19" y="2"/>
                  <a:pt x="6" y="8"/>
                  <a:pt x="3" y="11"/>
                </a:cubicBezTo>
                <a:cubicBezTo>
                  <a:pt x="0" y="14"/>
                  <a:pt x="3" y="17"/>
                  <a:pt x="4" y="19"/>
                </a:cubicBezTo>
                <a:cubicBezTo>
                  <a:pt x="5" y="22"/>
                  <a:pt x="6" y="23"/>
                  <a:pt x="8" y="23"/>
                </a:cubicBezTo>
                <a:cubicBezTo>
                  <a:pt x="10" y="23"/>
                  <a:pt x="13" y="24"/>
                  <a:pt x="17" y="23"/>
                </a:cubicBezTo>
                <a:cubicBezTo>
                  <a:pt x="21" y="22"/>
                  <a:pt x="25" y="22"/>
                  <a:pt x="30" y="1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30" name="任意多边形 72829"/>
          <p:cNvSpPr/>
          <p:nvPr/>
        </p:nvSpPr>
        <p:spPr>
          <a:xfrm rot="18262815">
            <a:off x="8000365" y="5365115"/>
            <a:ext cx="46990" cy="24130"/>
          </a:xfrm>
          <a:custGeom>
            <a:avLst/>
            <a:gdLst/>
            <a:ahLst/>
            <a:cxnLst/>
            <a:pathLst>
              <a:path w="25" h="23">
                <a:moveTo>
                  <a:pt x="10" y="4"/>
                </a:moveTo>
                <a:cubicBezTo>
                  <a:pt x="8" y="4"/>
                  <a:pt x="10" y="4"/>
                  <a:pt x="9" y="5"/>
                </a:cubicBezTo>
                <a:cubicBezTo>
                  <a:pt x="8" y="6"/>
                  <a:pt x="4" y="7"/>
                  <a:pt x="3" y="8"/>
                </a:cubicBezTo>
                <a:cubicBezTo>
                  <a:pt x="2" y="9"/>
                  <a:pt x="0" y="11"/>
                  <a:pt x="0" y="13"/>
                </a:cubicBezTo>
                <a:cubicBezTo>
                  <a:pt x="0" y="15"/>
                  <a:pt x="3" y="17"/>
                  <a:pt x="5" y="18"/>
                </a:cubicBezTo>
                <a:cubicBezTo>
                  <a:pt x="7" y="19"/>
                  <a:pt x="8" y="20"/>
                  <a:pt x="11" y="20"/>
                </a:cubicBezTo>
                <a:cubicBezTo>
                  <a:pt x="14" y="20"/>
                  <a:pt x="21" y="23"/>
                  <a:pt x="23" y="20"/>
                </a:cubicBezTo>
                <a:cubicBezTo>
                  <a:pt x="25" y="17"/>
                  <a:pt x="24" y="6"/>
                  <a:pt x="22" y="3"/>
                </a:cubicBezTo>
                <a:cubicBezTo>
                  <a:pt x="20" y="0"/>
                  <a:pt x="12" y="4"/>
                  <a:pt x="10" y="4"/>
                </a:cubicBezTo>
                <a:close/>
              </a:path>
            </a:pathLst>
          </a:custGeom>
          <a:solidFill>
            <a:srgbClr val="FFCCCC"/>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32" name="任意多边形 72831"/>
          <p:cNvSpPr/>
          <p:nvPr/>
        </p:nvSpPr>
        <p:spPr>
          <a:xfrm flipH="1">
            <a:off x="8239760" y="4528185"/>
            <a:ext cx="687070" cy="979170"/>
          </a:xfrm>
          <a:custGeom>
            <a:avLst/>
            <a:gdLst/>
            <a:ahLst/>
            <a:cxnLst/>
            <a:pathLst>
              <a:path w="314" h="391">
                <a:moveTo>
                  <a:pt x="289" y="56"/>
                </a:moveTo>
                <a:cubicBezTo>
                  <a:pt x="292" y="69"/>
                  <a:pt x="308" y="117"/>
                  <a:pt x="310" y="136"/>
                </a:cubicBezTo>
                <a:cubicBezTo>
                  <a:pt x="312" y="155"/>
                  <a:pt x="302" y="163"/>
                  <a:pt x="301" y="173"/>
                </a:cubicBezTo>
                <a:cubicBezTo>
                  <a:pt x="300" y="183"/>
                  <a:pt x="306" y="190"/>
                  <a:pt x="307" y="198"/>
                </a:cubicBezTo>
                <a:cubicBezTo>
                  <a:pt x="308" y="206"/>
                  <a:pt x="308" y="206"/>
                  <a:pt x="309" y="219"/>
                </a:cubicBezTo>
                <a:cubicBezTo>
                  <a:pt x="310" y="232"/>
                  <a:pt x="314" y="259"/>
                  <a:pt x="310" y="278"/>
                </a:cubicBezTo>
                <a:cubicBezTo>
                  <a:pt x="306" y="297"/>
                  <a:pt x="297" y="316"/>
                  <a:pt x="285" y="333"/>
                </a:cubicBezTo>
                <a:cubicBezTo>
                  <a:pt x="273" y="350"/>
                  <a:pt x="254" y="375"/>
                  <a:pt x="239" y="383"/>
                </a:cubicBezTo>
                <a:cubicBezTo>
                  <a:pt x="224" y="391"/>
                  <a:pt x="209" y="385"/>
                  <a:pt x="195" y="384"/>
                </a:cubicBezTo>
                <a:cubicBezTo>
                  <a:pt x="181" y="383"/>
                  <a:pt x="168" y="380"/>
                  <a:pt x="153" y="376"/>
                </a:cubicBezTo>
                <a:cubicBezTo>
                  <a:pt x="138" y="372"/>
                  <a:pt x="120" y="369"/>
                  <a:pt x="106" y="360"/>
                </a:cubicBezTo>
                <a:cubicBezTo>
                  <a:pt x="92" y="351"/>
                  <a:pt x="76" y="337"/>
                  <a:pt x="67" y="323"/>
                </a:cubicBezTo>
                <a:cubicBezTo>
                  <a:pt x="58" y="309"/>
                  <a:pt x="59" y="282"/>
                  <a:pt x="52" y="273"/>
                </a:cubicBezTo>
                <a:cubicBezTo>
                  <a:pt x="45" y="264"/>
                  <a:pt x="35" y="275"/>
                  <a:pt x="27" y="267"/>
                </a:cubicBezTo>
                <a:cubicBezTo>
                  <a:pt x="19" y="259"/>
                  <a:pt x="6" y="242"/>
                  <a:pt x="3" y="228"/>
                </a:cubicBezTo>
                <a:cubicBezTo>
                  <a:pt x="0" y="214"/>
                  <a:pt x="0" y="191"/>
                  <a:pt x="9" y="181"/>
                </a:cubicBezTo>
                <a:cubicBezTo>
                  <a:pt x="18" y="171"/>
                  <a:pt x="48" y="172"/>
                  <a:pt x="55" y="169"/>
                </a:cubicBezTo>
                <a:cubicBezTo>
                  <a:pt x="62" y="166"/>
                  <a:pt x="59" y="161"/>
                  <a:pt x="53" y="162"/>
                </a:cubicBezTo>
                <a:cubicBezTo>
                  <a:pt x="47" y="163"/>
                  <a:pt x="26" y="176"/>
                  <a:pt x="21" y="173"/>
                </a:cubicBezTo>
                <a:cubicBezTo>
                  <a:pt x="16" y="170"/>
                  <a:pt x="21" y="163"/>
                  <a:pt x="21" y="144"/>
                </a:cubicBezTo>
                <a:cubicBezTo>
                  <a:pt x="21" y="126"/>
                  <a:pt x="18" y="84"/>
                  <a:pt x="24" y="63"/>
                </a:cubicBezTo>
                <a:cubicBezTo>
                  <a:pt x="30" y="42"/>
                  <a:pt x="45" y="29"/>
                  <a:pt x="62" y="18"/>
                </a:cubicBezTo>
                <a:cubicBezTo>
                  <a:pt x="80" y="8"/>
                  <a:pt x="101" y="8"/>
                  <a:pt x="127" y="5"/>
                </a:cubicBezTo>
                <a:cubicBezTo>
                  <a:pt x="154" y="3"/>
                  <a:pt x="204" y="0"/>
                  <a:pt x="230" y="3"/>
                </a:cubicBezTo>
                <a:cubicBezTo>
                  <a:pt x="257" y="5"/>
                  <a:pt x="268" y="10"/>
                  <a:pt x="280" y="13"/>
                </a:cubicBezTo>
                <a:cubicBezTo>
                  <a:pt x="292" y="16"/>
                  <a:pt x="289" y="18"/>
                  <a:pt x="295" y="26"/>
                </a:cubicBezTo>
                <a:cubicBezTo>
                  <a:pt x="301" y="34"/>
                  <a:pt x="310" y="52"/>
                  <a:pt x="312" y="58"/>
                </a:cubicBezTo>
              </a:path>
            </a:pathLst>
          </a:custGeom>
          <a:solidFill>
            <a:srgbClr val="FFD4A9"/>
          </a:solidFill>
          <a:ln w="12700" cap="flat" cmpd="sng">
            <a:solidFill>
              <a:srgbClr val="000000"/>
            </a:solidFill>
            <a:prstDash val="solid"/>
            <a:headEnd type="none" w="med" len="med"/>
            <a:tailEnd type="none" w="med" len="med"/>
          </a:ln>
        </p:spPr>
        <p:txBody>
          <a:bodyPr/>
          <a:p>
            <a:endParaRPr lang="zh-CN" altLang="en-US"/>
          </a:p>
        </p:txBody>
      </p:sp>
      <p:sp>
        <p:nvSpPr>
          <p:cNvPr id="72833" name="任意多边形 72832"/>
          <p:cNvSpPr/>
          <p:nvPr/>
        </p:nvSpPr>
        <p:spPr>
          <a:xfrm flipH="1">
            <a:off x="8288020" y="5033645"/>
            <a:ext cx="80010" cy="147320"/>
          </a:xfrm>
          <a:custGeom>
            <a:avLst/>
            <a:gdLst/>
            <a:ahLst/>
            <a:cxnLst/>
            <a:pathLst>
              <a:path w="37" h="59">
                <a:moveTo>
                  <a:pt x="0" y="0"/>
                </a:moveTo>
                <a:cubicBezTo>
                  <a:pt x="3" y="3"/>
                  <a:pt x="11" y="7"/>
                  <a:pt x="17" y="16"/>
                </a:cubicBezTo>
                <a:cubicBezTo>
                  <a:pt x="23" y="25"/>
                  <a:pt x="37" y="45"/>
                  <a:pt x="36" y="52"/>
                </a:cubicBezTo>
                <a:cubicBezTo>
                  <a:pt x="35" y="59"/>
                  <a:pt x="17" y="58"/>
                  <a:pt x="13" y="5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2834" name="任意多边形 72833"/>
          <p:cNvSpPr/>
          <p:nvPr/>
        </p:nvSpPr>
        <p:spPr>
          <a:xfrm>
            <a:off x="8834120" y="5038725"/>
            <a:ext cx="60325" cy="131445"/>
          </a:xfrm>
          <a:custGeom>
            <a:avLst/>
            <a:gdLst/>
            <a:ahLst/>
            <a:cxnLst/>
            <a:pathLst>
              <a:path w="8" h="18">
                <a:moveTo>
                  <a:pt x="1" y="0"/>
                </a:moveTo>
                <a:cubicBezTo>
                  <a:pt x="2" y="0"/>
                  <a:pt x="6" y="0"/>
                  <a:pt x="7" y="2"/>
                </a:cubicBezTo>
                <a:cubicBezTo>
                  <a:pt x="8" y="4"/>
                  <a:pt x="7" y="9"/>
                  <a:pt x="6" y="11"/>
                </a:cubicBezTo>
                <a:cubicBezTo>
                  <a:pt x="5" y="13"/>
                  <a:pt x="4" y="16"/>
                  <a:pt x="3" y="17"/>
                </a:cubicBezTo>
                <a:cubicBezTo>
                  <a:pt x="2" y="18"/>
                  <a:pt x="0" y="16"/>
                  <a:pt x="0" y="15"/>
                </a:cubicBezTo>
                <a:cubicBezTo>
                  <a:pt x="0" y="14"/>
                  <a:pt x="1" y="12"/>
                  <a:pt x="1" y="12"/>
                </a:cubicBezTo>
                <a:cubicBezTo>
                  <a:pt x="1" y="12"/>
                  <a:pt x="3" y="12"/>
                  <a:pt x="3" y="12"/>
                </a:cubicBezTo>
                <a:cubicBezTo>
                  <a:pt x="3" y="12"/>
                  <a:pt x="4" y="13"/>
                  <a:pt x="4" y="13"/>
                </a:cubicBez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72835" name="任意多边形 72834"/>
          <p:cNvSpPr/>
          <p:nvPr/>
        </p:nvSpPr>
        <p:spPr>
          <a:xfrm rot="435331">
            <a:off x="8408670" y="4854575"/>
            <a:ext cx="160655" cy="26035"/>
          </a:xfrm>
          <a:custGeom>
            <a:avLst/>
            <a:gdLst/>
            <a:ahLst/>
            <a:cxnLst/>
            <a:pathLst>
              <a:path w="124" h="48">
                <a:moveTo>
                  <a:pt x="2" y="31"/>
                </a:moveTo>
                <a:cubicBezTo>
                  <a:pt x="3" y="26"/>
                  <a:pt x="11" y="19"/>
                  <a:pt x="17" y="15"/>
                </a:cubicBezTo>
                <a:cubicBezTo>
                  <a:pt x="23" y="11"/>
                  <a:pt x="29" y="8"/>
                  <a:pt x="37" y="5"/>
                </a:cubicBezTo>
                <a:cubicBezTo>
                  <a:pt x="45" y="2"/>
                  <a:pt x="56" y="0"/>
                  <a:pt x="65" y="0"/>
                </a:cubicBezTo>
                <a:cubicBezTo>
                  <a:pt x="74" y="0"/>
                  <a:pt x="83" y="1"/>
                  <a:pt x="90" y="3"/>
                </a:cubicBezTo>
                <a:cubicBezTo>
                  <a:pt x="97" y="5"/>
                  <a:pt x="103" y="7"/>
                  <a:pt x="107" y="10"/>
                </a:cubicBezTo>
                <a:cubicBezTo>
                  <a:pt x="111" y="13"/>
                  <a:pt x="115" y="18"/>
                  <a:pt x="117" y="22"/>
                </a:cubicBezTo>
                <a:cubicBezTo>
                  <a:pt x="119" y="26"/>
                  <a:pt x="124" y="34"/>
                  <a:pt x="121" y="36"/>
                </a:cubicBezTo>
                <a:cubicBezTo>
                  <a:pt x="118" y="38"/>
                  <a:pt x="108" y="36"/>
                  <a:pt x="101" y="34"/>
                </a:cubicBezTo>
                <a:cubicBezTo>
                  <a:pt x="94" y="32"/>
                  <a:pt x="87" y="26"/>
                  <a:pt x="79" y="25"/>
                </a:cubicBezTo>
                <a:cubicBezTo>
                  <a:pt x="71" y="24"/>
                  <a:pt x="58" y="25"/>
                  <a:pt x="50" y="27"/>
                </a:cubicBezTo>
                <a:cubicBezTo>
                  <a:pt x="42" y="29"/>
                  <a:pt x="37" y="34"/>
                  <a:pt x="30" y="37"/>
                </a:cubicBezTo>
                <a:cubicBezTo>
                  <a:pt x="23" y="40"/>
                  <a:pt x="13" y="48"/>
                  <a:pt x="8" y="47"/>
                </a:cubicBezTo>
                <a:cubicBezTo>
                  <a:pt x="3" y="46"/>
                  <a:pt x="0" y="36"/>
                  <a:pt x="2" y="31"/>
                </a:cubicBezTo>
                <a:close/>
              </a:path>
            </a:pathLst>
          </a:custGeom>
          <a:solidFill>
            <a:srgbClr val="FFB871">
              <a:alpha val="100000"/>
            </a:srgbClr>
          </a:solidFill>
          <a:ln w="12700" cap="flat" cmpd="sng">
            <a:solidFill>
              <a:srgbClr val="FFB871">
                <a:alpha val="100000"/>
              </a:srgbClr>
            </a:solidFill>
            <a:prstDash val="solid"/>
            <a:headEnd type="none" w="med" len="med"/>
            <a:tailEnd type="none" w="med" len="med"/>
          </a:ln>
        </p:spPr>
        <p:txBody>
          <a:bodyPr/>
          <a:p>
            <a:endParaRPr lang="zh-CN" altLang="en-US"/>
          </a:p>
        </p:txBody>
      </p:sp>
      <p:sp>
        <p:nvSpPr>
          <p:cNvPr id="72836" name="任意多边形 72835"/>
          <p:cNvSpPr/>
          <p:nvPr/>
        </p:nvSpPr>
        <p:spPr>
          <a:xfrm rot="402522">
            <a:off x="8392160" y="4827905"/>
            <a:ext cx="193040" cy="41910"/>
          </a:xfrm>
          <a:custGeom>
            <a:avLst/>
            <a:gdLst/>
            <a:ahLst/>
            <a:cxnLst/>
            <a:pathLst>
              <a:path w="124" h="48">
                <a:moveTo>
                  <a:pt x="2" y="31"/>
                </a:moveTo>
                <a:cubicBezTo>
                  <a:pt x="3" y="26"/>
                  <a:pt x="11" y="19"/>
                  <a:pt x="17" y="15"/>
                </a:cubicBezTo>
                <a:cubicBezTo>
                  <a:pt x="23" y="11"/>
                  <a:pt x="29" y="8"/>
                  <a:pt x="37" y="5"/>
                </a:cubicBezTo>
                <a:cubicBezTo>
                  <a:pt x="45" y="2"/>
                  <a:pt x="56" y="0"/>
                  <a:pt x="65" y="0"/>
                </a:cubicBezTo>
                <a:cubicBezTo>
                  <a:pt x="74" y="0"/>
                  <a:pt x="83" y="1"/>
                  <a:pt x="90" y="3"/>
                </a:cubicBezTo>
                <a:cubicBezTo>
                  <a:pt x="97" y="5"/>
                  <a:pt x="103" y="7"/>
                  <a:pt x="107" y="10"/>
                </a:cubicBezTo>
                <a:cubicBezTo>
                  <a:pt x="111" y="13"/>
                  <a:pt x="115" y="18"/>
                  <a:pt x="117" y="22"/>
                </a:cubicBezTo>
                <a:cubicBezTo>
                  <a:pt x="119" y="26"/>
                  <a:pt x="124" y="34"/>
                  <a:pt x="121" y="36"/>
                </a:cubicBezTo>
                <a:cubicBezTo>
                  <a:pt x="118" y="38"/>
                  <a:pt x="108" y="36"/>
                  <a:pt x="101" y="34"/>
                </a:cubicBezTo>
                <a:cubicBezTo>
                  <a:pt x="94" y="32"/>
                  <a:pt x="87" y="26"/>
                  <a:pt x="79" y="25"/>
                </a:cubicBezTo>
                <a:cubicBezTo>
                  <a:pt x="71" y="24"/>
                  <a:pt x="58" y="25"/>
                  <a:pt x="50" y="27"/>
                </a:cubicBezTo>
                <a:cubicBezTo>
                  <a:pt x="42" y="29"/>
                  <a:pt x="37" y="34"/>
                  <a:pt x="30" y="37"/>
                </a:cubicBezTo>
                <a:cubicBezTo>
                  <a:pt x="23" y="40"/>
                  <a:pt x="13" y="48"/>
                  <a:pt x="8" y="47"/>
                </a:cubicBezTo>
                <a:cubicBezTo>
                  <a:pt x="3" y="46"/>
                  <a:pt x="0" y="36"/>
                  <a:pt x="2" y="31"/>
                </a:cubicBezTo>
                <a:close/>
              </a:path>
            </a:pathLst>
          </a:custGeom>
          <a:solidFill>
            <a:srgbClr val="333300">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72837" name="任意多边形 72836"/>
          <p:cNvSpPr/>
          <p:nvPr/>
        </p:nvSpPr>
        <p:spPr>
          <a:xfrm rot="126664" flipH="1">
            <a:off x="8260080" y="4854575"/>
            <a:ext cx="80010" cy="26035"/>
          </a:xfrm>
          <a:custGeom>
            <a:avLst/>
            <a:gdLst/>
            <a:ahLst/>
            <a:cxnLst/>
            <a:pathLst>
              <a:path w="124" h="48">
                <a:moveTo>
                  <a:pt x="2" y="31"/>
                </a:moveTo>
                <a:cubicBezTo>
                  <a:pt x="3" y="26"/>
                  <a:pt x="11" y="19"/>
                  <a:pt x="17" y="15"/>
                </a:cubicBezTo>
                <a:cubicBezTo>
                  <a:pt x="23" y="11"/>
                  <a:pt x="29" y="8"/>
                  <a:pt x="37" y="5"/>
                </a:cubicBezTo>
                <a:cubicBezTo>
                  <a:pt x="45" y="2"/>
                  <a:pt x="56" y="0"/>
                  <a:pt x="65" y="0"/>
                </a:cubicBezTo>
                <a:cubicBezTo>
                  <a:pt x="74" y="0"/>
                  <a:pt x="83" y="1"/>
                  <a:pt x="90" y="3"/>
                </a:cubicBezTo>
                <a:cubicBezTo>
                  <a:pt x="97" y="5"/>
                  <a:pt x="103" y="7"/>
                  <a:pt x="107" y="10"/>
                </a:cubicBezTo>
                <a:cubicBezTo>
                  <a:pt x="111" y="13"/>
                  <a:pt x="115" y="18"/>
                  <a:pt x="117" y="22"/>
                </a:cubicBezTo>
                <a:cubicBezTo>
                  <a:pt x="119" y="26"/>
                  <a:pt x="124" y="34"/>
                  <a:pt x="121" y="36"/>
                </a:cubicBezTo>
                <a:cubicBezTo>
                  <a:pt x="118" y="38"/>
                  <a:pt x="108" y="36"/>
                  <a:pt x="101" y="34"/>
                </a:cubicBezTo>
                <a:cubicBezTo>
                  <a:pt x="94" y="32"/>
                  <a:pt x="87" y="26"/>
                  <a:pt x="79" y="25"/>
                </a:cubicBezTo>
                <a:cubicBezTo>
                  <a:pt x="71" y="24"/>
                  <a:pt x="58" y="25"/>
                  <a:pt x="50" y="27"/>
                </a:cubicBezTo>
                <a:cubicBezTo>
                  <a:pt x="42" y="29"/>
                  <a:pt x="37" y="34"/>
                  <a:pt x="30" y="37"/>
                </a:cubicBezTo>
                <a:cubicBezTo>
                  <a:pt x="23" y="40"/>
                  <a:pt x="13" y="48"/>
                  <a:pt x="8" y="47"/>
                </a:cubicBezTo>
                <a:cubicBezTo>
                  <a:pt x="3" y="46"/>
                  <a:pt x="0" y="36"/>
                  <a:pt x="2" y="31"/>
                </a:cubicBezTo>
                <a:close/>
              </a:path>
            </a:pathLst>
          </a:custGeom>
          <a:solidFill>
            <a:srgbClr val="FFB871">
              <a:alpha val="100000"/>
            </a:srgbClr>
          </a:solidFill>
          <a:ln w="12700" cap="flat" cmpd="sng">
            <a:solidFill>
              <a:srgbClr val="FFB871">
                <a:alpha val="100000"/>
              </a:srgbClr>
            </a:solidFill>
            <a:prstDash val="solid"/>
            <a:headEnd type="none" w="med" len="med"/>
            <a:tailEnd type="none" w="med" len="med"/>
          </a:ln>
        </p:spPr>
        <p:txBody>
          <a:bodyPr/>
          <a:p>
            <a:endParaRPr lang="zh-CN" altLang="en-US"/>
          </a:p>
        </p:txBody>
      </p:sp>
      <p:sp>
        <p:nvSpPr>
          <p:cNvPr id="72838" name="任意多边形 72837"/>
          <p:cNvSpPr/>
          <p:nvPr/>
        </p:nvSpPr>
        <p:spPr>
          <a:xfrm rot="21498748" flipH="1">
            <a:off x="8251825" y="4843780"/>
            <a:ext cx="104140" cy="31750"/>
          </a:xfrm>
          <a:custGeom>
            <a:avLst/>
            <a:gdLst/>
            <a:ahLst/>
            <a:cxnLst/>
            <a:pathLst>
              <a:path w="124" h="48">
                <a:moveTo>
                  <a:pt x="2" y="31"/>
                </a:moveTo>
                <a:cubicBezTo>
                  <a:pt x="3" y="26"/>
                  <a:pt x="11" y="19"/>
                  <a:pt x="17" y="15"/>
                </a:cubicBezTo>
                <a:cubicBezTo>
                  <a:pt x="23" y="11"/>
                  <a:pt x="29" y="8"/>
                  <a:pt x="37" y="5"/>
                </a:cubicBezTo>
                <a:cubicBezTo>
                  <a:pt x="45" y="2"/>
                  <a:pt x="56" y="0"/>
                  <a:pt x="65" y="0"/>
                </a:cubicBezTo>
                <a:cubicBezTo>
                  <a:pt x="74" y="0"/>
                  <a:pt x="83" y="1"/>
                  <a:pt x="90" y="3"/>
                </a:cubicBezTo>
                <a:cubicBezTo>
                  <a:pt x="97" y="5"/>
                  <a:pt x="103" y="7"/>
                  <a:pt x="107" y="10"/>
                </a:cubicBezTo>
                <a:cubicBezTo>
                  <a:pt x="111" y="13"/>
                  <a:pt x="115" y="18"/>
                  <a:pt x="117" y="22"/>
                </a:cubicBezTo>
                <a:cubicBezTo>
                  <a:pt x="119" y="26"/>
                  <a:pt x="124" y="34"/>
                  <a:pt x="121" y="36"/>
                </a:cubicBezTo>
                <a:cubicBezTo>
                  <a:pt x="118" y="38"/>
                  <a:pt x="108" y="36"/>
                  <a:pt x="101" y="34"/>
                </a:cubicBezTo>
                <a:cubicBezTo>
                  <a:pt x="94" y="32"/>
                  <a:pt x="87" y="26"/>
                  <a:pt x="79" y="25"/>
                </a:cubicBezTo>
                <a:cubicBezTo>
                  <a:pt x="71" y="24"/>
                  <a:pt x="58" y="25"/>
                  <a:pt x="50" y="27"/>
                </a:cubicBezTo>
                <a:cubicBezTo>
                  <a:pt x="42" y="29"/>
                  <a:pt x="37" y="34"/>
                  <a:pt x="30" y="37"/>
                </a:cubicBezTo>
                <a:cubicBezTo>
                  <a:pt x="23" y="40"/>
                  <a:pt x="13" y="48"/>
                  <a:pt x="8" y="47"/>
                </a:cubicBezTo>
                <a:cubicBezTo>
                  <a:pt x="3" y="46"/>
                  <a:pt x="0" y="36"/>
                  <a:pt x="2" y="31"/>
                </a:cubicBezTo>
                <a:close/>
              </a:path>
            </a:pathLst>
          </a:custGeom>
          <a:solidFill>
            <a:srgbClr val="333300">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72840" name="任意多边形 72839"/>
          <p:cNvSpPr/>
          <p:nvPr/>
        </p:nvSpPr>
        <p:spPr>
          <a:xfrm flipH="1">
            <a:off x="8267700" y="4912995"/>
            <a:ext cx="92075" cy="136525"/>
          </a:xfrm>
          <a:custGeom>
            <a:avLst/>
            <a:gdLst/>
            <a:ahLst/>
            <a:cxnLst/>
            <a:pathLst>
              <a:path w="100" h="92">
                <a:moveTo>
                  <a:pt x="2" y="40"/>
                </a:moveTo>
                <a:cubicBezTo>
                  <a:pt x="2" y="39"/>
                  <a:pt x="3" y="38"/>
                  <a:pt x="4" y="36"/>
                </a:cubicBezTo>
                <a:cubicBezTo>
                  <a:pt x="5" y="35"/>
                  <a:pt x="8" y="30"/>
                  <a:pt x="10" y="27"/>
                </a:cubicBezTo>
                <a:cubicBezTo>
                  <a:pt x="14" y="23"/>
                  <a:pt x="19" y="19"/>
                  <a:pt x="25" y="16"/>
                </a:cubicBezTo>
                <a:cubicBezTo>
                  <a:pt x="31" y="13"/>
                  <a:pt x="40" y="9"/>
                  <a:pt x="48" y="7"/>
                </a:cubicBezTo>
                <a:cubicBezTo>
                  <a:pt x="55" y="4"/>
                  <a:pt x="63" y="1"/>
                  <a:pt x="71" y="2"/>
                </a:cubicBezTo>
                <a:cubicBezTo>
                  <a:pt x="78" y="2"/>
                  <a:pt x="92" y="0"/>
                  <a:pt x="96" y="8"/>
                </a:cubicBezTo>
                <a:cubicBezTo>
                  <a:pt x="100" y="16"/>
                  <a:pt x="97" y="36"/>
                  <a:pt x="96" y="48"/>
                </a:cubicBezTo>
                <a:cubicBezTo>
                  <a:pt x="95" y="60"/>
                  <a:pt x="96" y="74"/>
                  <a:pt x="91" y="81"/>
                </a:cubicBezTo>
                <a:cubicBezTo>
                  <a:pt x="86" y="88"/>
                  <a:pt x="75" y="87"/>
                  <a:pt x="65" y="88"/>
                </a:cubicBezTo>
                <a:cubicBezTo>
                  <a:pt x="55" y="89"/>
                  <a:pt x="41" y="92"/>
                  <a:pt x="32" y="88"/>
                </a:cubicBezTo>
                <a:cubicBezTo>
                  <a:pt x="23" y="84"/>
                  <a:pt x="14" y="70"/>
                  <a:pt x="9" y="63"/>
                </a:cubicBezTo>
                <a:cubicBezTo>
                  <a:pt x="4" y="56"/>
                  <a:pt x="2" y="47"/>
                  <a:pt x="0" y="43"/>
                </a:cubicBezTo>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41" name="任意多边形 72840"/>
          <p:cNvSpPr/>
          <p:nvPr/>
        </p:nvSpPr>
        <p:spPr>
          <a:xfrm rot="814502">
            <a:off x="8277225" y="4907280"/>
            <a:ext cx="78105" cy="84455"/>
          </a:xfrm>
          <a:custGeom>
            <a:avLst/>
            <a:gdLst/>
            <a:ahLst/>
            <a:cxnLst/>
            <a:pathLst>
              <a:path w="277" h="118">
                <a:moveTo>
                  <a:pt x="0" y="7"/>
                </a:moveTo>
                <a:cubicBezTo>
                  <a:pt x="4" y="6"/>
                  <a:pt x="12" y="0"/>
                  <a:pt x="24" y="0"/>
                </a:cubicBezTo>
                <a:cubicBezTo>
                  <a:pt x="36" y="0"/>
                  <a:pt x="58" y="2"/>
                  <a:pt x="73" y="4"/>
                </a:cubicBezTo>
                <a:cubicBezTo>
                  <a:pt x="88" y="6"/>
                  <a:pt x="98" y="6"/>
                  <a:pt x="113" y="11"/>
                </a:cubicBezTo>
                <a:cubicBezTo>
                  <a:pt x="128" y="16"/>
                  <a:pt x="145" y="23"/>
                  <a:pt x="165" y="32"/>
                </a:cubicBezTo>
                <a:cubicBezTo>
                  <a:pt x="185" y="41"/>
                  <a:pt x="215" y="57"/>
                  <a:pt x="231" y="67"/>
                </a:cubicBezTo>
                <a:cubicBezTo>
                  <a:pt x="247" y="77"/>
                  <a:pt x="255" y="88"/>
                  <a:pt x="261" y="95"/>
                </a:cubicBezTo>
                <a:cubicBezTo>
                  <a:pt x="267" y="102"/>
                  <a:pt x="267" y="104"/>
                  <a:pt x="269" y="107"/>
                </a:cubicBezTo>
                <a:cubicBezTo>
                  <a:pt x="271" y="110"/>
                  <a:pt x="273" y="114"/>
                  <a:pt x="274" y="116"/>
                </a:cubicBezTo>
                <a:cubicBezTo>
                  <a:pt x="275" y="118"/>
                  <a:pt x="277" y="117"/>
                  <a:pt x="277" y="117"/>
                </a:cubicBezTo>
              </a:path>
            </a:pathLst>
          </a:custGeom>
          <a:noFill/>
          <a:ln w="19050" cap="flat" cmpd="sng">
            <a:solidFill>
              <a:srgbClr val="000000">
                <a:alpha val="100000"/>
              </a:srgbClr>
            </a:solidFill>
            <a:prstDash val="solid"/>
            <a:headEnd type="none" w="med" len="med"/>
            <a:tailEnd type="none" w="med" len="med"/>
          </a:ln>
        </p:spPr>
        <p:txBody>
          <a:bodyPr/>
          <a:p>
            <a:endParaRPr lang="zh-CN" altLang="en-US"/>
          </a:p>
        </p:txBody>
      </p:sp>
      <p:sp>
        <p:nvSpPr>
          <p:cNvPr id="72843" name="椭圆 72842"/>
          <p:cNvSpPr/>
          <p:nvPr/>
        </p:nvSpPr>
        <p:spPr>
          <a:xfrm rot="659055">
            <a:off x="8273415" y="4937125"/>
            <a:ext cx="34290" cy="78740"/>
          </a:xfrm>
          <a:prstGeom prst="ellipse">
            <a:avLst/>
          </a:prstGeom>
          <a:solidFill>
            <a:srgbClr val="000000"/>
          </a:solidFill>
          <a:ln w="12700" cap="flat" cmpd="sng">
            <a:solidFill>
              <a:srgbClr val="000000"/>
            </a:solidFill>
            <a:prstDash val="solid"/>
            <a:headEnd type="none" w="med" len="med"/>
            <a:tailEnd type="none" w="med" len="med"/>
          </a:ln>
        </p:spPr>
        <p:txBody>
          <a:bodyPr/>
          <a:p>
            <a:endParaRPr lang="zh-CN" altLang="en-US"/>
          </a:p>
        </p:txBody>
      </p:sp>
      <p:sp>
        <p:nvSpPr>
          <p:cNvPr id="72844" name="椭圆 72843"/>
          <p:cNvSpPr/>
          <p:nvPr/>
        </p:nvSpPr>
        <p:spPr>
          <a:xfrm rot="659055">
            <a:off x="8282940" y="4956175"/>
            <a:ext cx="14605" cy="40005"/>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72845" name="任意多边形 72844"/>
          <p:cNvSpPr/>
          <p:nvPr/>
        </p:nvSpPr>
        <p:spPr>
          <a:xfrm flipH="1">
            <a:off x="8203565" y="4570095"/>
            <a:ext cx="763270" cy="721360"/>
          </a:xfrm>
          <a:custGeom>
            <a:avLst/>
            <a:gdLst/>
            <a:ahLst/>
            <a:cxnLst/>
            <a:pathLst>
              <a:path w="349" h="286">
                <a:moveTo>
                  <a:pt x="69" y="276"/>
                </a:moveTo>
                <a:cubicBezTo>
                  <a:pt x="68" y="274"/>
                  <a:pt x="64" y="267"/>
                  <a:pt x="61" y="264"/>
                </a:cubicBezTo>
                <a:cubicBezTo>
                  <a:pt x="58" y="261"/>
                  <a:pt x="55" y="260"/>
                  <a:pt x="51" y="258"/>
                </a:cubicBezTo>
                <a:cubicBezTo>
                  <a:pt x="47" y="256"/>
                  <a:pt x="43" y="258"/>
                  <a:pt x="39" y="252"/>
                </a:cubicBezTo>
                <a:cubicBezTo>
                  <a:pt x="35" y="246"/>
                  <a:pt x="30" y="237"/>
                  <a:pt x="27" y="224"/>
                </a:cubicBezTo>
                <a:cubicBezTo>
                  <a:pt x="24" y="211"/>
                  <a:pt x="11" y="181"/>
                  <a:pt x="19" y="172"/>
                </a:cubicBezTo>
                <a:cubicBezTo>
                  <a:pt x="27" y="163"/>
                  <a:pt x="64" y="160"/>
                  <a:pt x="78" y="168"/>
                </a:cubicBezTo>
                <a:cubicBezTo>
                  <a:pt x="92" y="176"/>
                  <a:pt x="99" y="219"/>
                  <a:pt x="105" y="219"/>
                </a:cubicBezTo>
                <a:cubicBezTo>
                  <a:pt x="111" y="219"/>
                  <a:pt x="113" y="186"/>
                  <a:pt x="112" y="171"/>
                </a:cubicBezTo>
                <a:cubicBezTo>
                  <a:pt x="111" y="156"/>
                  <a:pt x="102" y="140"/>
                  <a:pt x="101" y="129"/>
                </a:cubicBezTo>
                <a:cubicBezTo>
                  <a:pt x="100" y="118"/>
                  <a:pt x="98" y="114"/>
                  <a:pt x="103" y="103"/>
                </a:cubicBezTo>
                <a:cubicBezTo>
                  <a:pt x="108" y="92"/>
                  <a:pt x="126" y="64"/>
                  <a:pt x="132" y="64"/>
                </a:cubicBezTo>
                <a:cubicBezTo>
                  <a:pt x="138" y="64"/>
                  <a:pt x="135" y="105"/>
                  <a:pt x="141" y="105"/>
                </a:cubicBezTo>
                <a:cubicBezTo>
                  <a:pt x="147" y="105"/>
                  <a:pt x="168" y="64"/>
                  <a:pt x="177" y="64"/>
                </a:cubicBezTo>
                <a:cubicBezTo>
                  <a:pt x="186" y="64"/>
                  <a:pt x="186" y="102"/>
                  <a:pt x="192" y="102"/>
                </a:cubicBezTo>
                <a:cubicBezTo>
                  <a:pt x="198" y="102"/>
                  <a:pt x="210" y="64"/>
                  <a:pt x="219" y="64"/>
                </a:cubicBezTo>
                <a:cubicBezTo>
                  <a:pt x="228" y="64"/>
                  <a:pt x="243" y="100"/>
                  <a:pt x="252" y="100"/>
                </a:cubicBezTo>
                <a:cubicBezTo>
                  <a:pt x="261" y="100"/>
                  <a:pt x="270" y="60"/>
                  <a:pt x="276" y="60"/>
                </a:cubicBezTo>
                <a:cubicBezTo>
                  <a:pt x="282" y="60"/>
                  <a:pt x="291" y="100"/>
                  <a:pt x="297" y="100"/>
                </a:cubicBezTo>
                <a:cubicBezTo>
                  <a:pt x="303" y="100"/>
                  <a:pt x="309" y="72"/>
                  <a:pt x="315" y="67"/>
                </a:cubicBezTo>
                <a:cubicBezTo>
                  <a:pt x="321" y="62"/>
                  <a:pt x="349" y="77"/>
                  <a:pt x="332" y="67"/>
                </a:cubicBezTo>
                <a:cubicBezTo>
                  <a:pt x="315" y="57"/>
                  <a:pt x="256" y="10"/>
                  <a:pt x="216" y="5"/>
                </a:cubicBezTo>
                <a:cubicBezTo>
                  <a:pt x="176" y="0"/>
                  <a:pt x="125" y="23"/>
                  <a:pt x="93" y="36"/>
                </a:cubicBezTo>
                <a:cubicBezTo>
                  <a:pt x="61" y="49"/>
                  <a:pt x="35" y="67"/>
                  <a:pt x="21" y="83"/>
                </a:cubicBezTo>
                <a:cubicBezTo>
                  <a:pt x="7" y="99"/>
                  <a:pt x="12" y="124"/>
                  <a:pt x="12" y="131"/>
                </a:cubicBezTo>
                <a:cubicBezTo>
                  <a:pt x="12" y="138"/>
                  <a:pt x="24" y="126"/>
                  <a:pt x="24" y="129"/>
                </a:cubicBezTo>
                <a:cubicBezTo>
                  <a:pt x="24" y="133"/>
                  <a:pt x="6" y="152"/>
                  <a:pt x="3" y="155"/>
                </a:cubicBezTo>
                <a:cubicBezTo>
                  <a:pt x="0" y="160"/>
                  <a:pt x="15" y="152"/>
                  <a:pt x="15" y="155"/>
                </a:cubicBezTo>
                <a:cubicBezTo>
                  <a:pt x="15" y="160"/>
                  <a:pt x="3" y="179"/>
                  <a:pt x="3" y="183"/>
                </a:cubicBezTo>
                <a:cubicBezTo>
                  <a:pt x="3" y="188"/>
                  <a:pt x="13" y="177"/>
                  <a:pt x="15" y="183"/>
                </a:cubicBezTo>
                <a:cubicBezTo>
                  <a:pt x="17" y="189"/>
                  <a:pt x="13" y="210"/>
                  <a:pt x="15" y="218"/>
                </a:cubicBezTo>
                <a:cubicBezTo>
                  <a:pt x="17" y="226"/>
                  <a:pt x="22" y="225"/>
                  <a:pt x="26" y="234"/>
                </a:cubicBezTo>
                <a:cubicBezTo>
                  <a:pt x="30" y="243"/>
                  <a:pt x="35" y="267"/>
                  <a:pt x="40" y="274"/>
                </a:cubicBezTo>
                <a:cubicBezTo>
                  <a:pt x="45" y="281"/>
                  <a:pt x="50" y="272"/>
                  <a:pt x="54" y="273"/>
                </a:cubicBezTo>
                <a:cubicBezTo>
                  <a:pt x="58" y="274"/>
                  <a:pt x="60" y="279"/>
                  <a:pt x="62" y="281"/>
                </a:cubicBezTo>
                <a:cubicBezTo>
                  <a:pt x="64" y="283"/>
                  <a:pt x="64" y="286"/>
                  <a:pt x="65" y="286"/>
                </a:cubicBezTo>
                <a:cubicBezTo>
                  <a:pt x="66" y="286"/>
                  <a:pt x="68" y="280"/>
                  <a:pt x="68" y="279"/>
                </a:cubicBezTo>
              </a:path>
            </a:pathLst>
          </a:custGeom>
          <a:solidFill>
            <a:srgbClr val="FFC58B">
              <a:alpha val="100000"/>
            </a:srgbClr>
          </a:solidFill>
          <a:ln w="12700">
            <a:noFill/>
          </a:ln>
        </p:spPr>
        <p:txBody>
          <a:bodyPr/>
          <a:p>
            <a:endParaRPr lang="zh-CN" altLang="en-US"/>
          </a:p>
        </p:txBody>
      </p:sp>
      <p:sp>
        <p:nvSpPr>
          <p:cNvPr id="72846" name="任意多边形 72845"/>
          <p:cNvSpPr/>
          <p:nvPr/>
        </p:nvSpPr>
        <p:spPr>
          <a:xfrm flipH="1">
            <a:off x="8215630" y="4475480"/>
            <a:ext cx="755015" cy="884555"/>
          </a:xfrm>
          <a:custGeom>
            <a:avLst/>
            <a:gdLst/>
            <a:ahLst/>
            <a:cxnLst/>
            <a:pathLst>
              <a:path w="345" h="353">
                <a:moveTo>
                  <a:pt x="79" y="319"/>
                </a:moveTo>
                <a:cubicBezTo>
                  <a:pt x="78" y="315"/>
                  <a:pt x="75" y="297"/>
                  <a:pt x="72" y="293"/>
                </a:cubicBezTo>
                <a:cubicBezTo>
                  <a:pt x="69" y="289"/>
                  <a:pt x="68" y="294"/>
                  <a:pt x="64" y="293"/>
                </a:cubicBezTo>
                <a:cubicBezTo>
                  <a:pt x="60" y="292"/>
                  <a:pt x="49" y="286"/>
                  <a:pt x="45" y="284"/>
                </a:cubicBezTo>
                <a:cubicBezTo>
                  <a:pt x="41" y="282"/>
                  <a:pt x="44" y="286"/>
                  <a:pt x="41" y="281"/>
                </a:cubicBezTo>
                <a:cubicBezTo>
                  <a:pt x="38" y="276"/>
                  <a:pt x="26" y="265"/>
                  <a:pt x="24" y="254"/>
                </a:cubicBezTo>
                <a:cubicBezTo>
                  <a:pt x="22" y="243"/>
                  <a:pt x="20" y="220"/>
                  <a:pt x="27" y="212"/>
                </a:cubicBezTo>
                <a:cubicBezTo>
                  <a:pt x="34" y="204"/>
                  <a:pt x="55" y="199"/>
                  <a:pt x="66" y="206"/>
                </a:cubicBezTo>
                <a:cubicBezTo>
                  <a:pt x="77" y="213"/>
                  <a:pt x="87" y="257"/>
                  <a:pt x="93" y="257"/>
                </a:cubicBezTo>
                <a:cubicBezTo>
                  <a:pt x="99" y="257"/>
                  <a:pt x="101" y="224"/>
                  <a:pt x="100" y="209"/>
                </a:cubicBezTo>
                <a:cubicBezTo>
                  <a:pt x="99" y="194"/>
                  <a:pt x="90" y="178"/>
                  <a:pt x="89" y="167"/>
                </a:cubicBezTo>
                <a:cubicBezTo>
                  <a:pt x="88" y="156"/>
                  <a:pt x="86" y="152"/>
                  <a:pt x="91" y="141"/>
                </a:cubicBezTo>
                <a:cubicBezTo>
                  <a:pt x="96" y="130"/>
                  <a:pt x="114" y="102"/>
                  <a:pt x="120" y="102"/>
                </a:cubicBezTo>
                <a:cubicBezTo>
                  <a:pt x="126" y="102"/>
                  <a:pt x="123" y="143"/>
                  <a:pt x="129" y="143"/>
                </a:cubicBezTo>
                <a:cubicBezTo>
                  <a:pt x="135" y="143"/>
                  <a:pt x="156" y="102"/>
                  <a:pt x="165" y="102"/>
                </a:cubicBezTo>
                <a:cubicBezTo>
                  <a:pt x="174" y="102"/>
                  <a:pt x="174" y="140"/>
                  <a:pt x="180" y="140"/>
                </a:cubicBezTo>
                <a:cubicBezTo>
                  <a:pt x="186" y="140"/>
                  <a:pt x="198" y="102"/>
                  <a:pt x="207" y="102"/>
                </a:cubicBezTo>
                <a:cubicBezTo>
                  <a:pt x="216" y="102"/>
                  <a:pt x="231" y="138"/>
                  <a:pt x="240" y="138"/>
                </a:cubicBezTo>
                <a:cubicBezTo>
                  <a:pt x="249" y="138"/>
                  <a:pt x="258" y="98"/>
                  <a:pt x="264" y="98"/>
                </a:cubicBezTo>
                <a:cubicBezTo>
                  <a:pt x="270" y="98"/>
                  <a:pt x="279" y="138"/>
                  <a:pt x="285" y="138"/>
                </a:cubicBezTo>
                <a:cubicBezTo>
                  <a:pt x="291" y="138"/>
                  <a:pt x="297" y="110"/>
                  <a:pt x="303" y="105"/>
                </a:cubicBezTo>
                <a:cubicBezTo>
                  <a:pt x="309" y="100"/>
                  <a:pt x="313" y="101"/>
                  <a:pt x="320" y="105"/>
                </a:cubicBezTo>
                <a:cubicBezTo>
                  <a:pt x="327" y="109"/>
                  <a:pt x="343" y="131"/>
                  <a:pt x="344" y="127"/>
                </a:cubicBezTo>
                <a:cubicBezTo>
                  <a:pt x="345" y="123"/>
                  <a:pt x="334" y="95"/>
                  <a:pt x="328" y="80"/>
                </a:cubicBezTo>
                <a:cubicBezTo>
                  <a:pt x="322" y="65"/>
                  <a:pt x="314" y="47"/>
                  <a:pt x="309" y="38"/>
                </a:cubicBezTo>
                <a:cubicBezTo>
                  <a:pt x="304" y="29"/>
                  <a:pt x="303" y="26"/>
                  <a:pt x="297" y="24"/>
                </a:cubicBezTo>
                <a:cubicBezTo>
                  <a:pt x="291" y="22"/>
                  <a:pt x="276" y="26"/>
                  <a:pt x="273" y="24"/>
                </a:cubicBezTo>
                <a:cubicBezTo>
                  <a:pt x="270" y="21"/>
                  <a:pt x="285" y="14"/>
                  <a:pt x="282" y="12"/>
                </a:cubicBezTo>
                <a:cubicBezTo>
                  <a:pt x="279" y="10"/>
                  <a:pt x="256" y="13"/>
                  <a:pt x="246" y="14"/>
                </a:cubicBezTo>
                <a:cubicBezTo>
                  <a:pt x="236" y="15"/>
                  <a:pt x="232" y="15"/>
                  <a:pt x="224" y="15"/>
                </a:cubicBezTo>
                <a:cubicBezTo>
                  <a:pt x="216" y="15"/>
                  <a:pt x="206" y="14"/>
                  <a:pt x="195" y="12"/>
                </a:cubicBezTo>
                <a:cubicBezTo>
                  <a:pt x="184" y="10"/>
                  <a:pt x="162" y="0"/>
                  <a:pt x="159" y="0"/>
                </a:cubicBezTo>
                <a:cubicBezTo>
                  <a:pt x="156" y="0"/>
                  <a:pt x="183" y="10"/>
                  <a:pt x="177" y="10"/>
                </a:cubicBezTo>
                <a:cubicBezTo>
                  <a:pt x="171" y="10"/>
                  <a:pt x="126" y="5"/>
                  <a:pt x="120" y="7"/>
                </a:cubicBezTo>
                <a:cubicBezTo>
                  <a:pt x="114" y="10"/>
                  <a:pt x="141" y="19"/>
                  <a:pt x="138" y="19"/>
                </a:cubicBezTo>
                <a:cubicBezTo>
                  <a:pt x="135" y="19"/>
                  <a:pt x="111" y="14"/>
                  <a:pt x="99" y="14"/>
                </a:cubicBezTo>
                <a:cubicBezTo>
                  <a:pt x="87" y="14"/>
                  <a:pt x="66" y="14"/>
                  <a:pt x="63" y="17"/>
                </a:cubicBezTo>
                <a:cubicBezTo>
                  <a:pt x="60" y="19"/>
                  <a:pt x="75" y="21"/>
                  <a:pt x="72" y="26"/>
                </a:cubicBezTo>
                <a:cubicBezTo>
                  <a:pt x="69" y="31"/>
                  <a:pt x="39" y="38"/>
                  <a:pt x="36" y="43"/>
                </a:cubicBezTo>
                <a:cubicBezTo>
                  <a:pt x="33" y="48"/>
                  <a:pt x="51" y="45"/>
                  <a:pt x="48" y="50"/>
                </a:cubicBezTo>
                <a:cubicBezTo>
                  <a:pt x="45" y="55"/>
                  <a:pt x="30" y="59"/>
                  <a:pt x="24" y="67"/>
                </a:cubicBezTo>
                <a:cubicBezTo>
                  <a:pt x="18" y="74"/>
                  <a:pt x="9" y="86"/>
                  <a:pt x="9" y="88"/>
                </a:cubicBezTo>
                <a:cubicBezTo>
                  <a:pt x="9" y="90"/>
                  <a:pt x="30" y="74"/>
                  <a:pt x="30" y="79"/>
                </a:cubicBezTo>
                <a:cubicBezTo>
                  <a:pt x="30" y="83"/>
                  <a:pt x="15" y="107"/>
                  <a:pt x="9" y="121"/>
                </a:cubicBezTo>
                <a:cubicBezTo>
                  <a:pt x="3" y="136"/>
                  <a:pt x="0" y="162"/>
                  <a:pt x="0" y="169"/>
                </a:cubicBezTo>
                <a:cubicBezTo>
                  <a:pt x="0" y="176"/>
                  <a:pt x="12" y="163"/>
                  <a:pt x="12" y="167"/>
                </a:cubicBezTo>
                <a:cubicBezTo>
                  <a:pt x="12" y="171"/>
                  <a:pt x="4" y="184"/>
                  <a:pt x="3" y="193"/>
                </a:cubicBezTo>
                <a:cubicBezTo>
                  <a:pt x="2" y="202"/>
                  <a:pt x="3" y="211"/>
                  <a:pt x="3" y="221"/>
                </a:cubicBezTo>
                <a:cubicBezTo>
                  <a:pt x="3" y="231"/>
                  <a:pt x="1" y="248"/>
                  <a:pt x="3" y="256"/>
                </a:cubicBezTo>
                <a:cubicBezTo>
                  <a:pt x="5" y="264"/>
                  <a:pt x="10" y="263"/>
                  <a:pt x="14" y="272"/>
                </a:cubicBezTo>
                <a:cubicBezTo>
                  <a:pt x="18" y="281"/>
                  <a:pt x="22" y="300"/>
                  <a:pt x="28" y="312"/>
                </a:cubicBezTo>
                <a:cubicBezTo>
                  <a:pt x="34" y="324"/>
                  <a:pt x="44" y="343"/>
                  <a:pt x="48" y="344"/>
                </a:cubicBezTo>
                <a:cubicBezTo>
                  <a:pt x="52" y="345"/>
                  <a:pt x="47" y="318"/>
                  <a:pt x="50" y="319"/>
                </a:cubicBezTo>
                <a:cubicBezTo>
                  <a:pt x="53" y="320"/>
                  <a:pt x="62" y="347"/>
                  <a:pt x="66" y="350"/>
                </a:cubicBezTo>
                <a:cubicBezTo>
                  <a:pt x="70" y="353"/>
                  <a:pt x="73" y="339"/>
                  <a:pt x="75" y="336"/>
                </a:cubicBezTo>
              </a:path>
            </a:pathLst>
          </a:custGeom>
          <a:gradFill rotWithShape="0">
            <a:gsLst>
              <a:gs pos="0">
                <a:srgbClr val="333300">
                  <a:alpha val="100000"/>
                </a:srgbClr>
              </a:gs>
              <a:gs pos="100000">
                <a:srgbClr val="333300">
                  <a:gamma/>
                  <a:tint val="82353"/>
                  <a:invGamma/>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2848" name="任意多边形 72847"/>
          <p:cNvSpPr/>
          <p:nvPr/>
        </p:nvSpPr>
        <p:spPr>
          <a:xfrm rot="1095033" flipH="1">
            <a:off x="8304530" y="5196840"/>
            <a:ext cx="132715" cy="253365"/>
          </a:xfrm>
          <a:custGeom>
            <a:avLst/>
            <a:gdLst/>
            <a:ahLst/>
            <a:cxnLst/>
            <a:pathLst>
              <a:path w="33" h="59">
                <a:moveTo>
                  <a:pt x="2" y="35"/>
                </a:moveTo>
                <a:cubicBezTo>
                  <a:pt x="2" y="33"/>
                  <a:pt x="0" y="25"/>
                  <a:pt x="1" y="20"/>
                </a:cubicBezTo>
                <a:cubicBezTo>
                  <a:pt x="2" y="15"/>
                  <a:pt x="3" y="9"/>
                  <a:pt x="6" y="6"/>
                </a:cubicBezTo>
                <a:cubicBezTo>
                  <a:pt x="9" y="3"/>
                  <a:pt x="14" y="0"/>
                  <a:pt x="17" y="0"/>
                </a:cubicBezTo>
                <a:cubicBezTo>
                  <a:pt x="20" y="0"/>
                  <a:pt x="22" y="2"/>
                  <a:pt x="25" y="4"/>
                </a:cubicBezTo>
                <a:cubicBezTo>
                  <a:pt x="28" y="6"/>
                  <a:pt x="31" y="11"/>
                  <a:pt x="32" y="14"/>
                </a:cubicBezTo>
                <a:cubicBezTo>
                  <a:pt x="33" y="17"/>
                  <a:pt x="33" y="20"/>
                  <a:pt x="33" y="23"/>
                </a:cubicBezTo>
                <a:cubicBezTo>
                  <a:pt x="33" y="26"/>
                  <a:pt x="33" y="28"/>
                  <a:pt x="33" y="31"/>
                </a:cubicBezTo>
                <a:cubicBezTo>
                  <a:pt x="33" y="34"/>
                  <a:pt x="31" y="39"/>
                  <a:pt x="30" y="42"/>
                </a:cubicBezTo>
                <a:cubicBezTo>
                  <a:pt x="28" y="46"/>
                  <a:pt x="27" y="50"/>
                  <a:pt x="25" y="53"/>
                </a:cubicBezTo>
                <a:cubicBezTo>
                  <a:pt x="24" y="55"/>
                  <a:pt x="21" y="56"/>
                  <a:pt x="20" y="58"/>
                </a:cubicBezTo>
                <a:cubicBezTo>
                  <a:pt x="18" y="59"/>
                  <a:pt x="16" y="58"/>
                  <a:pt x="14" y="56"/>
                </a:cubicBezTo>
                <a:cubicBezTo>
                  <a:pt x="12" y="55"/>
                  <a:pt x="10" y="53"/>
                  <a:pt x="8" y="50"/>
                </a:cubicBezTo>
                <a:cubicBezTo>
                  <a:pt x="6" y="47"/>
                  <a:pt x="5" y="42"/>
                  <a:pt x="4" y="39"/>
                </a:cubicBezTo>
                <a:cubicBezTo>
                  <a:pt x="3" y="36"/>
                  <a:pt x="3" y="36"/>
                  <a:pt x="3" y="35"/>
                </a:cubicBezTo>
              </a:path>
            </a:pathLst>
          </a:custGeom>
          <a:solidFill>
            <a:srgbClr val="FFCC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49" name="任意多边形 72848"/>
          <p:cNvSpPr/>
          <p:nvPr/>
        </p:nvSpPr>
        <p:spPr>
          <a:xfrm rot="1095033" flipH="1">
            <a:off x="8300085" y="5346065"/>
            <a:ext cx="84455" cy="102870"/>
          </a:xfrm>
          <a:custGeom>
            <a:avLst/>
            <a:gdLst/>
            <a:ahLst/>
            <a:cxnLst/>
            <a:pathLst>
              <a:path w="71" h="27">
                <a:moveTo>
                  <a:pt x="0" y="13"/>
                </a:moveTo>
                <a:cubicBezTo>
                  <a:pt x="3" y="11"/>
                  <a:pt x="12" y="2"/>
                  <a:pt x="17" y="1"/>
                </a:cubicBezTo>
                <a:cubicBezTo>
                  <a:pt x="22" y="0"/>
                  <a:pt x="28" y="6"/>
                  <a:pt x="33" y="6"/>
                </a:cubicBezTo>
                <a:cubicBezTo>
                  <a:pt x="38" y="6"/>
                  <a:pt x="41" y="0"/>
                  <a:pt x="47" y="1"/>
                </a:cubicBezTo>
                <a:cubicBezTo>
                  <a:pt x="53" y="2"/>
                  <a:pt x="67" y="10"/>
                  <a:pt x="69" y="13"/>
                </a:cubicBezTo>
                <a:cubicBezTo>
                  <a:pt x="71" y="16"/>
                  <a:pt x="65" y="17"/>
                  <a:pt x="61" y="19"/>
                </a:cubicBezTo>
                <a:cubicBezTo>
                  <a:pt x="57" y="22"/>
                  <a:pt x="49" y="25"/>
                  <a:pt x="44" y="26"/>
                </a:cubicBezTo>
                <a:cubicBezTo>
                  <a:pt x="39" y="27"/>
                  <a:pt x="35" y="27"/>
                  <a:pt x="30" y="26"/>
                </a:cubicBezTo>
                <a:cubicBezTo>
                  <a:pt x="25" y="25"/>
                  <a:pt x="19" y="24"/>
                  <a:pt x="14" y="22"/>
                </a:cubicBezTo>
                <a:cubicBezTo>
                  <a:pt x="9" y="20"/>
                  <a:pt x="4" y="16"/>
                  <a:pt x="1" y="14"/>
                </a:cubicBezTo>
              </a:path>
            </a:pathLst>
          </a:custGeom>
          <a:solidFill>
            <a:srgbClr val="FF99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50" name="任意多边形 72849"/>
          <p:cNvSpPr/>
          <p:nvPr/>
        </p:nvSpPr>
        <p:spPr>
          <a:xfrm flipH="1">
            <a:off x="8480425" y="5096510"/>
            <a:ext cx="196850" cy="110490"/>
          </a:xfrm>
          <a:custGeom>
            <a:avLst/>
            <a:gdLst/>
            <a:ahLst/>
            <a:cxnLst/>
            <a:pathLst>
              <a:path w="131" h="74">
                <a:moveTo>
                  <a:pt x="2" y="40"/>
                </a:moveTo>
                <a:cubicBezTo>
                  <a:pt x="3" y="30"/>
                  <a:pt x="8" y="10"/>
                  <a:pt x="27" y="5"/>
                </a:cubicBezTo>
                <a:cubicBezTo>
                  <a:pt x="46" y="0"/>
                  <a:pt x="103" y="1"/>
                  <a:pt x="117" y="11"/>
                </a:cubicBezTo>
                <a:cubicBezTo>
                  <a:pt x="131" y="21"/>
                  <a:pt x="128" y="56"/>
                  <a:pt x="112" y="65"/>
                </a:cubicBezTo>
                <a:cubicBezTo>
                  <a:pt x="96" y="74"/>
                  <a:pt x="36" y="70"/>
                  <a:pt x="18" y="66"/>
                </a:cubicBezTo>
                <a:cubicBezTo>
                  <a:pt x="0" y="62"/>
                  <a:pt x="1" y="50"/>
                  <a:pt x="2" y="40"/>
                </a:cubicBezTo>
                <a:close/>
              </a:path>
            </a:pathLst>
          </a:custGeom>
          <a:solidFill>
            <a:srgbClr val="FFDCB9"/>
          </a:solidFill>
          <a:ln w="9525">
            <a:noFill/>
          </a:ln>
        </p:spPr>
        <p:txBody>
          <a:bodyPr/>
          <a:p>
            <a:endParaRPr lang="zh-CN" altLang="en-US"/>
          </a:p>
        </p:txBody>
      </p:sp>
      <p:sp>
        <p:nvSpPr>
          <p:cNvPr id="72852" name="任意多边形 72851"/>
          <p:cNvSpPr/>
          <p:nvPr/>
        </p:nvSpPr>
        <p:spPr>
          <a:xfrm rot="21067657" flipH="1">
            <a:off x="8415655" y="4936490"/>
            <a:ext cx="203835" cy="131445"/>
          </a:xfrm>
          <a:custGeom>
            <a:avLst/>
            <a:gdLst/>
            <a:ahLst/>
            <a:cxnLst/>
            <a:pathLst>
              <a:path w="95" h="53">
                <a:moveTo>
                  <a:pt x="7" y="37"/>
                </a:moveTo>
                <a:cubicBezTo>
                  <a:pt x="9" y="34"/>
                  <a:pt x="17" y="22"/>
                  <a:pt x="21" y="18"/>
                </a:cubicBezTo>
                <a:cubicBezTo>
                  <a:pt x="25" y="14"/>
                  <a:pt x="27" y="12"/>
                  <a:pt x="32" y="10"/>
                </a:cubicBezTo>
                <a:cubicBezTo>
                  <a:pt x="37" y="8"/>
                  <a:pt x="44" y="5"/>
                  <a:pt x="50" y="4"/>
                </a:cubicBezTo>
                <a:cubicBezTo>
                  <a:pt x="56" y="3"/>
                  <a:pt x="63" y="1"/>
                  <a:pt x="70" y="1"/>
                </a:cubicBezTo>
                <a:cubicBezTo>
                  <a:pt x="76" y="1"/>
                  <a:pt x="88" y="0"/>
                  <a:pt x="92" y="5"/>
                </a:cubicBezTo>
                <a:cubicBezTo>
                  <a:pt x="95" y="10"/>
                  <a:pt x="93" y="22"/>
                  <a:pt x="92" y="29"/>
                </a:cubicBezTo>
                <a:cubicBezTo>
                  <a:pt x="91" y="36"/>
                  <a:pt x="92" y="44"/>
                  <a:pt x="87" y="49"/>
                </a:cubicBezTo>
                <a:cubicBezTo>
                  <a:pt x="83" y="53"/>
                  <a:pt x="74" y="53"/>
                  <a:pt x="65" y="53"/>
                </a:cubicBezTo>
                <a:cubicBezTo>
                  <a:pt x="56" y="53"/>
                  <a:pt x="44" y="51"/>
                  <a:pt x="33" y="51"/>
                </a:cubicBezTo>
                <a:cubicBezTo>
                  <a:pt x="22" y="51"/>
                  <a:pt x="5" y="53"/>
                  <a:pt x="0" y="53"/>
                </a:cubicBezTo>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2853" name="任意多边形 72852"/>
          <p:cNvSpPr/>
          <p:nvPr/>
        </p:nvSpPr>
        <p:spPr>
          <a:xfrm rot="21067657" flipH="1">
            <a:off x="8442960" y="4936490"/>
            <a:ext cx="156845" cy="68580"/>
          </a:xfrm>
          <a:custGeom>
            <a:avLst/>
            <a:gdLst/>
            <a:ahLst/>
            <a:cxnLst/>
            <a:pathLst>
              <a:path w="74" h="27">
                <a:moveTo>
                  <a:pt x="74" y="0"/>
                </a:moveTo>
                <a:cubicBezTo>
                  <a:pt x="72" y="0"/>
                  <a:pt x="64" y="1"/>
                  <a:pt x="60" y="1"/>
                </a:cubicBezTo>
                <a:cubicBezTo>
                  <a:pt x="56" y="1"/>
                  <a:pt x="54" y="1"/>
                  <a:pt x="50" y="1"/>
                </a:cubicBezTo>
                <a:cubicBezTo>
                  <a:pt x="45" y="2"/>
                  <a:pt x="40" y="1"/>
                  <a:pt x="35" y="3"/>
                </a:cubicBezTo>
                <a:cubicBezTo>
                  <a:pt x="30" y="5"/>
                  <a:pt x="23" y="7"/>
                  <a:pt x="17" y="11"/>
                </a:cubicBezTo>
                <a:cubicBezTo>
                  <a:pt x="11" y="15"/>
                  <a:pt x="4" y="24"/>
                  <a:pt x="0" y="27"/>
                </a:cubicBezTo>
              </a:path>
            </a:pathLst>
          </a:custGeom>
          <a:noFill/>
          <a:ln w="19050" cap="flat" cmpd="sng">
            <a:solidFill>
              <a:srgbClr val="000000">
                <a:alpha val="100000"/>
              </a:srgbClr>
            </a:solidFill>
            <a:prstDash val="solid"/>
            <a:headEnd type="none" w="med" len="med"/>
            <a:tailEnd type="none" w="med" len="med"/>
          </a:ln>
        </p:spPr>
        <p:txBody>
          <a:bodyPr/>
          <a:p>
            <a:endParaRPr lang="zh-CN" altLang="en-US"/>
          </a:p>
        </p:txBody>
      </p:sp>
      <p:sp>
        <p:nvSpPr>
          <p:cNvPr id="72855" name="椭圆 72854"/>
          <p:cNvSpPr/>
          <p:nvPr/>
        </p:nvSpPr>
        <p:spPr>
          <a:xfrm rot="126710">
            <a:off x="8423275" y="4952365"/>
            <a:ext cx="66675" cy="73660"/>
          </a:xfrm>
          <a:prstGeom prst="ellipse">
            <a:avLst/>
          </a:prstGeom>
          <a:solidFill>
            <a:srgbClr val="000000"/>
          </a:solidFill>
          <a:ln w="12700" cap="flat" cmpd="sng">
            <a:solidFill>
              <a:srgbClr val="000000"/>
            </a:solidFill>
            <a:prstDash val="solid"/>
            <a:headEnd type="none" w="med" len="med"/>
            <a:tailEnd type="none" w="med" len="med"/>
          </a:ln>
        </p:spPr>
        <p:txBody>
          <a:bodyPr/>
          <a:p>
            <a:endParaRPr lang="zh-CN" altLang="en-US"/>
          </a:p>
        </p:txBody>
      </p:sp>
      <p:sp>
        <p:nvSpPr>
          <p:cNvPr id="72856" name="椭圆 72855"/>
          <p:cNvSpPr/>
          <p:nvPr/>
        </p:nvSpPr>
        <p:spPr>
          <a:xfrm rot="126710">
            <a:off x="8441690" y="4970145"/>
            <a:ext cx="28575" cy="37465"/>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72858" name="任意多边形 72857"/>
          <p:cNvSpPr/>
          <p:nvPr/>
        </p:nvSpPr>
        <p:spPr>
          <a:xfrm>
            <a:off x="7999730" y="4365625"/>
            <a:ext cx="1060450" cy="702310"/>
          </a:xfrm>
          <a:custGeom>
            <a:avLst/>
            <a:gdLst/>
            <a:ahLst/>
            <a:cxnLst/>
            <a:pathLst>
              <a:path w="199" h="94">
                <a:moveTo>
                  <a:pt x="183" y="94"/>
                </a:moveTo>
                <a:cubicBezTo>
                  <a:pt x="185" y="85"/>
                  <a:pt x="199" y="55"/>
                  <a:pt x="193" y="41"/>
                </a:cubicBezTo>
                <a:cubicBezTo>
                  <a:pt x="187" y="27"/>
                  <a:pt x="168" y="18"/>
                  <a:pt x="149" y="11"/>
                </a:cubicBezTo>
                <a:cubicBezTo>
                  <a:pt x="130" y="5"/>
                  <a:pt x="96" y="0"/>
                  <a:pt x="80" y="3"/>
                </a:cubicBezTo>
                <a:cubicBezTo>
                  <a:pt x="63" y="7"/>
                  <a:pt x="55" y="26"/>
                  <a:pt x="49" y="31"/>
                </a:cubicBezTo>
                <a:cubicBezTo>
                  <a:pt x="43" y="36"/>
                  <a:pt x="45" y="35"/>
                  <a:pt x="43" y="36"/>
                </a:cubicBezTo>
                <a:cubicBezTo>
                  <a:pt x="41" y="37"/>
                  <a:pt x="39" y="37"/>
                  <a:pt x="36" y="37"/>
                </a:cubicBezTo>
                <a:cubicBezTo>
                  <a:pt x="33" y="37"/>
                  <a:pt x="27" y="36"/>
                  <a:pt x="24" y="36"/>
                </a:cubicBezTo>
                <a:cubicBezTo>
                  <a:pt x="21" y="36"/>
                  <a:pt x="18" y="35"/>
                  <a:pt x="16" y="35"/>
                </a:cubicBezTo>
                <a:cubicBezTo>
                  <a:pt x="13" y="35"/>
                  <a:pt x="0" y="36"/>
                  <a:pt x="10" y="38"/>
                </a:cubicBezTo>
                <a:cubicBezTo>
                  <a:pt x="20" y="40"/>
                  <a:pt x="59" y="43"/>
                  <a:pt x="75" y="45"/>
                </a:cubicBezTo>
                <a:cubicBezTo>
                  <a:pt x="91" y="47"/>
                  <a:pt x="94" y="49"/>
                  <a:pt x="106" y="53"/>
                </a:cubicBezTo>
                <a:cubicBezTo>
                  <a:pt x="118" y="57"/>
                  <a:pt x="137" y="63"/>
                  <a:pt x="150" y="70"/>
                </a:cubicBezTo>
                <a:cubicBezTo>
                  <a:pt x="163" y="77"/>
                  <a:pt x="176" y="88"/>
                  <a:pt x="183" y="93"/>
                </a:cubicBezTo>
              </a:path>
            </a:pathLst>
          </a:custGeom>
          <a:gradFill rotWithShape="0">
            <a:gsLst>
              <a:gs pos="0">
                <a:srgbClr val="99CCFF">
                  <a:alpha val="100000"/>
                </a:srgbClr>
              </a:gs>
              <a:gs pos="100000">
                <a:srgbClr val="99CCFF">
                  <a:gamma/>
                  <a:shade val="46275"/>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72859" name="矩形 72858"/>
          <p:cNvSpPr/>
          <p:nvPr/>
        </p:nvSpPr>
        <p:spPr>
          <a:xfrm rot="20958463" flipH="1">
            <a:off x="8279130" y="4561205"/>
            <a:ext cx="141605" cy="47625"/>
          </a:xfrm>
          <a:prstGeom prst="rect">
            <a:avLst/>
          </a:prstGeom>
        </p:spPr>
        <p:txBody>
          <a:bodyPr wrap="none" fromWordArt="1">
            <a:prstTxWarp prst="textArchUp">
              <a:avLst>
                <a:gd name="adj" fmla="val 13461425"/>
              </a:avLst>
            </a:prstTxWarp>
            <a:normAutofit/>
          </a:bodyPr>
          <a:p>
            <a:pPr algn="ctr"/>
            <a:r>
              <a:rPr lang="zh-CN" altLang="en-US" sz="1600">
                <a:solidFill>
                  <a:srgbClr val="FF0000"/>
                </a:solidFill>
                <a:latin typeface="MS PGothic" panose="020B0600070205080204" pitchFamily="34" charset="-128"/>
                <a:ea typeface="MS PGothic" panose="020B0600070205080204" pitchFamily="34" charset="-128"/>
              </a:rPr>
              <a:t>TO</a:t>
            </a:r>
            <a:endParaRPr lang="zh-CN" altLang="en-US" sz="1600">
              <a:solidFill>
                <a:srgbClr val="FF0000"/>
              </a:solidFill>
              <a:latin typeface="MS PGothic" panose="020B0600070205080204" pitchFamily="34" charset="-128"/>
              <a:ea typeface="MS PGothic" panose="020B0600070205080204" pitchFamily="34"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4754" name="标题 74753"/>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74794" name="内容占位符 74793"/>
          <p:cNvGraphicFramePr/>
          <p:nvPr>
            <p:ph idx="1"/>
          </p:nvPr>
        </p:nvGraphicFramePr>
        <p:xfrm>
          <a:off x="539750" y="1557338"/>
          <a:ext cx="7939088" cy="4732337"/>
        </p:xfrm>
        <a:graphic>
          <a:graphicData uri="http://schemas.openxmlformats.org/drawingml/2006/table">
            <a:tbl>
              <a:tblPr/>
              <a:tblGrid>
                <a:gridCol w="1800225"/>
                <a:gridCol w="2879725"/>
                <a:gridCol w="3259138"/>
              </a:tblGrid>
              <a:tr h="503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方法</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173672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4.</a:t>
                      </a:r>
                      <a:r>
                        <a:rPr lang="zh-CN" altLang="en-US" sz="1800" b="1" i="1" u="sng" dirty="0">
                          <a:solidFill>
                            <a:srgbClr val="FF0000"/>
                          </a:solidFill>
                          <a:latin typeface="黑体" panose="02010609060101010101" pitchFamily="2" charset="-122"/>
                          <a:ea typeface="黑体" panose="02010609060101010101" pitchFamily="2" charset="-122"/>
                        </a:rPr>
                        <a:t>其他部门伤害</a:t>
                      </a:r>
                      <a:endParaRPr lang="zh-CN" altLang="en-US" sz="1800" b="1" i="1" u="sng" dirty="0">
                        <a:solidFill>
                          <a:srgbClr val="FF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FF0000"/>
                          </a:solidFill>
                          <a:latin typeface="黑体" panose="02010609060101010101" pitchFamily="2" charset="-122"/>
                          <a:ea typeface="黑体" panose="02010609060101010101" pitchFamily="2" charset="-122"/>
                        </a:rPr>
                        <a:t>  </a:t>
                      </a:r>
                      <a:r>
                        <a:rPr lang="zh-CN" altLang="en-US" sz="1800" b="1" i="1" u="sng" dirty="0">
                          <a:solidFill>
                            <a:srgbClr val="FF0000"/>
                          </a:solidFill>
                          <a:latin typeface="黑体" panose="02010609060101010101" pitchFamily="2" charset="-122"/>
                          <a:ea typeface="黑体" panose="02010609060101010101" pitchFamily="2" charset="-122"/>
                        </a:rPr>
                        <a:t>在本部门报告</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把握灾害状况及原因</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了解灾害真实状况及原因，</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不道听途说，散布谣言</a:t>
                      </a:r>
                      <a:endParaRPr lang="zh-CN" altLang="en-US" sz="1800" b="1">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2492375">
                <a:tc vMerge="1">
                  <a:tcP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381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向班内进行内容传达、说明</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推进类似对策</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000000"/>
                          </a:solidFill>
                          <a:latin typeface="黑体" panose="02010609060101010101" pitchFamily="2" charset="-122"/>
                          <a:ea typeface="黑体" panose="02010609060101010101" pitchFamily="2" charset="-122"/>
                        </a:rPr>
                        <a:t>1.</a:t>
                      </a:r>
                      <a:r>
                        <a:rPr lang="zh-CN" altLang="en-US" sz="1800" b="1" dirty="0">
                          <a:solidFill>
                            <a:srgbClr val="000000"/>
                          </a:solidFill>
                          <a:latin typeface="黑体" panose="02010609060101010101" pitchFamily="2" charset="-122"/>
                          <a:ea typeface="黑体" panose="02010609060101010101" pitchFamily="2" charset="-122"/>
                        </a:rPr>
                        <a:t>班内每名团队都要了解灾害</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  </a:t>
                      </a:r>
                      <a:r>
                        <a:rPr lang="zh-CN" altLang="en-US" sz="1800" b="1" dirty="0">
                          <a:solidFill>
                            <a:srgbClr val="000000"/>
                          </a:solidFill>
                          <a:latin typeface="黑体" panose="02010609060101010101" pitchFamily="2" charset="-122"/>
                          <a:ea typeface="黑体" panose="02010609060101010101" pitchFamily="2" charset="-122"/>
                        </a:rPr>
                        <a:t>状况及原因</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2.</a:t>
                      </a:r>
                      <a:r>
                        <a:rPr lang="zh-CN" altLang="en-US" sz="1800" b="1" dirty="0">
                          <a:solidFill>
                            <a:srgbClr val="000000"/>
                          </a:solidFill>
                          <a:latin typeface="黑体" panose="02010609060101010101" pitchFamily="2" charset="-122"/>
                          <a:ea typeface="黑体" panose="02010609060101010101" pitchFamily="2" charset="-122"/>
                        </a:rPr>
                        <a:t>强调灾害的预防，增强团队</a:t>
                      </a:r>
                      <a:endParaRPr lang="zh-CN" altLang="en-US" sz="1800" b="1">
                        <a:solidFill>
                          <a:srgbClr val="000000"/>
                        </a:solidFill>
                        <a:latin typeface="黑体" panose="02010609060101010101" pitchFamily="2" charset="-122"/>
                        <a:ea typeface="黑体" panose="02010609060101010101" pitchFamily="2" charset="-122"/>
                      </a:endParaRPr>
                    </a:p>
                    <a:p>
                      <a:pPr marL="0" lvl="0" indent="0">
                        <a:buNone/>
                      </a:pPr>
                      <a:r>
                        <a:rPr lang="zh-CN" altLang="en-US" sz="1800" b="1">
                          <a:solidFill>
                            <a:srgbClr val="000000"/>
                          </a:solidFill>
                          <a:latin typeface="黑体" panose="02010609060101010101" pitchFamily="2" charset="-122"/>
                          <a:ea typeface="黑体" panose="02010609060101010101" pitchFamily="2" charset="-122"/>
                        </a:rPr>
                        <a:t>  </a:t>
                      </a:r>
                      <a:r>
                        <a:rPr lang="zh-CN" altLang="en-US" sz="1800" b="1" dirty="0">
                          <a:solidFill>
                            <a:srgbClr val="000000"/>
                          </a:solidFill>
                          <a:latin typeface="黑体" panose="02010609060101010101" pitchFamily="2" charset="-122"/>
                          <a:ea typeface="黑体" panose="02010609060101010101" pitchFamily="2" charset="-122"/>
                        </a:rPr>
                        <a:t>的安全意识</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en-US" altLang="zh-CN" sz="1800" b="1">
                          <a:solidFill>
                            <a:srgbClr val="000000"/>
                          </a:solidFill>
                          <a:latin typeface="黑体" panose="02010609060101010101" pitchFamily="2" charset="-122"/>
                          <a:ea typeface="黑体" panose="02010609060101010101" pitchFamily="2" charset="-122"/>
                        </a:rPr>
                        <a:t>3.</a:t>
                      </a:r>
                      <a:r>
                        <a:rPr lang="zh-CN" altLang="en-US" sz="1800" b="1" dirty="0">
                          <a:solidFill>
                            <a:srgbClr val="000000"/>
                          </a:solidFill>
                          <a:latin typeface="黑体" panose="02010609060101010101" pitchFamily="2" charset="-122"/>
                          <a:ea typeface="黑体" panose="02010609060101010101" pitchFamily="2" charset="-122"/>
                        </a:rPr>
                        <a:t>强调灾害发生的对策</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pic>
        <p:nvPicPr>
          <p:cNvPr id="74798" name="图片 74797" descr="黒田"/>
          <p:cNvPicPr>
            <a:picLocks noChangeAspect="1"/>
          </p:cNvPicPr>
          <p:nvPr/>
        </p:nvPicPr>
        <p:blipFill>
          <a:blip r:embed="rId1">
            <a:clrChange>
              <a:clrFrom>
                <a:srgbClr val="FFFFFF"/>
              </a:clrFrom>
              <a:clrTo>
                <a:srgbClr val="FFFFFF">
                  <a:alpha val="0"/>
                </a:srgbClr>
              </a:clrTo>
            </a:clrChange>
          </a:blip>
          <a:stretch>
            <a:fillRect/>
          </a:stretch>
        </p:blipFill>
        <p:spPr>
          <a:xfrm>
            <a:off x="7494270" y="217170"/>
            <a:ext cx="1283335" cy="1172845"/>
          </a:xfrm>
          <a:prstGeom prst="rect">
            <a:avLst/>
          </a:prstGeom>
          <a:noFill/>
          <a:ln w="9525">
            <a:noFill/>
          </a:ln>
        </p:spPr>
      </p:pic>
      <p:pic>
        <p:nvPicPr>
          <p:cNvPr id="74799" name="图片 74798" descr="ＥＸ帽子"/>
          <p:cNvPicPr>
            <a:picLocks noChangeAspect="1"/>
          </p:cNvPicPr>
          <p:nvPr/>
        </p:nvPicPr>
        <p:blipFill>
          <a:blip r:embed="rId2">
            <a:clrChange>
              <a:clrFrom>
                <a:srgbClr val="FFFFFF"/>
              </a:clrFrom>
              <a:clrTo>
                <a:srgbClr val="FFFFFF">
                  <a:alpha val="0"/>
                </a:srgbClr>
              </a:clrTo>
            </a:clrChange>
          </a:blip>
          <a:stretch>
            <a:fillRect/>
          </a:stretch>
        </p:blipFill>
        <p:spPr>
          <a:xfrm>
            <a:off x="7515860" y="0"/>
            <a:ext cx="1264285" cy="753745"/>
          </a:xfrm>
          <a:prstGeom prst="rect">
            <a:avLst/>
          </a:prstGeom>
          <a:noFill/>
          <a:ln w="9525">
            <a:noFill/>
          </a:ln>
        </p:spPr>
      </p:pic>
      <p:pic>
        <p:nvPicPr>
          <p:cNvPr id="74800" name="图片 74799" descr="腕っ節"/>
          <p:cNvPicPr>
            <a:picLocks noChangeAspect="1"/>
          </p:cNvPicPr>
          <p:nvPr/>
        </p:nvPicPr>
        <p:blipFill>
          <a:blip r:embed="rId3">
            <a:clrChange>
              <a:clrFrom>
                <a:srgbClr val="FFFFFF"/>
              </a:clrFrom>
              <a:clrTo>
                <a:srgbClr val="FFFFFF">
                  <a:alpha val="0"/>
                </a:srgbClr>
              </a:clrTo>
            </a:clrChange>
          </a:blip>
          <a:stretch>
            <a:fillRect/>
          </a:stretch>
        </p:blipFill>
        <p:spPr>
          <a:xfrm>
            <a:off x="7132955" y="623570"/>
            <a:ext cx="1390650" cy="1153160"/>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6802" name="标题 76801"/>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76849" name="内容占位符 76848"/>
          <p:cNvGraphicFramePr/>
          <p:nvPr>
            <p:ph sz="half" idx="1"/>
          </p:nvPr>
        </p:nvGraphicFramePr>
        <p:xfrm>
          <a:off x="536575" y="1557338"/>
          <a:ext cx="8154988" cy="1592262"/>
        </p:xfrm>
        <a:graphic>
          <a:graphicData uri="http://schemas.openxmlformats.org/drawingml/2006/table">
            <a:tbl>
              <a:tblPr/>
              <a:tblGrid>
                <a:gridCol w="2525713"/>
                <a:gridCol w="5629275"/>
              </a:tblGrid>
              <a:tr h="4905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1101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5.</a:t>
                      </a:r>
                      <a:r>
                        <a:rPr lang="zh-CN" altLang="en-US" sz="1800" b="1" i="1" u="sng" dirty="0">
                          <a:solidFill>
                            <a:srgbClr val="FF0000"/>
                          </a:solidFill>
                          <a:latin typeface="黑体" panose="02010609060101010101" pitchFamily="2" charset="-122"/>
                          <a:ea typeface="黑体" panose="02010609060101010101" pitchFamily="2" charset="-122"/>
                        </a:rPr>
                        <a:t>安全推进活动</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领导班内活动    辅助职长实施点检</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实施指示项目的对策</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点检项目的事先准备和问题项目的实施</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sp>
        <p:nvSpPr>
          <p:cNvPr id="76850" name="矩形 76849"/>
          <p:cNvSpPr/>
          <p:nvPr/>
        </p:nvSpPr>
        <p:spPr>
          <a:xfrm>
            <a:off x="539750" y="3357880"/>
            <a:ext cx="8136255" cy="2879725"/>
          </a:xfrm>
          <a:prstGeom prst="rect">
            <a:avLst/>
          </a:prstGeom>
          <a:gradFill rotWithShape="1">
            <a:gsLst>
              <a:gs pos="0">
                <a:schemeClr val="bg1"/>
              </a:gs>
              <a:gs pos="100000">
                <a:srgbClr val="FFCC66"/>
              </a:gs>
            </a:gsLst>
            <a:path path="shape">
              <a:fillToRect l="50000" t="50000" r="50000" b="50000"/>
            </a:path>
            <a:tileRect/>
          </a:gradFill>
          <a:ln w="63500" cap="flat" cmpd="sng">
            <a:solidFill>
              <a:srgbClr val="FF6600"/>
            </a:solidFill>
            <a:prstDash val="solid"/>
            <a:miter/>
            <a:headEnd type="none" w="sm" len="sm"/>
            <a:tailEnd type="none" w="sm" len="sm"/>
          </a:ln>
        </p:spPr>
        <p:txBody>
          <a:bodyPr wrap="none" anchor="ctr" anchorCtr="0"/>
          <a:p>
            <a:endParaRPr dirty="0">
              <a:latin typeface="Arial" panose="020B0604020202020204" pitchFamily="34" charset="0"/>
              <a:ea typeface="黑体" panose="02010609060101010101" pitchFamily="2" charset="-122"/>
            </a:endParaRPr>
          </a:p>
        </p:txBody>
      </p:sp>
      <p:pic>
        <p:nvPicPr>
          <p:cNvPr id="76855" name="内容占位符 76854"/>
          <p:cNvPicPr>
            <a:picLocks noChangeAspect="1"/>
          </p:cNvPicPr>
          <p:nvPr>
            <p:ph sz="half" idx="2"/>
          </p:nvPr>
        </p:nvPicPr>
        <p:blipFill>
          <a:blip r:embed="rId1"/>
          <a:stretch>
            <a:fillRect/>
          </a:stretch>
        </p:blipFill>
        <p:spPr>
          <a:xfrm>
            <a:off x="755650" y="3589655"/>
            <a:ext cx="3240405" cy="2428875"/>
          </a:xfrm>
          <a:ln/>
        </p:spPr>
      </p:pic>
      <p:sp>
        <p:nvSpPr>
          <p:cNvPr id="76857" name="矩形 76856"/>
          <p:cNvSpPr/>
          <p:nvPr/>
        </p:nvSpPr>
        <p:spPr>
          <a:xfrm>
            <a:off x="4284980" y="3700780"/>
            <a:ext cx="4104005" cy="2232025"/>
          </a:xfrm>
          <a:prstGeom prst="rect">
            <a:avLst/>
          </a:prstGeom>
          <a:noFill/>
          <a:ln w="63500">
            <a:noFill/>
          </a:ln>
        </p:spPr>
        <p:txBody>
          <a:bodyPr anchor="ctr" anchorCtr="0"/>
          <a:p>
            <a:r>
              <a:rPr lang="en-US" altLang="zh-CN" sz="2400" b="1" dirty="0">
                <a:solidFill>
                  <a:srgbClr val="000000"/>
                </a:solidFill>
                <a:latin typeface="黑体" panose="02010609060101010101" pitchFamily="2" charset="-122"/>
                <a:ea typeface="黑体" panose="02010609060101010101" pitchFamily="2" charset="-122"/>
              </a:rPr>
              <a:t>    </a:t>
            </a:r>
            <a:r>
              <a:rPr lang="zh-CN" altLang="en-US" sz="2400" b="1" dirty="0">
                <a:solidFill>
                  <a:srgbClr val="000000"/>
                </a:solidFill>
                <a:latin typeface="黑体" panose="02010609060101010101" pitchFamily="2" charset="-122"/>
                <a:ea typeface="黑体" panose="02010609060101010101" pitchFamily="2" charset="-122"/>
              </a:rPr>
              <a:t>辅助职长实施日常重点项目点检（可参考</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u="sng" dirty="0">
                <a:solidFill>
                  <a:srgbClr val="FF3300"/>
                </a:solidFill>
                <a:latin typeface="黑体" panose="02010609060101010101" pitchFamily="2" charset="-122"/>
                <a:ea typeface="黑体" panose="02010609060101010101" pitchFamily="2" charset="-122"/>
              </a:rPr>
              <a:t>重点项目点检表</a:t>
            </a:r>
            <a:r>
              <a:rPr lang="en-US" altLang="zh-CN" sz="2400" b="1">
                <a:solidFill>
                  <a:srgbClr val="FF3300"/>
                </a:solidFill>
                <a:latin typeface="黑体" panose="02010609060101010101" pitchFamily="2" charset="-122"/>
                <a:ea typeface="黑体" panose="02010609060101010101" pitchFamily="2" charset="-122"/>
              </a:rPr>
              <a:t>》</a:t>
            </a:r>
            <a:r>
              <a:rPr lang="zh-CN" altLang="en-US" sz="2400" b="1" dirty="0">
                <a:solidFill>
                  <a:srgbClr val="000000"/>
                </a:solidFill>
                <a:latin typeface="黑体" panose="02010609060101010101" pitchFamily="2" charset="-122"/>
                <a:ea typeface="黑体" panose="02010609060101010101" pitchFamily="2" charset="-122"/>
              </a:rPr>
              <a:t>），对职长或上级指示项目，领导班内人员实施对策。</a:t>
            </a:r>
            <a:endParaRPr lang="zh-CN" altLang="en-US" sz="2400" b="1">
              <a:solidFill>
                <a:srgbClr val="000000"/>
              </a:solidFill>
              <a:latin typeface="黑体" panose="02010609060101010101" pitchFamily="2" charset="-122"/>
              <a:ea typeface="黑体" panose="02010609060101010101" pitchFamily="2" charset="-122"/>
            </a:endParaRPr>
          </a:p>
        </p:txBody>
      </p:sp>
      <p:pic>
        <p:nvPicPr>
          <p:cNvPr id="76888" name="图片 76887" descr="山本笑う"/>
          <p:cNvPicPr>
            <a:picLocks noChangeAspect="1"/>
          </p:cNvPicPr>
          <p:nvPr/>
        </p:nvPicPr>
        <p:blipFill>
          <a:blip r:embed="rId2">
            <a:clrChange>
              <a:clrFrom>
                <a:srgbClr val="FFFFFF"/>
              </a:clrFrom>
              <a:clrTo>
                <a:srgbClr val="FFFFFF">
                  <a:alpha val="0"/>
                </a:srgbClr>
              </a:clrTo>
            </a:clrChange>
          </a:blip>
          <a:stretch>
            <a:fillRect/>
          </a:stretch>
        </p:blipFill>
        <p:spPr>
          <a:xfrm>
            <a:off x="7497445" y="144145"/>
            <a:ext cx="951865" cy="1176655"/>
          </a:xfrm>
          <a:prstGeom prst="rect">
            <a:avLst/>
          </a:prstGeom>
          <a:noFill/>
          <a:ln w="9525">
            <a:noFill/>
          </a:ln>
        </p:spPr>
      </p:pic>
      <p:pic>
        <p:nvPicPr>
          <p:cNvPr id="76889" name="图片 76888" descr="腕っ節右"/>
          <p:cNvPicPr>
            <a:picLocks noChangeAspect="1"/>
          </p:cNvPicPr>
          <p:nvPr/>
        </p:nvPicPr>
        <p:blipFill>
          <a:blip r:embed="rId3">
            <a:clrChange>
              <a:clrFrom>
                <a:srgbClr val="FFFFFF"/>
              </a:clrFrom>
              <a:clrTo>
                <a:srgbClr val="FFFFFF">
                  <a:alpha val="0"/>
                </a:srgbClr>
              </a:clrTo>
            </a:clrChange>
          </a:blip>
          <a:stretch>
            <a:fillRect/>
          </a:stretch>
        </p:blipFill>
        <p:spPr>
          <a:xfrm>
            <a:off x="7666355" y="643890"/>
            <a:ext cx="1099820" cy="1031240"/>
          </a:xfrm>
          <a:prstGeom prst="rect">
            <a:avLst/>
          </a:prstGeom>
          <a:noFill/>
          <a:ln w="9525">
            <a:noFill/>
          </a:ln>
        </p:spPr>
      </p:pic>
      <p:pic>
        <p:nvPicPr>
          <p:cNvPr id="76890" name="图片 76889" descr="三国"/>
          <p:cNvPicPr>
            <a:picLocks noChangeAspect="1"/>
          </p:cNvPicPr>
          <p:nvPr/>
        </p:nvPicPr>
        <p:blipFill>
          <a:blip r:embed="rId4">
            <a:clrChange>
              <a:clrFrom>
                <a:srgbClr val="FFFFFF"/>
              </a:clrFrom>
              <a:clrTo>
                <a:srgbClr val="FFFFFF">
                  <a:alpha val="0"/>
                </a:srgbClr>
              </a:clrTo>
            </a:clrChange>
          </a:blip>
          <a:stretch>
            <a:fillRect/>
          </a:stretch>
        </p:blipFill>
        <p:spPr>
          <a:xfrm>
            <a:off x="6588125" y="279400"/>
            <a:ext cx="909320" cy="1062355"/>
          </a:xfrm>
          <a:prstGeom prst="rect">
            <a:avLst/>
          </a:prstGeom>
          <a:noFill/>
          <a:ln w="9525">
            <a:noFill/>
          </a:ln>
        </p:spPr>
      </p:pic>
      <p:pic>
        <p:nvPicPr>
          <p:cNvPr id="76891" name="图片 76890" descr="腕っ節右"/>
          <p:cNvPicPr>
            <a:picLocks noChangeAspect="1"/>
          </p:cNvPicPr>
          <p:nvPr/>
        </p:nvPicPr>
        <p:blipFill>
          <a:blip r:embed="rId3">
            <a:clrChange>
              <a:clrFrom>
                <a:srgbClr val="FFFFFF"/>
              </a:clrFrom>
              <a:clrTo>
                <a:srgbClr val="FFFFFF">
                  <a:alpha val="0"/>
                </a:srgbClr>
              </a:clrTo>
            </a:clrChange>
          </a:blip>
          <a:stretch>
            <a:fillRect/>
          </a:stretch>
        </p:blipFill>
        <p:spPr>
          <a:xfrm>
            <a:off x="6736080" y="643890"/>
            <a:ext cx="1099820" cy="1041400"/>
          </a:xfrm>
          <a:prstGeom prst="rect">
            <a:avLst/>
          </a:prstGeom>
          <a:noFill/>
          <a:ln w="9525">
            <a:noFill/>
          </a:ln>
        </p:spPr>
      </p:pic>
      <p:sp>
        <p:nvSpPr>
          <p:cNvPr id="76893" name="任意多边形 76892"/>
          <p:cNvSpPr/>
          <p:nvPr/>
        </p:nvSpPr>
        <p:spPr>
          <a:xfrm flipH="1">
            <a:off x="7708900" y="1050290"/>
            <a:ext cx="1057275" cy="676910"/>
          </a:xfrm>
          <a:custGeom>
            <a:avLst/>
            <a:gdLst/>
            <a:ahLst/>
            <a:cxnLst/>
            <a:pathLst>
              <a:path w="100" h="65">
                <a:moveTo>
                  <a:pt x="12" y="0"/>
                </a:moveTo>
                <a:lnTo>
                  <a:pt x="41" y="2"/>
                </a:lnTo>
                <a:lnTo>
                  <a:pt x="41" y="20"/>
                </a:lnTo>
                <a:lnTo>
                  <a:pt x="35" y="38"/>
                </a:lnTo>
                <a:lnTo>
                  <a:pt x="43" y="17"/>
                </a:lnTo>
                <a:lnTo>
                  <a:pt x="49" y="10"/>
                </a:lnTo>
                <a:lnTo>
                  <a:pt x="72" y="27"/>
                </a:lnTo>
                <a:lnTo>
                  <a:pt x="85" y="15"/>
                </a:lnTo>
                <a:lnTo>
                  <a:pt x="99" y="19"/>
                </a:lnTo>
                <a:lnTo>
                  <a:pt x="100" y="47"/>
                </a:lnTo>
                <a:lnTo>
                  <a:pt x="48" y="49"/>
                </a:lnTo>
                <a:lnTo>
                  <a:pt x="31" y="63"/>
                </a:lnTo>
                <a:lnTo>
                  <a:pt x="13" y="65"/>
                </a:lnTo>
                <a:lnTo>
                  <a:pt x="5" y="59"/>
                </a:lnTo>
                <a:lnTo>
                  <a:pt x="0" y="46"/>
                </a:lnTo>
                <a:lnTo>
                  <a:pt x="3" y="24"/>
                </a:lnTo>
                <a:lnTo>
                  <a:pt x="12" y="0"/>
                </a:lnTo>
                <a:close/>
              </a:path>
            </a:pathLst>
          </a:custGeom>
          <a:solidFill>
            <a:srgbClr val="99CC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6894" name="任意多边形 76893"/>
          <p:cNvSpPr/>
          <p:nvPr/>
        </p:nvSpPr>
        <p:spPr>
          <a:xfrm flipH="1">
            <a:off x="8015605" y="1352550"/>
            <a:ext cx="31750" cy="218440"/>
          </a:xfrm>
          <a:custGeom>
            <a:avLst/>
            <a:gdLst/>
            <a:ahLst/>
            <a:cxnLst/>
            <a:pathLst>
              <a:path w="3" h="21">
                <a:moveTo>
                  <a:pt x="3" y="0"/>
                </a:moveTo>
                <a:cubicBezTo>
                  <a:pt x="3" y="0"/>
                  <a:pt x="1" y="10"/>
                  <a:pt x="0" y="2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895" name="任意多边形 76894"/>
          <p:cNvSpPr/>
          <p:nvPr/>
        </p:nvSpPr>
        <p:spPr>
          <a:xfrm flipH="1">
            <a:off x="8079105" y="1237615"/>
            <a:ext cx="147955" cy="104140"/>
          </a:xfrm>
          <a:custGeom>
            <a:avLst/>
            <a:gdLst/>
            <a:ahLst/>
            <a:cxnLst/>
            <a:pathLst>
              <a:path w="14" h="10">
                <a:moveTo>
                  <a:pt x="0" y="0"/>
                </a:moveTo>
                <a:cubicBezTo>
                  <a:pt x="5" y="4"/>
                  <a:pt x="11" y="8"/>
                  <a:pt x="14" y="1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896" name="任意多边形 76895"/>
          <p:cNvSpPr/>
          <p:nvPr/>
        </p:nvSpPr>
        <p:spPr>
          <a:xfrm flipH="1">
            <a:off x="7877810" y="1258570"/>
            <a:ext cx="74295" cy="83185"/>
          </a:xfrm>
          <a:custGeom>
            <a:avLst/>
            <a:gdLst/>
            <a:ahLst/>
            <a:cxnLst/>
            <a:pathLst>
              <a:path w="7" h="8">
                <a:moveTo>
                  <a:pt x="0" y="8"/>
                </a:moveTo>
                <a:cubicBezTo>
                  <a:pt x="0" y="8"/>
                  <a:pt x="3" y="4"/>
                  <a:pt x="7"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897" name="任意多边形 76896"/>
          <p:cNvSpPr/>
          <p:nvPr/>
        </p:nvSpPr>
        <p:spPr>
          <a:xfrm flipH="1">
            <a:off x="8375015" y="1102360"/>
            <a:ext cx="168910" cy="10160"/>
          </a:xfrm>
          <a:custGeom>
            <a:avLst/>
            <a:gdLst/>
            <a:ahLst/>
            <a:cxnLst/>
            <a:pathLst>
              <a:path w="16" h="1">
                <a:moveTo>
                  <a:pt x="0" y="0"/>
                </a:moveTo>
                <a:cubicBezTo>
                  <a:pt x="7" y="0"/>
                  <a:pt x="14" y="1"/>
                  <a:pt x="16" y="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899" name="任意多边形 76898"/>
          <p:cNvSpPr/>
          <p:nvPr/>
        </p:nvSpPr>
        <p:spPr>
          <a:xfrm flipH="1">
            <a:off x="6736080" y="1071245"/>
            <a:ext cx="1099820" cy="676910"/>
          </a:xfrm>
          <a:custGeom>
            <a:avLst/>
            <a:gdLst/>
            <a:ahLst/>
            <a:cxnLst/>
            <a:pathLst>
              <a:path w="100" h="65">
                <a:moveTo>
                  <a:pt x="12" y="0"/>
                </a:moveTo>
                <a:lnTo>
                  <a:pt x="41" y="2"/>
                </a:lnTo>
                <a:lnTo>
                  <a:pt x="41" y="20"/>
                </a:lnTo>
                <a:lnTo>
                  <a:pt x="35" y="38"/>
                </a:lnTo>
                <a:lnTo>
                  <a:pt x="43" y="17"/>
                </a:lnTo>
                <a:lnTo>
                  <a:pt x="49" y="10"/>
                </a:lnTo>
                <a:lnTo>
                  <a:pt x="72" y="27"/>
                </a:lnTo>
                <a:lnTo>
                  <a:pt x="85" y="15"/>
                </a:lnTo>
                <a:lnTo>
                  <a:pt x="99" y="19"/>
                </a:lnTo>
                <a:lnTo>
                  <a:pt x="100" y="47"/>
                </a:lnTo>
                <a:lnTo>
                  <a:pt x="48" y="49"/>
                </a:lnTo>
                <a:lnTo>
                  <a:pt x="31" y="63"/>
                </a:lnTo>
                <a:lnTo>
                  <a:pt x="13" y="65"/>
                </a:lnTo>
                <a:lnTo>
                  <a:pt x="5" y="59"/>
                </a:lnTo>
                <a:lnTo>
                  <a:pt x="0" y="46"/>
                </a:lnTo>
                <a:lnTo>
                  <a:pt x="3" y="24"/>
                </a:lnTo>
                <a:lnTo>
                  <a:pt x="12" y="0"/>
                </a:lnTo>
                <a:close/>
              </a:path>
            </a:pathLst>
          </a:custGeom>
          <a:solidFill>
            <a:srgbClr val="99CC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6900" name="任意多边形 76899"/>
          <p:cNvSpPr/>
          <p:nvPr/>
        </p:nvSpPr>
        <p:spPr>
          <a:xfrm flipH="1">
            <a:off x="7054850" y="1373505"/>
            <a:ext cx="33020" cy="218440"/>
          </a:xfrm>
          <a:custGeom>
            <a:avLst/>
            <a:gdLst/>
            <a:ahLst/>
            <a:cxnLst/>
            <a:pathLst>
              <a:path w="3" h="21">
                <a:moveTo>
                  <a:pt x="3" y="0"/>
                </a:moveTo>
                <a:cubicBezTo>
                  <a:pt x="3" y="0"/>
                  <a:pt x="1" y="10"/>
                  <a:pt x="0" y="2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901" name="任意多边形 76900"/>
          <p:cNvSpPr/>
          <p:nvPr/>
        </p:nvSpPr>
        <p:spPr>
          <a:xfrm flipH="1">
            <a:off x="7120890" y="1258570"/>
            <a:ext cx="153670" cy="104140"/>
          </a:xfrm>
          <a:custGeom>
            <a:avLst/>
            <a:gdLst/>
            <a:ahLst/>
            <a:cxnLst/>
            <a:pathLst>
              <a:path w="14" h="10">
                <a:moveTo>
                  <a:pt x="0" y="0"/>
                </a:moveTo>
                <a:cubicBezTo>
                  <a:pt x="5" y="4"/>
                  <a:pt x="11" y="8"/>
                  <a:pt x="14" y="1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902" name="任意多边形 76901"/>
          <p:cNvSpPr/>
          <p:nvPr/>
        </p:nvSpPr>
        <p:spPr>
          <a:xfrm flipH="1">
            <a:off x="6911975" y="1279525"/>
            <a:ext cx="76835" cy="83185"/>
          </a:xfrm>
          <a:custGeom>
            <a:avLst/>
            <a:gdLst/>
            <a:ahLst/>
            <a:cxnLst/>
            <a:pathLst>
              <a:path w="7" h="8">
                <a:moveTo>
                  <a:pt x="0" y="8"/>
                </a:moveTo>
                <a:cubicBezTo>
                  <a:pt x="0" y="8"/>
                  <a:pt x="3" y="4"/>
                  <a:pt x="7"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903" name="任意多边形 76902"/>
          <p:cNvSpPr/>
          <p:nvPr/>
        </p:nvSpPr>
        <p:spPr>
          <a:xfrm flipH="1">
            <a:off x="7428865" y="1123315"/>
            <a:ext cx="175895" cy="10160"/>
          </a:xfrm>
          <a:custGeom>
            <a:avLst/>
            <a:gdLst/>
            <a:ahLst/>
            <a:cxnLst/>
            <a:pathLst>
              <a:path w="16" h="1">
                <a:moveTo>
                  <a:pt x="0" y="0"/>
                </a:moveTo>
                <a:cubicBezTo>
                  <a:pt x="7" y="0"/>
                  <a:pt x="14" y="1"/>
                  <a:pt x="16" y="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6907" name="任意多边形 76906"/>
          <p:cNvSpPr/>
          <p:nvPr/>
        </p:nvSpPr>
        <p:spPr>
          <a:xfrm>
            <a:off x="6598920" y="92075"/>
            <a:ext cx="951865" cy="582930"/>
          </a:xfrm>
          <a:custGeom>
            <a:avLst/>
            <a:gdLst/>
            <a:ahLst/>
            <a:cxnLst/>
            <a:pathLst>
              <a:path w="59" h="54">
                <a:moveTo>
                  <a:pt x="0" y="49"/>
                </a:moveTo>
                <a:cubicBezTo>
                  <a:pt x="0" y="47"/>
                  <a:pt x="2" y="45"/>
                  <a:pt x="3" y="40"/>
                </a:cubicBezTo>
                <a:cubicBezTo>
                  <a:pt x="4" y="35"/>
                  <a:pt x="4" y="23"/>
                  <a:pt x="5" y="17"/>
                </a:cubicBezTo>
                <a:cubicBezTo>
                  <a:pt x="6" y="11"/>
                  <a:pt x="8" y="9"/>
                  <a:pt x="11" y="6"/>
                </a:cubicBezTo>
                <a:cubicBezTo>
                  <a:pt x="14" y="3"/>
                  <a:pt x="18" y="2"/>
                  <a:pt x="21" y="1"/>
                </a:cubicBezTo>
                <a:cubicBezTo>
                  <a:pt x="24" y="0"/>
                  <a:pt x="27" y="0"/>
                  <a:pt x="31" y="0"/>
                </a:cubicBezTo>
                <a:cubicBezTo>
                  <a:pt x="35" y="0"/>
                  <a:pt x="41" y="2"/>
                  <a:pt x="44" y="4"/>
                </a:cubicBezTo>
                <a:cubicBezTo>
                  <a:pt x="47" y="6"/>
                  <a:pt x="51" y="9"/>
                  <a:pt x="53" y="11"/>
                </a:cubicBezTo>
                <a:cubicBezTo>
                  <a:pt x="55" y="13"/>
                  <a:pt x="55" y="13"/>
                  <a:pt x="56" y="17"/>
                </a:cubicBezTo>
                <a:cubicBezTo>
                  <a:pt x="57" y="21"/>
                  <a:pt x="57" y="33"/>
                  <a:pt x="57" y="37"/>
                </a:cubicBezTo>
                <a:cubicBezTo>
                  <a:pt x="57" y="41"/>
                  <a:pt x="58" y="41"/>
                  <a:pt x="58" y="43"/>
                </a:cubicBezTo>
                <a:cubicBezTo>
                  <a:pt x="58" y="45"/>
                  <a:pt x="59" y="46"/>
                  <a:pt x="59" y="47"/>
                </a:cubicBezTo>
                <a:cubicBezTo>
                  <a:pt x="59" y="48"/>
                  <a:pt x="59" y="51"/>
                  <a:pt x="57" y="51"/>
                </a:cubicBezTo>
                <a:cubicBezTo>
                  <a:pt x="55" y="51"/>
                  <a:pt x="50" y="49"/>
                  <a:pt x="46" y="49"/>
                </a:cubicBezTo>
                <a:cubicBezTo>
                  <a:pt x="42" y="49"/>
                  <a:pt x="37" y="48"/>
                  <a:pt x="32" y="48"/>
                </a:cubicBezTo>
                <a:cubicBezTo>
                  <a:pt x="27" y="48"/>
                  <a:pt x="18" y="49"/>
                  <a:pt x="14" y="50"/>
                </a:cubicBezTo>
                <a:cubicBezTo>
                  <a:pt x="10" y="51"/>
                  <a:pt x="10" y="52"/>
                  <a:pt x="8" y="53"/>
                </a:cubicBezTo>
                <a:cubicBezTo>
                  <a:pt x="6" y="54"/>
                  <a:pt x="3" y="53"/>
                  <a:pt x="2" y="53"/>
                </a:cubicBezTo>
                <a:cubicBezTo>
                  <a:pt x="1" y="53"/>
                  <a:pt x="0" y="51"/>
                  <a:pt x="0" y="49"/>
                </a:cubicBezTo>
                <a:close/>
              </a:path>
            </a:pathLst>
          </a:custGeom>
          <a:solidFill>
            <a:srgbClr val="CCFF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6908" name="任意多边形 76907"/>
          <p:cNvSpPr/>
          <p:nvPr/>
        </p:nvSpPr>
        <p:spPr>
          <a:xfrm>
            <a:off x="6647180" y="513080"/>
            <a:ext cx="903605" cy="53975"/>
          </a:xfrm>
          <a:custGeom>
            <a:avLst/>
            <a:gdLst/>
            <a:ahLst/>
            <a:cxnLst/>
            <a:pathLst>
              <a:path w="56" h="5">
                <a:moveTo>
                  <a:pt x="0" y="4"/>
                </a:moveTo>
                <a:cubicBezTo>
                  <a:pt x="3" y="3"/>
                  <a:pt x="6" y="2"/>
                  <a:pt x="10" y="1"/>
                </a:cubicBezTo>
                <a:cubicBezTo>
                  <a:pt x="14" y="0"/>
                  <a:pt x="19" y="0"/>
                  <a:pt x="24" y="0"/>
                </a:cubicBezTo>
                <a:cubicBezTo>
                  <a:pt x="29" y="0"/>
                  <a:pt x="34" y="0"/>
                  <a:pt x="38" y="0"/>
                </a:cubicBezTo>
                <a:cubicBezTo>
                  <a:pt x="42" y="0"/>
                  <a:pt x="46" y="2"/>
                  <a:pt x="49" y="3"/>
                </a:cubicBezTo>
                <a:cubicBezTo>
                  <a:pt x="52" y="4"/>
                  <a:pt x="54"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09" name="任意多边形 76908"/>
          <p:cNvSpPr/>
          <p:nvPr/>
        </p:nvSpPr>
        <p:spPr>
          <a:xfrm>
            <a:off x="6631305" y="577850"/>
            <a:ext cx="903605" cy="86360"/>
          </a:xfrm>
          <a:custGeom>
            <a:avLst/>
            <a:gdLst/>
            <a:ahLst/>
            <a:cxnLst/>
            <a:pathLst>
              <a:path w="56" h="8">
                <a:moveTo>
                  <a:pt x="0" y="8"/>
                </a:moveTo>
                <a:cubicBezTo>
                  <a:pt x="2" y="6"/>
                  <a:pt x="4" y="4"/>
                  <a:pt x="8" y="3"/>
                </a:cubicBezTo>
                <a:cubicBezTo>
                  <a:pt x="12" y="2"/>
                  <a:pt x="18" y="0"/>
                  <a:pt x="22" y="0"/>
                </a:cubicBezTo>
                <a:cubicBezTo>
                  <a:pt x="26" y="0"/>
                  <a:pt x="31" y="1"/>
                  <a:pt x="35" y="1"/>
                </a:cubicBezTo>
                <a:cubicBezTo>
                  <a:pt x="39" y="1"/>
                  <a:pt x="41" y="2"/>
                  <a:pt x="44" y="2"/>
                </a:cubicBezTo>
                <a:cubicBezTo>
                  <a:pt x="47" y="2"/>
                  <a:pt x="50" y="2"/>
                  <a:pt x="52" y="3"/>
                </a:cubicBezTo>
                <a:cubicBezTo>
                  <a:pt x="54" y="4"/>
                  <a:pt x="55"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10" name="任意多边形 76909"/>
          <p:cNvSpPr/>
          <p:nvPr/>
        </p:nvSpPr>
        <p:spPr>
          <a:xfrm>
            <a:off x="6711950" y="221615"/>
            <a:ext cx="758190" cy="345440"/>
          </a:xfrm>
          <a:custGeom>
            <a:avLst/>
            <a:gdLst/>
            <a:ahLst/>
            <a:cxnLst/>
            <a:pathLst>
              <a:path w="47" h="32">
                <a:moveTo>
                  <a:pt x="0" y="29"/>
                </a:moveTo>
                <a:cubicBezTo>
                  <a:pt x="1" y="21"/>
                  <a:pt x="3" y="14"/>
                  <a:pt x="5" y="9"/>
                </a:cubicBezTo>
                <a:cubicBezTo>
                  <a:pt x="7" y="4"/>
                  <a:pt x="10" y="2"/>
                  <a:pt x="14" y="1"/>
                </a:cubicBezTo>
                <a:cubicBezTo>
                  <a:pt x="18" y="0"/>
                  <a:pt x="27" y="1"/>
                  <a:pt x="31" y="2"/>
                </a:cubicBezTo>
                <a:cubicBezTo>
                  <a:pt x="35" y="3"/>
                  <a:pt x="39" y="5"/>
                  <a:pt x="41" y="7"/>
                </a:cubicBezTo>
                <a:cubicBezTo>
                  <a:pt x="43" y="9"/>
                  <a:pt x="43" y="12"/>
                  <a:pt x="44" y="14"/>
                </a:cubicBezTo>
                <a:cubicBezTo>
                  <a:pt x="45" y="16"/>
                  <a:pt x="45" y="20"/>
                  <a:pt x="46" y="23"/>
                </a:cubicBezTo>
                <a:cubicBezTo>
                  <a:pt x="47" y="26"/>
                  <a:pt x="47" y="29"/>
                  <a:pt x="47" y="32"/>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11" name="矩形 76910"/>
          <p:cNvSpPr/>
          <p:nvPr/>
        </p:nvSpPr>
        <p:spPr>
          <a:xfrm rot="29911">
            <a:off x="6888480" y="389890"/>
            <a:ext cx="381635" cy="5715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76912" name="任意多边形 76911"/>
          <p:cNvSpPr/>
          <p:nvPr/>
        </p:nvSpPr>
        <p:spPr>
          <a:xfrm>
            <a:off x="6640195" y="437515"/>
            <a:ext cx="878205" cy="69215"/>
          </a:xfrm>
          <a:custGeom>
            <a:avLst/>
            <a:gdLst/>
            <a:ahLst/>
            <a:cxnLst/>
            <a:pathLst>
              <a:path w="107" h="9">
                <a:moveTo>
                  <a:pt x="0" y="8"/>
                </a:moveTo>
                <a:cubicBezTo>
                  <a:pt x="10" y="5"/>
                  <a:pt x="21" y="2"/>
                  <a:pt x="33" y="1"/>
                </a:cubicBezTo>
                <a:cubicBezTo>
                  <a:pt x="45" y="0"/>
                  <a:pt x="60" y="0"/>
                  <a:pt x="71" y="1"/>
                </a:cubicBezTo>
                <a:cubicBezTo>
                  <a:pt x="82" y="2"/>
                  <a:pt x="91" y="5"/>
                  <a:pt x="97" y="6"/>
                </a:cubicBezTo>
                <a:cubicBezTo>
                  <a:pt x="103" y="7"/>
                  <a:pt x="105" y="8"/>
                  <a:pt x="107" y="9"/>
                </a:cubicBezTo>
              </a:path>
            </a:pathLst>
          </a:custGeom>
          <a:noFill/>
          <a:ln w="28575" cap="flat" cmpd="sng">
            <a:solidFill>
              <a:srgbClr val="99CCFF">
                <a:alpha val="100000"/>
              </a:srgbClr>
            </a:solidFill>
            <a:prstDash val="solid"/>
            <a:headEnd type="none" w="med" len="med"/>
            <a:tailEnd type="none" w="med" len="med"/>
          </a:ln>
        </p:spPr>
        <p:txBody>
          <a:bodyPr/>
          <a:p>
            <a:endParaRPr lang="zh-CN" altLang="en-US"/>
          </a:p>
        </p:txBody>
      </p:sp>
      <p:sp>
        <p:nvSpPr>
          <p:cNvPr id="76913" name="任意多边形 76912"/>
          <p:cNvSpPr/>
          <p:nvPr/>
        </p:nvSpPr>
        <p:spPr>
          <a:xfrm>
            <a:off x="6640195" y="475615"/>
            <a:ext cx="878205" cy="69215"/>
          </a:xfrm>
          <a:custGeom>
            <a:avLst/>
            <a:gdLst/>
            <a:ahLst/>
            <a:cxnLst/>
            <a:pathLst>
              <a:path w="107" h="9">
                <a:moveTo>
                  <a:pt x="0" y="8"/>
                </a:moveTo>
                <a:cubicBezTo>
                  <a:pt x="10" y="5"/>
                  <a:pt x="21" y="2"/>
                  <a:pt x="33" y="1"/>
                </a:cubicBezTo>
                <a:cubicBezTo>
                  <a:pt x="45" y="0"/>
                  <a:pt x="60" y="0"/>
                  <a:pt x="71" y="1"/>
                </a:cubicBezTo>
                <a:cubicBezTo>
                  <a:pt x="82" y="2"/>
                  <a:pt x="91" y="5"/>
                  <a:pt x="97" y="6"/>
                </a:cubicBezTo>
                <a:cubicBezTo>
                  <a:pt x="103" y="7"/>
                  <a:pt x="105" y="8"/>
                  <a:pt x="107" y="9"/>
                </a:cubicBezTo>
              </a:path>
            </a:pathLst>
          </a:custGeom>
          <a:noFill/>
          <a:ln w="28575" cap="flat" cmpd="sng">
            <a:solidFill>
              <a:srgbClr val="99CCFF">
                <a:alpha val="100000"/>
              </a:srgbClr>
            </a:solidFill>
            <a:prstDash val="solid"/>
            <a:headEnd type="none" w="med" len="med"/>
            <a:tailEnd type="none" w="med" len="med"/>
          </a:ln>
        </p:spPr>
        <p:txBody>
          <a:bodyPr/>
          <a:p>
            <a:endParaRPr lang="zh-CN" altLang="en-US"/>
          </a:p>
        </p:txBody>
      </p:sp>
      <p:sp>
        <p:nvSpPr>
          <p:cNvPr id="76916" name="任意多边形 76915"/>
          <p:cNvSpPr/>
          <p:nvPr/>
        </p:nvSpPr>
        <p:spPr>
          <a:xfrm>
            <a:off x="7529195" y="113030"/>
            <a:ext cx="951865" cy="572770"/>
          </a:xfrm>
          <a:custGeom>
            <a:avLst/>
            <a:gdLst/>
            <a:ahLst/>
            <a:cxnLst/>
            <a:pathLst>
              <a:path w="59" h="54">
                <a:moveTo>
                  <a:pt x="0" y="49"/>
                </a:moveTo>
                <a:cubicBezTo>
                  <a:pt x="0" y="47"/>
                  <a:pt x="2" y="45"/>
                  <a:pt x="3" y="40"/>
                </a:cubicBezTo>
                <a:cubicBezTo>
                  <a:pt x="4" y="35"/>
                  <a:pt x="4" y="23"/>
                  <a:pt x="5" y="17"/>
                </a:cubicBezTo>
                <a:cubicBezTo>
                  <a:pt x="6" y="11"/>
                  <a:pt x="8" y="9"/>
                  <a:pt x="11" y="6"/>
                </a:cubicBezTo>
                <a:cubicBezTo>
                  <a:pt x="14" y="3"/>
                  <a:pt x="18" y="2"/>
                  <a:pt x="21" y="1"/>
                </a:cubicBezTo>
                <a:cubicBezTo>
                  <a:pt x="24" y="0"/>
                  <a:pt x="27" y="0"/>
                  <a:pt x="31" y="0"/>
                </a:cubicBezTo>
                <a:cubicBezTo>
                  <a:pt x="35" y="0"/>
                  <a:pt x="41" y="2"/>
                  <a:pt x="44" y="4"/>
                </a:cubicBezTo>
                <a:cubicBezTo>
                  <a:pt x="47" y="6"/>
                  <a:pt x="51" y="9"/>
                  <a:pt x="53" y="11"/>
                </a:cubicBezTo>
                <a:cubicBezTo>
                  <a:pt x="55" y="13"/>
                  <a:pt x="55" y="13"/>
                  <a:pt x="56" y="17"/>
                </a:cubicBezTo>
                <a:cubicBezTo>
                  <a:pt x="57" y="21"/>
                  <a:pt x="57" y="33"/>
                  <a:pt x="57" y="37"/>
                </a:cubicBezTo>
                <a:cubicBezTo>
                  <a:pt x="57" y="41"/>
                  <a:pt x="58" y="41"/>
                  <a:pt x="58" y="43"/>
                </a:cubicBezTo>
                <a:cubicBezTo>
                  <a:pt x="58" y="45"/>
                  <a:pt x="59" y="46"/>
                  <a:pt x="59" y="47"/>
                </a:cubicBezTo>
                <a:cubicBezTo>
                  <a:pt x="59" y="48"/>
                  <a:pt x="59" y="51"/>
                  <a:pt x="57" y="51"/>
                </a:cubicBezTo>
                <a:cubicBezTo>
                  <a:pt x="55" y="51"/>
                  <a:pt x="50" y="49"/>
                  <a:pt x="46" y="49"/>
                </a:cubicBezTo>
                <a:cubicBezTo>
                  <a:pt x="42" y="49"/>
                  <a:pt x="37" y="48"/>
                  <a:pt x="32" y="48"/>
                </a:cubicBezTo>
                <a:cubicBezTo>
                  <a:pt x="27" y="48"/>
                  <a:pt x="18" y="49"/>
                  <a:pt x="14" y="50"/>
                </a:cubicBezTo>
                <a:cubicBezTo>
                  <a:pt x="10" y="51"/>
                  <a:pt x="10" y="52"/>
                  <a:pt x="8" y="53"/>
                </a:cubicBezTo>
                <a:cubicBezTo>
                  <a:pt x="6" y="54"/>
                  <a:pt x="3" y="53"/>
                  <a:pt x="2" y="53"/>
                </a:cubicBezTo>
                <a:cubicBezTo>
                  <a:pt x="1" y="53"/>
                  <a:pt x="0" y="51"/>
                  <a:pt x="0" y="49"/>
                </a:cubicBezTo>
                <a:close/>
              </a:path>
            </a:pathLst>
          </a:custGeom>
          <a:solidFill>
            <a:srgbClr val="CCFF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6917" name="任意多边形 76916"/>
          <p:cNvSpPr/>
          <p:nvPr/>
        </p:nvSpPr>
        <p:spPr>
          <a:xfrm>
            <a:off x="7577455" y="526415"/>
            <a:ext cx="903605" cy="53340"/>
          </a:xfrm>
          <a:custGeom>
            <a:avLst/>
            <a:gdLst/>
            <a:ahLst/>
            <a:cxnLst/>
            <a:pathLst>
              <a:path w="56" h="5">
                <a:moveTo>
                  <a:pt x="0" y="4"/>
                </a:moveTo>
                <a:cubicBezTo>
                  <a:pt x="3" y="3"/>
                  <a:pt x="6" y="2"/>
                  <a:pt x="10" y="1"/>
                </a:cubicBezTo>
                <a:cubicBezTo>
                  <a:pt x="14" y="0"/>
                  <a:pt x="19" y="0"/>
                  <a:pt x="24" y="0"/>
                </a:cubicBezTo>
                <a:cubicBezTo>
                  <a:pt x="29" y="0"/>
                  <a:pt x="34" y="0"/>
                  <a:pt x="38" y="0"/>
                </a:cubicBezTo>
                <a:cubicBezTo>
                  <a:pt x="42" y="0"/>
                  <a:pt x="46" y="2"/>
                  <a:pt x="49" y="3"/>
                </a:cubicBezTo>
                <a:cubicBezTo>
                  <a:pt x="52" y="4"/>
                  <a:pt x="54"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18" name="任意多边形 76917"/>
          <p:cNvSpPr/>
          <p:nvPr/>
        </p:nvSpPr>
        <p:spPr>
          <a:xfrm>
            <a:off x="7561580" y="590550"/>
            <a:ext cx="903605" cy="85090"/>
          </a:xfrm>
          <a:custGeom>
            <a:avLst/>
            <a:gdLst/>
            <a:ahLst/>
            <a:cxnLst/>
            <a:pathLst>
              <a:path w="56" h="8">
                <a:moveTo>
                  <a:pt x="0" y="8"/>
                </a:moveTo>
                <a:cubicBezTo>
                  <a:pt x="2" y="6"/>
                  <a:pt x="4" y="4"/>
                  <a:pt x="8" y="3"/>
                </a:cubicBezTo>
                <a:cubicBezTo>
                  <a:pt x="12" y="2"/>
                  <a:pt x="18" y="0"/>
                  <a:pt x="22" y="0"/>
                </a:cubicBezTo>
                <a:cubicBezTo>
                  <a:pt x="26" y="0"/>
                  <a:pt x="31" y="1"/>
                  <a:pt x="35" y="1"/>
                </a:cubicBezTo>
                <a:cubicBezTo>
                  <a:pt x="39" y="1"/>
                  <a:pt x="41" y="2"/>
                  <a:pt x="44" y="2"/>
                </a:cubicBezTo>
                <a:cubicBezTo>
                  <a:pt x="47" y="2"/>
                  <a:pt x="50" y="2"/>
                  <a:pt x="52" y="3"/>
                </a:cubicBezTo>
                <a:cubicBezTo>
                  <a:pt x="54" y="4"/>
                  <a:pt x="55"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19" name="任意多边形 76918"/>
          <p:cNvSpPr/>
          <p:nvPr/>
        </p:nvSpPr>
        <p:spPr>
          <a:xfrm>
            <a:off x="7642225" y="240030"/>
            <a:ext cx="758190" cy="339725"/>
          </a:xfrm>
          <a:custGeom>
            <a:avLst/>
            <a:gdLst/>
            <a:ahLst/>
            <a:cxnLst/>
            <a:pathLst>
              <a:path w="47" h="32">
                <a:moveTo>
                  <a:pt x="0" y="29"/>
                </a:moveTo>
                <a:cubicBezTo>
                  <a:pt x="1" y="21"/>
                  <a:pt x="3" y="14"/>
                  <a:pt x="5" y="9"/>
                </a:cubicBezTo>
                <a:cubicBezTo>
                  <a:pt x="7" y="4"/>
                  <a:pt x="10" y="2"/>
                  <a:pt x="14" y="1"/>
                </a:cubicBezTo>
                <a:cubicBezTo>
                  <a:pt x="18" y="0"/>
                  <a:pt x="27" y="1"/>
                  <a:pt x="31" y="2"/>
                </a:cubicBezTo>
                <a:cubicBezTo>
                  <a:pt x="35" y="3"/>
                  <a:pt x="39" y="5"/>
                  <a:pt x="41" y="7"/>
                </a:cubicBezTo>
                <a:cubicBezTo>
                  <a:pt x="43" y="9"/>
                  <a:pt x="43" y="12"/>
                  <a:pt x="44" y="14"/>
                </a:cubicBezTo>
                <a:cubicBezTo>
                  <a:pt x="45" y="16"/>
                  <a:pt x="45" y="20"/>
                  <a:pt x="46" y="23"/>
                </a:cubicBezTo>
                <a:cubicBezTo>
                  <a:pt x="47" y="26"/>
                  <a:pt x="47" y="29"/>
                  <a:pt x="47" y="32"/>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6920" name="矩形 76919"/>
          <p:cNvSpPr/>
          <p:nvPr/>
        </p:nvSpPr>
        <p:spPr>
          <a:xfrm rot="29911">
            <a:off x="7818755" y="405765"/>
            <a:ext cx="381635" cy="5588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27682" name="标题 327681"/>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327714" name="内容占位符 327713"/>
          <p:cNvGraphicFramePr/>
          <p:nvPr>
            <p:ph sz="half" idx="1"/>
          </p:nvPr>
        </p:nvGraphicFramePr>
        <p:xfrm>
          <a:off x="539750" y="1558925"/>
          <a:ext cx="8135938" cy="2249488"/>
        </p:xfrm>
        <a:graphic>
          <a:graphicData uri="http://schemas.openxmlformats.org/drawingml/2006/table">
            <a:tbl>
              <a:tblPr/>
              <a:tblGrid>
                <a:gridCol w="3162300"/>
                <a:gridCol w="4973638"/>
              </a:tblGrid>
              <a:tr h="501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720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6.</a:t>
                      </a:r>
                      <a:r>
                        <a:rPr lang="zh-CN" altLang="en-US" sz="1800" b="1" i="1" u="sng" dirty="0">
                          <a:solidFill>
                            <a:srgbClr val="FF0000"/>
                          </a:solidFill>
                          <a:latin typeface="黑体" panose="02010609060101010101" pitchFamily="2" charset="-122"/>
                          <a:ea typeface="黑体" panose="02010609060101010101" pitchFamily="2" charset="-122"/>
                        </a:rPr>
                        <a:t>灾害、疾病的发生</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停线、向职长报告</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辅助职长做好对应工作</a:t>
                      </a:r>
                      <a:endParaRPr lang="zh-CN" altLang="en-US" sz="1800" b="1">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10271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0000"/>
                          </a:solidFill>
                          <a:latin typeface="黑体" panose="02010609060101010101" pitchFamily="2" charset="-122"/>
                          <a:ea typeface="黑体" panose="02010609060101010101" pitchFamily="2" charset="-122"/>
                        </a:rPr>
                        <a:t>7.</a:t>
                      </a:r>
                      <a:r>
                        <a:rPr lang="zh-CN" altLang="en-US" sz="1800" b="1" i="1" u="sng" dirty="0">
                          <a:solidFill>
                            <a:srgbClr val="FF0000"/>
                          </a:solidFill>
                          <a:latin typeface="黑体" panose="02010609060101010101" pitchFamily="2" charset="-122"/>
                          <a:ea typeface="黑体" panose="02010609060101010101" pitchFamily="2" charset="-122"/>
                        </a:rPr>
                        <a:t>其他</a:t>
                      </a:r>
                      <a:endParaRPr lang="zh-CN" altLang="en-US" sz="1800" b="1" i="1" u="sng" dirty="0">
                        <a:solidFill>
                          <a:srgbClr val="FF0000"/>
                        </a:solidFill>
                        <a:latin typeface="黑体" panose="02010609060101010101" pitchFamily="2" charset="-122"/>
                        <a:ea typeface="黑体" panose="02010609060101010101" pitchFamily="2" charset="-122"/>
                      </a:endParaRPr>
                    </a:p>
                  </a:txBody>
                  <a:tcPr marL="90000" marR="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实施安全会议</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对班内成员进行指导</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日常的作业观察、指导</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sp>
        <p:nvSpPr>
          <p:cNvPr id="327713" name="矩形 327712"/>
          <p:cNvSpPr/>
          <p:nvPr/>
        </p:nvSpPr>
        <p:spPr>
          <a:xfrm>
            <a:off x="539750" y="3933825"/>
            <a:ext cx="8136255" cy="2374900"/>
          </a:xfrm>
          <a:prstGeom prst="rect">
            <a:avLst/>
          </a:prstGeom>
          <a:gradFill rotWithShape="1">
            <a:gsLst>
              <a:gs pos="0">
                <a:schemeClr val="bg1"/>
              </a:gs>
              <a:gs pos="100000">
                <a:srgbClr val="00FFFF"/>
              </a:gs>
            </a:gsLst>
            <a:path path="shape">
              <a:fillToRect l="50000" t="50000" r="50000" b="50000"/>
            </a:path>
            <a:tileRect/>
          </a:gradFill>
          <a:ln w="63500" cap="flat" cmpd="sng">
            <a:solidFill>
              <a:srgbClr val="008080"/>
            </a:solidFill>
            <a:prstDash val="solid"/>
            <a:miter/>
            <a:headEnd type="none" w="sm" len="sm"/>
            <a:tailEnd type="none" w="sm" len="sm"/>
          </a:ln>
        </p:spPr>
        <p:txBody>
          <a:bodyPr wrap="none" anchor="ctr" anchorCtr="0"/>
          <a:p>
            <a:endParaRPr dirty="0">
              <a:latin typeface="Arial" panose="020B0604020202020204" pitchFamily="34" charset="0"/>
              <a:ea typeface="黑体" panose="02010609060101010101" pitchFamily="2" charset="-122"/>
            </a:endParaRPr>
          </a:p>
        </p:txBody>
      </p:sp>
      <p:pic>
        <p:nvPicPr>
          <p:cNvPr id="327708" name="内容占位符 327707"/>
          <p:cNvPicPr>
            <a:picLocks noChangeAspect="1"/>
          </p:cNvPicPr>
          <p:nvPr>
            <p:ph sz="half" idx="2"/>
          </p:nvPr>
        </p:nvPicPr>
        <p:blipFill>
          <a:blip r:embed="rId1"/>
          <a:stretch>
            <a:fillRect/>
          </a:stretch>
        </p:blipFill>
        <p:spPr>
          <a:xfrm>
            <a:off x="684530" y="4075430"/>
            <a:ext cx="2879725" cy="2091055"/>
          </a:xfrm>
          <a:ln/>
        </p:spPr>
      </p:pic>
      <p:sp>
        <p:nvSpPr>
          <p:cNvPr id="327715" name="矩形 327714"/>
          <p:cNvSpPr/>
          <p:nvPr/>
        </p:nvSpPr>
        <p:spPr>
          <a:xfrm>
            <a:off x="3867150" y="4005580"/>
            <a:ext cx="4535805" cy="2232025"/>
          </a:xfrm>
          <a:prstGeom prst="rect">
            <a:avLst/>
          </a:prstGeom>
          <a:noFill/>
          <a:ln w="63500">
            <a:noFill/>
          </a:ln>
        </p:spPr>
        <p:txBody>
          <a:bodyPr anchor="ctr" anchorCtr="0"/>
          <a:p>
            <a:r>
              <a:rPr lang="en-US" altLang="zh-CN" sz="2400" b="1" dirty="0">
                <a:solidFill>
                  <a:srgbClr val="000000"/>
                </a:solidFill>
                <a:latin typeface="黑体" panose="02010609060101010101" pitchFamily="2" charset="-122"/>
                <a:ea typeface="黑体" panose="02010609060101010101" pitchFamily="2" charset="-122"/>
              </a:rPr>
              <a:t>    </a:t>
            </a:r>
            <a:r>
              <a:rPr lang="zh-CN" altLang="en-US" sz="2400" b="1" dirty="0">
                <a:solidFill>
                  <a:srgbClr val="000000"/>
                </a:solidFill>
                <a:latin typeface="黑体" panose="02010609060101010101" pitchFamily="2" charset="-122"/>
                <a:ea typeface="黑体" panose="02010609060101010101" pitchFamily="2" charset="-122"/>
              </a:rPr>
              <a:t>每天早上上班前的</a:t>
            </a:r>
            <a:r>
              <a:rPr lang="zh-CN" altLang="en-US" sz="2400" b="1" u="sng" dirty="0">
                <a:solidFill>
                  <a:srgbClr val="FF3300"/>
                </a:solidFill>
                <a:latin typeface="黑体" panose="02010609060101010101" pitchFamily="2" charset="-122"/>
                <a:ea typeface="黑体" panose="02010609060101010101" pitchFamily="2" charset="-122"/>
              </a:rPr>
              <a:t>晨会</a:t>
            </a:r>
            <a:r>
              <a:rPr lang="zh-CN" altLang="en-US" sz="2400" b="1" dirty="0">
                <a:solidFill>
                  <a:srgbClr val="000000"/>
                </a:solidFill>
                <a:latin typeface="黑体" panose="02010609060101010101" pitchFamily="2" charset="-122"/>
                <a:ea typeface="黑体" panose="02010609060101010101" pitchFamily="2" charset="-122"/>
              </a:rPr>
              <a:t>中应该进行</a:t>
            </a:r>
            <a:r>
              <a:rPr lang="zh-CN" altLang="en-US" sz="2400" b="1" u="sng" dirty="0">
                <a:solidFill>
                  <a:srgbClr val="FF3300"/>
                </a:solidFill>
                <a:latin typeface="黑体" panose="02010609060101010101" pitchFamily="2" charset="-122"/>
                <a:ea typeface="黑体" panose="02010609060101010101" pitchFamily="2" charset="-122"/>
              </a:rPr>
              <a:t>安全宣言</a:t>
            </a:r>
            <a:r>
              <a:rPr lang="zh-CN" altLang="en-US" sz="2400" b="1" dirty="0">
                <a:solidFill>
                  <a:srgbClr val="000000"/>
                </a:solidFill>
                <a:latin typeface="黑体" panose="02010609060101010101" pitchFamily="2" charset="-122"/>
                <a:ea typeface="黑体" panose="02010609060101010101" pitchFamily="2" charset="-122"/>
              </a:rPr>
              <a:t>、</a:t>
            </a:r>
            <a:r>
              <a:rPr lang="zh-CN" altLang="en-US" sz="2400" b="1" u="sng" dirty="0">
                <a:solidFill>
                  <a:srgbClr val="FF3300"/>
                </a:solidFill>
                <a:latin typeface="黑体" panose="02010609060101010101" pitchFamily="2" charset="-122"/>
                <a:ea typeface="黑体" panose="02010609060101010101" pitchFamily="2" charset="-122"/>
              </a:rPr>
              <a:t>早操</a:t>
            </a:r>
            <a:r>
              <a:rPr lang="zh-CN" altLang="en-US" sz="2400" b="1" dirty="0">
                <a:solidFill>
                  <a:srgbClr val="000000"/>
                </a:solidFill>
                <a:latin typeface="黑体" panose="02010609060101010101" pitchFamily="2" charset="-122"/>
                <a:ea typeface="黑体" panose="02010609060101010101" pitchFamily="2" charset="-122"/>
              </a:rPr>
              <a:t>、对班内作业人员</a:t>
            </a:r>
            <a:r>
              <a:rPr lang="zh-CN" altLang="en-US" sz="2400" b="1" u="sng" dirty="0">
                <a:solidFill>
                  <a:srgbClr val="FF3300"/>
                </a:solidFill>
                <a:latin typeface="黑体" panose="02010609060101010101" pitchFamily="2" charset="-122"/>
                <a:ea typeface="黑体" panose="02010609060101010101" pitchFamily="2" charset="-122"/>
              </a:rPr>
              <a:t>身体状况</a:t>
            </a:r>
            <a:r>
              <a:rPr lang="zh-CN" altLang="en-US" sz="2400" b="1" dirty="0">
                <a:solidFill>
                  <a:srgbClr val="000000"/>
                </a:solidFill>
                <a:latin typeface="黑体" panose="02010609060101010101" pitchFamily="2" charset="-122"/>
                <a:ea typeface="黑体" panose="02010609060101010101" pitchFamily="2" charset="-122"/>
              </a:rPr>
              <a:t>进行确认，对当日作业中</a:t>
            </a:r>
            <a:r>
              <a:rPr lang="zh-CN" altLang="en-US" sz="2400" b="1" u="sng" dirty="0">
                <a:solidFill>
                  <a:srgbClr val="FF3300"/>
                </a:solidFill>
                <a:latin typeface="黑体" panose="02010609060101010101" pitchFamily="2" charset="-122"/>
                <a:ea typeface="黑体" panose="02010609060101010101" pitchFamily="2" charset="-122"/>
              </a:rPr>
              <a:t>安全作业重点</a:t>
            </a:r>
            <a:r>
              <a:rPr lang="zh-CN" altLang="en-US" sz="2400" b="1" dirty="0">
                <a:solidFill>
                  <a:srgbClr val="000000"/>
                </a:solidFill>
                <a:latin typeface="黑体" panose="02010609060101010101" pitchFamily="2" charset="-122"/>
                <a:ea typeface="黑体" panose="02010609060101010101" pitchFamily="2" charset="-122"/>
              </a:rPr>
              <a:t>及</a:t>
            </a:r>
            <a:r>
              <a:rPr lang="zh-CN" altLang="en-US" sz="2400" b="1" u="sng" dirty="0">
                <a:solidFill>
                  <a:srgbClr val="FF3300"/>
                </a:solidFill>
                <a:latin typeface="黑体" panose="02010609060101010101" pitchFamily="2" charset="-122"/>
                <a:ea typeface="黑体" panose="02010609060101010101" pitchFamily="2" charset="-122"/>
              </a:rPr>
              <a:t>可能发生的危险</a:t>
            </a:r>
            <a:r>
              <a:rPr lang="zh-CN" altLang="en-US" sz="2400" b="1" dirty="0">
                <a:solidFill>
                  <a:srgbClr val="000000"/>
                </a:solidFill>
                <a:latin typeface="黑体" panose="02010609060101010101" pitchFamily="2" charset="-122"/>
                <a:ea typeface="黑体" panose="02010609060101010101" pitchFamily="2" charset="-122"/>
              </a:rPr>
              <a:t>进行强调</a:t>
            </a:r>
            <a:endParaRPr lang="zh-CN" altLang="en-US" sz="2400" b="1">
              <a:solidFill>
                <a:srgbClr val="000000"/>
              </a:solidFill>
              <a:latin typeface="黑体" panose="02010609060101010101" pitchFamily="2" charset="-122"/>
              <a:ea typeface="黑体" panose="02010609060101010101" pitchFamily="2" charset="-122"/>
            </a:endParaRPr>
          </a:p>
        </p:txBody>
      </p:sp>
      <p:pic>
        <p:nvPicPr>
          <p:cNvPr id="327702" name="图片 327701" descr="点滴"/>
          <p:cNvPicPr>
            <a:picLocks noChangeAspect="1"/>
          </p:cNvPicPr>
          <p:nvPr/>
        </p:nvPicPr>
        <p:blipFill>
          <a:blip r:embed="rId2">
            <a:clrChange>
              <a:clrFrom>
                <a:srgbClr val="FFFFFF"/>
              </a:clrFrom>
              <a:clrTo>
                <a:srgbClr val="FFFFFF">
                  <a:alpha val="0"/>
                </a:srgbClr>
              </a:clrTo>
            </a:clrChange>
          </a:blip>
          <a:stretch>
            <a:fillRect/>
          </a:stretch>
        </p:blipFill>
        <p:spPr>
          <a:xfrm>
            <a:off x="6640830" y="1989455"/>
            <a:ext cx="1892300" cy="1736725"/>
          </a:xfrm>
          <a:prstGeom prst="rect">
            <a:avLst/>
          </a:prstGeom>
          <a:noFill/>
          <a:ln w="9525">
            <a:noFill/>
          </a:ln>
        </p:spPr>
      </p:pic>
      <p:pic>
        <p:nvPicPr>
          <p:cNvPr id="327703" name="图片 327702" descr="隅内寝る"/>
          <p:cNvPicPr>
            <a:picLocks noChangeAspect="1"/>
          </p:cNvPicPr>
          <p:nvPr/>
        </p:nvPicPr>
        <p:blipFill>
          <a:blip r:embed="rId3">
            <a:clrChange>
              <a:clrFrom>
                <a:srgbClr val="FFFFFF"/>
              </a:clrFrom>
              <a:clrTo>
                <a:srgbClr val="FFFFFF">
                  <a:alpha val="0"/>
                </a:srgbClr>
              </a:clrTo>
            </a:clrChange>
          </a:blip>
          <a:stretch>
            <a:fillRect/>
          </a:stretch>
        </p:blipFill>
        <p:spPr>
          <a:xfrm rot="1504201">
            <a:off x="6669405" y="2766695"/>
            <a:ext cx="800735" cy="558165"/>
          </a:xfrm>
          <a:prstGeom prst="rect">
            <a:avLst/>
          </a:prstGeom>
          <a:noFill/>
          <a:ln w="9525">
            <a:noFill/>
          </a:ln>
        </p:spPr>
      </p:pic>
      <p:sp>
        <p:nvSpPr>
          <p:cNvPr id="327717" name="云形标注 327716"/>
          <p:cNvSpPr/>
          <p:nvPr/>
        </p:nvSpPr>
        <p:spPr>
          <a:xfrm>
            <a:off x="4211955" y="333375"/>
            <a:ext cx="4608195" cy="1224280"/>
          </a:xfrm>
          <a:prstGeom prst="cloudCallout">
            <a:avLst>
              <a:gd name="adj1" fmla="val 15069"/>
              <a:gd name="adj2" fmla="val 76458"/>
            </a:avLst>
          </a:prstGeom>
          <a:solidFill>
            <a:srgbClr val="FFCCCC"/>
          </a:solidFill>
          <a:ln w="38100" cap="flat" cmpd="sng">
            <a:solidFill>
              <a:srgbClr val="FF00FF"/>
            </a:solidFill>
            <a:prstDash val="solid"/>
            <a:headEnd type="none" w="sm" len="sm"/>
            <a:tailEnd type="none" w="sm" len="sm"/>
          </a:ln>
        </p:spPr>
        <p:txBody>
          <a:bodyPr/>
          <a:p>
            <a:r>
              <a:rPr lang="en-US" altLang="zh-CN" b="1" dirty="0">
                <a:solidFill>
                  <a:srgbClr val="000000"/>
                </a:solidFill>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员工</a:t>
            </a:r>
            <a:r>
              <a:rPr lang="zh-CN" altLang="en-US" b="1" u="sng" dirty="0">
                <a:solidFill>
                  <a:srgbClr val="FF3300"/>
                </a:solidFill>
                <a:latin typeface="黑体" panose="02010609060101010101" pitchFamily="2" charset="-122"/>
                <a:ea typeface="黑体" panose="02010609060101010101" pitchFamily="2" charset="-122"/>
              </a:rPr>
              <a:t>受伤</a:t>
            </a:r>
            <a:r>
              <a:rPr lang="zh-CN" altLang="en-US" b="1" dirty="0">
                <a:solidFill>
                  <a:srgbClr val="000000"/>
                </a:solidFill>
                <a:latin typeface="黑体" panose="02010609060101010101" pitchFamily="2" charset="-122"/>
                <a:ea typeface="黑体" panose="02010609060101010101" pitchFamily="2" charset="-122"/>
              </a:rPr>
              <a:t>或</a:t>
            </a:r>
            <a:r>
              <a:rPr lang="zh-CN" altLang="en-US" b="1" u="sng" dirty="0">
                <a:solidFill>
                  <a:srgbClr val="FF3300"/>
                </a:solidFill>
                <a:latin typeface="黑体" panose="02010609060101010101" pitchFamily="2" charset="-122"/>
                <a:ea typeface="黑体" panose="02010609060101010101" pitchFamily="2" charset="-122"/>
              </a:rPr>
              <a:t>身体不舒服</a:t>
            </a:r>
            <a:r>
              <a:rPr lang="zh-CN" altLang="en-US" b="1" dirty="0">
                <a:solidFill>
                  <a:srgbClr val="000000"/>
                </a:solidFill>
                <a:latin typeface="黑体" panose="02010609060101010101" pitchFamily="2" charset="-122"/>
                <a:ea typeface="黑体" panose="02010609060101010101" pitchFamily="2" charset="-122"/>
              </a:rPr>
              <a:t>时，及时决定是否</a:t>
            </a:r>
            <a:r>
              <a:rPr lang="zh-CN" altLang="en-US" b="1" u="sng" dirty="0">
                <a:solidFill>
                  <a:srgbClr val="FF3300"/>
                </a:solidFill>
                <a:latin typeface="黑体" panose="02010609060101010101" pitchFamily="2" charset="-122"/>
                <a:ea typeface="黑体" panose="02010609060101010101" pitchFamily="2" charset="-122"/>
              </a:rPr>
              <a:t>送医务室</a:t>
            </a:r>
            <a:r>
              <a:rPr lang="zh-CN" altLang="en-US" b="1" dirty="0">
                <a:solidFill>
                  <a:srgbClr val="000000"/>
                </a:solidFill>
                <a:latin typeface="黑体" panose="02010609060101010101" pitchFamily="2" charset="-122"/>
                <a:ea typeface="黑体" panose="02010609060101010101" pitchFamily="2" charset="-122"/>
              </a:rPr>
              <a:t>并且</a:t>
            </a:r>
            <a:r>
              <a:rPr lang="zh-CN" altLang="en-US" b="1" u="sng" dirty="0">
                <a:solidFill>
                  <a:srgbClr val="FF3300"/>
                </a:solidFill>
                <a:latin typeface="黑体" panose="02010609060101010101" pitchFamily="2" charset="-122"/>
                <a:ea typeface="黑体" panose="02010609060101010101" pitchFamily="2" charset="-122"/>
              </a:rPr>
              <a:t>报告职长</a:t>
            </a:r>
            <a:r>
              <a:rPr lang="zh-CN" altLang="en-US" b="1" dirty="0">
                <a:solidFill>
                  <a:srgbClr val="000000"/>
                </a:solidFill>
                <a:latin typeface="黑体" panose="02010609060101010101" pitchFamily="2" charset="-122"/>
                <a:ea typeface="黑体" panose="02010609060101010101" pitchFamily="2" charset="-122"/>
              </a:rPr>
              <a:t>。</a:t>
            </a:r>
            <a:endParaRPr lang="zh-CN" altLang="en-US" b="1">
              <a:solidFill>
                <a:srgbClr val="000000"/>
              </a:solidFill>
              <a:latin typeface="黑体" panose="02010609060101010101" pitchFamily="2" charset="-122"/>
              <a:ea typeface="黑体" panose="02010609060101010101" pitchFamily="2" charset="-122"/>
            </a:endParaRPr>
          </a:p>
        </p:txBody>
      </p:sp>
      <p:sp>
        <p:nvSpPr>
          <p:cNvPr id="327719" name="十字形 327718"/>
          <p:cNvSpPr/>
          <p:nvPr/>
        </p:nvSpPr>
        <p:spPr>
          <a:xfrm>
            <a:off x="7812405" y="2276475"/>
            <a:ext cx="791845" cy="792480"/>
          </a:xfrm>
          <a:prstGeom prst="plus">
            <a:avLst>
              <a:gd name="adj" fmla="val 25000"/>
            </a:avLst>
          </a:prstGeom>
          <a:solidFill>
            <a:srgbClr val="FF0000"/>
          </a:solidFill>
          <a:ln w="25400" cap="flat" cmpd="sng">
            <a:solidFill>
              <a:srgbClr val="000000"/>
            </a:solidFill>
            <a:prstDash val="solid"/>
            <a:miter/>
            <a:headEnd type="none" w="sm" len="sm"/>
            <a:tailEnd type="none" w="sm" len="sm"/>
          </a:ln>
        </p:spPr>
        <p:txBody>
          <a:bodyPr/>
          <a:p>
            <a:endParaRPr lang="zh-CN"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333871" name="图片 333870" descr="214"/>
          <p:cNvPicPr>
            <a:picLocks noChangeAspect="1"/>
          </p:cNvPicPr>
          <p:nvPr/>
        </p:nvPicPr>
        <p:blipFill>
          <a:blip r:embed="rId1"/>
          <a:stretch>
            <a:fillRect/>
          </a:stretch>
        </p:blipFill>
        <p:spPr>
          <a:xfrm>
            <a:off x="7740650" y="0"/>
            <a:ext cx="1290638" cy="1700213"/>
          </a:xfrm>
          <a:prstGeom prst="rect">
            <a:avLst/>
          </a:prstGeom>
          <a:noFill/>
          <a:ln w="9525">
            <a:noFill/>
          </a:ln>
        </p:spPr>
      </p:pic>
      <p:sp>
        <p:nvSpPr>
          <p:cNvPr id="333826" name="标题 333825"/>
          <p:cNvSpPr>
            <a:spLocks noGrp="1"/>
          </p:cNvSpPr>
          <p:nvPr>
            <p:ph type="title" idx="4294967295"/>
          </p:nvPr>
        </p:nvSpPr>
        <p:spPr>
          <a:xfrm>
            <a:off x="484188"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sp>
        <p:nvSpPr>
          <p:cNvPr id="333849" name="缺角矩形 333848"/>
          <p:cNvSpPr/>
          <p:nvPr/>
        </p:nvSpPr>
        <p:spPr>
          <a:xfrm>
            <a:off x="755650" y="1268413"/>
            <a:ext cx="7704138" cy="5184775"/>
          </a:xfrm>
          <a:prstGeom prst="plaque">
            <a:avLst>
              <a:gd name="adj" fmla="val 8269"/>
            </a:avLst>
          </a:prstGeom>
          <a:solidFill>
            <a:schemeClr val="accent1"/>
          </a:solidFill>
          <a:ln w="12700" cap="flat" cmpd="sng">
            <a:solidFill>
              <a:schemeClr val="tx1"/>
            </a:solidFill>
            <a:prstDash val="solid"/>
            <a:miter/>
            <a:headEnd type="none" w="sm" len="sm"/>
            <a:tailEnd type="none" w="sm" len="sm"/>
          </a:ln>
        </p:spPr>
        <p:txBody>
          <a:bodyPr wrap="none"/>
          <a:p>
            <a:pPr algn="ctr"/>
            <a:endParaRPr sz="2400" b="1" u="sng" dirty="0">
              <a:solidFill>
                <a:srgbClr val="FF3300"/>
              </a:solidFill>
              <a:latin typeface="Arial" panose="020B0604020202020204" pitchFamily="34" charset="0"/>
              <a:ea typeface="黑体" panose="02010609060101010101" pitchFamily="2" charset="-122"/>
            </a:endParaRPr>
          </a:p>
        </p:txBody>
      </p:sp>
      <p:sp>
        <p:nvSpPr>
          <p:cNvPr id="333850" name="右箭头标注 333849"/>
          <p:cNvSpPr/>
          <p:nvPr/>
        </p:nvSpPr>
        <p:spPr>
          <a:xfrm>
            <a:off x="971550" y="1811338"/>
            <a:ext cx="1192213" cy="574675"/>
          </a:xfrm>
          <a:prstGeom prst="rightArrowCallout">
            <a:avLst>
              <a:gd name="adj1" fmla="val 62259"/>
              <a:gd name="adj2" fmla="val 44851"/>
              <a:gd name="adj3" fmla="val 17970"/>
              <a:gd name="adj4" fmla="val 86773"/>
            </a:avLst>
          </a:prstGeom>
          <a:pattFill prst="dotDmnd">
            <a:fgClr>
              <a:srgbClr val="993366"/>
            </a:fgClr>
            <a:bgClr>
              <a:srgbClr val="FFFFFF"/>
            </a:bgClr>
          </a:pattFill>
          <a:ln w="25400" cap="flat" cmpd="sng">
            <a:solidFill>
              <a:srgbClr val="993366"/>
            </a:solidFill>
            <a:prstDash val="solid"/>
            <a:miter/>
            <a:headEnd type="none" w="med" len="med"/>
            <a:tailEnd type="none" w="med" len="med"/>
          </a:ln>
        </p:spPr>
        <p:txBody>
          <a:bodyPr wrap="none" lIns="0" rIns="0"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安全教育</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51" name="矩形 333850"/>
          <p:cNvSpPr/>
          <p:nvPr/>
        </p:nvSpPr>
        <p:spPr>
          <a:xfrm>
            <a:off x="2236788" y="1811338"/>
            <a:ext cx="6007100" cy="574675"/>
          </a:xfrm>
          <a:prstGeom prst="rect">
            <a:avLst/>
          </a:prstGeom>
          <a:pattFill prst="dotDmnd">
            <a:fgClr>
              <a:srgbClr val="993366"/>
            </a:fgClr>
            <a:bgClr>
              <a:srgbClr val="FFFFFF"/>
            </a:bgClr>
          </a:pattFill>
          <a:ln w="25400" cap="flat" cmpd="sng">
            <a:solidFill>
              <a:srgbClr val="993366"/>
            </a:solidFill>
            <a:prstDash val="solid"/>
            <a:miter/>
            <a:headEnd type="none" w="med" len="med"/>
            <a:tailEnd type="none" w="med" len="med"/>
          </a:ln>
        </p:spPr>
        <p:txBody>
          <a:bodyPr wrap="none" lIns="0" rIns="0"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利用安全看板等工具对团队进行安全教育      </a:t>
            </a:r>
            <a:r>
              <a:rPr lang="en-US" altLang="zh-CN" sz="1600" b="1">
                <a:solidFill>
                  <a:srgbClr val="000000"/>
                </a:solidFill>
                <a:latin typeface="黑体" panose="02010609060101010101" pitchFamily="2" charset="-122"/>
                <a:ea typeface="黑体" panose="02010609060101010101" pitchFamily="2" charset="-122"/>
              </a:rPr>
              <a:t>▽KYT</a:t>
            </a:r>
            <a:r>
              <a:rPr lang="zh-CN" altLang="en-US" sz="1600" b="1" dirty="0">
                <a:solidFill>
                  <a:srgbClr val="000000"/>
                </a:solidFill>
                <a:latin typeface="黑体" panose="02010609060101010101" pitchFamily="2" charset="-122"/>
                <a:ea typeface="黑体" panose="02010609060101010101" pitchFamily="2" charset="-122"/>
              </a:rPr>
              <a:t>训练（</a:t>
            </a:r>
            <a:r>
              <a:rPr lang="en-US" altLang="zh-CN" sz="1600" b="1">
                <a:solidFill>
                  <a:srgbClr val="000000"/>
                </a:solidFill>
                <a:latin typeface="黑体" panose="02010609060101010101" pitchFamily="2" charset="-122"/>
                <a:ea typeface="黑体" panose="02010609060101010101" pitchFamily="2" charset="-122"/>
              </a:rPr>
              <a:t>4R</a:t>
            </a:r>
            <a:r>
              <a:rPr lang="zh-CN" altLang="en-US" sz="1600" b="1" dirty="0">
                <a:solidFill>
                  <a:srgbClr val="000000"/>
                </a:solidFill>
                <a:latin typeface="黑体" panose="02010609060101010101" pitchFamily="2" charset="-122"/>
                <a:ea typeface="黑体" panose="02010609060101010101" pitchFamily="2" charset="-122"/>
              </a:rPr>
              <a:t>）</a:t>
            </a:r>
            <a:endParaRPr lang="zh-CN" altLang="en-US" sz="1600" b="1">
              <a:solidFill>
                <a:srgbClr val="000000"/>
              </a:solidFill>
              <a:latin typeface="黑体" panose="02010609060101010101" pitchFamily="2" charset="-122"/>
              <a:ea typeface="黑体" panose="02010609060101010101" pitchFamily="2" charset="-122"/>
            </a:endParaRPr>
          </a:p>
        </p:txBody>
      </p:sp>
      <p:sp>
        <p:nvSpPr>
          <p:cNvPr id="333852" name="右箭头标注 333851"/>
          <p:cNvSpPr/>
          <p:nvPr/>
        </p:nvSpPr>
        <p:spPr>
          <a:xfrm>
            <a:off x="971550" y="2435225"/>
            <a:ext cx="1192213" cy="617538"/>
          </a:xfrm>
          <a:prstGeom prst="rightArrowCallout">
            <a:avLst>
              <a:gd name="adj1" fmla="val 62259"/>
              <a:gd name="adj2" fmla="val 44851"/>
              <a:gd name="adj3" fmla="val 16722"/>
              <a:gd name="adj4" fmla="val 86773"/>
            </a:avLst>
          </a:prstGeom>
          <a:pattFill prst="dotDmnd">
            <a:fgClr>
              <a:schemeClr val="tx1"/>
            </a:fgClr>
            <a:bgClr>
              <a:srgbClr val="FFFFFF"/>
            </a:bgClr>
          </a:pattFill>
          <a:ln w="25400" cap="flat" cmpd="sng">
            <a:solidFill>
              <a:srgbClr val="0000FF"/>
            </a:solidFill>
            <a:prstDash val="solid"/>
            <a:miter/>
            <a:headEnd type="none" w="med" len="med"/>
            <a:tailEnd type="none" w="med" len="med"/>
          </a:ln>
        </p:spPr>
        <p:txBody>
          <a:bodyPr wrap="none"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日常安全</a:t>
            </a:r>
            <a:endParaRPr lang="zh-CN" altLang="en-US" sz="1600" b="1" u="sng" dirty="0">
              <a:solidFill>
                <a:srgbClr val="FF3300"/>
              </a:solidFill>
              <a:latin typeface="黑体" panose="02010609060101010101" pitchFamily="2" charset="-122"/>
              <a:ea typeface="黑体" panose="02010609060101010101" pitchFamily="2" charset="-122"/>
            </a:endParaRPr>
          </a:p>
          <a:p>
            <a:pPr algn="ctr"/>
            <a:r>
              <a:rPr lang="zh-CN" altLang="en-US" sz="1600" b="1" u="sng" dirty="0">
                <a:solidFill>
                  <a:srgbClr val="FF3300"/>
                </a:solidFill>
                <a:latin typeface="黑体" panose="02010609060101010101" pitchFamily="2" charset="-122"/>
                <a:ea typeface="黑体" panose="02010609060101010101" pitchFamily="2" charset="-122"/>
              </a:rPr>
              <a:t>卫生管理</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53" name="矩形 333852"/>
          <p:cNvSpPr/>
          <p:nvPr/>
        </p:nvSpPr>
        <p:spPr>
          <a:xfrm>
            <a:off x="2236788" y="2435225"/>
            <a:ext cx="6007100" cy="617538"/>
          </a:xfrm>
          <a:prstGeom prst="rect">
            <a:avLst/>
          </a:prstGeom>
          <a:pattFill prst="dotDmnd">
            <a:fgClr>
              <a:schemeClr val="tx1"/>
            </a:fgClr>
            <a:bgClr>
              <a:srgbClr val="FFFFFF"/>
            </a:bgClr>
          </a:pattFill>
          <a:ln w="25400" cap="flat" cmpd="sng">
            <a:solidFill>
              <a:srgbClr val="0000FF"/>
            </a:solidFill>
            <a:prstDash val="solid"/>
            <a:miter/>
            <a:headEnd type="none" w="med" len="med"/>
            <a:tailEnd type="none" w="med" len="med"/>
          </a:ln>
        </p:spPr>
        <p:txBody>
          <a:bodyPr wrap="none"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指导团队正确佩戴劳动保护用具        </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指导团队进行疾病预防</a:t>
            </a:r>
            <a:endParaRPr lang="zh-CN" altLang="en-US" sz="1600" b="1" dirty="0">
              <a:solidFill>
                <a:srgbClr val="000000"/>
              </a:solidFill>
              <a:latin typeface="黑体" panose="02010609060101010101" pitchFamily="2" charset="-122"/>
              <a:ea typeface="黑体" panose="02010609060101010101" pitchFamily="2" charset="-122"/>
            </a:endParaRPr>
          </a:p>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对交通安全进行教育，提高</a:t>
            </a:r>
            <a:r>
              <a:rPr lang="en-US" altLang="zh-CN" sz="1600" b="1">
                <a:solidFill>
                  <a:srgbClr val="000000"/>
                </a:solidFill>
                <a:latin typeface="黑体" panose="02010609060101010101" pitchFamily="2" charset="-122"/>
                <a:ea typeface="黑体" panose="02010609060101010101" pitchFamily="2" charset="-122"/>
              </a:rPr>
              <a:t>TM</a:t>
            </a:r>
            <a:r>
              <a:rPr lang="zh-CN" altLang="en-US" sz="1600" b="1" dirty="0">
                <a:solidFill>
                  <a:srgbClr val="000000"/>
                </a:solidFill>
                <a:latin typeface="黑体" panose="02010609060101010101" pitchFamily="2" charset="-122"/>
                <a:ea typeface="黑体" panose="02010609060101010101" pitchFamily="2" charset="-122"/>
              </a:rPr>
              <a:t>对交通安全的重视度</a:t>
            </a:r>
            <a:endParaRPr lang="zh-CN" altLang="en-US" sz="1600" b="1">
              <a:solidFill>
                <a:srgbClr val="000000"/>
              </a:solidFill>
              <a:latin typeface="黑体" panose="02010609060101010101" pitchFamily="2" charset="-122"/>
              <a:ea typeface="黑体" panose="02010609060101010101" pitchFamily="2" charset="-122"/>
            </a:endParaRPr>
          </a:p>
        </p:txBody>
      </p:sp>
      <p:sp>
        <p:nvSpPr>
          <p:cNvPr id="333854" name="右箭头标注 333853"/>
          <p:cNvSpPr/>
          <p:nvPr/>
        </p:nvSpPr>
        <p:spPr>
          <a:xfrm>
            <a:off x="971550" y="3116263"/>
            <a:ext cx="1192213" cy="617537"/>
          </a:xfrm>
          <a:prstGeom prst="rightArrowCallout">
            <a:avLst>
              <a:gd name="adj1" fmla="val 62259"/>
              <a:gd name="adj2" fmla="val 44851"/>
              <a:gd name="adj3" fmla="val 16722"/>
              <a:gd name="adj4" fmla="val 86773"/>
            </a:avLst>
          </a:prstGeom>
          <a:pattFill prst="dotDmnd">
            <a:fgClr>
              <a:srgbClr val="00FFFF"/>
            </a:fgClr>
            <a:bgClr>
              <a:srgbClr val="FFFFFF"/>
            </a:bgClr>
          </a:pattFill>
          <a:ln w="25400" cap="flat" cmpd="sng">
            <a:solidFill>
              <a:srgbClr val="33CCCC"/>
            </a:solidFill>
            <a:prstDash val="solid"/>
            <a:miter/>
            <a:headEnd type="none" w="med" len="med"/>
            <a:tailEnd type="none" w="med" len="med"/>
          </a:ln>
        </p:spPr>
        <p:txBody>
          <a:bodyPr wrap="none"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日常健康</a:t>
            </a:r>
            <a:endParaRPr lang="zh-CN" altLang="en-US" sz="1600" b="1" u="sng" dirty="0">
              <a:solidFill>
                <a:srgbClr val="FF3300"/>
              </a:solidFill>
              <a:latin typeface="黑体" panose="02010609060101010101" pitchFamily="2" charset="-122"/>
              <a:ea typeface="黑体" panose="02010609060101010101" pitchFamily="2" charset="-122"/>
            </a:endParaRPr>
          </a:p>
          <a:p>
            <a:pPr algn="ctr"/>
            <a:r>
              <a:rPr lang="zh-CN" altLang="en-US" sz="1600" b="1" u="sng" dirty="0">
                <a:solidFill>
                  <a:srgbClr val="FF3300"/>
                </a:solidFill>
                <a:latin typeface="黑体" panose="02010609060101010101" pitchFamily="2" charset="-122"/>
                <a:ea typeface="黑体" panose="02010609060101010101" pitchFamily="2" charset="-122"/>
              </a:rPr>
              <a:t>管理</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55" name="矩形 333854"/>
          <p:cNvSpPr/>
          <p:nvPr/>
        </p:nvSpPr>
        <p:spPr>
          <a:xfrm>
            <a:off x="2236788" y="3116263"/>
            <a:ext cx="6007100" cy="617537"/>
          </a:xfrm>
          <a:prstGeom prst="rect">
            <a:avLst/>
          </a:prstGeom>
          <a:pattFill prst="dotDmnd">
            <a:fgClr>
              <a:srgbClr val="00FFFF"/>
            </a:fgClr>
            <a:bgClr>
              <a:srgbClr val="FFFFFF"/>
            </a:bgClr>
          </a:pattFill>
          <a:ln w="25400" cap="flat" cmpd="sng">
            <a:solidFill>
              <a:srgbClr val="33CCCC"/>
            </a:solidFill>
            <a:prstDash val="solid"/>
            <a:miter/>
            <a:headEnd type="none" w="med" len="med"/>
            <a:tailEnd type="none" w="med" len="med"/>
          </a:ln>
        </p:spPr>
        <p:txBody>
          <a:bodyPr wrap="none"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加班超过</a:t>
            </a:r>
            <a:r>
              <a:rPr lang="en-US" altLang="zh-CN" sz="1600" b="1">
                <a:solidFill>
                  <a:srgbClr val="000000"/>
                </a:solidFill>
                <a:latin typeface="黑体" panose="02010609060101010101" pitchFamily="2" charset="-122"/>
                <a:ea typeface="黑体" panose="02010609060101010101" pitchFamily="2" charset="-122"/>
              </a:rPr>
              <a:t>36</a:t>
            </a:r>
            <a:r>
              <a:rPr lang="zh-CN" altLang="en-US" sz="1600" b="1" dirty="0">
                <a:solidFill>
                  <a:srgbClr val="000000"/>
                </a:solidFill>
                <a:latin typeface="黑体" panose="02010609060101010101" pitchFamily="2" charset="-122"/>
                <a:ea typeface="黑体" panose="02010609060101010101" pitchFamily="2" charset="-122"/>
              </a:rPr>
              <a:t>小时体检异常者对应</a:t>
            </a:r>
            <a:endParaRPr lang="zh-CN" altLang="en-US" sz="1600" b="1">
              <a:solidFill>
                <a:srgbClr val="000000"/>
              </a:solidFill>
              <a:latin typeface="黑体" panose="02010609060101010101" pitchFamily="2" charset="-122"/>
              <a:ea typeface="黑体" panose="02010609060101010101" pitchFamily="2" charset="-122"/>
            </a:endParaRPr>
          </a:p>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特定作业环境作业者身体健康对应</a:t>
            </a:r>
            <a:endParaRPr lang="zh-CN" altLang="en-US" sz="1600" b="1" dirty="0">
              <a:solidFill>
                <a:srgbClr val="000000"/>
              </a:solidFill>
              <a:latin typeface="黑体" panose="02010609060101010101" pitchFamily="2" charset="-122"/>
              <a:ea typeface="黑体" panose="02010609060101010101" pitchFamily="2" charset="-122"/>
            </a:endParaRPr>
          </a:p>
        </p:txBody>
      </p:sp>
      <p:sp>
        <p:nvSpPr>
          <p:cNvPr id="333856" name="右箭头标注 333855"/>
          <p:cNvSpPr/>
          <p:nvPr/>
        </p:nvSpPr>
        <p:spPr>
          <a:xfrm>
            <a:off x="971550" y="3787775"/>
            <a:ext cx="1192213" cy="792163"/>
          </a:xfrm>
          <a:prstGeom prst="rightArrowCallout">
            <a:avLst>
              <a:gd name="adj1" fmla="val 62259"/>
              <a:gd name="adj2" fmla="val 44851"/>
              <a:gd name="adj3" fmla="val 13036"/>
              <a:gd name="adj4" fmla="val 86773"/>
            </a:avLst>
          </a:prstGeom>
          <a:pattFill prst="dotDmnd">
            <a:fgClr>
              <a:srgbClr val="33CC33"/>
            </a:fgClr>
            <a:bgClr>
              <a:srgbClr val="FFFFFF"/>
            </a:bgClr>
          </a:pattFill>
          <a:ln w="25400" cap="flat" cmpd="sng">
            <a:solidFill>
              <a:srgbClr val="339966"/>
            </a:solidFill>
            <a:prstDash val="solid"/>
            <a:miter/>
            <a:headEnd type="none" w="med" len="med"/>
            <a:tailEnd type="none" w="med" len="med"/>
          </a:ln>
        </p:spPr>
        <p:txBody>
          <a:bodyPr wrap="none"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特殊工种</a:t>
            </a:r>
            <a:endParaRPr lang="zh-CN" altLang="en-US" sz="1600" b="1" u="sng" dirty="0">
              <a:solidFill>
                <a:srgbClr val="FF3300"/>
              </a:solidFill>
              <a:latin typeface="黑体" panose="02010609060101010101" pitchFamily="2" charset="-122"/>
              <a:ea typeface="黑体" panose="02010609060101010101" pitchFamily="2" charset="-122"/>
            </a:endParaRPr>
          </a:p>
          <a:p>
            <a:pPr algn="ctr"/>
            <a:r>
              <a:rPr lang="zh-CN" altLang="en-US" sz="1600" b="1" u="sng" dirty="0">
                <a:solidFill>
                  <a:srgbClr val="FF3300"/>
                </a:solidFill>
                <a:latin typeface="黑体" panose="02010609060101010101" pitchFamily="2" charset="-122"/>
                <a:ea typeface="黑体" panose="02010609060101010101" pitchFamily="2" charset="-122"/>
              </a:rPr>
              <a:t>管理</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57" name="矩形 333856"/>
          <p:cNvSpPr/>
          <p:nvPr/>
        </p:nvSpPr>
        <p:spPr>
          <a:xfrm>
            <a:off x="2236788" y="3787775"/>
            <a:ext cx="6007100" cy="792163"/>
          </a:xfrm>
          <a:prstGeom prst="rect">
            <a:avLst/>
          </a:prstGeom>
          <a:pattFill prst="dotDmnd">
            <a:fgClr>
              <a:srgbClr val="33CC33"/>
            </a:fgClr>
            <a:bgClr>
              <a:srgbClr val="FFFFFF"/>
            </a:bgClr>
          </a:pattFill>
          <a:ln w="25400" cap="flat" cmpd="sng">
            <a:solidFill>
              <a:srgbClr val="339966"/>
            </a:solidFill>
            <a:prstDash val="solid"/>
            <a:miter/>
            <a:headEnd type="none" w="med" len="med"/>
            <a:tailEnd type="none" w="med" len="med"/>
          </a:ln>
        </p:spPr>
        <p:txBody>
          <a:bodyPr wrap="none"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只安排有资格人员按照作业标准使用点检合格的特种设备进行</a:t>
            </a:r>
            <a:endParaRPr lang="zh-CN" altLang="en-US" sz="1600" b="1" dirty="0">
              <a:solidFill>
                <a:srgbClr val="000000"/>
              </a:solidFill>
              <a:latin typeface="黑体" panose="02010609060101010101" pitchFamily="2" charset="-122"/>
              <a:ea typeface="黑体" panose="02010609060101010101" pitchFamily="2" charset="-122"/>
            </a:endParaRPr>
          </a:p>
          <a:p>
            <a:r>
              <a:rPr lang="zh-CN" altLang="en-US" sz="1600" b="1" dirty="0">
                <a:solidFill>
                  <a:srgbClr val="000000"/>
                </a:solidFill>
                <a:latin typeface="黑体" panose="02010609060101010101" pitchFamily="2" charset="-122"/>
                <a:ea typeface="黑体" panose="02010609060101010101" pitchFamily="2" charset="-122"/>
              </a:rPr>
              <a:t>  特殊工种作业</a:t>
            </a:r>
            <a:endParaRPr lang="zh-CN" altLang="en-US" sz="1600" b="1">
              <a:solidFill>
                <a:srgbClr val="000000"/>
              </a:solidFill>
              <a:latin typeface="黑体" panose="02010609060101010101" pitchFamily="2" charset="-122"/>
              <a:ea typeface="黑体" panose="02010609060101010101" pitchFamily="2" charset="-122"/>
            </a:endParaRPr>
          </a:p>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有权力和责任制止无资格人员进行特殊工种作业</a:t>
            </a:r>
            <a:endParaRPr lang="zh-CN" altLang="en-US" sz="1600" b="1" dirty="0">
              <a:solidFill>
                <a:srgbClr val="000000"/>
              </a:solidFill>
              <a:latin typeface="黑体" panose="02010609060101010101" pitchFamily="2" charset="-122"/>
              <a:ea typeface="黑体" panose="02010609060101010101" pitchFamily="2" charset="-122"/>
            </a:endParaRPr>
          </a:p>
        </p:txBody>
      </p:sp>
      <p:sp>
        <p:nvSpPr>
          <p:cNvPr id="333858" name="右箭头标注 333857"/>
          <p:cNvSpPr/>
          <p:nvPr/>
        </p:nvSpPr>
        <p:spPr>
          <a:xfrm>
            <a:off x="971550" y="4635500"/>
            <a:ext cx="1192213" cy="617538"/>
          </a:xfrm>
          <a:prstGeom prst="rightArrowCallout">
            <a:avLst>
              <a:gd name="adj1" fmla="val 62259"/>
              <a:gd name="adj2" fmla="val 44851"/>
              <a:gd name="adj3" fmla="val 16722"/>
              <a:gd name="adj4" fmla="val 86773"/>
            </a:avLst>
          </a:prstGeom>
          <a:pattFill prst="dotDmnd">
            <a:fgClr>
              <a:srgbClr val="FF9933"/>
            </a:fgClr>
            <a:bgClr>
              <a:srgbClr val="FFFFFF"/>
            </a:bgClr>
          </a:pattFill>
          <a:ln w="25400" cap="flat" cmpd="sng">
            <a:solidFill>
              <a:srgbClr val="FF9900"/>
            </a:solidFill>
            <a:prstDash val="solid"/>
            <a:miter/>
            <a:headEnd type="none" w="med" len="med"/>
            <a:tailEnd type="none" w="med" len="med"/>
          </a:ln>
        </p:spPr>
        <p:txBody>
          <a:bodyPr wrap="none"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创意工夫</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59" name="矩形 333858"/>
          <p:cNvSpPr/>
          <p:nvPr/>
        </p:nvSpPr>
        <p:spPr>
          <a:xfrm>
            <a:off x="2236788" y="4635500"/>
            <a:ext cx="6007100" cy="617538"/>
          </a:xfrm>
          <a:prstGeom prst="rect">
            <a:avLst/>
          </a:prstGeom>
          <a:pattFill prst="dotDmnd">
            <a:fgClr>
              <a:srgbClr val="FF9933"/>
            </a:fgClr>
            <a:bgClr>
              <a:srgbClr val="FFFFFF"/>
            </a:bgClr>
          </a:pattFill>
          <a:ln w="25400" cap="flat" cmpd="sng">
            <a:solidFill>
              <a:srgbClr val="FF9900"/>
            </a:solidFill>
            <a:prstDash val="solid"/>
            <a:miter/>
            <a:headEnd type="none" w="med" len="med"/>
            <a:tailEnd type="none" w="med" len="med"/>
          </a:ln>
        </p:spPr>
        <p:txBody>
          <a:bodyPr wrap="none"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发挥员工的智慧和潜力，提高员工对</a:t>
            </a:r>
            <a:r>
              <a:rPr lang="en-US" altLang="zh-CN" sz="1600" b="1">
                <a:solidFill>
                  <a:srgbClr val="000000"/>
                </a:solidFill>
                <a:latin typeface="黑体" panose="02010609060101010101" pitchFamily="2" charset="-122"/>
                <a:ea typeface="黑体" panose="02010609060101010101" pitchFamily="2" charset="-122"/>
              </a:rPr>
              <a:t>TPS</a:t>
            </a:r>
            <a:r>
              <a:rPr lang="zh-CN" altLang="en-US" sz="1600" b="1" dirty="0">
                <a:solidFill>
                  <a:srgbClr val="000000"/>
                </a:solidFill>
                <a:latin typeface="黑体" panose="02010609060101010101" pitchFamily="2" charset="-122"/>
                <a:ea typeface="黑体" panose="02010609060101010101" pitchFamily="2" charset="-122"/>
              </a:rPr>
              <a:t>的认识，增强公司的</a:t>
            </a:r>
            <a:endParaRPr lang="zh-CN" altLang="en-US" sz="1600" b="1" dirty="0">
              <a:solidFill>
                <a:srgbClr val="000000"/>
              </a:solidFill>
              <a:latin typeface="黑体" panose="02010609060101010101" pitchFamily="2" charset="-122"/>
              <a:ea typeface="黑体" panose="02010609060101010101" pitchFamily="2" charset="-122"/>
            </a:endParaRPr>
          </a:p>
          <a:p>
            <a:r>
              <a:rPr lang="zh-CN" altLang="en-US" sz="1600" b="1" dirty="0">
                <a:solidFill>
                  <a:srgbClr val="000000"/>
                </a:solidFill>
                <a:latin typeface="黑体" panose="02010609060101010101" pitchFamily="2" charset="-122"/>
                <a:ea typeface="黑体" panose="02010609060101010101" pitchFamily="2" charset="-122"/>
              </a:rPr>
              <a:t>  整体实力</a:t>
            </a:r>
            <a:endParaRPr lang="zh-CN" altLang="en-US" sz="1600" b="1" dirty="0">
              <a:solidFill>
                <a:srgbClr val="000000"/>
              </a:solidFill>
              <a:latin typeface="黑体" panose="02010609060101010101" pitchFamily="2" charset="-122"/>
              <a:ea typeface="黑体" panose="02010609060101010101" pitchFamily="2" charset="-122"/>
            </a:endParaRPr>
          </a:p>
        </p:txBody>
      </p:sp>
      <p:sp>
        <p:nvSpPr>
          <p:cNvPr id="333860" name="矩形 333859"/>
          <p:cNvSpPr/>
          <p:nvPr/>
        </p:nvSpPr>
        <p:spPr>
          <a:xfrm>
            <a:off x="2771775" y="1228725"/>
            <a:ext cx="3743325" cy="576263"/>
          </a:xfrm>
          <a:prstGeom prst="rect">
            <a:avLst/>
          </a:prstGeom>
          <a:noFill/>
          <a:ln w="12700">
            <a:noFill/>
          </a:ln>
        </p:spPr>
        <p:txBody>
          <a:bodyPr wrap="none" anchor="ctr" anchorCtr="0"/>
          <a:p>
            <a:pPr algn="ctr"/>
            <a:r>
              <a:rPr lang="zh-CN" altLang="en-US" sz="2800" b="1" u="sng" dirty="0">
                <a:solidFill>
                  <a:srgbClr val="008000"/>
                </a:solidFill>
                <a:latin typeface="Arial" panose="020B0604020202020204" pitchFamily="34" charset="0"/>
                <a:ea typeface="黑体" panose="02010609060101010101" pitchFamily="2" charset="-122"/>
              </a:rPr>
              <a:t>现场安全活动展开</a:t>
            </a:r>
            <a:endParaRPr lang="zh-CN" altLang="en-US" sz="2800" b="1" u="sng" dirty="0">
              <a:solidFill>
                <a:srgbClr val="008000"/>
              </a:solidFill>
              <a:latin typeface="Arial" panose="020B0604020202020204" pitchFamily="34" charset="0"/>
              <a:ea typeface="黑体" panose="02010609060101010101" pitchFamily="2" charset="-122"/>
            </a:endParaRPr>
          </a:p>
        </p:txBody>
      </p:sp>
      <p:sp>
        <p:nvSpPr>
          <p:cNvPr id="333861" name="右箭头标注 333860"/>
          <p:cNvSpPr/>
          <p:nvPr/>
        </p:nvSpPr>
        <p:spPr>
          <a:xfrm>
            <a:off x="971550" y="5316538"/>
            <a:ext cx="1192213" cy="617537"/>
          </a:xfrm>
          <a:prstGeom prst="rightArrowCallout">
            <a:avLst>
              <a:gd name="adj1" fmla="val 62259"/>
              <a:gd name="adj2" fmla="val 44851"/>
              <a:gd name="adj3" fmla="val 16722"/>
              <a:gd name="adj4" fmla="val 86773"/>
            </a:avLst>
          </a:prstGeom>
          <a:pattFill prst="dotDmnd">
            <a:fgClr>
              <a:srgbClr val="FF3300"/>
            </a:fgClr>
            <a:bgClr>
              <a:srgbClr val="FFFFFF"/>
            </a:bgClr>
          </a:pattFill>
          <a:ln w="25400" cap="flat" cmpd="sng">
            <a:solidFill>
              <a:srgbClr val="FF0000"/>
            </a:solidFill>
            <a:prstDash val="solid"/>
            <a:miter/>
            <a:headEnd type="none" w="med" len="med"/>
            <a:tailEnd type="none" w="med" len="med"/>
          </a:ln>
        </p:spPr>
        <p:txBody>
          <a:bodyPr wrap="none" anchor="ctr" anchorCtr="0"/>
          <a:p>
            <a:pPr algn="ctr"/>
            <a:r>
              <a:rPr lang="zh-CN" altLang="en-US" sz="1600" b="1" u="sng" dirty="0">
                <a:solidFill>
                  <a:srgbClr val="FF3300"/>
                </a:solidFill>
                <a:latin typeface="黑体" panose="02010609060101010101" pitchFamily="2" charset="-122"/>
                <a:ea typeface="黑体" panose="02010609060101010101" pitchFamily="2" charset="-122"/>
              </a:rPr>
              <a:t>异常对应</a:t>
            </a:r>
            <a:endParaRPr lang="zh-CN" altLang="en-US" sz="1600" b="1" u="sng" dirty="0">
              <a:solidFill>
                <a:srgbClr val="FF3300"/>
              </a:solidFill>
              <a:latin typeface="黑体" panose="02010609060101010101" pitchFamily="2" charset="-122"/>
              <a:ea typeface="黑体" panose="02010609060101010101" pitchFamily="2" charset="-122"/>
            </a:endParaRPr>
          </a:p>
        </p:txBody>
      </p:sp>
      <p:sp>
        <p:nvSpPr>
          <p:cNvPr id="333862" name="矩形 333861"/>
          <p:cNvSpPr/>
          <p:nvPr/>
        </p:nvSpPr>
        <p:spPr>
          <a:xfrm>
            <a:off x="2236788" y="5316538"/>
            <a:ext cx="6007100" cy="617537"/>
          </a:xfrm>
          <a:prstGeom prst="rect">
            <a:avLst/>
          </a:prstGeom>
          <a:pattFill prst="dotDmnd">
            <a:fgClr>
              <a:srgbClr val="FF3300"/>
            </a:fgClr>
            <a:bgClr>
              <a:srgbClr val="FFFFFF"/>
            </a:bgClr>
          </a:pattFill>
          <a:ln w="25400" cap="flat" cmpd="sng">
            <a:solidFill>
              <a:srgbClr val="FF0000"/>
            </a:solidFill>
            <a:prstDash val="solid"/>
            <a:miter/>
            <a:headEnd type="none" w="med" len="med"/>
            <a:tailEnd type="none" w="med" len="med"/>
          </a:ln>
        </p:spPr>
        <p:txBody>
          <a:bodyPr wrap="none" anchor="ctr" anchorCtr="0"/>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排除可诱发事故的</a:t>
            </a:r>
            <a:r>
              <a:rPr lang="zh-CN" altLang="en-US" sz="1600" b="1" u="sng" dirty="0">
                <a:solidFill>
                  <a:srgbClr val="FF3300"/>
                </a:solidFill>
                <a:latin typeface="黑体" panose="02010609060101010101" pitchFamily="2" charset="-122"/>
                <a:ea typeface="黑体" panose="02010609060101010101" pitchFamily="2" charset="-122"/>
              </a:rPr>
              <a:t>不安全状态</a:t>
            </a:r>
            <a:r>
              <a:rPr lang="zh-CN" altLang="en-US" sz="1600" b="1" dirty="0">
                <a:solidFill>
                  <a:srgbClr val="000000"/>
                </a:solidFill>
                <a:latin typeface="黑体" panose="02010609060101010101" pitchFamily="2" charset="-122"/>
                <a:ea typeface="黑体" panose="02010609060101010101" pitchFamily="2" charset="-122"/>
              </a:rPr>
              <a:t>和</a:t>
            </a:r>
            <a:r>
              <a:rPr lang="zh-CN" altLang="en-US" sz="1600" b="1" u="sng" dirty="0">
                <a:solidFill>
                  <a:srgbClr val="FF3300"/>
                </a:solidFill>
                <a:latin typeface="黑体" panose="02010609060101010101" pitchFamily="2" charset="-122"/>
                <a:ea typeface="黑体" panose="02010609060101010101" pitchFamily="2" charset="-122"/>
              </a:rPr>
              <a:t>不安全行为</a:t>
            </a:r>
            <a:endParaRPr lang="zh-CN" altLang="en-US" sz="1600" b="1" u="sng" dirty="0">
              <a:solidFill>
                <a:srgbClr val="FF3300"/>
              </a:solidFill>
              <a:latin typeface="黑体" panose="02010609060101010101" pitchFamily="2" charset="-122"/>
              <a:ea typeface="黑体" panose="02010609060101010101" pitchFamily="2" charset="-122"/>
            </a:endParaRPr>
          </a:p>
          <a:p>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防止灾害事故的发生，减轻灾害损害的程度</a:t>
            </a:r>
            <a:endParaRPr lang="zh-CN" altLang="en-US" sz="1600" b="1" dirty="0">
              <a:solidFill>
                <a:srgbClr val="000000"/>
              </a:solidFill>
              <a:latin typeface="黑体" panose="02010609060101010101" pitchFamily="2" charset="-122"/>
              <a:ea typeface="黑体" panose="02010609060101010101" pitchFamily="2" charset="-122"/>
            </a:endParaRPr>
          </a:p>
        </p:txBody>
      </p:sp>
      <p:pic>
        <p:nvPicPr>
          <p:cNvPr id="333863" name="内容占位符 333862" descr="BD21313_"/>
          <p:cNvPicPr>
            <a:picLocks noChangeAspect="1"/>
          </p:cNvPicPr>
          <p:nvPr>
            <p:ph sz="half" idx="1"/>
          </p:nvPr>
        </p:nvPicPr>
        <p:blipFill>
          <a:blip r:embed="rId2"/>
          <a:srcRect/>
          <a:stretch>
            <a:fillRect/>
          </a:stretch>
        </p:blipFill>
        <p:spPr>
          <a:xfrm>
            <a:off x="1692275" y="6086475"/>
            <a:ext cx="5761038" cy="22225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3850"/>
                                        </p:tgtEl>
                                        <p:attrNameLst>
                                          <p:attrName>style.visibility</p:attrName>
                                        </p:attrNameLst>
                                      </p:cBhvr>
                                      <p:to>
                                        <p:strVal val="visible"/>
                                      </p:to>
                                    </p:set>
                                    <p:animEffect transition="in" filter="checkerboard(across)">
                                      <p:cBhvr>
                                        <p:cTn id="7" dur="500"/>
                                        <p:tgtEl>
                                          <p:spTgt spid="3338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3851"/>
                                        </p:tgtEl>
                                        <p:attrNameLst>
                                          <p:attrName>style.visibility</p:attrName>
                                        </p:attrNameLst>
                                      </p:cBhvr>
                                      <p:to>
                                        <p:strVal val="visible"/>
                                      </p:to>
                                    </p:set>
                                    <p:animEffect transition="in" filter="checkerboard(across)">
                                      <p:cBhvr>
                                        <p:cTn id="12" dur="500"/>
                                        <p:tgtEl>
                                          <p:spTgt spid="3338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3852"/>
                                        </p:tgtEl>
                                        <p:attrNameLst>
                                          <p:attrName>style.visibility</p:attrName>
                                        </p:attrNameLst>
                                      </p:cBhvr>
                                      <p:to>
                                        <p:strVal val="visible"/>
                                      </p:to>
                                    </p:set>
                                    <p:animEffect transition="in" filter="checkerboard(across)">
                                      <p:cBhvr>
                                        <p:cTn id="17" dur="500"/>
                                        <p:tgtEl>
                                          <p:spTgt spid="3338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3853"/>
                                        </p:tgtEl>
                                        <p:attrNameLst>
                                          <p:attrName>style.visibility</p:attrName>
                                        </p:attrNameLst>
                                      </p:cBhvr>
                                      <p:to>
                                        <p:strVal val="visible"/>
                                      </p:to>
                                    </p:set>
                                    <p:animEffect transition="in" filter="checkerboard(across)">
                                      <p:cBhvr>
                                        <p:cTn id="22" dur="500"/>
                                        <p:tgtEl>
                                          <p:spTgt spid="3338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3854"/>
                                        </p:tgtEl>
                                        <p:attrNameLst>
                                          <p:attrName>style.visibility</p:attrName>
                                        </p:attrNameLst>
                                      </p:cBhvr>
                                      <p:to>
                                        <p:strVal val="visible"/>
                                      </p:to>
                                    </p:set>
                                    <p:animEffect transition="in" filter="checkerboard(across)">
                                      <p:cBhvr>
                                        <p:cTn id="27" dur="500"/>
                                        <p:tgtEl>
                                          <p:spTgt spid="3338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3855"/>
                                        </p:tgtEl>
                                        <p:attrNameLst>
                                          <p:attrName>style.visibility</p:attrName>
                                        </p:attrNameLst>
                                      </p:cBhvr>
                                      <p:to>
                                        <p:strVal val="visible"/>
                                      </p:to>
                                    </p:set>
                                    <p:animEffect transition="in" filter="checkerboard(across)">
                                      <p:cBhvr>
                                        <p:cTn id="32" dur="500"/>
                                        <p:tgtEl>
                                          <p:spTgt spid="33385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3856"/>
                                        </p:tgtEl>
                                        <p:attrNameLst>
                                          <p:attrName>style.visibility</p:attrName>
                                        </p:attrNameLst>
                                      </p:cBhvr>
                                      <p:to>
                                        <p:strVal val="visible"/>
                                      </p:to>
                                    </p:set>
                                    <p:animEffect transition="in" filter="checkerboard(across)">
                                      <p:cBhvr>
                                        <p:cTn id="37" dur="500"/>
                                        <p:tgtEl>
                                          <p:spTgt spid="33385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33857"/>
                                        </p:tgtEl>
                                        <p:attrNameLst>
                                          <p:attrName>style.visibility</p:attrName>
                                        </p:attrNameLst>
                                      </p:cBhvr>
                                      <p:to>
                                        <p:strVal val="visible"/>
                                      </p:to>
                                    </p:set>
                                    <p:animEffect transition="in" filter="checkerboard(across)">
                                      <p:cBhvr>
                                        <p:cTn id="42" dur="500"/>
                                        <p:tgtEl>
                                          <p:spTgt spid="33385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3858"/>
                                        </p:tgtEl>
                                        <p:attrNameLst>
                                          <p:attrName>style.visibility</p:attrName>
                                        </p:attrNameLst>
                                      </p:cBhvr>
                                      <p:to>
                                        <p:strVal val="visible"/>
                                      </p:to>
                                    </p:set>
                                    <p:animEffect transition="in" filter="checkerboard(across)">
                                      <p:cBhvr>
                                        <p:cTn id="47" dur="500"/>
                                        <p:tgtEl>
                                          <p:spTgt spid="33385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33859"/>
                                        </p:tgtEl>
                                        <p:attrNameLst>
                                          <p:attrName>style.visibility</p:attrName>
                                        </p:attrNameLst>
                                      </p:cBhvr>
                                      <p:to>
                                        <p:strVal val="visible"/>
                                      </p:to>
                                    </p:set>
                                    <p:animEffect transition="in" filter="checkerboard(across)">
                                      <p:cBhvr>
                                        <p:cTn id="52" dur="500"/>
                                        <p:tgtEl>
                                          <p:spTgt spid="33385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33861"/>
                                        </p:tgtEl>
                                        <p:attrNameLst>
                                          <p:attrName>style.visibility</p:attrName>
                                        </p:attrNameLst>
                                      </p:cBhvr>
                                      <p:to>
                                        <p:strVal val="visible"/>
                                      </p:to>
                                    </p:set>
                                    <p:animEffect transition="in" filter="checkerboard(across)">
                                      <p:cBhvr>
                                        <p:cTn id="57" dur="500"/>
                                        <p:tgtEl>
                                          <p:spTgt spid="33386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33862"/>
                                        </p:tgtEl>
                                        <p:attrNameLst>
                                          <p:attrName>style.visibility</p:attrName>
                                        </p:attrNameLst>
                                      </p:cBhvr>
                                      <p:to>
                                        <p:strVal val="visible"/>
                                      </p:to>
                                    </p:set>
                                    <p:animEffect transition="in" filter="checkerboard(across)">
                                      <p:cBhvr>
                                        <p:cTn id="62" dur="500"/>
                                        <p:tgtEl>
                                          <p:spTgt spid="333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50" grpId="0" animBg="1"/>
      <p:bldP spid="333851" grpId="0" animBg="1"/>
      <p:bldP spid="333852" grpId="0" animBg="1"/>
      <p:bldP spid="333853" grpId="0" animBg="1"/>
      <p:bldP spid="333854" grpId="0" animBg="1"/>
      <p:bldP spid="333855" grpId="0" animBg="1"/>
      <p:bldP spid="333856" grpId="0" animBg="1"/>
      <p:bldP spid="333857" grpId="0" animBg="1"/>
      <p:bldP spid="333858" grpId="0" animBg="1"/>
      <p:bldP spid="333859" grpId="0" animBg="1"/>
      <p:bldP spid="333861" grpId="0" animBg="1"/>
      <p:bldP spid="3338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graphicFrame>
        <p:nvGraphicFramePr>
          <p:cNvPr id="314559" name="内容占位符 314558"/>
          <p:cNvGraphicFramePr/>
          <p:nvPr>
            <p:ph sz="half" idx="1"/>
          </p:nvPr>
        </p:nvGraphicFramePr>
        <p:xfrm>
          <a:off x="304800" y="1628775"/>
          <a:ext cx="8540750" cy="1800225"/>
        </p:xfrm>
        <a:graphic>
          <a:graphicData uri="http://schemas.openxmlformats.org/drawingml/2006/table">
            <a:tbl>
              <a:tblPr/>
              <a:tblGrid>
                <a:gridCol w="1195388"/>
                <a:gridCol w="2208212"/>
                <a:gridCol w="5137150"/>
              </a:tblGrid>
              <a:tr h="3778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操作人员</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ysDash"/>
                      <a:headEnd type="none" w="med" len="med"/>
                      <a:tailEnd type="none" w="med" len="med"/>
                    </a:lnB>
                    <a:lnTlToBr>
                      <a:noFill/>
                    </a:lnTlToBr>
                    <a:lnBlToTr>
                      <a:noFill/>
                    </a:lnBlToTr>
                    <a:pattFill prst="dotDmnd">
                      <a:fgClr>
                        <a:schemeClr val="accent2"/>
                      </a:fgClr>
                      <a:bgClr>
                        <a:schemeClr val="bg1"/>
                      </a:bgClr>
                    </a:patt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停止呼叫等待       </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执行作业要领书所教范围的内容</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ysDash"/>
                      <a:headEnd type="none" w="med" len="med"/>
                      <a:tailEnd type="none" w="med" len="med"/>
                    </a:lnB>
                    <a:lnTlToBr>
                      <a:noFill/>
                    </a:lnTlToBr>
                    <a:lnBlToTr>
                      <a:noFill/>
                    </a:lnBlToTr>
                    <a:pattFill prst="dotDmnd">
                      <a:fgClr>
                        <a:schemeClr val="accent2"/>
                      </a:fgClr>
                      <a:bgClr>
                        <a:schemeClr val="bg1"/>
                      </a:bgClr>
                    </a:pattFill>
                  </a:tcPr>
                </a:tc>
                <a:tc hMerge="1">
                  <a:tcPr>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ysDash"/>
                      <a:headEnd type="none" w="med" len="med"/>
                      <a:tailEnd type="none" w="med" len="med"/>
                    </a:lnB>
                  </a:tcPr>
                </a:tc>
              </a:tr>
              <a:tr h="336550">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担当</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异常处理</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专门人员</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ysDash"/>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u="sng" dirty="0">
                          <a:solidFill>
                            <a:srgbClr val="FF3300"/>
                          </a:solidFill>
                          <a:latin typeface="黑体" panose="02010609060101010101" pitchFamily="2" charset="-122"/>
                          <a:ea typeface="黑体" panose="02010609060101010101" pitchFamily="2" charset="-122"/>
                        </a:rPr>
                        <a:t>步骤</a:t>
                      </a:r>
                      <a:endParaRPr lang="zh-CN" altLang="en-US" sz="16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u="sng" dirty="0">
                          <a:solidFill>
                            <a:srgbClr val="FF3300"/>
                          </a:solidFill>
                          <a:latin typeface="黑体" panose="02010609060101010101" pitchFamily="2" charset="-122"/>
                          <a:ea typeface="黑体" panose="02010609060101010101" pitchFamily="2" charset="-122"/>
                        </a:rPr>
                        <a:t>主要内容</a:t>
                      </a:r>
                      <a:endParaRPr lang="zh-CN" altLang="en-US" sz="16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366713">
                <a:tc vMerge="1">
                  <a:tcP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把握异常</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发生异常的场所</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设备的部位    </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异常的内容</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368300">
                <a:tc vMerge="1">
                  <a:tcP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采取解除异常的措施</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除去异常原因（恒久对策）     </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采取应急措施</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350837">
                <a:tc vMerge="1">
                  <a:tcP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381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向有关人员汇报联络</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向上级汇报并接受指示    </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与保全或技术员室联系</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sp>
        <p:nvSpPr>
          <p:cNvPr id="314437" name="矩形 314436"/>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1.</a:t>
            </a:r>
            <a:r>
              <a:rPr lang="zh-CN" altLang="en-US" b="1" u="sng" dirty="0">
                <a:latin typeface="黑体" panose="02010609060101010101" pitchFamily="2" charset="-122"/>
                <a:ea typeface="黑体" panose="02010609060101010101" pitchFamily="2" charset="-122"/>
              </a:rPr>
              <a:t>安全</a:t>
            </a:r>
            <a:endParaRPr lang="zh-CN" altLang="en-US" b="1">
              <a:latin typeface="黑体" panose="02010609060101010101" pitchFamily="2" charset="-122"/>
              <a:ea typeface="黑体" panose="02010609060101010101" pitchFamily="2" charset="-122"/>
            </a:endParaRPr>
          </a:p>
        </p:txBody>
      </p:sp>
      <p:graphicFrame>
        <p:nvGraphicFramePr>
          <p:cNvPr id="314568" name="内容占位符 314567"/>
          <p:cNvGraphicFramePr/>
          <p:nvPr>
            <p:ph sz="half"/>
          </p:nvPr>
        </p:nvGraphicFramePr>
        <p:xfrm>
          <a:off x="323850" y="4508500"/>
          <a:ext cx="8512175" cy="1800225"/>
        </p:xfrm>
        <a:graphic>
          <a:graphicData uri="http://schemas.openxmlformats.org/drawingml/2006/table">
            <a:tbl>
              <a:tblPr/>
              <a:tblGrid>
                <a:gridCol w="1168400"/>
                <a:gridCol w="7343775"/>
              </a:tblGrid>
              <a:tr h="4318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u="sng" dirty="0">
                          <a:solidFill>
                            <a:srgbClr val="FF3300"/>
                          </a:solidFill>
                          <a:latin typeface="黑体" panose="02010609060101010101" pitchFamily="2" charset="-122"/>
                          <a:ea typeface="黑体" panose="02010609060101010101" pitchFamily="2" charset="-122"/>
                        </a:rPr>
                        <a:t>步骤</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u="sng" dirty="0">
                          <a:solidFill>
                            <a:srgbClr val="FF3300"/>
                          </a:solidFill>
                          <a:latin typeface="黑体" panose="02010609060101010101" pitchFamily="2" charset="-122"/>
                          <a:ea typeface="黑体" panose="02010609060101010101" pitchFamily="2" charset="-122"/>
                        </a:rPr>
                        <a:t>主要内容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720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a:t>
                      </a:r>
                      <a:r>
                        <a:rPr lang="en-US" altLang="zh-CN" sz="1800" b="1">
                          <a:solidFill>
                            <a:srgbClr val="000000"/>
                          </a:solidFill>
                          <a:latin typeface="黑体" panose="02010609060101010101" pitchFamily="2" charset="-122"/>
                          <a:ea typeface="黑体" panose="02010609060101010101" pitchFamily="2" charset="-122"/>
                        </a:rPr>
                        <a:t>1</a:t>
                      </a:r>
                      <a:r>
                        <a:rPr lang="zh-CN" altLang="en-US" sz="1800" b="1" dirty="0">
                          <a:solidFill>
                            <a:srgbClr val="000000"/>
                          </a:solidFill>
                          <a:latin typeface="黑体" panose="02010609060101010101" pitchFamily="2" charset="-122"/>
                          <a:ea typeface="黑体" panose="02010609060101010101" pitchFamily="2" charset="-122"/>
                        </a:rPr>
                        <a:t>）</a:t>
                      </a:r>
                      <a:endParaRPr lang="zh-CN" altLang="en-US" sz="18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不安全行为会集中存在于工作中，很多时候注意不到，因此要当场提醒，纠正不安全行为</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r h="647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a:t>
                      </a:r>
                      <a:r>
                        <a:rPr lang="en-US" altLang="zh-CN" sz="1800" b="1">
                          <a:solidFill>
                            <a:srgbClr val="000000"/>
                          </a:solidFill>
                          <a:latin typeface="黑体" panose="02010609060101010101" pitchFamily="2" charset="-122"/>
                          <a:ea typeface="黑体" panose="02010609060101010101" pitchFamily="2" charset="-122"/>
                        </a:rPr>
                        <a:t>2</a:t>
                      </a:r>
                      <a:r>
                        <a:rPr lang="zh-CN" altLang="en-US" sz="1800" b="1" dirty="0">
                          <a:solidFill>
                            <a:srgbClr val="000000"/>
                          </a:solidFill>
                          <a:latin typeface="黑体" panose="02010609060101010101" pitchFamily="2" charset="-122"/>
                          <a:ea typeface="黑体" panose="02010609060101010101" pitchFamily="2" charset="-122"/>
                        </a:rPr>
                        <a:t>）</a:t>
                      </a:r>
                      <a:endParaRPr lang="zh-CN" altLang="en-US" sz="18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当发现不安全行为贫乏时，要查处其原因，研究设备和方法，以便操作人员遵守规章制度等</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pattFill prst="dotDmnd">
                      <a:fgClr>
                        <a:schemeClr val="accent2"/>
                      </a:fgClr>
                      <a:bgClr>
                        <a:schemeClr val="bg1"/>
                      </a:bgClr>
                    </a:pattFill>
                  </a:tcPr>
                </a:tc>
              </a:tr>
            </a:tbl>
          </a:graphicData>
        </a:graphic>
      </p:graphicFrame>
      <p:sp>
        <p:nvSpPr>
          <p:cNvPr id="314566" name="上凸带形 314565"/>
          <p:cNvSpPr/>
          <p:nvPr/>
        </p:nvSpPr>
        <p:spPr>
          <a:xfrm>
            <a:off x="2773363" y="836613"/>
            <a:ext cx="3743325" cy="649287"/>
          </a:xfrm>
          <a:prstGeom prst="ribbon2">
            <a:avLst>
              <a:gd name="adj1" fmla="val 12500"/>
              <a:gd name="adj2" fmla="val 65842"/>
            </a:avLst>
          </a:prstGeom>
          <a:solidFill>
            <a:srgbClr val="CCCCFF"/>
          </a:solidFill>
          <a:ln w="25400" cap="flat" cmpd="sng">
            <a:solidFill>
              <a:srgbClr val="800080"/>
            </a:solidFill>
            <a:prstDash val="solid"/>
            <a:headEnd type="none" w="sm" len="sm"/>
            <a:tailEnd type="none" w="sm" len="sm"/>
          </a:ln>
        </p:spPr>
        <p:txBody>
          <a:bodyPr wrap="none" anchor="ctr" anchorCtr="0"/>
          <a:p>
            <a:pPr algn="ctr"/>
            <a:r>
              <a:rPr lang="zh-CN" altLang="en-US" sz="2400" b="1" u="sng" dirty="0">
                <a:solidFill>
                  <a:srgbClr val="FF3300"/>
                </a:solidFill>
                <a:latin typeface="Arial" panose="020B0604020202020204" pitchFamily="34" charset="0"/>
                <a:ea typeface="黑体" panose="02010609060101010101" pitchFamily="2" charset="-122"/>
              </a:rPr>
              <a:t>不安全状态</a:t>
            </a:r>
            <a:endParaRPr lang="zh-CN" altLang="en-US" sz="2400" b="1" u="sng" dirty="0">
              <a:solidFill>
                <a:srgbClr val="FF3300"/>
              </a:solidFill>
              <a:latin typeface="Arial" panose="020B0604020202020204" pitchFamily="34" charset="0"/>
              <a:ea typeface="黑体" panose="02010609060101010101" pitchFamily="2" charset="-122"/>
            </a:endParaRPr>
          </a:p>
        </p:txBody>
      </p:sp>
      <p:sp>
        <p:nvSpPr>
          <p:cNvPr id="314569" name="上凸带形 314568"/>
          <p:cNvSpPr/>
          <p:nvPr/>
        </p:nvSpPr>
        <p:spPr>
          <a:xfrm>
            <a:off x="2773363" y="3716338"/>
            <a:ext cx="3743325" cy="649287"/>
          </a:xfrm>
          <a:prstGeom prst="ribbon2">
            <a:avLst>
              <a:gd name="adj1" fmla="val 12500"/>
              <a:gd name="adj2" fmla="val 65842"/>
            </a:avLst>
          </a:prstGeom>
          <a:solidFill>
            <a:srgbClr val="CCFFFF"/>
          </a:solidFill>
          <a:ln w="25400" cap="flat" cmpd="sng">
            <a:solidFill>
              <a:srgbClr val="008080"/>
            </a:solidFill>
            <a:prstDash val="solid"/>
            <a:headEnd type="none" w="sm" len="sm"/>
            <a:tailEnd type="none" w="sm" len="sm"/>
          </a:ln>
        </p:spPr>
        <p:txBody>
          <a:bodyPr wrap="none" anchor="ctr" anchorCtr="0"/>
          <a:p>
            <a:pPr algn="ctr"/>
            <a:r>
              <a:rPr lang="zh-CN" altLang="en-US" sz="2400" b="1" u="sng" dirty="0">
                <a:solidFill>
                  <a:srgbClr val="FF3300"/>
                </a:solidFill>
                <a:latin typeface="Arial" panose="020B0604020202020204" pitchFamily="34" charset="0"/>
                <a:ea typeface="黑体" panose="02010609060101010101" pitchFamily="2" charset="-122"/>
              </a:rPr>
              <a:t>不安全行为</a:t>
            </a:r>
            <a:endParaRPr lang="zh-CN" altLang="en-US" sz="2400" b="1" u="sng" dirty="0">
              <a:solidFill>
                <a:srgbClr val="FF3300"/>
              </a:solidFill>
              <a:latin typeface="Arial" panose="020B0604020202020204" pitchFamily="34" charset="0"/>
              <a:ea typeface="黑体" panose="02010609060101010101" pitchFamily="2" charset="-122"/>
            </a:endParaRPr>
          </a:p>
        </p:txBody>
      </p:sp>
      <p:pic>
        <p:nvPicPr>
          <p:cNvPr id="314574" name="图片 314573" descr="037"/>
          <p:cNvPicPr>
            <a:picLocks noChangeAspect="1"/>
          </p:cNvPicPr>
          <p:nvPr/>
        </p:nvPicPr>
        <p:blipFill>
          <a:blip r:embed="rId1"/>
          <a:srcRect l="54283" t="13922" r="25937" b="49982"/>
          <a:stretch>
            <a:fillRect/>
          </a:stretch>
        </p:blipFill>
        <p:spPr>
          <a:xfrm rot="627073">
            <a:off x="7667625" y="3644900"/>
            <a:ext cx="771525" cy="1006475"/>
          </a:xfrm>
          <a:prstGeom prst="rect">
            <a:avLst/>
          </a:prstGeom>
          <a:noFill/>
          <a:ln w="25400" cap="flat" cmpd="sng">
            <a:solidFill>
              <a:srgbClr val="FF6600"/>
            </a:solidFill>
            <a:prstDash val="solid"/>
            <a:miter/>
            <a:headEnd type="none" w="med" len="med"/>
            <a:tailEnd type="none" w="med" len="med"/>
          </a:ln>
        </p:spPr>
      </p:pic>
      <p:sp>
        <p:nvSpPr>
          <p:cNvPr id="314578" name="Cloud"/>
          <p:cNvSpPr>
            <a:spLocks noChangeAspect="1" noEditPoints="1"/>
          </p:cNvSpPr>
          <p:nvPr/>
        </p:nvSpPr>
        <p:spPr>
          <a:xfrm rot="1251097">
            <a:off x="5795963" y="508000"/>
            <a:ext cx="3119437" cy="1192213"/>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pattFill prst="dotDmnd">
            <a:fgClr>
              <a:srgbClr val="FF66FF"/>
            </a:fgClr>
            <a:bgClr>
              <a:srgbClr val="FFFFFF"/>
            </a:bgClr>
          </a:pattFill>
          <a:ln w="38100" cap="flat" cmpd="sng">
            <a:solidFill>
              <a:srgbClr val="FF00FF"/>
            </a:solidFill>
            <a:prstDash val="solid"/>
            <a:miter/>
            <a:headEnd type="none" w="med" len="med"/>
            <a:tailEnd type="none" w="med" len="med"/>
          </a:ln>
        </p:spPr>
        <p:txBody>
          <a:bodyPr anchor="ctr" anchorCtr="0"/>
          <a:p>
            <a:pPr algn="ctr"/>
            <a:r>
              <a:rPr lang="zh-CN" altLang="en-US" sz="2000" b="1" i="1" u="sng" dirty="0">
                <a:solidFill>
                  <a:srgbClr val="FF3300"/>
                </a:solidFill>
                <a:latin typeface="Arial" panose="020B0604020202020204" pitchFamily="34" charset="0"/>
                <a:ea typeface="黑体" panose="02010609060101010101" pitchFamily="2" charset="-122"/>
              </a:rPr>
              <a:t>异常对应</a:t>
            </a:r>
            <a:endParaRPr lang="zh-CN" altLang="en-US" sz="2000" b="1" i="1" u="sng" dirty="0">
              <a:solidFill>
                <a:srgbClr val="FF3300"/>
              </a:solidFill>
              <a:latin typeface="Arial" panose="020B0604020202020204" pitchFamily="34" charset="0"/>
              <a:ea typeface="黑体" panose="02010609060101010101" pitchFamily="2" charset="-122"/>
            </a:endParaRPr>
          </a:p>
          <a:p>
            <a:pPr algn="ctr"/>
            <a:r>
              <a:rPr lang="zh-CN" altLang="en-US" sz="2000" b="1" i="1" u="sng" dirty="0">
                <a:solidFill>
                  <a:srgbClr val="FF3300"/>
                </a:solidFill>
                <a:latin typeface="Arial" panose="020B0604020202020204" pitchFamily="34" charset="0"/>
                <a:ea typeface="黑体" panose="02010609060101010101" pitchFamily="2" charset="-122"/>
              </a:rPr>
              <a:t>采取措施的重点</a:t>
            </a:r>
            <a:endParaRPr lang="zh-CN" altLang="en-US" sz="2000" b="1" i="1" u="sng" dirty="0">
              <a:solidFill>
                <a:srgbClr val="FF33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14566"/>
                                        </p:tgtEl>
                                        <p:attrNameLst>
                                          <p:attrName>style.visibility</p:attrName>
                                        </p:attrNameLst>
                                      </p:cBhvr>
                                      <p:to>
                                        <p:strVal val="visible"/>
                                      </p:to>
                                    </p:set>
                                    <p:animEffect transition="in" filter="box(in)">
                                      <p:cBhvr>
                                        <p:cTn id="7" dur="500"/>
                                        <p:tgtEl>
                                          <p:spTgt spid="3145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14559"/>
                                        </p:tgtEl>
                                        <p:attrNameLst>
                                          <p:attrName>style.visibility</p:attrName>
                                        </p:attrNameLst>
                                      </p:cBhvr>
                                      <p:to>
                                        <p:strVal val="visible"/>
                                      </p:to>
                                    </p:set>
                                    <p:animEffect transition="in" filter="box(out)">
                                      <p:cBhvr>
                                        <p:cTn id="12" dur="500"/>
                                        <p:tgtEl>
                                          <p:spTgt spid="3145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4569"/>
                                        </p:tgtEl>
                                        <p:attrNameLst>
                                          <p:attrName>style.visibility</p:attrName>
                                        </p:attrNameLst>
                                      </p:cBhvr>
                                      <p:to>
                                        <p:strVal val="visible"/>
                                      </p:to>
                                    </p:set>
                                    <p:animEffect transition="in" filter="box(in)">
                                      <p:cBhvr>
                                        <p:cTn id="17" dur="500"/>
                                        <p:tgtEl>
                                          <p:spTgt spid="31456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14568"/>
                                        </p:tgtEl>
                                        <p:attrNameLst>
                                          <p:attrName>style.visibility</p:attrName>
                                        </p:attrNameLst>
                                      </p:cBhvr>
                                      <p:to>
                                        <p:strVal val="visible"/>
                                      </p:to>
                                    </p:set>
                                    <p:animEffect transition="in" filter="box(out)">
                                      <p:cBhvr>
                                        <p:cTn id="22" dur="500"/>
                                        <p:tgtEl>
                                          <p:spTgt spid="314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66" grpId="1" animBg="1"/>
      <p:bldP spid="3145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66946" name="标题 466945"/>
          <p:cNvSpPr>
            <a:spLocks noGrp="1"/>
          </p:cNvSpPr>
          <p:nvPr>
            <p:ph type="title"/>
          </p:nvPr>
        </p:nvSpPr>
        <p:spPr>
          <a:xfrm>
            <a:off x="539750" y="260350"/>
            <a:ext cx="8208963"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dirty="0">
              <a:latin typeface="黑体" panose="02010609060101010101" pitchFamily="2" charset="-122"/>
              <a:ea typeface="黑体" panose="02010609060101010101" pitchFamily="2" charset="-122"/>
            </a:endParaRPr>
          </a:p>
        </p:txBody>
      </p:sp>
      <p:sp>
        <p:nvSpPr>
          <p:cNvPr id="466947" name="文本占位符 466946"/>
          <p:cNvSpPr>
            <a:spLocks noGrp="1"/>
          </p:cNvSpPr>
          <p:nvPr>
            <p:ph type="body" sz="half" idx="1"/>
          </p:nvPr>
        </p:nvSpPr>
        <p:spPr>
          <a:xfrm>
            <a:off x="457200" y="1936750"/>
            <a:ext cx="7997825" cy="1266825"/>
          </a:xfrm>
          <a:ln/>
        </p:spPr>
        <p:txBody>
          <a:bodyPr/>
          <a:p>
            <a:pPr>
              <a:buClrTx/>
              <a:buSzTx/>
              <a:buFontTx/>
            </a:pPr>
            <a:r>
              <a:rPr lang="zh-CN" altLang="en-US" sz="2400" dirty="0">
                <a:ea typeface="黑体" panose="02010609060101010101" pitchFamily="2" charset="-122"/>
              </a:rPr>
              <a:t>以</a:t>
            </a:r>
            <a:r>
              <a:rPr lang="zh-CN" altLang="en-US" sz="2400" b="1" dirty="0">
                <a:ea typeface="黑体" panose="02010609060101010101" pitchFamily="2" charset="-122"/>
              </a:rPr>
              <a:t>“</a:t>
            </a:r>
            <a:r>
              <a:rPr lang="zh-CN" altLang="en-US" sz="2400" b="1" dirty="0">
                <a:solidFill>
                  <a:srgbClr val="FF3300"/>
                </a:solidFill>
                <a:ea typeface="黑体" panose="02010609060101010101" pitchFamily="2" charset="-122"/>
              </a:rPr>
              <a:t>顾客至上</a:t>
            </a:r>
            <a:r>
              <a:rPr lang="zh-CN" altLang="en-US" sz="2400" b="1" dirty="0">
                <a:ea typeface="黑体" panose="02010609060101010101" pitchFamily="2" charset="-122"/>
              </a:rPr>
              <a:t>”</a:t>
            </a:r>
            <a:r>
              <a:rPr lang="zh-CN" altLang="en-US" sz="2400" dirty="0">
                <a:ea typeface="黑体" panose="02010609060101010101" pitchFamily="2" charset="-122"/>
              </a:rPr>
              <a:t>为中心，站在生产产品的原点上，始终制造出品质、价格、技术都很优秀的商品。</a:t>
            </a:r>
            <a:endParaRPr lang="zh-CN" altLang="en-US" sz="2400" dirty="0">
              <a:ea typeface="黑体" panose="02010609060101010101" pitchFamily="2" charset="-122"/>
            </a:endParaRPr>
          </a:p>
        </p:txBody>
      </p:sp>
      <p:sp>
        <p:nvSpPr>
          <p:cNvPr id="466949" name="文本占位符 466948"/>
          <p:cNvSpPr>
            <a:spLocks noGrp="1"/>
          </p:cNvSpPr>
          <p:nvPr>
            <p:ph type="body" sz="half" idx="2"/>
          </p:nvPr>
        </p:nvSpPr>
        <p:spPr>
          <a:xfrm>
            <a:off x="476250" y="3454400"/>
            <a:ext cx="7862888" cy="2671763"/>
          </a:xfrm>
          <a:ln/>
        </p:spPr>
        <p:txBody>
          <a:bodyPr/>
          <a:p>
            <a:pPr>
              <a:buClrTx/>
              <a:buSzTx/>
              <a:buFontTx/>
            </a:pPr>
            <a:r>
              <a:rPr lang="zh-CN" altLang="en-US" sz="2800" dirty="0">
                <a:ea typeface="黑体" panose="02010609060101010101" pitchFamily="2" charset="-122"/>
              </a:rPr>
              <a:t>自丰田创业以来，对“顾客至上”的重要性的理解就在公司内部强力地展开、渗透，如果</a:t>
            </a:r>
            <a:r>
              <a:rPr lang="zh-CN" altLang="en-US" sz="2800" b="1" dirty="0">
                <a:solidFill>
                  <a:srgbClr val="FF3300"/>
                </a:solidFill>
                <a:ea typeface="黑体" panose="02010609060101010101" pitchFamily="2" charset="-122"/>
              </a:rPr>
              <a:t>没有做到规定的事、和应该做的事，产品</a:t>
            </a:r>
            <a:r>
              <a:rPr lang="zh-CN" altLang="en-US" sz="2800" dirty="0">
                <a:ea typeface="黑体" panose="02010609060101010101" pitchFamily="2" charset="-122"/>
              </a:rPr>
              <a:t>是决不能推向市场的。是</a:t>
            </a:r>
            <a:r>
              <a:rPr lang="zh-CN" altLang="en-US" sz="2800" b="1" dirty="0">
                <a:solidFill>
                  <a:srgbClr val="FF3300"/>
                </a:solidFill>
                <a:ea typeface="黑体" panose="02010609060101010101" pitchFamily="2" charset="-122"/>
              </a:rPr>
              <a:t>决不能</a:t>
            </a:r>
            <a:r>
              <a:rPr lang="zh-CN" altLang="en-US" sz="2800" dirty="0">
                <a:ea typeface="黑体" panose="02010609060101010101" pitchFamily="2" charset="-122"/>
              </a:rPr>
              <a:t>将它</a:t>
            </a:r>
            <a:r>
              <a:rPr lang="zh-CN" altLang="en-US" sz="2800" b="1" dirty="0">
                <a:solidFill>
                  <a:srgbClr val="FF3300"/>
                </a:solidFill>
                <a:ea typeface="黑体" panose="02010609060101010101" pitchFamily="2" charset="-122"/>
              </a:rPr>
              <a:t>交给顾客</a:t>
            </a:r>
            <a:r>
              <a:rPr lang="zh-CN" altLang="en-US" sz="2800" dirty="0">
                <a:ea typeface="黑体" panose="02010609060101010101" pitchFamily="2" charset="-122"/>
              </a:rPr>
              <a:t>的。我们的基本理念是要保证绝对不出差错、没有问题之后，才能向顾客提供产品。</a:t>
            </a:r>
            <a:endParaRPr lang="zh-CN" altLang="en-US" sz="2800" dirty="0">
              <a:ea typeface="黑体" panose="02010609060101010101" pitchFamily="2" charset="-122"/>
            </a:endParaRPr>
          </a:p>
        </p:txBody>
      </p:sp>
      <p:sp>
        <p:nvSpPr>
          <p:cNvPr id="466948" name="文本框 466947"/>
          <p:cNvSpPr txBox="1"/>
          <p:nvPr/>
        </p:nvSpPr>
        <p:spPr>
          <a:xfrm>
            <a:off x="468313" y="1341438"/>
            <a:ext cx="3382962" cy="508000"/>
          </a:xfrm>
          <a:prstGeom prst="rect">
            <a:avLst/>
          </a:prstGeom>
          <a:solidFill>
            <a:srgbClr val="FFFFFF">
              <a:alpha val="0"/>
            </a:srgbClr>
          </a:solidFill>
          <a:ln w="9525">
            <a:noFill/>
          </a:ln>
        </p:spPr>
        <p:txBody>
          <a:bodyPr wrap="square"/>
          <a:p>
            <a:pPr algn="ctr"/>
            <a:r>
              <a:rPr lang="zh-CN" altLang="en-US" sz="3200" dirty="0">
                <a:latin typeface="Arial" panose="020B0604020202020204" pitchFamily="34" charset="0"/>
                <a:ea typeface="黑体" panose="02010609060101010101" pitchFamily="2" charset="-122"/>
              </a:rPr>
              <a:t>丰田的基本理念</a:t>
            </a:r>
            <a:endParaRPr lang="zh-CN" altLang="en-US" sz="3200" dirty="0">
              <a:latin typeface="Arial" panose="020B0604020202020204" pitchFamily="34" charset="0"/>
              <a:ea typeface="黑体" panose="0201060906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68994" name="标题 468993"/>
          <p:cNvSpPr>
            <a:spLocks noGrp="1"/>
          </p:cNvSpPr>
          <p:nvPr>
            <p:ph type="title"/>
          </p:nvPr>
        </p:nvSpPr>
        <p:spPr>
          <a:xfrm>
            <a:off x="539750" y="260350"/>
            <a:ext cx="7920038"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dirty="0">
              <a:latin typeface="黑体" panose="02010609060101010101" pitchFamily="2" charset="-122"/>
              <a:ea typeface="黑体" panose="02010609060101010101" pitchFamily="2" charset="-122"/>
            </a:endParaRPr>
          </a:p>
        </p:txBody>
      </p:sp>
      <p:pic>
        <p:nvPicPr>
          <p:cNvPr id="468996" name="文本占位符 468995" descr="2-1-1"/>
          <p:cNvPicPr>
            <a:picLocks noChangeAspect="1"/>
          </p:cNvPicPr>
          <p:nvPr>
            <p:ph type="body" idx="1"/>
          </p:nvPr>
        </p:nvPicPr>
        <p:blipFill>
          <a:blip r:embed="rId1"/>
          <a:stretch>
            <a:fillRect/>
          </a:stretch>
        </p:blipFill>
        <p:spPr>
          <a:xfrm>
            <a:off x="539750" y="1428750"/>
            <a:ext cx="3527425" cy="3176588"/>
          </a:xfrm>
          <a:ln/>
        </p:spPr>
      </p:pic>
      <p:pic>
        <p:nvPicPr>
          <p:cNvPr id="468997" name="图片 468996" descr="2-1-2"/>
          <p:cNvPicPr>
            <a:picLocks noChangeAspect="1"/>
          </p:cNvPicPr>
          <p:nvPr/>
        </p:nvPicPr>
        <p:blipFill>
          <a:blip r:embed="rId2"/>
          <a:stretch>
            <a:fillRect/>
          </a:stretch>
        </p:blipFill>
        <p:spPr>
          <a:xfrm>
            <a:off x="468313" y="4797425"/>
            <a:ext cx="8135937" cy="1628775"/>
          </a:xfrm>
          <a:prstGeom prst="rect">
            <a:avLst/>
          </a:prstGeom>
          <a:noFill/>
          <a:ln w="9525">
            <a:noFill/>
          </a:ln>
        </p:spPr>
      </p:pic>
      <p:sp>
        <p:nvSpPr>
          <p:cNvPr id="468998" name="文本框 468997"/>
          <p:cNvSpPr txBox="1"/>
          <p:nvPr/>
        </p:nvSpPr>
        <p:spPr>
          <a:xfrm>
            <a:off x="4067175" y="1484313"/>
            <a:ext cx="4465638" cy="2952750"/>
          </a:xfrm>
          <a:prstGeom prst="rect">
            <a:avLst/>
          </a:prstGeom>
          <a:solidFill>
            <a:srgbClr val="FFFFFF"/>
          </a:solidFill>
          <a:ln w="9525">
            <a:noFill/>
          </a:ln>
        </p:spPr>
        <p:txBody>
          <a:bodyPr wrap="square"/>
          <a:p>
            <a:pPr algn="ctr"/>
            <a:r>
              <a:rPr lang="en-US" altLang="zh-CN" sz="3200" dirty="0">
                <a:latin typeface="Arial" panose="020B0604020202020204" pitchFamily="34" charset="0"/>
                <a:ea typeface="黑体" panose="02010609060101010101" pitchFamily="2" charset="-122"/>
              </a:rPr>
              <a:t>◆</a:t>
            </a:r>
            <a:r>
              <a:rPr lang="zh-CN" altLang="en-US" sz="3200" dirty="0">
                <a:latin typeface="Arial" panose="020B0604020202020204" pitchFamily="34" charset="0"/>
                <a:ea typeface="黑体" panose="02010609060101010101" pitchFamily="2" charset="-122"/>
              </a:rPr>
              <a:t>没有充分地保证品质和信赖性，就不能向顾客提供商品</a:t>
            </a:r>
            <a:endParaRPr lang="zh-CN" altLang="en-US" sz="3200" dirty="0">
              <a:latin typeface="Arial" panose="020B0604020202020204" pitchFamily="34" charset="0"/>
              <a:ea typeface="黑体" panose="02010609060101010101" pitchFamily="2" charset="-122"/>
            </a:endParaRPr>
          </a:p>
        </p:txBody>
      </p:sp>
      <p:sp>
        <p:nvSpPr>
          <p:cNvPr id="468999" name="文本框 468998"/>
          <p:cNvSpPr txBox="1"/>
          <p:nvPr/>
        </p:nvSpPr>
        <p:spPr>
          <a:xfrm>
            <a:off x="4211638" y="4005263"/>
            <a:ext cx="4248150" cy="792162"/>
          </a:xfrm>
          <a:prstGeom prst="rect">
            <a:avLst/>
          </a:prstGeom>
          <a:solidFill>
            <a:srgbClr val="FFFFFF"/>
          </a:solidFill>
          <a:ln w="9525">
            <a:noFill/>
          </a:ln>
        </p:spPr>
        <p:txBody>
          <a:bodyPr wrap="square"/>
          <a:p>
            <a:pPr algn="ctr"/>
            <a:r>
              <a:rPr lang="en-US" altLang="zh-CN" sz="3200">
                <a:latin typeface="Arial" panose="020B0604020202020204" pitchFamily="34" charset="0"/>
                <a:ea typeface="黑体" panose="02010609060101010101" pitchFamily="2" charset="-122"/>
              </a:rPr>
              <a:t>&lt;</a:t>
            </a:r>
            <a:r>
              <a:rPr lang="zh-CN" altLang="en-US" sz="3200" dirty="0">
                <a:latin typeface="Arial" panose="020B0604020202020204" pitchFamily="34" charset="0"/>
                <a:ea typeface="黑体" panose="02010609060101010101" pitchFamily="2" charset="-122"/>
              </a:rPr>
              <a:t>丰田佐吉先生的话</a:t>
            </a:r>
            <a:r>
              <a:rPr lang="en-US" altLang="zh-CN" sz="3200">
                <a:latin typeface="Arial" panose="020B0604020202020204" pitchFamily="34" charset="0"/>
                <a:ea typeface="黑体" panose="02010609060101010101" pitchFamily="2" charset="-122"/>
              </a:rPr>
              <a:t>&gt;</a:t>
            </a:r>
            <a:endParaRPr lang="en-US" altLang="zh-CN" sz="3200">
              <a:latin typeface="Arial" panose="020B0604020202020204" pitchFamily="34" charset="0"/>
              <a:ea typeface="黑体" panose="0201060906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70018" name="标题 470017"/>
          <p:cNvSpPr>
            <a:spLocks noGrp="1"/>
          </p:cNvSpPr>
          <p:nvPr>
            <p:ph type="title"/>
          </p:nvPr>
        </p:nvSpPr>
        <p:spPr>
          <a:xfrm>
            <a:off x="539750" y="260350"/>
            <a:ext cx="8540750"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dirty="0">
              <a:latin typeface="黑体" panose="02010609060101010101" pitchFamily="2" charset="-122"/>
              <a:ea typeface="黑体" panose="02010609060101010101" pitchFamily="2" charset="-122"/>
            </a:endParaRPr>
          </a:p>
        </p:txBody>
      </p:sp>
      <p:pic>
        <p:nvPicPr>
          <p:cNvPr id="470020" name="文本占位符 470019" descr="2-2-1"/>
          <p:cNvPicPr>
            <a:picLocks noChangeAspect="1"/>
          </p:cNvPicPr>
          <p:nvPr>
            <p:ph type="body" idx="1"/>
          </p:nvPr>
        </p:nvPicPr>
        <p:blipFill>
          <a:blip r:embed="rId1"/>
          <a:stretch>
            <a:fillRect/>
          </a:stretch>
        </p:blipFill>
        <p:spPr>
          <a:xfrm>
            <a:off x="568325" y="1341438"/>
            <a:ext cx="3282950" cy="3527425"/>
          </a:xfrm>
          <a:ln/>
        </p:spPr>
      </p:pic>
      <p:pic>
        <p:nvPicPr>
          <p:cNvPr id="470021" name="图片 470020" descr="2-2-2"/>
          <p:cNvPicPr>
            <a:picLocks noChangeAspect="1"/>
          </p:cNvPicPr>
          <p:nvPr/>
        </p:nvPicPr>
        <p:blipFill>
          <a:blip r:embed="rId2"/>
          <a:stretch>
            <a:fillRect/>
          </a:stretch>
        </p:blipFill>
        <p:spPr>
          <a:xfrm>
            <a:off x="539750" y="4797425"/>
            <a:ext cx="8280400" cy="1482725"/>
          </a:xfrm>
          <a:prstGeom prst="rect">
            <a:avLst/>
          </a:prstGeom>
          <a:noFill/>
          <a:ln w="9525">
            <a:noFill/>
          </a:ln>
        </p:spPr>
      </p:pic>
      <p:sp>
        <p:nvSpPr>
          <p:cNvPr id="470022" name="文本框 470021"/>
          <p:cNvSpPr txBox="1"/>
          <p:nvPr/>
        </p:nvSpPr>
        <p:spPr>
          <a:xfrm>
            <a:off x="3851275" y="1412875"/>
            <a:ext cx="4608513" cy="2447925"/>
          </a:xfrm>
          <a:prstGeom prst="rect">
            <a:avLst/>
          </a:prstGeom>
          <a:solidFill>
            <a:srgbClr val="FFFFFF"/>
          </a:solidFill>
          <a:ln w="9525">
            <a:noFill/>
          </a:ln>
        </p:spPr>
        <p:txBody>
          <a:bodyPr wrap="square"/>
          <a:p>
            <a:pPr algn="ctr"/>
            <a:r>
              <a:rPr lang="en-US" altLang="zh-CN" sz="3200" dirty="0">
                <a:latin typeface="Arial" panose="020B0604020202020204" pitchFamily="34" charset="0"/>
                <a:ea typeface="黑体" panose="02010609060101010101" pitchFamily="2" charset="-122"/>
              </a:rPr>
              <a:t>◆ </a:t>
            </a:r>
            <a:r>
              <a:rPr lang="zh-CN" altLang="en-US" sz="3200" dirty="0">
                <a:latin typeface="Arial" panose="020B0604020202020204" pitchFamily="34" charset="0"/>
                <a:ea typeface="黑体" panose="02010609060101010101" pitchFamily="2" charset="-122"/>
              </a:rPr>
              <a:t>时刻监督工作的结构与规定，将其改善成为与时代相符合的东西。</a:t>
            </a:r>
            <a:endParaRPr lang="zh-CN" altLang="en-US" sz="3200" dirty="0">
              <a:latin typeface="Arial" panose="020B0604020202020204" pitchFamily="34" charset="0"/>
              <a:ea typeface="黑体" panose="02010609060101010101" pitchFamily="2" charset="-122"/>
            </a:endParaRPr>
          </a:p>
        </p:txBody>
      </p:sp>
      <p:sp>
        <p:nvSpPr>
          <p:cNvPr id="470023" name="文本框 470022"/>
          <p:cNvSpPr txBox="1"/>
          <p:nvPr/>
        </p:nvSpPr>
        <p:spPr>
          <a:xfrm>
            <a:off x="3708400" y="4221163"/>
            <a:ext cx="5184775" cy="792162"/>
          </a:xfrm>
          <a:prstGeom prst="rect">
            <a:avLst/>
          </a:prstGeom>
          <a:solidFill>
            <a:srgbClr val="FFFFFF">
              <a:alpha val="0"/>
            </a:srgbClr>
          </a:solidFill>
          <a:ln w="9525">
            <a:noFill/>
          </a:ln>
        </p:spPr>
        <p:txBody>
          <a:bodyPr wrap="square"/>
          <a:p>
            <a:pPr algn="ctr"/>
            <a:r>
              <a:rPr lang="en-US" altLang="zh-CN" sz="3200">
                <a:latin typeface="Arial" panose="020B0604020202020204" pitchFamily="34" charset="0"/>
                <a:ea typeface="黑体" panose="02010609060101010101" pitchFamily="2" charset="-122"/>
              </a:rPr>
              <a:t>&lt;</a:t>
            </a:r>
            <a:r>
              <a:rPr lang="zh-CN" altLang="en-US" sz="3200" dirty="0">
                <a:latin typeface="Arial" panose="020B0604020202020204" pitchFamily="34" charset="0"/>
                <a:ea typeface="黑体" panose="02010609060101010101" pitchFamily="2" charset="-122"/>
              </a:rPr>
              <a:t>喜一郎董事长的创业理念</a:t>
            </a:r>
            <a:r>
              <a:rPr lang="en-US" altLang="zh-CN" sz="3200">
                <a:latin typeface="Arial" panose="020B0604020202020204" pitchFamily="34" charset="0"/>
                <a:ea typeface="黑体" panose="02010609060101010101" pitchFamily="2" charset="-122"/>
              </a:rPr>
              <a:t>&gt;</a:t>
            </a:r>
            <a:endParaRPr lang="en-US" altLang="zh-CN" sz="3200">
              <a:latin typeface="Arial" panose="020B0604020202020204" pitchFamily="34" charset="0"/>
              <a:ea typeface="黑体" panose="0201060906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24610" name="流程图: 文档 324609"/>
          <p:cNvSpPr/>
          <p:nvPr/>
        </p:nvSpPr>
        <p:spPr>
          <a:xfrm>
            <a:off x="971550" y="981075"/>
            <a:ext cx="4321175" cy="4968875"/>
          </a:xfrm>
          <a:prstGeom prst="flowChartDocument">
            <a:avLst/>
          </a:prstGeom>
          <a:solidFill>
            <a:schemeClr val="accent1"/>
          </a:solidFill>
          <a:ln w="76200" cap="flat" cmpd="sng">
            <a:solidFill>
              <a:schemeClr val="tx1"/>
            </a:solidFill>
            <a:prstDash val="solid"/>
            <a:miter/>
            <a:headEnd type="none" w="sm" len="sm"/>
            <a:tailEnd type="none" w="sm" len="sm"/>
          </a:ln>
        </p:spPr>
        <p:txBody>
          <a:bodyPr wrap="none" anchor="ctr" anchorCtr="0"/>
          <a:p>
            <a:r>
              <a:rPr lang="en-US" altLang="zh-CN" sz="3200">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1.</a:t>
            </a:r>
            <a:r>
              <a:rPr lang="zh-CN" altLang="en-US" sz="3200" b="1" i="1" u="sng" dirty="0">
                <a:solidFill>
                  <a:srgbClr val="000000"/>
                </a:solidFill>
                <a:latin typeface="黑体" panose="02010609060101010101" pitchFamily="2" charset="-122"/>
                <a:ea typeface="黑体" panose="02010609060101010101" pitchFamily="2" charset="-122"/>
              </a:rPr>
              <a:t>安全</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2.</a:t>
            </a:r>
            <a:r>
              <a:rPr lang="zh-CN" altLang="en-US" sz="3200" b="1" i="1" u="sng" dirty="0">
                <a:solidFill>
                  <a:srgbClr val="000000"/>
                </a:solidFill>
                <a:latin typeface="黑体" panose="02010609060101010101" pitchFamily="2" charset="-122"/>
                <a:ea typeface="黑体" panose="02010609060101010101" pitchFamily="2" charset="-122"/>
              </a:rPr>
              <a:t>品质</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3.</a:t>
            </a:r>
            <a:r>
              <a:rPr lang="zh-CN" altLang="en-US" sz="3200" b="1" i="1" u="sng" dirty="0">
                <a:solidFill>
                  <a:srgbClr val="000000"/>
                </a:solidFill>
                <a:latin typeface="黑体" panose="02010609060101010101" pitchFamily="2" charset="-122"/>
                <a:ea typeface="黑体" panose="02010609060101010101" pitchFamily="2" charset="-122"/>
              </a:rPr>
              <a:t>生产</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4.</a:t>
            </a:r>
            <a:r>
              <a:rPr lang="zh-CN" altLang="en-US" sz="3200" b="1" i="1" u="sng" dirty="0">
                <a:solidFill>
                  <a:srgbClr val="000000"/>
                </a:solidFill>
                <a:latin typeface="黑体" panose="02010609060101010101" pitchFamily="2" charset="-122"/>
                <a:ea typeface="黑体" panose="02010609060101010101" pitchFamily="2" charset="-122"/>
              </a:rPr>
              <a:t>原价</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5.</a:t>
            </a:r>
            <a:r>
              <a:rPr lang="zh-CN" altLang="en-US" sz="3200" b="1" i="1" u="sng" dirty="0">
                <a:solidFill>
                  <a:srgbClr val="000000"/>
                </a:solidFill>
                <a:latin typeface="黑体" panose="02010609060101010101" pitchFamily="2" charset="-122"/>
                <a:ea typeface="黑体" panose="02010609060101010101" pitchFamily="2" charset="-122"/>
              </a:rPr>
              <a:t>保全</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6.</a:t>
            </a:r>
            <a:r>
              <a:rPr lang="zh-CN" altLang="en-US" sz="3200" b="1" i="1" u="sng" dirty="0">
                <a:solidFill>
                  <a:srgbClr val="000000"/>
                </a:solidFill>
                <a:latin typeface="黑体" panose="02010609060101010101" pitchFamily="2" charset="-122"/>
                <a:ea typeface="黑体" panose="02010609060101010101" pitchFamily="2" charset="-122"/>
              </a:rPr>
              <a:t>环境</a:t>
            </a:r>
            <a:endParaRPr lang="zh-CN" altLang="en-US" sz="3200" b="1" i="1" u="sng" dirty="0">
              <a:solidFill>
                <a:srgbClr val="000000"/>
              </a:solidFill>
              <a:latin typeface="黑体" panose="02010609060101010101" pitchFamily="2" charset="-122"/>
              <a:ea typeface="黑体" panose="02010609060101010101" pitchFamily="2" charset="-122"/>
            </a:endParaRPr>
          </a:p>
          <a:p>
            <a:r>
              <a:rPr lang="zh-CN" altLang="en-US" sz="3200" b="1" dirty="0">
                <a:solidFill>
                  <a:srgbClr val="000000"/>
                </a:solidFill>
                <a:latin typeface="黑体" panose="02010609060101010101" pitchFamily="2" charset="-122"/>
                <a:ea typeface="黑体" panose="02010609060101010101" pitchFamily="2" charset="-122"/>
              </a:rPr>
              <a:t>   </a:t>
            </a:r>
            <a:r>
              <a:rPr lang="en-US" altLang="zh-CN" sz="3200" b="1">
                <a:solidFill>
                  <a:srgbClr val="000000"/>
                </a:solidFill>
                <a:latin typeface="黑体" panose="02010609060101010101" pitchFamily="2" charset="-122"/>
                <a:ea typeface="黑体" panose="02010609060101010101" pitchFamily="2" charset="-122"/>
              </a:rPr>
              <a:t>7.</a:t>
            </a:r>
            <a:r>
              <a:rPr lang="zh-CN" altLang="en-US" sz="3200" b="1" i="1" u="sng" dirty="0">
                <a:solidFill>
                  <a:srgbClr val="000000"/>
                </a:solidFill>
                <a:latin typeface="黑体" panose="02010609060101010101" pitchFamily="2" charset="-122"/>
                <a:ea typeface="黑体" panose="02010609060101010101" pitchFamily="2" charset="-122"/>
              </a:rPr>
              <a:t>人事</a:t>
            </a:r>
            <a:endParaRPr lang="zh-CN" altLang="en-US" sz="3200" b="1" i="1" u="sng" dirty="0">
              <a:solidFill>
                <a:srgbClr val="000000"/>
              </a:solidFill>
              <a:latin typeface="黑体" panose="02010609060101010101" pitchFamily="2" charset="-122"/>
              <a:ea typeface="黑体" panose="02010609060101010101" pitchFamily="2" charset="-122"/>
            </a:endParaRPr>
          </a:p>
        </p:txBody>
      </p:sp>
      <p:pic>
        <p:nvPicPr>
          <p:cNvPr id="324611" name="图片 324610" descr="MCj01985940000[1]"/>
          <p:cNvPicPr>
            <a:picLocks noChangeAspect="1"/>
          </p:cNvPicPr>
          <p:nvPr/>
        </p:nvPicPr>
        <p:blipFill>
          <a:blip r:embed="rId1"/>
          <a:stretch>
            <a:fillRect/>
          </a:stretch>
        </p:blipFill>
        <p:spPr>
          <a:xfrm flipH="1">
            <a:off x="5651500" y="3573463"/>
            <a:ext cx="2808288" cy="2660650"/>
          </a:xfrm>
          <a:prstGeom prst="rect">
            <a:avLst/>
          </a:prstGeom>
          <a:noFill/>
          <a:ln w="9525">
            <a:noFill/>
          </a:ln>
        </p:spPr>
      </p:pic>
      <p:pic>
        <p:nvPicPr>
          <p:cNvPr id="324612" name="图片 324611" descr="MCj03434810000[1]"/>
          <p:cNvPicPr>
            <a:picLocks noChangeAspect="1"/>
          </p:cNvPicPr>
          <p:nvPr/>
        </p:nvPicPr>
        <p:blipFill>
          <a:blip r:embed="rId2"/>
          <a:stretch>
            <a:fillRect/>
          </a:stretch>
        </p:blipFill>
        <p:spPr>
          <a:xfrm>
            <a:off x="5724525" y="620713"/>
            <a:ext cx="2720975" cy="2592387"/>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8850" name="标题 78849"/>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a:latin typeface="黑体" panose="02010609060101010101" pitchFamily="2" charset="-122"/>
              <a:ea typeface="黑体" panose="02010609060101010101" pitchFamily="2" charset="-122"/>
            </a:endParaRPr>
          </a:p>
        </p:txBody>
      </p:sp>
      <p:graphicFrame>
        <p:nvGraphicFramePr>
          <p:cNvPr id="78914" name="表格 78913"/>
          <p:cNvGraphicFramePr/>
          <p:nvPr/>
        </p:nvGraphicFramePr>
        <p:xfrm>
          <a:off x="304800" y="1341438"/>
          <a:ext cx="8540750" cy="5006975"/>
        </p:xfrm>
        <a:graphic>
          <a:graphicData uri="http://schemas.openxmlformats.org/drawingml/2006/table">
            <a:tbl>
              <a:tblPr/>
              <a:tblGrid>
                <a:gridCol w="4270375"/>
                <a:gridCol w="4270375"/>
              </a:tblGrid>
              <a:tr h="7778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900" b="1" dirty="0">
                          <a:solidFill>
                            <a:srgbClr val="000000"/>
                          </a:solidFill>
                          <a:latin typeface="黑体" panose="02010609060101010101" pitchFamily="2" charset="-122"/>
                          <a:ea typeface="黑体" panose="02010609060101010101" pitchFamily="2" charset="-122"/>
                        </a:rPr>
                        <a:t>项目</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3399"/>
                      </a:solidFill>
                      <a:prstDash val="solid"/>
                      <a:headEnd type="none" w="med" len="med"/>
                      <a:tailEnd type="none" w="med" len="med"/>
                    </a:lnL>
                    <a:lnR w="12700" cap="flat" cmpd="sng">
                      <a:solidFill>
                        <a:srgbClr val="FF3399"/>
                      </a:solidFill>
                      <a:prstDash val="solid"/>
                      <a:headEnd type="none" w="med" len="med"/>
                      <a:tailEnd type="none" w="med" len="med"/>
                    </a:lnR>
                    <a:lnT w="381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900" b="1" dirty="0">
                          <a:solidFill>
                            <a:srgbClr val="000000"/>
                          </a:solidFill>
                          <a:latin typeface="黑体" panose="02010609060101010101" pitchFamily="2" charset="-122"/>
                          <a:ea typeface="黑体" panose="02010609060101010101" pitchFamily="2" charset="-122"/>
                        </a:rPr>
                        <a:t>班长职责</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3399"/>
                      </a:solidFill>
                      <a:prstDash val="solid"/>
                      <a:headEnd type="none" w="med" len="med"/>
                      <a:tailEnd type="none" w="med" len="med"/>
                    </a:lnL>
                    <a:lnR w="38100" cap="flat" cmpd="sng">
                      <a:solidFill>
                        <a:srgbClr val="FF3399"/>
                      </a:solidFill>
                      <a:prstDash val="solid"/>
                      <a:headEnd type="none" w="med" len="med"/>
                      <a:tailEnd type="none" w="med" len="med"/>
                    </a:lnR>
                    <a:lnT w="381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r>
              <a:tr h="10731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900" b="1">
                          <a:solidFill>
                            <a:srgbClr val="FF3300"/>
                          </a:solidFill>
                          <a:latin typeface="黑体" panose="02010609060101010101" pitchFamily="2" charset="-122"/>
                          <a:ea typeface="黑体" panose="02010609060101010101" pitchFamily="2" charset="-122"/>
                        </a:rPr>
                        <a:t>1.</a:t>
                      </a:r>
                      <a:r>
                        <a:rPr lang="zh-CN" altLang="en-US" sz="1900" b="1" i="1" u="sng" dirty="0">
                          <a:solidFill>
                            <a:srgbClr val="FF3300"/>
                          </a:solidFill>
                          <a:latin typeface="黑体" panose="02010609060101010101" pitchFamily="2" charset="-122"/>
                          <a:ea typeface="黑体" panose="02010609060101010101" pitchFamily="2" charset="-122"/>
                        </a:rPr>
                        <a:t>从中长期的观点上保持并提高质量</a:t>
                      </a:r>
                      <a:endParaRPr lang="zh-CN" altLang="en-US" sz="19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3399"/>
                      </a:solidFill>
                      <a:prstDash val="solid"/>
                      <a:headEnd type="none" w="med" len="med"/>
                      <a:tailEnd type="none" w="med" len="med"/>
                    </a:lnL>
                    <a:lnR w="127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900" b="1" dirty="0">
                          <a:solidFill>
                            <a:srgbClr val="000000"/>
                          </a:solidFill>
                          <a:latin typeface="黑体" panose="02010609060101010101" pitchFamily="2" charset="-122"/>
                          <a:ea typeface="黑体" panose="02010609060101010101" pitchFamily="2" charset="-122"/>
                        </a:rPr>
                        <a:t>班内成员内开展理解活动</a:t>
                      </a:r>
                      <a:endParaRPr lang="zh-CN" altLang="en-US" sz="19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900" b="1" dirty="0">
                          <a:solidFill>
                            <a:srgbClr val="000000"/>
                          </a:solidFill>
                          <a:latin typeface="黑体" panose="02010609060101010101" pitchFamily="2" charset="-122"/>
                          <a:ea typeface="黑体" panose="02010609060101010101" pitchFamily="2" charset="-122"/>
                        </a:rPr>
                        <a:t>填写管理资料</a:t>
                      </a:r>
                      <a:endParaRPr lang="zh-CN" altLang="en-US" sz="19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900" b="1" dirty="0">
                          <a:solidFill>
                            <a:srgbClr val="000000"/>
                          </a:solidFill>
                          <a:latin typeface="黑体" panose="02010609060101010101" pitchFamily="2" charset="-122"/>
                          <a:ea typeface="黑体" panose="02010609060101010101" pitchFamily="2" charset="-122"/>
                        </a:rPr>
                        <a:t>整理要因和推进政策</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3399"/>
                      </a:solidFill>
                      <a:prstDash val="solid"/>
                      <a:headEnd type="none" w="med" len="med"/>
                      <a:tailEnd type="none" w="med" len="med"/>
                    </a:lnL>
                    <a:lnR w="381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r>
              <a:tr h="13620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900" b="1">
                          <a:solidFill>
                            <a:srgbClr val="FF3300"/>
                          </a:solidFill>
                          <a:latin typeface="黑体" panose="02010609060101010101" pitchFamily="2" charset="-122"/>
                          <a:ea typeface="黑体" panose="02010609060101010101" pitchFamily="2" charset="-122"/>
                        </a:rPr>
                        <a:t>2.</a:t>
                      </a:r>
                      <a:r>
                        <a:rPr lang="zh-CN" altLang="en-US" sz="1900" b="1" i="1" u="sng" dirty="0">
                          <a:solidFill>
                            <a:srgbClr val="FF3300"/>
                          </a:solidFill>
                          <a:latin typeface="黑体" panose="02010609060101010101" pitchFamily="2" charset="-122"/>
                          <a:ea typeface="黑体" panose="02010609060101010101" pitchFamily="2" charset="-122"/>
                        </a:rPr>
                        <a:t>援助确保每日的质量</a:t>
                      </a:r>
                      <a:endParaRPr lang="zh-CN" altLang="en-US" sz="19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3399"/>
                      </a:solidFill>
                      <a:prstDash val="solid"/>
                      <a:headEnd type="none" w="med" len="med"/>
                      <a:tailEnd type="none" w="med" len="med"/>
                    </a:lnL>
                    <a:lnR w="127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900" b="1" dirty="0">
                          <a:solidFill>
                            <a:srgbClr val="000000"/>
                          </a:solidFill>
                          <a:latin typeface="黑体" panose="02010609060101010101" pitchFamily="2" charset="-122"/>
                          <a:ea typeface="黑体" panose="02010609060101010101" pitchFamily="2" charset="-122"/>
                        </a:rPr>
                        <a:t>实施定期检查等</a:t>
                      </a:r>
                      <a:endParaRPr lang="zh-CN" altLang="en-US" sz="19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900" b="1" dirty="0">
                          <a:solidFill>
                            <a:srgbClr val="000000"/>
                          </a:solidFill>
                          <a:latin typeface="黑体" panose="02010609060101010101" pitchFamily="2" charset="-122"/>
                          <a:ea typeface="黑体" panose="02010609060101010101" pitchFamily="2" charset="-122"/>
                        </a:rPr>
                        <a:t>检查重点项目</a:t>
                      </a:r>
                      <a:endParaRPr lang="zh-CN" altLang="en-US" sz="19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900" b="1" dirty="0">
                          <a:solidFill>
                            <a:srgbClr val="000000"/>
                          </a:solidFill>
                          <a:latin typeface="黑体" panose="02010609060101010101" pitchFamily="2" charset="-122"/>
                          <a:ea typeface="黑体" panose="02010609060101010101" pitchFamily="2" charset="-122"/>
                        </a:rPr>
                        <a:t>通过作业观察确认标准作业中规定的检查是否实施</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3399"/>
                      </a:solidFill>
                      <a:prstDash val="solid"/>
                      <a:headEnd type="none" w="med" len="med"/>
                      <a:tailEnd type="none" w="med" len="med"/>
                    </a:lnL>
                    <a:lnR w="381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r>
              <a:tr h="1016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900" b="1">
                          <a:solidFill>
                            <a:srgbClr val="FF3300"/>
                          </a:solidFill>
                          <a:latin typeface="黑体" panose="02010609060101010101" pitchFamily="2" charset="-122"/>
                          <a:ea typeface="黑体" panose="02010609060101010101" pitchFamily="2" charset="-122"/>
                        </a:rPr>
                        <a:t>3.</a:t>
                      </a:r>
                      <a:r>
                        <a:rPr lang="zh-CN" altLang="en-US" sz="1900" b="1" i="1" u="sng" dirty="0">
                          <a:solidFill>
                            <a:srgbClr val="FF3300"/>
                          </a:solidFill>
                          <a:latin typeface="黑体" panose="02010609060101010101" pitchFamily="2" charset="-122"/>
                          <a:ea typeface="黑体" panose="02010609060101010101" pitchFamily="2" charset="-122"/>
                        </a:rPr>
                        <a:t>异常发生时进行处理</a:t>
                      </a:r>
                      <a:endParaRPr lang="zh-CN" altLang="en-US" sz="19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3399"/>
                      </a:solidFill>
                      <a:prstDash val="solid"/>
                      <a:headEnd type="none" w="med" len="med"/>
                      <a:tailEnd type="none" w="med" len="med"/>
                    </a:lnL>
                    <a:lnR w="127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900" b="1" dirty="0">
                          <a:solidFill>
                            <a:srgbClr val="000000"/>
                          </a:solidFill>
                          <a:latin typeface="黑体" panose="02010609060101010101" pitchFamily="2" charset="-122"/>
                          <a:ea typeface="黑体" panose="02010609060101010101" pitchFamily="2" charset="-122"/>
                        </a:rPr>
                        <a:t>向职长报告，向职长申诉对不良品处置及对策的意见</a:t>
                      </a:r>
                      <a:endParaRPr lang="zh-CN" altLang="en-US" sz="19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900" b="1" dirty="0">
                          <a:solidFill>
                            <a:srgbClr val="000000"/>
                          </a:solidFill>
                          <a:latin typeface="黑体" panose="02010609060101010101" pitchFamily="2" charset="-122"/>
                          <a:ea typeface="黑体" panose="02010609060101010101" pitchFamily="2" charset="-122"/>
                        </a:rPr>
                        <a:t>接受指示并实施</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3399"/>
                      </a:solidFill>
                      <a:prstDash val="solid"/>
                      <a:headEnd type="none" w="med" len="med"/>
                      <a:tailEnd type="none" w="med" len="med"/>
                    </a:lnL>
                    <a:lnR w="381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127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r>
              <a:tr h="7778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900" b="1">
                          <a:solidFill>
                            <a:srgbClr val="FF3300"/>
                          </a:solidFill>
                          <a:latin typeface="黑体" panose="02010609060101010101" pitchFamily="2" charset="-122"/>
                          <a:ea typeface="黑体" panose="02010609060101010101" pitchFamily="2" charset="-122"/>
                        </a:rPr>
                        <a:t>4.</a:t>
                      </a:r>
                      <a:r>
                        <a:rPr lang="zh-CN" altLang="en-US" sz="1900" b="1" i="1" u="sng" dirty="0">
                          <a:solidFill>
                            <a:srgbClr val="FF3300"/>
                          </a:solidFill>
                          <a:latin typeface="黑体" panose="02010609060101010101" pitchFamily="2" charset="-122"/>
                          <a:ea typeface="黑体" panose="02010609060101010101" pitchFamily="2" charset="-122"/>
                        </a:rPr>
                        <a:t>其他</a:t>
                      </a:r>
                      <a:endParaRPr lang="zh-CN" altLang="en-US" sz="19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3399"/>
                      </a:solidFill>
                      <a:prstDash val="solid"/>
                      <a:headEnd type="none" w="med" len="med"/>
                      <a:tailEnd type="none" w="med" len="med"/>
                    </a:lnL>
                    <a:lnR w="127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381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900" b="1" dirty="0">
                          <a:solidFill>
                            <a:srgbClr val="000000"/>
                          </a:solidFill>
                          <a:latin typeface="黑体" panose="02010609060101010101" pitchFamily="2" charset="-122"/>
                          <a:ea typeface="黑体" panose="02010609060101010101" pitchFamily="2" charset="-122"/>
                        </a:rPr>
                        <a:t>在班内会议上传达质量状况、提高质量意识</a:t>
                      </a:r>
                      <a:endParaRPr lang="zh-CN" altLang="en-US" sz="19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3399"/>
                      </a:solidFill>
                      <a:prstDash val="solid"/>
                      <a:headEnd type="none" w="med" len="med"/>
                      <a:tailEnd type="none" w="med" len="med"/>
                    </a:lnL>
                    <a:lnR w="38100" cap="flat" cmpd="sng">
                      <a:solidFill>
                        <a:srgbClr val="FF3399"/>
                      </a:solidFill>
                      <a:prstDash val="solid"/>
                      <a:headEnd type="none" w="med" len="med"/>
                      <a:tailEnd type="none" w="med" len="med"/>
                    </a:lnR>
                    <a:lnT w="12700" cap="flat" cmpd="sng">
                      <a:solidFill>
                        <a:srgbClr val="FF3399"/>
                      </a:solidFill>
                      <a:prstDash val="solid"/>
                      <a:headEnd type="none" w="med" len="med"/>
                      <a:tailEnd type="none" w="med" len="med"/>
                    </a:lnT>
                    <a:lnB w="38100" cap="flat" cmpd="sng">
                      <a:solidFill>
                        <a:srgbClr val="FF3399"/>
                      </a:solidFill>
                      <a:prstDash val="solid"/>
                      <a:headEnd type="none" w="med" len="med"/>
                      <a:tailEnd type="none" w="med" len="med"/>
                    </a:lnB>
                    <a:lnTlToBr>
                      <a:noFill/>
                    </a:lnTlToBr>
                    <a:lnBlToTr>
                      <a:noFill/>
                    </a:lnBlToTr>
                    <a:pattFill prst="dotDmnd">
                      <a:fgClr>
                        <a:srgbClr val="FF3399"/>
                      </a:fgClr>
                      <a:bgClr>
                        <a:schemeClr val="bg1"/>
                      </a:bgClr>
                    </a:pattFill>
                  </a:tcPr>
                </a:tc>
              </a:tr>
            </a:tbl>
          </a:graphicData>
        </a:graphic>
      </p:graphicFrame>
      <p:pic>
        <p:nvPicPr>
          <p:cNvPr id="78916" name="图片 78915" descr="左手上指す"/>
          <p:cNvPicPr>
            <a:picLocks noChangeAspect="1"/>
          </p:cNvPicPr>
          <p:nvPr/>
        </p:nvPicPr>
        <p:blipFill>
          <a:blip r:embed="rId1">
            <a:clrChange>
              <a:clrFrom>
                <a:srgbClr val="FFFFFF"/>
              </a:clrFrom>
              <a:clrTo>
                <a:srgbClr val="FFFFFF">
                  <a:alpha val="0"/>
                </a:srgbClr>
              </a:clrTo>
            </a:clrChange>
          </a:blip>
          <a:stretch>
            <a:fillRect/>
          </a:stretch>
        </p:blipFill>
        <p:spPr>
          <a:xfrm>
            <a:off x="7380605" y="907415"/>
            <a:ext cx="1739900" cy="1728470"/>
          </a:xfrm>
          <a:prstGeom prst="rect">
            <a:avLst/>
          </a:prstGeom>
          <a:noFill/>
          <a:ln w="9525">
            <a:noFill/>
          </a:ln>
        </p:spPr>
      </p:pic>
      <p:sp>
        <p:nvSpPr>
          <p:cNvPr id="78918" name="任意多边形 78917"/>
          <p:cNvSpPr/>
          <p:nvPr/>
        </p:nvSpPr>
        <p:spPr>
          <a:xfrm>
            <a:off x="7891145" y="1475740"/>
            <a:ext cx="391795" cy="379095"/>
          </a:xfrm>
          <a:custGeom>
            <a:avLst/>
            <a:gdLst/>
            <a:ahLst/>
            <a:cxnLst/>
            <a:pathLst>
              <a:path w="36" h="32">
                <a:moveTo>
                  <a:pt x="2" y="2"/>
                </a:moveTo>
                <a:lnTo>
                  <a:pt x="16" y="4"/>
                </a:lnTo>
                <a:lnTo>
                  <a:pt x="26" y="4"/>
                </a:lnTo>
                <a:lnTo>
                  <a:pt x="31" y="2"/>
                </a:lnTo>
                <a:lnTo>
                  <a:pt x="34" y="0"/>
                </a:lnTo>
                <a:lnTo>
                  <a:pt x="36" y="1"/>
                </a:lnTo>
                <a:lnTo>
                  <a:pt x="28" y="10"/>
                </a:lnTo>
                <a:lnTo>
                  <a:pt x="27" y="18"/>
                </a:lnTo>
                <a:lnTo>
                  <a:pt x="22" y="26"/>
                </a:lnTo>
                <a:lnTo>
                  <a:pt x="19" y="32"/>
                </a:lnTo>
                <a:lnTo>
                  <a:pt x="14" y="21"/>
                </a:lnTo>
                <a:lnTo>
                  <a:pt x="11" y="14"/>
                </a:lnTo>
                <a:lnTo>
                  <a:pt x="5" y="8"/>
                </a:lnTo>
                <a:lnTo>
                  <a:pt x="1" y="4"/>
                </a:lnTo>
                <a:lnTo>
                  <a:pt x="0" y="2"/>
                </a:lnTo>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8919" name="任意多边形 78918"/>
          <p:cNvSpPr/>
          <p:nvPr/>
        </p:nvSpPr>
        <p:spPr>
          <a:xfrm>
            <a:off x="7434580" y="1404620"/>
            <a:ext cx="1533525" cy="1835150"/>
          </a:xfrm>
          <a:custGeom>
            <a:avLst/>
            <a:gdLst/>
            <a:ahLst/>
            <a:cxnLst/>
            <a:pathLst>
              <a:path w="141" h="155">
                <a:moveTo>
                  <a:pt x="44" y="8"/>
                </a:moveTo>
                <a:lnTo>
                  <a:pt x="34" y="13"/>
                </a:lnTo>
                <a:lnTo>
                  <a:pt x="31" y="18"/>
                </a:lnTo>
                <a:lnTo>
                  <a:pt x="20" y="24"/>
                </a:lnTo>
                <a:lnTo>
                  <a:pt x="18" y="28"/>
                </a:lnTo>
                <a:lnTo>
                  <a:pt x="8" y="40"/>
                </a:lnTo>
                <a:lnTo>
                  <a:pt x="2" y="52"/>
                </a:lnTo>
                <a:lnTo>
                  <a:pt x="0" y="60"/>
                </a:lnTo>
                <a:lnTo>
                  <a:pt x="3" y="65"/>
                </a:lnTo>
                <a:lnTo>
                  <a:pt x="7" y="69"/>
                </a:lnTo>
                <a:lnTo>
                  <a:pt x="17" y="73"/>
                </a:lnTo>
                <a:lnTo>
                  <a:pt x="26" y="75"/>
                </a:lnTo>
                <a:lnTo>
                  <a:pt x="26" y="80"/>
                </a:lnTo>
                <a:lnTo>
                  <a:pt x="27" y="88"/>
                </a:lnTo>
                <a:lnTo>
                  <a:pt x="30" y="91"/>
                </a:lnTo>
                <a:lnTo>
                  <a:pt x="31" y="113"/>
                </a:lnTo>
                <a:lnTo>
                  <a:pt x="35" y="140"/>
                </a:lnTo>
                <a:lnTo>
                  <a:pt x="36" y="149"/>
                </a:lnTo>
                <a:lnTo>
                  <a:pt x="36" y="152"/>
                </a:lnTo>
                <a:lnTo>
                  <a:pt x="43" y="149"/>
                </a:lnTo>
                <a:lnTo>
                  <a:pt x="52" y="149"/>
                </a:lnTo>
                <a:lnTo>
                  <a:pt x="59" y="152"/>
                </a:lnTo>
                <a:lnTo>
                  <a:pt x="65" y="155"/>
                </a:lnTo>
                <a:lnTo>
                  <a:pt x="68" y="155"/>
                </a:lnTo>
                <a:lnTo>
                  <a:pt x="72" y="153"/>
                </a:lnTo>
                <a:lnTo>
                  <a:pt x="80" y="150"/>
                </a:lnTo>
                <a:lnTo>
                  <a:pt x="84" y="147"/>
                </a:lnTo>
                <a:lnTo>
                  <a:pt x="83" y="133"/>
                </a:lnTo>
                <a:lnTo>
                  <a:pt x="84" y="117"/>
                </a:lnTo>
                <a:lnTo>
                  <a:pt x="86" y="101"/>
                </a:lnTo>
                <a:lnTo>
                  <a:pt x="90" y="93"/>
                </a:lnTo>
                <a:lnTo>
                  <a:pt x="90" y="89"/>
                </a:lnTo>
                <a:lnTo>
                  <a:pt x="93" y="86"/>
                </a:lnTo>
                <a:lnTo>
                  <a:pt x="94" y="83"/>
                </a:lnTo>
                <a:lnTo>
                  <a:pt x="97" y="68"/>
                </a:lnTo>
                <a:lnTo>
                  <a:pt x="99" y="54"/>
                </a:lnTo>
                <a:lnTo>
                  <a:pt x="98" y="45"/>
                </a:lnTo>
                <a:lnTo>
                  <a:pt x="97" y="38"/>
                </a:lnTo>
                <a:lnTo>
                  <a:pt x="100" y="45"/>
                </a:lnTo>
                <a:lnTo>
                  <a:pt x="106" y="46"/>
                </a:lnTo>
                <a:lnTo>
                  <a:pt x="119" y="45"/>
                </a:lnTo>
                <a:lnTo>
                  <a:pt x="128" y="45"/>
                </a:lnTo>
                <a:lnTo>
                  <a:pt x="135" y="31"/>
                </a:lnTo>
                <a:lnTo>
                  <a:pt x="138" y="21"/>
                </a:lnTo>
                <a:lnTo>
                  <a:pt x="139" y="9"/>
                </a:lnTo>
                <a:lnTo>
                  <a:pt x="141" y="5"/>
                </a:lnTo>
                <a:lnTo>
                  <a:pt x="135" y="2"/>
                </a:lnTo>
                <a:lnTo>
                  <a:pt x="126" y="0"/>
                </a:lnTo>
                <a:lnTo>
                  <a:pt x="118" y="0"/>
                </a:lnTo>
                <a:lnTo>
                  <a:pt x="115" y="2"/>
                </a:lnTo>
                <a:lnTo>
                  <a:pt x="114" y="10"/>
                </a:lnTo>
                <a:lnTo>
                  <a:pt x="113" y="16"/>
                </a:lnTo>
                <a:lnTo>
                  <a:pt x="102" y="17"/>
                </a:lnTo>
                <a:lnTo>
                  <a:pt x="91" y="17"/>
                </a:lnTo>
                <a:lnTo>
                  <a:pt x="87" y="17"/>
                </a:lnTo>
                <a:lnTo>
                  <a:pt x="84" y="13"/>
                </a:lnTo>
                <a:lnTo>
                  <a:pt x="76" y="7"/>
                </a:lnTo>
                <a:lnTo>
                  <a:pt x="73" y="9"/>
                </a:lnTo>
                <a:lnTo>
                  <a:pt x="68" y="21"/>
                </a:lnTo>
                <a:lnTo>
                  <a:pt x="61" y="32"/>
                </a:lnTo>
                <a:lnTo>
                  <a:pt x="61" y="34"/>
                </a:lnTo>
                <a:lnTo>
                  <a:pt x="56" y="25"/>
                </a:lnTo>
                <a:lnTo>
                  <a:pt x="52" y="18"/>
                </a:lnTo>
                <a:lnTo>
                  <a:pt x="48" y="13"/>
                </a:lnTo>
                <a:lnTo>
                  <a:pt x="44" y="8"/>
                </a:lnTo>
                <a:close/>
              </a:path>
            </a:pathLst>
          </a:custGeom>
          <a:solidFill>
            <a:srgbClr val="99CC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8920" name="任意多边形 78919"/>
          <p:cNvSpPr/>
          <p:nvPr/>
        </p:nvSpPr>
        <p:spPr>
          <a:xfrm>
            <a:off x="8076565" y="2719070"/>
            <a:ext cx="32385" cy="485140"/>
          </a:xfrm>
          <a:custGeom>
            <a:avLst/>
            <a:gdLst/>
            <a:ahLst/>
            <a:cxnLst/>
            <a:pathLst>
              <a:path w="3" h="41">
                <a:moveTo>
                  <a:pt x="1" y="0"/>
                </a:moveTo>
                <a:cubicBezTo>
                  <a:pt x="0" y="6"/>
                  <a:pt x="0" y="13"/>
                  <a:pt x="0" y="19"/>
                </a:cubicBezTo>
                <a:cubicBezTo>
                  <a:pt x="0" y="25"/>
                  <a:pt x="1" y="30"/>
                  <a:pt x="1" y="34"/>
                </a:cubicBezTo>
                <a:cubicBezTo>
                  <a:pt x="1" y="38"/>
                  <a:pt x="2" y="39"/>
                  <a:pt x="3" y="4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1" name="任意多边形 78920"/>
          <p:cNvSpPr/>
          <p:nvPr/>
        </p:nvSpPr>
        <p:spPr>
          <a:xfrm>
            <a:off x="7663180" y="1972945"/>
            <a:ext cx="54610" cy="331470"/>
          </a:xfrm>
          <a:custGeom>
            <a:avLst/>
            <a:gdLst/>
            <a:ahLst/>
            <a:cxnLst/>
            <a:pathLst>
              <a:path w="5" h="28">
                <a:moveTo>
                  <a:pt x="2" y="0"/>
                </a:moveTo>
                <a:cubicBezTo>
                  <a:pt x="1" y="2"/>
                  <a:pt x="0" y="5"/>
                  <a:pt x="1" y="10"/>
                </a:cubicBezTo>
                <a:cubicBezTo>
                  <a:pt x="2" y="15"/>
                  <a:pt x="4" y="24"/>
                  <a:pt x="5" y="2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2" name="任意多边形 78921"/>
          <p:cNvSpPr/>
          <p:nvPr/>
        </p:nvSpPr>
        <p:spPr>
          <a:xfrm>
            <a:off x="8663305" y="1582420"/>
            <a:ext cx="130810" cy="130175"/>
          </a:xfrm>
          <a:custGeom>
            <a:avLst/>
            <a:gdLst/>
            <a:ahLst/>
            <a:cxnLst/>
            <a:pathLst>
              <a:path w="12" h="11">
                <a:moveTo>
                  <a:pt x="3" y="11"/>
                </a:moveTo>
                <a:cubicBezTo>
                  <a:pt x="4" y="9"/>
                  <a:pt x="5" y="8"/>
                  <a:pt x="4" y="6"/>
                </a:cubicBezTo>
                <a:cubicBezTo>
                  <a:pt x="3" y="4"/>
                  <a:pt x="0" y="2"/>
                  <a:pt x="0" y="1"/>
                </a:cubicBezTo>
                <a:cubicBezTo>
                  <a:pt x="0" y="0"/>
                  <a:pt x="2" y="0"/>
                  <a:pt x="4" y="0"/>
                </a:cubicBezTo>
                <a:cubicBezTo>
                  <a:pt x="6" y="0"/>
                  <a:pt x="9" y="3"/>
                  <a:pt x="10" y="4"/>
                </a:cubicBezTo>
                <a:cubicBezTo>
                  <a:pt x="11" y="5"/>
                  <a:pt x="11" y="7"/>
                  <a:pt x="12" y="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3" name="任意多边形 78922"/>
          <p:cNvSpPr/>
          <p:nvPr/>
        </p:nvSpPr>
        <p:spPr>
          <a:xfrm>
            <a:off x="7891145" y="1582420"/>
            <a:ext cx="173990" cy="272415"/>
          </a:xfrm>
          <a:custGeom>
            <a:avLst/>
            <a:gdLst/>
            <a:ahLst/>
            <a:cxnLst/>
            <a:pathLst>
              <a:path w="16" h="23">
                <a:moveTo>
                  <a:pt x="0" y="0"/>
                </a:moveTo>
                <a:cubicBezTo>
                  <a:pt x="4" y="6"/>
                  <a:pt x="8" y="12"/>
                  <a:pt x="11" y="16"/>
                </a:cubicBezTo>
                <a:cubicBezTo>
                  <a:pt x="14" y="20"/>
                  <a:pt x="15" y="21"/>
                  <a:pt x="16" y="2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4" name="任意多边形 78923"/>
          <p:cNvSpPr/>
          <p:nvPr/>
        </p:nvSpPr>
        <p:spPr>
          <a:xfrm>
            <a:off x="8130540" y="1605915"/>
            <a:ext cx="152400" cy="224790"/>
          </a:xfrm>
          <a:custGeom>
            <a:avLst/>
            <a:gdLst/>
            <a:ahLst/>
            <a:cxnLst/>
            <a:pathLst>
              <a:path w="14" h="19">
                <a:moveTo>
                  <a:pt x="14" y="0"/>
                </a:moveTo>
                <a:cubicBezTo>
                  <a:pt x="14" y="0"/>
                  <a:pt x="7" y="9"/>
                  <a:pt x="0" y="1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5" name="任意多边形 78924"/>
          <p:cNvSpPr/>
          <p:nvPr/>
        </p:nvSpPr>
        <p:spPr>
          <a:xfrm>
            <a:off x="8087360" y="1807210"/>
            <a:ext cx="21590" cy="781685"/>
          </a:xfrm>
          <a:custGeom>
            <a:avLst/>
            <a:gdLst/>
            <a:ahLst/>
            <a:cxnLst/>
            <a:pathLst>
              <a:path w="2" h="66">
                <a:moveTo>
                  <a:pt x="1" y="0"/>
                </a:moveTo>
                <a:cubicBezTo>
                  <a:pt x="0" y="12"/>
                  <a:pt x="0" y="25"/>
                  <a:pt x="0" y="32"/>
                </a:cubicBezTo>
                <a:cubicBezTo>
                  <a:pt x="0" y="39"/>
                  <a:pt x="2" y="38"/>
                  <a:pt x="2" y="44"/>
                </a:cubicBezTo>
                <a:cubicBezTo>
                  <a:pt x="2" y="50"/>
                  <a:pt x="1" y="62"/>
                  <a:pt x="1" y="6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26" name="任意多边形 78925"/>
          <p:cNvSpPr/>
          <p:nvPr/>
        </p:nvSpPr>
        <p:spPr>
          <a:xfrm>
            <a:off x="8108950" y="1960880"/>
            <a:ext cx="32385" cy="639445"/>
          </a:xfrm>
          <a:custGeom>
            <a:avLst/>
            <a:gdLst/>
            <a:ahLst/>
            <a:cxnLst/>
            <a:pathLst>
              <a:path w="3" h="54">
                <a:moveTo>
                  <a:pt x="1" y="0"/>
                </a:moveTo>
                <a:cubicBezTo>
                  <a:pt x="1" y="3"/>
                  <a:pt x="1" y="14"/>
                  <a:pt x="1" y="20"/>
                </a:cubicBezTo>
                <a:cubicBezTo>
                  <a:pt x="1" y="26"/>
                  <a:pt x="3" y="28"/>
                  <a:pt x="3" y="34"/>
                </a:cubicBezTo>
                <a:cubicBezTo>
                  <a:pt x="3" y="40"/>
                  <a:pt x="0" y="54"/>
                  <a:pt x="0" y="54"/>
                </a:cubicBezTo>
                <a:cubicBezTo>
                  <a:pt x="0" y="54"/>
                  <a:pt x="3" y="38"/>
                  <a:pt x="3" y="3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pic>
        <p:nvPicPr>
          <p:cNvPr id="78927" name="图片 78926" descr="天野笑う"/>
          <p:cNvPicPr>
            <a:picLocks noChangeAspect="1"/>
          </p:cNvPicPr>
          <p:nvPr/>
        </p:nvPicPr>
        <p:blipFill>
          <a:blip r:embed="rId2">
            <a:clrChange>
              <a:clrFrom>
                <a:srgbClr val="FFFFFF"/>
              </a:clrFrom>
              <a:clrTo>
                <a:srgbClr val="FFFFFF">
                  <a:alpha val="0"/>
                </a:srgbClr>
              </a:clrTo>
            </a:clrChange>
          </a:blip>
          <a:stretch>
            <a:fillRect/>
          </a:stretch>
        </p:blipFill>
        <p:spPr>
          <a:xfrm>
            <a:off x="7576185" y="516255"/>
            <a:ext cx="978535" cy="1183640"/>
          </a:xfrm>
          <a:prstGeom prst="rect">
            <a:avLst/>
          </a:prstGeom>
          <a:noFill/>
          <a:ln w="9525">
            <a:noFill/>
          </a:ln>
        </p:spPr>
      </p:pic>
      <p:sp>
        <p:nvSpPr>
          <p:cNvPr id="78929" name="任意多边形 78928"/>
          <p:cNvSpPr/>
          <p:nvPr/>
        </p:nvSpPr>
        <p:spPr>
          <a:xfrm rot="636256">
            <a:off x="7706360" y="3109595"/>
            <a:ext cx="413385" cy="31940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8930" name="任意多边形 78929"/>
          <p:cNvSpPr/>
          <p:nvPr/>
        </p:nvSpPr>
        <p:spPr>
          <a:xfrm rot="636256">
            <a:off x="7776845" y="3112770"/>
            <a:ext cx="226695" cy="201930"/>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31" name="直接连接符 78930"/>
          <p:cNvSpPr/>
          <p:nvPr/>
        </p:nvSpPr>
        <p:spPr>
          <a:xfrm rot="79899" flipV="1">
            <a:off x="7849235" y="3192145"/>
            <a:ext cx="156210" cy="28575"/>
          </a:xfrm>
          <a:prstGeom prst="line">
            <a:avLst/>
          </a:prstGeom>
          <a:ln w="9525" cap="flat" cmpd="sng">
            <a:solidFill>
              <a:srgbClr val="000000"/>
            </a:solidFill>
            <a:prstDash val="solid"/>
            <a:headEnd type="none" w="med" len="med"/>
            <a:tailEnd type="none" w="med" len="med"/>
          </a:ln>
        </p:spPr>
      </p:sp>
      <p:sp>
        <p:nvSpPr>
          <p:cNvPr id="78932" name="直接连接符 78931"/>
          <p:cNvSpPr/>
          <p:nvPr/>
        </p:nvSpPr>
        <p:spPr>
          <a:xfrm rot="79899">
            <a:off x="7835265" y="3234055"/>
            <a:ext cx="146050" cy="40640"/>
          </a:xfrm>
          <a:prstGeom prst="line">
            <a:avLst/>
          </a:prstGeom>
          <a:ln w="9525" cap="flat" cmpd="sng">
            <a:solidFill>
              <a:srgbClr val="000000"/>
            </a:solidFill>
            <a:prstDash val="solid"/>
            <a:headEnd type="none" w="med" len="med"/>
            <a:tailEnd type="none" w="med" len="med"/>
          </a:ln>
        </p:spPr>
      </p:sp>
      <p:sp>
        <p:nvSpPr>
          <p:cNvPr id="78933" name="直接连接符 78932"/>
          <p:cNvSpPr/>
          <p:nvPr/>
        </p:nvSpPr>
        <p:spPr>
          <a:xfrm rot="79899">
            <a:off x="7859395" y="3196590"/>
            <a:ext cx="140970" cy="20320"/>
          </a:xfrm>
          <a:prstGeom prst="line">
            <a:avLst/>
          </a:prstGeom>
          <a:ln w="9525" cap="flat" cmpd="sng">
            <a:solidFill>
              <a:srgbClr val="000000"/>
            </a:solidFill>
            <a:prstDash val="solid"/>
            <a:headEnd type="none" w="med" len="med"/>
            <a:tailEnd type="none" w="med" len="med"/>
          </a:ln>
        </p:spPr>
      </p:sp>
      <p:sp>
        <p:nvSpPr>
          <p:cNvPr id="78934" name="直接连接符 78933"/>
          <p:cNvSpPr/>
          <p:nvPr/>
        </p:nvSpPr>
        <p:spPr>
          <a:xfrm rot="79899" flipV="1">
            <a:off x="7791450" y="3228340"/>
            <a:ext cx="221615" cy="32385"/>
          </a:xfrm>
          <a:prstGeom prst="line">
            <a:avLst/>
          </a:prstGeom>
          <a:ln w="9525" cap="flat" cmpd="sng">
            <a:solidFill>
              <a:srgbClr val="000000"/>
            </a:solidFill>
            <a:prstDash val="solid"/>
            <a:headEnd type="none" w="med" len="med"/>
            <a:tailEnd type="none" w="med" len="med"/>
          </a:ln>
        </p:spPr>
      </p:sp>
      <p:sp>
        <p:nvSpPr>
          <p:cNvPr id="78935" name="任意多边形 78934"/>
          <p:cNvSpPr/>
          <p:nvPr/>
        </p:nvSpPr>
        <p:spPr>
          <a:xfrm rot="79899">
            <a:off x="7700010" y="3291205"/>
            <a:ext cx="408305" cy="8064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36" name="任意多边形 78935"/>
          <p:cNvSpPr/>
          <p:nvPr/>
        </p:nvSpPr>
        <p:spPr>
          <a:xfrm rot="636256">
            <a:off x="7764780" y="3117215"/>
            <a:ext cx="257175" cy="21018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38" name="任意多边形 78937"/>
          <p:cNvSpPr/>
          <p:nvPr/>
        </p:nvSpPr>
        <p:spPr>
          <a:xfrm rot="20963744" flipH="1">
            <a:off x="8076565" y="3109595"/>
            <a:ext cx="402590" cy="30797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78939" name="任意多边形 78938"/>
          <p:cNvSpPr/>
          <p:nvPr/>
        </p:nvSpPr>
        <p:spPr>
          <a:xfrm rot="20963744" flipH="1">
            <a:off x="8189595" y="3112135"/>
            <a:ext cx="220980" cy="194945"/>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40" name="直接连接符 78939"/>
          <p:cNvSpPr/>
          <p:nvPr/>
        </p:nvSpPr>
        <p:spPr>
          <a:xfrm rot="20407388" flipH="1" flipV="1">
            <a:off x="8187690" y="3188970"/>
            <a:ext cx="152400" cy="27305"/>
          </a:xfrm>
          <a:prstGeom prst="line">
            <a:avLst/>
          </a:prstGeom>
          <a:ln w="9525" cap="flat" cmpd="sng">
            <a:solidFill>
              <a:srgbClr val="000000"/>
            </a:solidFill>
            <a:prstDash val="solid"/>
            <a:headEnd type="none" w="med" len="med"/>
            <a:tailEnd type="none" w="med" len="med"/>
          </a:ln>
        </p:spPr>
      </p:sp>
      <p:sp>
        <p:nvSpPr>
          <p:cNvPr id="78941" name="直接连接符 78940"/>
          <p:cNvSpPr/>
          <p:nvPr/>
        </p:nvSpPr>
        <p:spPr>
          <a:xfrm rot="20407388" flipH="1">
            <a:off x="8211185" y="3229610"/>
            <a:ext cx="142240" cy="38735"/>
          </a:xfrm>
          <a:prstGeom prst="line">
            <a:avLst/>
          </a:prstGeom>
          <a:ln w="9525" cap="flat" cmpd="sng">
            <a:solidFill>
              <a:srgbClr val="000000"/>
            </a:solidFill>
            <a:prstDash val="solid"/>
            <a:headEnd type="none" w="med" len="med"/>
            <a:tailEnd type="none" w="med" len="med"/>
          </a:ln>
        </p:spPr>
      </p:sp>
      <p:sp>
        <p:nvSpPr>
          <p:cNvPr id="78942" name="直接连接符 78941"/>
          <p:cNvSpPr/>
          <p:nvPr/>
        </p:nvSpPr>
        <p:spPr>
          <a:xfrm rot="20407388" flipH="1">
            <a:off x="8192770" y="3193415"/>
            <a:ext cx="137160" cy="19685"/>
          </a:xfrm>
          <a:prstGeom prst="line">
            <a:avLst/>
          </a:prstGeom>
          <a:ln w="9525" cap="flat" cmpd="sng">
            <a:solidFill>
              <a:srgbClr val="000000"/>
            </a:solidFill>
            <a:prstDash val="solid"/>
            <a:headEnd type="none" w="med" len="med"/>
            <a:tailEnd type="none" w="med" len="med"/>
          </a:ln>
        </p:spPr>
      </p:sp>
      <p:sp>
        <p:nvSpPr>
          <p:cNvPr id="78943" name="直接连接符 78942"/>
          <p:cNvSpPr/>
          <p:nvPr/>
        </p:nvSpPr>
        <p:spPr>
          <a:xfrm rot="20407388" flipH="1" flipV="1">
            <a:off x="8180070" y="3223895"/>
            <a:ext cx="215900" cy="31115"/>
          </a:xfrm>
          <a:prstGeom prst="line">
            <a:avLst/>
          </a:prstGeom>
          <a:ln w="9525" cap="flat" cmpd="sng">
            <a:solidFill>
              <a:srgbClr val="000000"/>
            </a:solidFill>
            <a:prstDash val="solid"/>
            <a:headEnd type="none" w="med" len="med"/>
            <a:tailEnd type="none" w="med" len="med"/>
          </a:ln>
        </p:spPr>
      </p:sp>
      <p:sp>
        <p:nvSpPr>
          <p:cNvPr id="78944" name="任意多边形 78943"/>
          <p:cNvSpPr/>
          <p:nvPr/>
        </p:nvSpPr>
        <p:spPr>
          <a:xfrm rot="20407388" flipH="1">
            <a:off x="8087995" y="3284220"/>
            <a:ext cx="397510" cy="7810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45" name="任意多边形 78944"/>
          <p:cNvSpPr/>
          <p:nvPr/>
        </p:nvSpPr>
        <p:spPr>
          <a:xfrm rot="20963744" flipH="1">
            <a:off x="8171815" y="3117215"/>
            <a:ext cx="250190" cy="20256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78948" name="任意多边形 78947"/>
          <p:cNvSpPr/>
          <p:nvPr/>
        </p:nvSpPr>
        <p:spPr>
          <a:xfrm>
            <a:off x="7663180" y="481330"/>
            <a:ext cx="848360" cy="580390"/>
          </a:xfrm>
          <a:custGeom>
            <a:avLst/>
            <a:gdLst/>
            <a:ahLst/>
            <a:cxnLst/>
            <a:pathLst>
              <a:path w="59" h="54">
                <a:moveTo>
                  <a:pt x="0" y="49"/>
                </a:moveTo>
                <a:cubicBezTo>
                  <a:pt x="0" y="47"/>
                  <a:pt x="2" y="45"/>
                  <a:pt x="3" y="40"/>
                </a:cubicBezTo>
                <a:cubicBezTo>
                  <a:pt x="4" y="35"/>
                  <a:pt x="4" y="23"/>
                  <a:pt x="5" y="17"/>
                </a:cubicBezTo>
                <a:cubicBezTo>
                  <a:pt x="6" y="11"/>
                  <a:pt x="8" y="9"/>
                  <a:pt x="11" y="6"/>
                </a:cubicBezTo>
                <a:cubicBezTo>
                  <a:pt x="14" y="3"/>
                  <a:pt x="18" y="2"/>
                  <a:pt x="21" y="1"/>
                </a:cubicBezTo>
                <a:cubicBezTo>
                  <a:pt x="24" y="0"/>
                  <a:pt x="27" y="0"/>
                  <a:pt x="31" y="0"/>
                </a:cubicBezTo>
                <a:cubicBezTo>
                  <a:pt x="35" y="0"/>
                  <a:pt x="41" y="2"/>
                  <a:pt x="44" y="4"/>
                </a:cubicBezTo>
                <a:cubicBezTo>
                  <a:pt x="47" y="6"/>
                  <a:pt x="51" y="9"/>
                  <a:pt x="53" y="11"/>
                </a:cubicBezTo>
                <a:cubicBezTo>
                  <a:pt x="55" y="13"/>
                  <a:pt x="55" y="13"/>
                  <a:pt x="56" y="17"/>
                </a:cubicBezTo>
                <a:cubicBezTo>
                  <a:pt x="57" y="21"/>
                  <a:pt x="57" y="33"/>
                  <a:pt x="57" y="37"/>
                </a:cubicBezTo>
                <a:cubicBezTo>
                  <a:pt x="57" y="41"/>
                  <a:pt x="58" y="41"/>
                  <a:pt x="58" y="43"/>
                </a:cubicBezTo>
                <a:cubicBezTo>
                  <a:pt x="58" y="45"/>
                  <a:pt x="59" y="46"/>
                  <a:pt x="59" y="47"/>
                </a:cubicBezTo>
                <a:cubicBezTo>
                  <a:pt x="59" y="48"/>
                  <a:pt x="59" y="51"/>
                  <a:pt x="57" y="51"/>
                </a:cubicBezTo>
                <a:cubicBezTo>
                  <a:pt x="55" y="51"/>
                  <a:pt x="50" y="49"/>
                  <a:pt x="46" y="49"/>
                </a:cubicBezTo>
                <a:cubicBezTo>
                  <a:pt x="42" y="49"/>
                  <a:pt x="37" y="48"/>
                  <a:pt x="32" y="48"/>
                </a:cubicBezTo>
                <a:cubicBezTo>
                  <a:pt x="27" y="48"/>
                  <a:pt x="18" y="49"/>
                  <a:pt x="14" y="50"/>
                </a:cubicBezTo>
                <a:cubicBezTo>
                  <a:pt x="10" y="51"/>
                  <a:pt x="10" y="52"/>
                  <a:pt x="8" y="53"/>
                </a:cubicBezTo>
                <a:cubicBezTo>
                  <a:pt x="6" y="54"/>
                  <a:pt x="3" y="53"/>
                  <a:pt x="2" y="53"/>
                </a:cubicBezTo>
                <a:cubicBezTo>
                  <a:pt x="1" y="53"/>
                  <a:pt x="0" y="51"/>
                  <a:pt x="0" y="49"/>
                </a:cubicBezTo>
                <a:close/>
              </a:path>
            </a:pathLst>
          </a:custGeom>
          <a:solidFill>
            <a:srgbClr val="CCFFCC">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78949" name="任意多边形 78948"/>
          <p:cNvSpPr/>
          <p:nvPr/>
        </p:nvSpPr>
        <p:spPr>
          <a:xfrm>
            <a:off x="7706360" y="900430"/>
            <a:ext cx="805180" cy="53975"/>
          </a:xfrm>
          <a:custGeom>
            <a:avLst/>
            <a:gdLst/>
            <a:ahLst/>
            <a:cxnLst/>
            <a:pathLst>
              <a:path w="56" h="5">
                <a:moveTo>
                  <a:pt x="0" y="4"/>
                </a:moveTo>
                <a:cubicBezTo>
                  <a:pt x="3" y="3"/>
                  <a:pt x="6" y="2"/>
                  <a:pt x="10" y="1"/>
                </a:cubicBezTo>
                <a:cubicBezTo>
                  <a:pt x="14" y="0"/>
                  <a:pt x="19" y="0"/>
                  <a:pt x="24" y="0"/>
                </a:cubicBezTo>
                <a:cubicBezTo>
                  <a:pt x="29" y="0"/>
                  <a:pt x="34" y="0"/>
                  <a:pt x="38" y="0"/>
                </a:cubicBezTo>
                <a:cubicBezTo>
                  <a:pt x="42" y="0"/>
                  <a:pt x="46" y="2"/>
                  <a:pt x="49" y="3"/>
                </a:cubicBezTo>
                <a:cubicBezTo>
                  <a:pt x="52" y="4"/>
                  <a:pt x="54"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8950" name="任意多边形 78949"/>
          <p:cNvSpPr/>
          <p:nvPr/>
        </p:nvSpPr>
        <p:spPr>
          <a:xfrm>
            <a:off x="7691755" y="965200"/>
            <a:ext cx="805180" cy="85725"/>
          </a:xfrm>
          <a:custGeom>
            <a:avLst/>
            <a:gdLst/>
            <a:ahLst/>
            <a:cxnLst/>
            <a:pathLst>
              <a:path w="56" h="8">
                <a:moveTo>
                  <a:pt x="0" y="8"/>
                </a:moveTo>
                <a:cubicBezTo>
                  <a:pt x="2" y="6"/>
                  <a:pt x="4" y="4"/>
                  <a:pt x="8" y="3"/>
                </a:cubicBezTo>
                <a:cubicBezTo>
                  <a:pt x="12" y="2"/>
                  <a:pt x="18" y="0"/>
                  <a:pt x="22" y="0"/>
                </a:cubicBezTo>
                <a:cubicBezTo>
                  <a:pt x="26" y="0"/>
                  <a:pt x="31" y="1"/>
                  <a:pt x="35" y="1"/>
                </a:cubicBezTo>
                <a:cubicBezTo>
                  <a:pt x="39" y="1"/>
                  <a:pt x="41" y="2"/>
                  <a:pt x="44" y="2"/>
                </a:cubicBezTo>
                <a:cubicBezTo>
                  <a:pt x="47" y="2"/>
                  <a:pt x="50" y="2"/>
                  <a:pt x="52" y="3"/>
                </a:cubicBezTo>
                <a:cubicBezTo>
                  <a:pt x="54" y="4"/>
                  <a:pt x="55" y="4"/>
                  <a:pt x="56" y="5"/>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8951" name="任意多边形 78950"/>
          <p:cNvSpPr/>
          <p:nvPr/>
        </p:nvSpPr>
        <p:spPr>
          <a:xfrm>
            <a:off x="7764145" y="610235"/>
            <a:ext cx="675640" cy="344170"/>
          </a:xfrm>
          <a:custGeom>
            <a:avLst/>
            <a:gdLst/>
            <a:ahLst/>
            <a:cxnLst/>
            <a:pathLst>
              <a:path w="47" h="32">
                <a:moveTo>
                  <a:pt x="0" y="29"/>
                </a:moveTo>
                <a:cubicBezTo>
                  <a:pt x="1" y="21"/>
                  <a:pt x="3" y="14"/>
                  <a:pt x="5" y="9"/>
                </a:cubicBezTo>
                <a:cubicBezTo>
                  <a:pt x="7" y="4"/>
                  <a:pt x="10" y="2"/>
                  <a:pt x="14" y="1"/>
                </a:cubicBezTo>
                <a:cubicBezTo>
                  <a:pt x="18" y="0"/>
                  <a:pt x="27" y="1"/>
                  <a:pt x="31" y="2"/>
                </a:cubicBezTo>
                <a:cubicBezTo>
                  <a:pt x="35" y="3"/>
                  <a:pt x="39" y="5"/>
                  <a:pt x="41" y="7"/>
                </a:cubicBezTo>
                <a:cubicBezTo>
                  <a:pt x="43" y="9"/>
                  <a:pt x="43" y="12"/>
                  <a:pt x="44" y="14"/>
                </a:cubicBezTo>
                <a:cubicBezTo>
                  <a:pt x="45" y="16"/>
                  <a:pt x="45" y="20"/>
                  <a:pt x="46" y="23"/>
                </a:cubicBezTo>
                <a:cubicBezTo>
                  <a:pt x="47" y="26"/>
                  <a:pt x="47" y="29"/>
                  <a:pt x="47" y="32"/>
                </a:cubicBezTo>
              </a:path>
            </a:pathLst>
          </a:custGeom>
          <a:noFill/>
          <a:ln w="9525" cap="flat" cmpd="sng">
            <a:solidFill>
              <a:srgbClr val="969696"/>
            </a:solidFill>
            <a:prstDash val="solid"/>
            <a:headEnd type="none" w="med" len="med"/>
            <a:tailEnd type="none" w="med" len="med"/>
          </a:ln>
        </p:spPr>
        <p:txBody>
          <a:bodyPr/>
          <a:p>
            <a:endParaRPr lang="zh-CN" altLang="en-US"/>
          </a:p>
        </p:txBody>
      </p:sp>
      <p:sp>
        <p:nvSpPr>
          <p:cNvPr id="78952" name="矩形 78951"/>
          <p:cNvSpPr/>
          <p:nvPr/>
        </p:nvSpPr>
        <p:spPr>
          <a:xfrm rot="29911">
            <a:off x="7921625" y="777875"/>
            <a:ext cx="340360" cy="56515"/>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17787" name="双波形 117786"/>
          <p:cNvSpPr/>
          <p:nvPr/>
        </p:nvSpPr>
        <p:spPr>
          <a:xfrm>
            <a:off x="4316413" y="620713"/>
            <a:ext cx="4492625" cy="1439862"/>
          </a:xfrm>
          <a:prstGeom prst="doubleWave">
            <a:avLst>
              <a:gd name="adj1" fmla="val 7056"/>
              <a:gd name="adj2" fmla="val 0"/>
            </a:avLst>
          </a:prstGeom>
          <a:gradFill rotWithShape="1">
            <a:gsLst>
              <a:gs pos="0">
                <a:schemeClr val="bg1"/>
              </a:gs>
              <a:gs pos="100000">
                <a:srgbClr val="FFCCCC"/>
              </a:gs>
            </a:gsLst>
            <a:path path="rect">
              <a:fillToRect l="50000" t="50000" r="50000" b="50000"/>
            </a:path>
            <a:tileRect/>
          </a:gradFill>
          <a:ln w="38100" cap="flat" cmpd="sng">
            <a:solidFill>
              <a:srgbClr val="FF00FF"/>
            </a:solidFill>
            <a:prstDash val="solid"/>
            <a:miter/>
            <a:headEnd type="none" w="sm" len="sm"/>
            <a:tailEnd type="none" w="sm" len="sm"/>
          </a:ln>
        </p:spPr>
        <p:txBody>
          <a:bodyPr anchor="ctr" anchorCtr="0"/>
          <a:p>
            <a:r>
              <a:rPr lang="en-US" altLang="zh-CN" b="1" dirty="0">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为了让全员</a:t>
            </a:r>
            <a:r>
              <a:rPr lang="zh-CN" altLang="en-US" b="1" u="sng" dirty="0">
                <a:solidFill>
                  <a:srgbClr val="FF3300"/>
                </a:solidFill>
                <a:latin typeface="黑体" panose="02010609060101010101" pitchFamily="2" charset="-122"/>
                <a:ea typeface="黑体" panose="02010609060101010101" pitchFamily="2" charset="-122"/>
              </a:rPr>
              <a:t>理解</a:t>
            </a:r>
            <a:r>
              <a:rPr lang="zh-CN" altLang="en-US" b="1" dirty="0">
                <a:solidFill>
                  <a:srgbClr val="000000"/>
                </a:solidFill>
                <a:latin typeface="黑体" panose="02010609060101010101" pitchFamily="2" charset="-122"/>
                <a:ea typeface="黑体" panose="02010609060101010101" pitchFamily="2" charset="-122"/>
              </a:rPr>
              <a:t>并能够</a:t>
            </a:r>
            <a:r>
              <a:rPr lang="zh-CN" altLang="en-US" b="1" u="sng" dirty="0">
                <a:solidFill>
                  <a:srgbClr val="FF3300"/>
                </a:solidFill>
                <a:latin typeface="黑体" panose="02010609060101010101" pitchFamily="2" charset="-122"/>
                <a:ea typeface="黑体" panose="02010609060101010101" pitchFamily="2" charset="-122"/>
              </a:rPr>
              <a:t>实践</a:t>
            </a:r>
            <a:r>
              <a:rPr lang="zh-CN" altLang="en-US" b="1" dirty="0">
                <a:solidFill>
                  <a:srgbClr val="000000"/>
                </a:solidFill>
                <a:latin typeface="黑体" panose="02010609060101010101" pitchFamily="2" charset="-122"/>
                <a:ea typeface="黑体" panose="02010609060101010101" pitchFamily="2" charset="-122"/>
              </a:rPr>
              <a:t>工序内创造品质，班长有责任和义务对部下进行</a:t>
            </a:r>
            <a:r>
              <a:rPr lang="zh-CN" altLang="en-US" b="1" u="sng" dirty="0">
                <a:solidFill>
                  <a:srgbClr val="FF3300"/>
                </a:solidFill>
                <a:latin typeface="黑体" panose="02010609060101010101" pitchFamily="2" charset="-122"/>
                <a:ea typeface="黑体" panose="02010609060101010101" pitchFamily="2" charset="-122"/>
              </a:rPr>
              <a:t>教育</a:t>
            </a:r>
            <a:r>
              <a:rPr lang="zh-CN" altLang="en-US" b="1" dirty="0">
                <a:solidFill>
                  <a:srgbClr val="000000"/>
                </a:solidFill>
                <a:latin typeface="黑体" panose="02010609060101010101" pitchFamily="2" charset="-122"/>
                <a:ea typeface="黑体" panose="02010609060101010101" pitchFamily="2" charset="-122"/>
              </a:rPr>
              <a:t>、</a:t>
            </a:r>
            <a:r>
              <a:rPr lang="zh-CN" altLang="en-US" b="1" u="sng" dirty="0">
                <a:solidFill>
                  <a:srgbClr val="FF3300"/>
                </a:solidFill>
                <a:latin typeface="黑体" panose="02010609060101010101" pitchFamily="2" charset="-122"/>
                <a:ea typeface="黑体" panose="02010609060101010101" pitchFamily="2" charset="-122"/>
              </a:rPr>
              <a:t>训练</a:t>
            </a:r>
            <a:r>
              <a:rPr lang="zh-CN" altLang="en-US" b="1" dirty="0">
                <a:solidFill>
                  <a:srgbClr val="000000"/>
                </a:solidFill>
                <a:latin typeface="黑体" panose="02010609060101010101" pitchFamily="2" charset="-122"/>
                <a:ea typeface="黑体" panose="02010609060101010101" pitchFamily="2" charset="-122"/>
              </a:rPr>
              <a:t>、并</a:t>
            </a:r>
            <a:r>
              <a:rPr lang="zh-CN" altLang="en-US" b="1" u="sng" dirty="0">
                <a:solidFill>
                  <a:srgbClr val="FF3300"/>
                </a:solidFill>
                <a:latin typeface="黑体" panose="02010609060101010101" pitchFamily="2" charset="-122"/>
                <a:ea typeface="黑体" panose="02010609060101010101" pitchFamily="2" charset="-122"/>
              </a:rPr>
              <a:t>监督管理</a:t>
            </a:r>
            <a:r>
              <a:rPr lang="zh-CN" altLang="en-US" b="1" dirty="0">
                <a:solidFill>
                  <a:srgbClr val="000000"/>
                </a:solidFill>
                <a:latin typeface="黑体" panose="02010609060101010101" pitchFamily="2" charset="-122"/>
                <a:ea typeface="黑体" panose="02010609060101010101" pitchFamily="2" charset="-122"/>
              </a:rPr>
              <a:t>。</a:t>
            </a:r>
            <a:endParaRPr lang="zh-CN" altLang="en-US" dirty="0">
              <a:solidFill>
                <a:srgbClr val="000000"/>
              </a:solidFill>
              <a:latin typeface="黑体" panose="02010609060101010101" pitchFamily="2" charset="-122"/>
              <a:ea typeface="黑体" panose="02010609060101010101" pitchFamily="2" charset="-122"/>
            </a:endParaRPr>
          </a:p>
        </p:txBody>
      </p:sp>
      <p:sp>
        <p:nvSpPr>
          <p:cNvPr id="117779" name="标题 117778"/>
          <p:cNvSpPr>
            <a:spLocks noGrp="1" noRot="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a:latin typeface="黑体" panose="02010609060101010101" pitchFamily="2" charset="-122"/>
              <a:ea typeface="黑体" panose="02010609060101010101" pitchFamily="2" charset="-122"/>
            </a:endParaRPr>
          </a:p>
        </p:txBody>
      </p:sp>
      <p:sp>
        <p:nvSpPr>
          <p:cNvPr id="117776" name="圆角矩形 117775"/>
          <p:cNvSpPr/>
          <p:nvPr/>
        </p:nvSpPr>
        <p:spPr>
          <a:xfrm>
            <a:off x="1633538" y="1341438"/>
            <a:ext cx="1655762" cy="863600"/>
          </a:xfrm>
          <a:prstGeom prst="roundRect">
            <a:avLst>
              <a:gd name="adj" fmla="val 16667"/>
            </a:avLst>
          </a:prstGeom>
          <a:pattFill prst="pct30">
            <a:fgClr>
              <a:srgbClr val="FFFF00"/>
            </a:fgClr>
            <a:bgClr>
              <a:schemeClr val="bg1"/>
            </a:bgClr>
          </a:pattFill>
          <a:ln w="38100" cap="flat" cmpd="sng">
            <a:solidFill>
              <a:srgbClr val="FF9900"/>
            </a:solidFill>
            <a:prstDash val="solid"/>
            <a:headEnd type="none" w="med" len="med"/>
            <a:tailEnd type="none" w="med" len="med"/>
          </a:ln>
        </p:spPr>
        <p:txBody>
          <a:bodyPr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防患未然</a:t>
            </a:r>
            <a:endParaRPr lang="zh-CN" altLang="en-US" sz="2000" b="1" dirty="0">
              <a:solidFill>
                <a:srgbClr val="000000"/>
              </a:solidFill>
              <a:latin typeface="黑体" panose="02010609060101010101" pitchFamily="2" charset="-122"/>
              <a:ea typeface="黑体" panose="02010609060101010101" pitchFamily="2" charset="-122"/>
            </a:endParaRPr>
          </a:p>
          <a:p>
            <a:pPr algn="ctr" eaLnBrk="0" hangingPunct="0"/>
            <a:r>
              <a:rPr lang="zh-CN" altLang="en-US" sz="2000" b="1" dirty="0">
                <a:solidFill>
                  <a:srgbClr val="000000"/>
                </a:solidFill>
                <a:latin typeface="黑体" panose="02010609060101010101" pitchFamily="2" charset="-122"/>
                <a:ea typeface="黑体" panose="02010609060101010101" pitchFamily="2" charset="-122"/>
              </a:rPr>
              <a:t>防止再发生</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117767" name="圆角矩形 117766"/>
          <p:cNvSpPr/>
          <p:nvPr/>
        </p:nvSpPr>
        <p:spPr>
          <a:xfrm>
            <a:off x="2700655" y="2797175"/>
            <a:ext cx="2089150" cy="863600"/>
          </a:xfrm>
          <a:prstGeom prst="roundRect">
            <a:avLst>
              <a:gd name="adj" fmla="val 16667"/>
            </a:avLst>
          </a:prstGeom>
          <a:pattFill prst="pct30">
            <a:fgClr>
              <a:srgbClr val="FFFF00"/>
            </a:fgClr>
            <a:bgClr>
              <a:schemeClr val="bg1"/>
            </a:bgClr>
          </a:pattFill>
          <a:ln w="38100" cap="flat" cmpd="sng">
            <a:solidFill>
              <a:srgbClr val="FF9900"/>
            </a:solidFill>
            <a:prstDash val="solid"/>
            <a:headEnd type="none" w="med" len="med"/>
            <a:tailEnd type="none" w="med" len="med"/>
          </a:ln>
        </p:spPr>
        <p:txBody>
          <a:bodyPr anchor="ctr" anchorCtr="0"/>
          <a:p>
            <a:pPr algn="ctr" eaLnBrk="0" hangingPunct="0"/>
            <a:r>
              <a:rPr lang="ja-JP" altLang="en-US" sz="2000" b="1" dirty="0">
                <a:solidFill>
                  <a:srgbClr val="000000"/>
                </a:solidFill>
                <a:latin typeface="黑体" panose="02010609060101010101" pitchFamily="2" charset="-122"/>
                <a:ea typeface="黑体" panose="02010609060101010101" pitchFamily="2" charset="-122"/>
              </a:rPr>
              <a:t>作业改善</a:t>
            </a:r>
            <a:endParaRPr lang="ja-JP" altLang="zh-CN" sz="2000" b="1" dirty="0">
              <a:solidFill>
                <a:srgbClr val="000000"/>
              </a:solidFill>
              <a:latin typeface="黑体" panose="02010609060101010101" pitchFamily="2" charset="-122"/>
              <a:ea typeface="黑体" panose="02010609060101010101" pitchFamily="2" charset="-122"/>
            </a:endParaRPr>
          </a:p>
          <a:p>
            <a:pPr algn="ctr" eaLnBrk="0" hangingPunct="0"/>
            <a:r>
              <a:rPr lang="ja-JP" altLang="en-US" sz="2000" b="1" dirty="0">
                <a:solidFill>
                  <a:srgbClr val="000000"/>
                </a:solidFill>
                <a:latin typeface="黑体" panose="02010609060101010101" pitchFamily="2" charset="-122"/>
                <a:ea typeface="黑体" panose="02010609060101010101" pitchFamily="2" charset="-122"/>
              </a:rPr>
              <a:t>品质提高</a:t>
            </a:r>
            <a:r>
              <a:rPr lang="en-US" altLang="zh-CN" sz="2000" b="1">
                <a:solidFill>
                  <a:srgbClr val="000000"/>
                </a:solidFill>
                <a:latin typeface="黑体" panose="02010609060101010101" pitchFamily="2" charset="-122"/>
                <a:ea typeface="黑体" panose="02010609060101010101" pitchFamily="2" charset="-122"/>
              </a:rPr>
              <a:t>/</a:t>
            </a:r>
            <a:r>
              <a:rPr lang="ja-JP" altLang="en-US" sz="2000" b="1" dirty="0">
                <a:solidFill>
                  <a:srgbClr val="000000"/>
                </a:solidFill>
                <a:latin typeface="黑体" panose="02010609060101010101" pitchFamily="2" charset="-122"/>
                <a:ea typeface="黑体" panose="02010609060101010101" pitchFamily="2" charset="-122"/>
              </a:rPr>
              <a:t>维持</a:t>
            </a:r>
            <a:endParaRPr lang="zh-CN" altLang="en-US" sz="2000" b="1" dirty="0">
              <a:solidFill>
                <a:srgbClr val="000000"/>
              </a:solidFill>
              <a:latin typeface="黑体" panose="02010609060101010101" pitchFamily="2" charset="-122"/>
              <a:ea typeface="黑体" panose="02010609060101010101" pitchFamily="2" charset="-122"/>
            </a:endParaRPr>
          </a:p>
        </p:txBody>
      </p:sp>
      <p:cxnSp>
        <p:nvCxnSpPr>
          <p:cNvPr id="117780" name="肘形连接符 117779"/>
          <p:cNvCxnSpPr>
            <a:stCxn id="117776" idx="2"/>
            <a:endCxn id="117767" idx="0"/>
          </p:cNvCxnSpPr>
          <p:nvPr/>
        </p:nvCxnSpPr>
        <p:spPr>
          <a:xfrm rot="16200000" flipH="1">
            <a:off x="2825750" y="1859280"/>
            <a:ext cx="553720" cy="1282700"/>
          </a:xfrm>
          <a:prstGeom prst="bentConnector3">
            <a:avLst>
              <a:gd name="adj1" fmla="val 49856"/>
            </a:avLst>
          </a:prstGeom>
          <a:ln w="63500" cap="flat" cmpd="sng">
            <a:solidFill>
              <a:srgbClr val="FF9900"/>
            </a:solidFill>
            <a:prstDash val="solid"/>
            <a:miter/>
            <a:headEnd type="none" w="sm" len="sm"/>
            <a:tailEnd type="triangle" w="sm" len="sm"/>
          </a:ln>
        </p:spPr>
      </p:cxnSp>
      <p:sp>
        <p:nvSpPr>
          <p:cNvPr id="117766" name="圆角矩形 117765"/>
          <p:cNvSpPr/>
          <p:nvPr/>
        </p:nvSpPr>
        <p:spPr>
          <a:xfrm>
            <a:off x="323850" y="2797175"/>
            <a:ext cx="1656080" cy="863600"/>
          </a:xfrm>
          <a:prstGeom prst="roundRect">
            <a:avLst>
              <a:gd name="adj" fmla="val 16667"/>
            </a:avLst>
          </a:prstGeom>
          <a:pattFill prst="pct30">
            <a:fgClr>
              <a:srgbClr val="FFFF00"/>
            </a:fgClr>
            <a:bgClr>
              <a:schemeClr val="bg1"/>
            </a:bgClr>
          </a:pattFill>
          <a:ln w="38100" cap="flat" cmpd="sng">
            <a:solidFill>
              <a:srgbClr val="FF9900"/>
            </a:solidFill>
            <a:prstDash val="solid"/>
            <a:headEnd type="none" w="med" len="med"/>
            <a:tailEnd type="none" w="med" len="med"/>
          </a:ln>
        </p:spPr>
        <p:txBody>
          <a:bodyPr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作业标准化</a:t>
            </a:r>
            <a:endParaRPr lang="zh-CN" altLang="en-US" sz="2000" b="1" dirty="0">
              <a:solidFill>
                <a:srgbClr val="000000"/>
              </a:solidFill>
              <a:latin typeface="黑体" panose="02010609060101010101" pitchFamily="2" charset="-122"/>
              <a:ea typeface="黑体" panose="02010609060101010101" pitchFamily="2" charset="-122"/>
            </a:endParaRPr>
          </a:p>
          <a:p>
            <a:pPr algn="ctr" eaLnBrk="0" hangingPunct="0"/>
            <a:r>
              <a:rPr lang="zh-CN" altLang="en-US" sz="2000" b="1" dirty="0">
                <a:solidFill>
                  <a:srgbClr val="000000"/>
                </a:solidFill>
                <a:latin typeface="黑体" panose="02010609060101010101" pitchFamily="2" charset="-122"/>
                <a:ea typeface="黑体" panose="02010609060101010101" pitchFamily="2" charset="-122"/>
              </a:rPr>
              <a:t>品质稳定</a:t>
            </a:r>
            <a:endParaRPr lang="zh-CN" altLang="en-US" sz="2000" b="1" dirty="0">
              <a:solidFill>
                <a:srgbClr val="000000"/>
              </a:solidFill>
              <a:latin typeface="黑体" panose="02010609060101010101" pitchFamily="2" charset="-122"/>
              <a:ea typeface="黑体" panose="02010609060101010101" pitchFamily="2" charset="-122"/>
            </a:endParaRPr>
          </a:p>
        </p:txBody>
      </p:sp>
      <p:cxnSp>
        <p:nvCxnSpPr>
          <p:cNvPr id="117781" name="肘形连接符 117780"/>
          <p:cNvCxnSpPr>
            <a:stCxn id="117776" idx="2"/>
            <a:endCxn id="117766" idx="0"/>
          </p:cNvCxnSpPr>
          <p:nvPr/>
        </p:nvCxnSpPr>
        <p:spPr>
          <a:xfrm rot="5400000">
            <a:off x="1530350" y="1846580"/>
            <a:ext cx="553720" cy="1310005"/>
          </a:xfrm>
          <a:prstGeom prst="bentConnector3">
            <a:avLst>
              <a:gd name="adj1" fmla="val 49856"/>
            </a:avLst>
          </a:prstGeom>
          <a:ln w="63500" cap="flat" cmpd="sng">
            <a:solidFill>
              <a:srgbClr val="FF9900"/>
            </a:solidFill>
            <a:prstDash val="solid"/>
            <a:miter/>
            <a:headEnd type="none" w="sm" len="sm"/>
            <a:tailEnd type="triangle" w="sm" len="sm"/>
          </a:ln>
        </p:spPr>
      </p:cxnSp>
      <p:sp>
        <p:nvSpPr>
          <p:cNvPr id="117771" name="圆角矩形 117770"/>
          <p:cNvSpPr/>
          <p:nvPr/>
        </p:nvSpPr>
        <p:spPr>
          <a:xfrm>
            <a:off x="1621155" y="4088130"/>
            <a:ext cx="1656080" cy="863600"/>
          </a:xfrm>
          <a:prstGeom prst="roundRect">
            <a:avLst>
              <a:gd name="adj" fmla="val 16667"/>
            </a:avLst>
          </a:prstGeom>
          <a:pattFill prst="pct30">
            <a:fgClr>
              <a:srgbClr val="FFFF00"/>
            </a:fgClr>
            <a:bgClr>
              <a:schemeClr val="bg1"/>
            </a:bgClr>
          </a:pattFill>
          <a:ln w="38100" cap="flat" cmpd="sng">
            <a:solidFill>
              <a:srgbClr val="FF9900"/>
            </a:solidFill>
            <a:prstDash val="solid"/>
            <a:headEnd type="none" w="med" len="med"/>
            <a:tailEnd type="none" w="med" len="med"/>
          </a:ln>
        </p:spPr>
        <p:txBody>
          <a:bodyPr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保证自工序</a:t>
            </a:r>
            <a:endParaRPr lang="zh-CN" altLang="en-US" sz="2000" b="1" dirty="0">
              <a:solidFill>
                <a:srgbClr val="000000"/>
              </a:solidFill>
              <a:latin typeface="黑体" panose="02010609060101010101" pitchFamily="2" charset="-122"/>
              <a:ea typeface="黑体" panose="02010609060101010101" pitchFamily="2" charset="-122"/>
            </a:endParaRPr>
          </a:p>
          <a:p>
            <a:pPr algn="ctr" eaLnBrk="0" hangingPunct="0"/>
            <a:r>
              <a:rPr lang="zh-CN" altLang="en-US" sz="2000" b="1" dirty="0">
                <a:solidFill>
                  <a:srgbClr val="000000"/>
                </a:solidFill>
                <a:latin typeface="黑体" panose="02010609060101010101" pitchFamily="2" charset="-122"/>
                <a:ea typeface="黑体" panose="02010609060101010101" pitchFamily="2" charset="-122"/>
              </a:rPr>
              <a:t>确实完结</a:t>
            </a:r>
            <a:endParaRPr lang="zh-CN" altLang="en-US" sz="2000" b="1" dirty="0">
              <a:solidFill>
                <a:srgbClr val="000000"/>
              </a:solidFill>
              <a:latin typeface="黑体" panose="02010609060101010101" pitchFamily="2" charset="-122"/>
              <a:ea typeface="黑体" panose="02010609060101010101" pitchFamily="2" charset="-122"/>
            </a:endParaRPr>
          </a:p>
        </p:txBody>
      </p:sp>
      <p:cxnSp>
        <p:nvCxnSpPr>
          <p:cNvPr id="117782" name="直接箭头连接符 117781"/>
          <p:cNvCxnSpPr>
            <a:stCxn id="117766" idx="2"/>
            <a:endCxn id="117771" idx="0"/>
          </p:cNvCxnSpPr>
          <p:nvPr/>
        </p:nvCxnSpPr>
        <p:spPr>
          <a:xfrm>
            <a:off x="1152525" y="3679825"/>
            <a:ext cx="1297305" cy="389255"/>
          </a:xfrm>
          <a:prstGeom prst="straightConnector1">
            <a:avLst/>
          </a:prstGeom>
          <a:ln w="63500" cap="flat" cmpd="sng">
            <a:solidFill>
              <a:srgbClr val="FF9900"/>
            </a:solidFill>
            <a:prstDash val="solid"/>
            <a:headEnd type="none" w="sm" len="sm"/>
            <a:tailEnd type="triangle" w="sm" len="sm"/>
          </a:ln>
        </p:spPr>
      </p:cxnSp>
      <p:cxnSp>
        <p:nvCxnSpPr>
          <p:cNvPr id="117783" name="直接箭头连接符 117782"/>
          <p:cNvCxnSpPr>
            <a:stCxn id="117767" idx="2"/>
            <a:endCxn id="117771" idx="0"/>
          </p:cNvCxnSpPr>
          <p:nvPr/>
        </p:nvCxnSpPr>
        <p:spPr>
          <a:xfrm flipH="1">
            <a:off x="2449830" y="3679825"/>
            <a:ext cx="1295400" cy="389255"/>
          </a:xfrm>
          <a:prstGeom prst="straightConnector1">
            <a:avLst/>
          </a:prstGeom>
          <a:ln w="63500" cap="flat" cmpd="sng">
            <a:solidFill>
              <a:srgbClr val="FF9900"/>
            </a:solidFill>
            <a:prstDash val="solid"/>
            <a:headEnd type="none" w="sm" len="sm"/>
            <a:tailEnd type="triangle" w="sm" len="sm"/>
          </a:ln>
        </p:spPr>
      </p:cxnSp>
      <p:sp>
        <p:nvSpPr>
          <p:cNvPr id="117775" name="圆角矩形 117774"/>
          <p:cNvSpPr/>
          <p:nvPr/>
        </p:nvSpPr>
        <p:spPr>
          <a:xfrm>
            <a:off x="1621155" y="5300980"/>
            <a:ext cx="1655445" cy="863600"/>
          </a:xfrm>
          <a:prstGeom prst="roundRect">
            <a:avLst>
              <a:gd name="adj" fmla="val 16667"/>
            </a:avLst>
          </a:prstGeom>
          <a:pattFill prst="pct30">
            <a:fgClr>
              <a:srgbClr val="FFFF00"/>
            </a:fgClr>
            <a:bgClr>
              <a:schemeClr val="bg1"/>
            </a:bgClr>
          </a:pattFill>
          <a:ln w="38100" cap="flat" cmpd="sng">
            <a:solidFill>
              <a:srgbClr val="FF9900"/>
            </a:solidFill>
            <a:prstDash val="solid"/>
            <a:headEnd type="none" w="med" len="med"/>
            <a:tailEnd type="none" w="med" len="med"/>
          </a:ln>
        </p:spPr>
        <p:txBody>
          <a:bodyPr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好品质的车</a:t>
            </a:r>
            <a:endParaRPr lang="zh-CN" altLang="en-US" sz="2000" b="1" dirty="0">
              <a:solidFill>
                <a:srgbClr val="000000"/>
              </a:solidFill>
              <a:latin typeface="黑体" panose="02010609060101010101" pitchFamily="2" charset="-122"/>
              <a:ea typeface="黑体" panose="02010609060101010101" pitchFamily="2" charset="-122"/>
            </a:endParaRPr>
          </a:p>
        </p:txBody>
      </p:sp>
      <p:cxnSp>
        <p:nvCxnSpPr>
          <p:cNvPr id="117784" name="直接箭头连接符 117783"/>
          <p:cNvCxnSpPr>
            <a:stCxn id="117771" idx="2"/>
            <a:endCxn id="117775" idx="0"/>
          </p:cNvCxnSpPr>
          <p:nvPr/>
        </p:nvCxnSpPr>
        <p:spPr>
          <a:xfrm>
            <a:off x="2449830" y="4970780"/>
            <a:ext cx="0" cy="311150"/>
          </a:xfrm>
          <a:prstGeom prst="straightConnector1">
            <a:avLst/>
          </a:prstGeom>
          <a:ln w="63500" cap="flat" cmpd="sng">
            <a:solidFill>
              <a:srgbClr val="FF9900"/>
            </a:solidFill>
            <a:prstDash val="solid"/>
            <a:headEnd type="none" w="sm" len="sm"/>
            <a:tailEnd type="triangle" w="sm" len="sm"/>
          </a:ln>
        </p:spPr>
      </p:cxnSp>
      <p:sp>
        <p:nvSpPr>
          <p:cNvPr id="117788" name="双波形 117787"/>
          <p:cNvSpPr/>
          <p:nvPr/>
        </p:nvSpPr>
        <p:spPr>
          <a:xfrm>
            <a:off x="5003800" y="2276475"/>
            <a:ext cx="3789363" cy="1439863"/>
          </a:xfrm>
          <a:prstGeom prst="doubleWave">
            <a:avLst>
              <a:gd name="adj1" fmla="val 7056"/>
              <a:gd name="adj2" fmla="val 0"/>
            </a:avLst>
          </a:prstGeom>
          <a:gradFill rotWithShape="1">
            <a:gsLst>
              <a:gs pos="0">
                <a:schemeClr val="bg1"/>
              </a:gs>
              <a:gs pos="100000">
                <a:srgbClr val="FFCCCC"/>
              </a:gs>
            </a:gsLst>
            <a:path path="rect">
              <a:fillToRect l="50000" t="50000" r="50000" b="50000"/>
            </a:path>
            <a:tileRect/>
          </a:gradFill>
          <a:ln w="38100" cap="flat" cmpd="sng">
            <a:solidFill>
              <a:srgbClr val="FF00FF"/>
            </a:solidFill>
            <a:prstDash val="solid"/>
            <a:miter/>
            <a:headEnd type="none" w="sm" len="sm"/>
            <a:tailEnd type="none" w="sm" len="sm"/>
          </a:ln>
        </p:spPr>
        <p:txBody>
          <a:bodyPr anchor="ctr" anchorCtr="0"/>
          <a:p>
            <a:r>
              <a:rPr lang="en-US" altLang="zh-CN" b="1" dirty="0">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品质发生异常时，首先指示本工序对策，</a:t>
            </a:r>
            <a:r>
              <a:rPr lang="zh-CN" altLang="en-US" b="1" u="sng" dirty="0">
                <a:solidFill>
                  <a:srgbClr val="FF3300"/>
                </a:solidFill>
                <a:latin typeface="黑体" panose="02010609060101010101" pitchFamily="2" charset="-122"/>
                <a:ea typeface="黑体" panose="02010609060101010101" pitchFamily="2" charset="-122"/>
              </a:rPr>
              <a:t>防止向下工序流出不良</a:t>
            </a:r>
            <a:r>
              <a:rPr lang="zh-CN" altLang="en-US" b="1" dirty="0">
                <a:solidFill>
                  <a:srgbClr val="000000"/>
                </a:solidFill>
                <a:latin typeface="黑体" panose="02010609060101010101" pitchFamily="2" charset="-122"/>
                <a:ea typeface="黑体" panose="02010609060101010101" pitchFamily="2" charset="-122"/>
              </a:rPr>
              <a:t>，及时报告。</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117789" name="双波形 117788"/>
          <p:cNvSpPr/>
          <p:nvPr/>
        </p:nvSpPr>
        <p:spPr>
          <a:xfrm>
            <a:off x="3492500" y="4006850"/>
            <a:ext cx="5287963" cy="2159000"/>
          </a:xfrm>
          <a:prstGeom prst="doubleWave">
            <a:avLst>
              <a:gd name="adj1" fmla="val 4495"/>
              <a:gd name="adj2" fmla="val 0"/>
            </a:avLst>
          </a:prstGeom>
          <a:gradFill rotWithShape="1">
            <a:gsLst>
              <a:gs pos="0">
                <a:schemeClr val="bg1"/>
              </a:gs>
              <a:gs pos="100000">
                <a:srgbClr val="FFCCCC"/>
              </a:gs>
            </a:gsLst>
            <a:path path="rect">
              <a:fillToRect l="50000" t="50000" r="50000" b="50000"/>
            </a:path>
            <a:tileRect/>
          </a:gradFill>
          <a:ln w="38100" cap="flat" cmpd="sng">
            <a:solidFill>
              <a:srgbClr val="FF00FF"/>
            </a:solidFill>
            <a:prstDash val="solid"/>
            <a:miter/>
            <a:headEnd type="none" w="sm" len="sm"/>
            <a:tailEnd type="none" w="sm" len="sm"/>
          </a:ln>
        </p:spPr>
        <p:txBody>
          <a:bodyPr anchor="ctr" anchorCtr="0"/>
          <a:p>
            <a:pPr>
              <a:spcBef>
                <a:spcPct val="20000"/>
              </a:spcBef>
              <a:buClr>
                <a:schemeClr val="hlink"/>
              </a:buClr>
              <a:buSzPct val="70000"/>
              <a:buFont typeface="Wingdings" panose="05000000000000000000" pitchFamily="2" charset="2"/>
            </a:pPr>
            <a:r>
              <a:rPr lang="en-US" altLang="zh-CN" b="1" dirty="0">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要留意上本工序上是否有</a:t>
            </a:r>
            <a:r>
              <a:rPr lang="zh-CN" altLang="en-US" b="1" u="sng" dirty="0">
                <a:solidFill>
                  <a:srgbClr val="FF3300"/>
                </a:solidFill>
                <a:latin typeface="黑体" panose="02010609060101010101" pitchFamily="2" charset="-122"/>
                <a:ea typeface="黑体" panose="02010609060101010101" pitchFamily="2" charset="-122"/>
              </a:rPr>
              <a:t>新人作业</a:t>
            </a:r>
            <a:r>
              <a:rPr lang="zh-CN" altLang="en-US" b="1" dirty="0">
                <a:solidFill>
                  <a:srgbClr val="000000"/>
                </a:solidFill>
                <a:latin typeface="黑体" panose="02010609060101010101" pitchFamily="2" charset="-122"/>
                <a:ea typeface="黑体" panose="02010609060101010101" pitchFamily="2" charset="-122"/>
              </a:rPr>
              <a:t>（</a:t>
            </a:r>
            <a:r>
              <a:rPr lang="zh-CN" altLang="en-US" b="1" u="sng" dirty="0">
                <a:solidFill>
                  <a:srgbClr val="FF3300"/>
                </a:solidFill>
                <a:latin typeface="黑体" panose="02010609060101010101" pitchFamily="2" charset="-122"/>
                <a:ea typeface="黑体" panose="02010609060101010101" pitchFamily="2" charset="-122"/>
              </a:rPr>
              <a:t>作业不熟练者</a:t>
            </a:r>
            <a:r>
              <a:rPr lang="zh-CN" altLang="en-US" b="1" dirty="0">
                <a:solidFill>
                  <a:srgbClr val="000000"/>
                </a:solidFill>
                <a:latin typeface="黑体" panose="02010609060101010101" pitchFamily="2" charset="-122"/>
                <a:ea typeface="黑体" panose="02010609060101010101" pitchFamily="2" charset="-122"/>
              </a:rPr>
              <a:t>），或者本工序上从今天开始是否有</a:t>
            </a:r>
            <a:r>
              <a:rPr lang="zh-CN" altLang="en-US" b="1" u="sng" dirty="0">
                <a:solidFill>
                  <a:srgbClr val="FF3300"/>
                </a:solidFill>
                <a:latin typeface="黑体" panose="02010609060101010101" pitchFamily="2" charset="-122"/>
                <a:ea typeface="黑体" panose="02010609060101010101" pitchFamily="2" charset="-122"/>
              </a:rPr>
              <a:t>新人进入</a:t>
            </a:r>
            <a:r>
              <a:rPr lang="zh-CN" altLang="en-US" b="1" dirty="0">
                <a:solidFill>
                  <a:srgbClr val="000000"/>
                </a:solidFill>
                <a:latin typeface="黑体" panose="02010609060101010101" pitchFamily="2" charset="-122"/>
                <a:ea typeface="黑体" panose="02010609060101010101" pitchFamily="2" charset="-122"/>
              </a:rPr>
              <a:t>，或者作业熟练者是否</a:t>
            </a:r>
            <a:r>
              <a:rPr lang="zh-CN" altLang="en-US" b="1" u="sng" dirty="0">
                <a:solidFill>
                  <a:srgbClr val="FF3300"/>
                </a:solidFill>
                <a:latin typeface="黑体" panose="02010609060101010101" pitchFamily="2" charset="-122"/>
                <a:ea typeface="黑体" panose="02010609060101010101" pitchFamily="2" charset="-122"/>
              </a:rPr>
              <a:t>休息</a:t>
            </a:r>
            <a:r>
              <a:rPr lang="zh-CN" altLang="en-US" b="1" dirty="0">
                <a:solidFill>
                  <a:srgbClr val="000000"/>
                </a:solidFill>
                <a:latin typeface="黑体" panose="02010609060101010101" pitchFamily="2" charset="-122"/>
                <a:ea typeface="黑体" panose="02010609060101010101" pitchFamily="2" charset="-122"/>
              </a:rPr>
              <a:t>等，这些情况要提前报告</a:t>
            </a:r>
            <a:r>
              <a:rPr lang="en-US" altLang="zh-CN" b="1">
                <a:solidFill>
                  <a:srgbClr val="000000"/>
                </a:solidFill>
                <a:latin typeface="黑体" panose="02010609060101010101" pitchFamily="2" charset="-122"/>
                <a:ea typeface="黑体" panose="02010609060101010101" pitchFamily="2" charset="-122"/>
              </a:rPr>
              <a:t>GL</a:t>
            </a:r>
            <a:r>
              <a:rPr lang="zh-CN" altLang="en-US" b="1" dirty="0">
                <a:solidFill>
                  <a:srgbClr val="000000"/>
                </a:solidFill>
                <a:latin typeface="黑体" panose="02010609060101010101" pitchFamily="2" charset="-122"/>
                <a:ea typeface="黑体" panose="02010609060101010101" pitchFamily="2" charset="-122"/>
              </a:rPr>
              <a:t>，确认生产状况，发现不良要及时报告</a:t>
            </a:r>
            <a:r>
              <a:rPr lang="zh-CN" altLang="en-US" b="1" dirty="0">
                <a:solidFill>
                  <a:srgbClr val="000000"/>
                </a:solidFill>
                <a:latin typeface="Arial" panose="020B0604020202020204" pitchFamily="34" charset="0"/>
              </a:rPr>
              <a:t>职长</a:t>
            </a:r>
            <a:r>
              <a:rPr lang="zh-CN" altLang="en-US" b="1" dirty="0">
                <a:solidFill>
                  <a:srgbClr val="000000"/>
                </a:solidFill>
                <a:latin typeface="黑体" panose="02010609060101010101" pitchFamily="2" charset="-122"/>
                <a:ea typeface="黑体" panose="02010609060101010101" pitchFamily="2" charset="-122"/>
              </a:rPr>
              <a:t>，协助职长确认不良和有问题产品出货的地方。</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117792" name="任意多边形 117791"/>
          <p:cNvSpPr/>
          <p:nvPr/>
        </p:nvSpPr>
        <p:spPr>
          <a:xfrm>
            <a:off x="789305" y="5323205"/>
            <a:ext cx="266700" cy="247650"/>
          </a:xfrm>
          <a:custGeom>
            <a:avLst/>
            <a:gdLst/>
            <a:ahLst/>
            <a:cxnLst/>
            <a:pathLst>
              <a:path w="28" h="26">
                <a:moveTo>
                  <a:pt x="1" y="0"/>
                </a:moveTo>
                <a:lnTo>
                  <a:pt x="14" y="2"/>
                </a:lnTo>
                <a:lnTo>
                  <a:pt x="23" y="1"/>
                </a:lnTo>
                <a:lnTo>
                  <a:pt x="28" y="0"/>
                </a:lnTo>
                <a:lnTo>
                  <a:pt x="24" y="8"/>
                </a:lnTo>
                <a:lnTo>
                  <a:pt x="15" y="21"/>
                </a:lnTo>
                <a:lnTo>
                  <a:pt x="9" y="26"/>
                </a:lnTo>
                <a:lnTo>
                  <a:pt x="7" y="19"/>
                </a:lnTo>
                <a:lnTo>
                  <a:pt x="4" y="9"/>
                </a:lnTo>
                <a:lnTo>
                  <a:pt x="0" y="6"/>
                </a:lnTo>
                <a:lnTo>
                  <a:pt x="1" y="0"/>
                </a:lnTo>
                <a:close/>
              </a:path>
            </a:pathLst>
          </a:custGeom>
          <a:solidFill>
            <a:srgbClr val="FFFF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3" name="任意多边形 117792"/>
          <p:cNvSpPr/>
          <p:nvPr/>
        </p:nvSpPr>
        <p:spPr>
          <a:xfrm>
            <a:off x="513080" y="5323205"/>
            <a:ext cx="866775" cy="1152525"/>
          </a:xfrm>
          <a:custGeom>
            <a:avLst/>
            <a:gdLst/>
            <a:ahLst/>
            <a:cxnLst/>
            <a:pathLst>
              <a:path w="91" h="121">
                <a:moveTo>
                  <a:pt x="32" y="1"/>
                </a:moveTo>
                <a:lnTo>
                  <a:pt x="22" y="5"/>
                </a:lnTo>
                <a:lnTo>
                  <a:pt x="18" y="7"/>
                </a:lnTo>
                <a:lnTo>
                  <a:pt x="8" y="14"/>
                </a:lnTo>
                <a:lnTo>
                  <a:pt x="4" y="18"/>
                </a:lnTo>
                <a:lnTo>
                  <a:pt x="0" y="23"/>
                </a:lnTo>
                <a:lnTo>
                  <a:pt x="0" y="34"/>
                </a:lnTo>
                <a:lnTo>
                  <a:pt x="2" y="43"/>
                </a:lnTo>
                <a:lnTo>
                  <a:pt x="4" y="49"/>
                </a:lnTo>
                <a:lnTo>
                  <a:pt x="10" y="50"/>
                </a:lnTo>
                <a:lnTo>
                  <a:pt x="12" y="50"/>
                </a:lnTo>
                <a:lnTo>
                  <a:pt x="13" y="60"/>
                </a:lnTo>
                <a:lnTo>
                  <a:pt x="16" y="66"/>
                </a:lnTo>
                <a:lnTo>
                  <a:pt x="17" y="73"/>
                </a:lnTo>
                <a:lnTo>
                  <a:pt x="19" y="78"/>
                </a:lnTo>
                <a:lnTo>
                  <a:pt x="20" y="91"/>
                </a:lnTo>
                <a:lnTo>
                  <a:pt x="19" y="103"/>
                </a:lnTo>
                <a:lnTo>
                  <a:pt x="20" y="112"/>
                </a:lnTo>
                <a:lnTo>
                  <a:pt x="21" y="115"/>
                </a:lnTo>
                <a:lnTo>
                  <a:pt x="27" y="114"/>
                </a:lnTo>
                <a:lnTo>
                  <a:pt x="34" y="114"/>
                </a:lnTo>
                <a:lnTo>
                  <a:pt x="40" y="117"/>
                </a:lnTo>
                <a:lnTo>
                  <a:pt x="43" y="121"/>
                </a:lnTo>
                <a:lnTo>
                  <a:pt x="44" y="119"/>
                </a:lnTo>
                <a:lnTo>
                  <a:pt x="48" y="117"/>
                </a:lnTo>
                <a:lnTo>
                  <a:pt x="54" y="114"/>
                </a:lnTo>
                <a:lnTo>
                  <a:pt x="61" y="113"/>
                </a:lnTo>
                <a:lnTo>
                  <a:pt x="63" y="105"/>
                </a:lnTo>
                <a:lnTo>
                  <a:pt x="66" y="92"/>
                </a:lnTo>
                <a:lnTo>
                  <a:pt x="68" y="81"/>
                </a:lnTo>
                <a:lnTo>
                  <a:pt x="69" y="71"/>
                </a:lnTo>
                <a:lnTo>
                  <a:pt x="72" y="67"/>
                </a:lnTo>
                <a:lnTo>
                  <a:pt x="72" y="65"/>
                </a:lnTo>
                <a:lnTo>
                  <a:pt x="75" y="54"/>
                </a:lnTo>
                <a:lnTo>
                  <a:pt x="73" y="51"/>
                </a:lnTo>
                <a:lnTo>
                  <a:pt x="83" y="49"/>
                </a:lnTo>
                <a:lnTo>
                  <a:pt x="88" y="42"/>
                </a:lnTo>
                <a:lnTo>
                  <a:pt x="91" y="33"/>
                </a:lnTo>
                <a:lnTo>
                  <a:pt x="88" y="26"/>
                </a:lnTo>
                <a:lnTo>
                  <a:pt x="82" y="20"/>
                </a:lnTo>
                <a:lnTo>
                  <a:pt x="74" y="14"/>
                </a:lnTo>
                <a:lnTo>
                  <a:pt x="68" y="8"/>
                </a:lnTo>
                <a:lnTo>
                  <a:pt x="62" y="3"/>
                </a:lnTo>
                <a:lnTo>
                  <a:pt x="58" y="0"/>
                </a:lnTo>
                <a:lnTo>
                  <a:pt x="56" y="0"/>
                </a:lnTo>
                <a:lnTo>
                  <a:pt x="53" y="8"/>
                </a:lnTo>
                <a:lnTo>
                  <a:pt x="47" y="15"/>
                </a:lnTo>
                <a:lnTo>
                  <a:pt x="43" y="21"/>
                </a:lnTo>
                <a:lnTo>
                  <a:pt x="39" y="26"/>
                </a:lnTo>
                <a:lnTo>
                  <a:pt x="37" y="18"/>
                </a:lnTo>
                <a:lnTo>
                  <a:pt x="34" y="10"/>
                </a:lnTo>
                <a:lnTo>
                  <a:pt x="31" y="6"/>
                </a:lnTo>
                <a:lnTo>
                  <a:pt x="30" y="1"/>
                </a:lnTo>
              </a:path>
            </a:pathLst>
          </a:custGeom>
          <a:solidFill>
            <a:srgbClr val="99CC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4" name="任意多边形 117793"/>
          <p:cNvSpPr/>
          <p:nvPr/>
        </p:nvSpPr>
        <p:spPr>
          <a:xfrm>
            <a:off x="627380" y="5532755"/>
            <a:ext cx="457200" cy="266700"/>
          </a:xfrm>
          <a:custGeom>
            <a:avLst/>
            <a:gdLst/>
            <a:ahLst/>
            <a:cxnLst/>
            <a:pathLst>
              <a:path w="48" h="28">
                <a:moveTo>
                  <a:pt x="16" y="4"/>
                </a:moveTo>
                <a:cubicBezTo>
                  <a:pt x="16" y="3"/>
                  <a:pt x="17" y="3"/>
                  <a:pt x="16" y="2"/>
                </a:cubicBezTo>
                <a:cubicBezTo>
                  <a:pt x="15" y="1"/>
                  <a:pt x="11" y="0"/>
                  <a:pt x="9" y="0"/>
                </a:cubicBezTo>
                <a:cubicBezTo>
                  <a:pt x="7" y="0"/>
                  <a:pt x="7" y="1"/>
                  <a:pt x="6" y="1"/>
                </a:cubicBezTo>
                <a:cubicBezTo>
                  <a:pt x="5" y="1"/>
                  <a:pt x="5" y="2"/>
                  <a:pt x="5" y="3"/>
                </a:cubicBezTo>
                <a:cubicBezTo>
                  <a:pt x="5" y="4"/>
                  <a:pt x="5" y="4"/>
                  <a:pt x="4" y="5"/>
                </a:cubicBezTo>
                <a:cubicBezTo>
                  <a:pt x="3" y="6"/>
                  <a:pt x="1" y="7"/>
                  <a:pt x="1" y="7"/>
                </a:cubicBezTo>
                <a:cubicBezTo>
                  <a:pt x="1" y="7"/>
                  <a:pt x="3" y="4"/>
                  <a:pt x="3" y="4"/>
                </a:cubicBezTo>
                <a:cubicBezTo>
                  <a:pt x="3" y="4"/>
                  <a:pt x="1" y="7"/>
                  <a:pt x="1" y="8"/>
                </a:cubicBezTo>
                <a:cubicBezTo>
                  <a:pt x="1" y="9"/>
                  <a:pt x="3" y="11"/>
                  <a:pt x="4" y="11"/>
                </a:cubicBezTo>
                <a:cubicBezTo>
                  <a:pt x="5" y="11"/>
                  <a:pt x="6" y="10"/>
                  <a:pt x="9" y="9"/>
                </a:cubicBezTo>
                <a:cubicBezTo>
                  <a:pt x="12" y="8"/>
                  <a:pt x="18" y="6"/>
                  <a:pt x="22" y="5"/>
                </a:cubicBezTo>
                <a:cubicBezTo>
                  <a:pt x="26" y="4"/>
                  <a:pt x="29" y="4"/>
                  <a:pt x="31" y="4"/>
                </a:cubicBezTo>
                <a:cubicBezTo>
                  <a:pt x="33" y="4"/>
                  <a:pt x="34" y="3"/>
                  <a:pt x="36" y="3"/>
                </a:cubicBezTo>
                <a:cubicBezTo>
                  <a:pt x="38" y="3"/>
                  <a:pt x="42" y="2"/>
                  <a:pt x="43" y="3"/>
                </a:cubicBezTo>
                <a:cubicBezTo>
                  <a:pt x="44" y="4"/>
                  <a:pt x="44" y="6"/>
                  <a:pt x="45" y="8"/>
                </a:cubicBezTo>
                <a:cubicBezTo>
                  <a:pt x="46" y="10"/>
                  <a:pt x="48" y="13"/>
                  <a:pt x="47" y="14"/>
                </a:cubicBezTo>
                <a:cubicBezTo>
                  <a:pt x="46" y="15"/>
                  <a:pt x="41" y="15"/>
                  <a:pt x="38" y="16"/>
                </a:cubicBezTo>
                <a:cubicBezTo>
                  <a:pt x="35" y="17"/>
                  <a:pt x="30" y="20"/>
                  <a:pt x="26" y="21"/>
                </a:cubicBezTo>
                <a:cubicBezTo>
                  <a:pt x="22" y="22"/>
                  <a:pt x="17" y="24"/>
                  <a:pt x="13" y="25"/>
                </a:cubicBezTo>
                <a:cubicBezTo>
                  <a:pt x="9" y="26"/>
                  <a:pt x="6" y="28"/>
                  <a:pt x="4" y="28"/>
                </a:cubicBezTo>
                <a:cubicBezTo>
                  <a:pt x="2" y="28"/>
                  <a:pt x="0" y="28"/>
                  <a:pt x="0" y="2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5" name="任意多边形 117794"/>
          <p:cNvSpPr/>
          <p:nvPr/>
        </p:nvSpPr>
        <p:spPr>
          <a:xfrm>
            <a:off x="875030" y="5732780"/>
            <a:ext cx="342900" cy="76200"/>
          </a:xfrm>
          <a:custGeom>
            <a:avLst/>
            <a:gdLst/>
            <a:ahLst/>
            <a:cxnLst/>
            <a:pathLst>
              <a:path w="36" h="8">
                <a:moveTo>
                  <a:pt x="0" y="0"/>
                </a:moveTo>
                <a:cubicBezTo>
                  <a:pt x="3" y="1"/>
                  <a:pt x="7" y="3"/>
                  <a:pt x="10" y="4"/>
                </a:cubicBezTo>
                <a:cubicBezTo>
                  <a:pt x="13" y="5"/>
                  <a:pt x="17" y="5"/>
                  <a:pt x="20" y="6"/>
                </a:cubicBezTo>
                <a:cubicBezTo>
                  <a:pt x="23" y="7"/>
                  <a:pt x="27" y="8"/>
                  <a:pt x="29" y="8"/>
                </a:cubicBezTo>
                <a:cubicBezTo>
                  <a:pt x="31" y="8"/>
                  <a:pt x="33" y="8"/>
                  <a:pt x="34" y="8"/>
                </a:cubicBezTo>
                <a:cubicBezTo>
                  <a:pt x="35" y="8"/>
                  <a:pt x="35" y="8"/>
                  <a:pt x="36" y="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6" name="任意多边形 117795"/>
          <p:cNvSpPr/>
          <p:nvPr/>
        </p:nvSpPr>
        <p:spPr>
          <a:xfrm>
            <a:off x="1132205" y="5618480"/>
            <a:ext cx="76200" cy="57150"/>
          </a:xfrm>
          <a:custGeom>
            <a:avLst/>
            <a:gdLst/>
            <a:ahLst/>
            <a:cxnLst/>
            <a:pathLst>
              <a:path w="8" h="6">
                <a:moveTo>
                  <a:pt x="3" y="6"/>
                </a:moveTo>
                <a:cubicBezTo>
                  <a:pt x="2" y="4"/>
                  <a:pt x="1" y="3"/>
                  <a:pt x="1" y="2"/>
                </a:cubicBezTo>
                <a:cubicBezTo>
                  <a:pt x="1" y="1"/>
                  <a:pt x="0" y="0"/>
                  <a:pt x="1" y="0"/>
                </a:cubicBezTo>
                <a:cubicBezTo>
                  <a:pt x="2" y="0"/>
                  <a:pt x="4" y="2"/>
                  <a:pt x="5" y="2"/>
                </a:cubicBezTo>
                <a:cubicBezTo>
                  <a:pt x="6" y="2"/>
                  <a:pt x="7" y="2"/>
                  <a:pt x="8"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7" name="任意多边形 117796"/>
          <p:cNvSpPr/>
          <p:nvPr/>
        </p:nvSpPr>
        <p:spPr>
          <a:xfrm>
            <a:off x="903605" y="6075680"/>
            <a:ext cx="9525" cy="390525"/>
          </a:xfrm>
          <a:custGeom>
            <a:avLst/>
            <a:gdLst/>
            <a:ahLst/>
            <a:cxnLst/>
            <a:pathLst>
              <a:path w="1" h="41">
                <a:moveTo>
                  <a:pt x="1" y="0"/>
                </a:moveTo>
                <a:cubicBezTo>
                  <a:pt x="1" y="1"/>
                  <a:pt x="0" y="5"/>
                  <a:pt x="0" y="9"/>
                </a:cubicBezTo>
                <a:cubicBezTo>
                  <a:pt x="0" y="13"/>
                  <a:pt x="0" y="20"/>
                  <a:pt x="0" y="24"/>
                </a:cubicBezTo>
                <a:cubicBezTo>
                  <a:pt x="0" y="28"/>
                  <a:pt x="1" y="33"/>
                  <a:pt x="1" y="35"/>
                </a:cubicBezTo>
                <a:cubicBezTo>
                  <a:pt x="1" y="37"/>
                  <a:pt x="1" y="38"/>
                  <a:pt x="1" y="39"/>
                </a:cubicBezTo>
                <a:cubicBezTo>
                  <a:pt x="1" y="40"/>
                  <a:pt x="1" y="40"/>
                  <a:pt x="1" y="4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799" name="任意多边形 117798"/>
          <p:cNvSpPr/>
          <p:nvPr/>
        </p:nvSpPr>
        <p:spPr>
          <a:xfrm rot="636256">
            <a:off x="617855" y="6380480"/>
            <a:ext cx="304800" cy="21907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17800" name="任意多边形 117799"/>
          <p:cNvSpPr/>
          <p:nvPr/>
        </p:nvSpPr>
        <p:spPr>
          <a:xfrm rot="636256">
            <a:off x="669290" y="6382385"/>
            <a:ext cx="167005" cy="138430"/>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01" name="直接连接符 117800"/>
          <p:cNvSpPr/>
          <p:nvPr/>
        </p:nvSpPr>
        <p:spPr>
          <a:xfrm rot="79899" flipV="1">
            <a:off x="722630" y="6436995"/>
            <a:ext cx="114935" cy="19685"/>
          </a:xfrm>
          <a:prstGeom prst="line">
            <a:avLst/>
          </a:prstGeom>
          <a:ln w="9525" cap="flat" cmpd="sng">
            <a:solidFill>
              <a:srgbClr val="000000"/>
            </a:solidFill>
            <a:prstDash val="solid"/>
            <a:headEnd type="none" w="med" len="med"/>
            <a:tailEnd type="none" w="med" len="med"/>
          </a:ln>
        </p:spPr>
      </p:sp>
      <p:sp>
        <p:nvSpPr>
          <p:cNvPr id="117802" name="直接连接符 117801"/>
          <p:cNvSpPr/>
          <p:nvPr/>
        </p:nvSpPr>
        <p:spPr>
          <a:xfrm rot="79899">
            <a:off x="712470" y="6465570"/>
            <a:ext cx="107950" cy="27940"/>
          </a:xfrm>
          <a:prstGeom prst="line">
            <a:avLst/>
          </a:prstGeom>
          <a:ln w="9525" cap="flat" cmpd="sng">
            <a:solidFill>
              <a:srgbClr val="000000"/>
            </a:solidFill>
            <a:prstDash val="solid"/>
            <a:headEnd type="none" w="med" len="med"/>
            <a:tailEnd type="none" w="med" len="med"/>
          </a:ln>
        </p:spPr>
      </p:sp>
      <p:sp>
        <p:nvSpPr>
          <p:cNvPr id="117803" name="直接连接符 117802"/>
          <p:cNvSpPr/>
          <p:nvPr/>
        </p:nvSpPr>
        <p:spPr>
          <a:xfrm rot="79899">
            <a:off x="730250" y="6440170"/>
            <a:ext cx="104140" cy="13970"/>
          </a:xfrm>
          <a:prstGeom prst="line">
            <a:avLst/>
          </a:prstGeom>
          <a:ln w="9525" cap="flat" cmpd="sng">
            <a:solidFill>
              <a:srgbClr val="000000"/>
            </a:solidFill>
            <a:prstDash val="solid"/>
            <a:headEnd type="none" w="med" len="med"/>
            <a:tailEnd type="none" w="med" len="med"/>
          </a:ln>
        </p:spPr>
      </p:sp>
      <p:sp>
        <p:nvSpPr>
          <p:cNvPr id="117804" name="直接连接符 117803"/>
          <p:cNvSpPr/>
          <p:nvPr/>
        </p:nvSpPr>
        <p:spPr>
          <a:xfrm rot="79899" flipV="1">
            <a:off x="680085" y="6461760"/>
            <a:ext cx="163830" cy="22225"/>
          </a:xfrm>
          <a:prstGeom prst="line">
            <a:avLst/>
          </a:prstGeom>
          <a:ln w="9525" cap="flat" cmpd="sng">
            <a:solidFill>
              <a:srgbClr val="000000"/>
            </a:solidFill>
            <a:prstDash val="solid"/>
            <a:headEnd type="none" w="med" len="med"/>
            <a:tailEnd type="none" w="med" len="med"/>
          </a:ln>
        </p:spPr>
      </p:sp>
      <p:sp>
        <p:nvSpPr>
          <p:cNvPr id="117805" name="任意多边形 117804"/>
          <p:cNvSpPr/>
          <p:nvPr/>
        </p:nvSpPr>
        <p:spPr>
          <a:xfrm rot="79899">
            <a:off x="613410" y="6504940"/>
            <a:ext cx="300990" cy="5524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06" name="任意多边形 117805"/>
          <p:cNvSpPr/>
          <p:nvPr/>
        </p:nvSpPr>
        <p:spPr>
          <a:xfrm rot="636256">
            <a:off x="661035" y="6385560"/>
            <a:ext cx="189865" cy="14414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08" name="任意多边形 117807"/>
          <p:cNvSpPr/>
          <p:nvPr/>
        </p:nvSpPr>
        <p:spPr>
          <a:xfrm rot="20963744" flipH="1">
            <a:off x="875030" y="6380480"/>
            <a:ext cx="314325" cy="219075"/>
          </a:xfrm>
          <a:custGeom>
            <a:avLst/>
            <a:gdLst/>
            <a:ahLst/>
            <a:cxnLst/>
            <a:pathLst>
              <a:path w="82" h="79">
                <a:moveTo>
                  <a:pt x="21" y="26"/>
                </a:moveTo>
                <a:cubicBezTo>
                  <a:pt x="19" y="29"/>
                  <a:pt x="11" y="36"/>
                  <a:pt x="6" y="40"/>
                </a:cubicBezTo>
                <a:cubicBezTo>
                  <a:pt x="3" y="43"/>
                  <a:pt x="1" y="48"/>
                  <a:pt x="1" y="53"/>
                </a:cubicBezTo>
                <a:cubicBezTo>
                  <a:pt x="0" y="58"/>
                  <a:pt x="1" y="67"/>
                  <a:pt x="3" y="71"/>
                </a:cubicBezTo>
                <a:cubicBezTo>
                  <a:pt x="5" y="74"/>
                  <a:pt x="10" y="76"/>
                  <a:pt x="13" y="77"/>
                </a:cubicBezTo>
                <a:cubicBezTo>
                  <a:pt x="18" y="78"/>
                  <a:pt x="22" y="79"/>
                  <a:pt x="27" y="78"/>
                </a:cubicBezTo>
                <a:cubicBezTo>
                  <a:pt x="32" y="77"/>
                  <a:pt x="36" y="78"/>
                  <a:pt x="43" y="75"/>
                </a:cubicBezTo>
                <a:cubicBezTo>
                  <a:pt x="51" y="73"/>
                  <a:pt x="64" y="69"/>
                  <a:pt x="70" y="63"/>
                </a:cubicBezTo>
                <a:cubicBezTo>
                  <a:pt x="76" y="58"/>
                  <a:pt x="79" y="51"/>
                  <a:pt x="80" y="45"/>
                </a:cubicBezTo>
                <a:cubicBezTo>
                  <a:pt x="82" y="40"/>
                  <a:pt x="78" y="31"/>
                  <a:pt x="77" y="26"/>
                </a:cubicBezTo>
                <a:cubicBezTo>
                  <a:pt x="76" y="21"/>
                  <a:pt x="74" y="16"/>
                  <a:pt x="72" y="14"/>
                </a:cubicBezTo>
                <a:cubicBezTo>
                  <a:pt x="70" y="12"/>
                  <a:pt x="68" y="16"/>
                  <a:pt x="65" y="14"/>
                </a:cubicBezTo>
                <a:cubicBezTo>
                  <a:pt x="62" y="12"/>
                  <a:pt x="61" y="4"/>
                  <a:pt x="57" y="2"/>
                </a:cubicBezTo>
                <a:cubicBezTo>
                  <a:pt x="53" y="0"/>
                  <a:pt x="48" y="2"/>
                  <a:pt x="42" y="4"/>
                </a:cubicBezTo>
                <a:cubicBezTo>
                  <a:pt x="36" y="6"/>
                  <a:pt x="24" y="9"/>
                  <a:pt x="21" y="12"/>
                </a:cubicBezTo>
                <a:cubicBezTo>
                  <a:pt x="18" y="15"/>
                  <a:pt x="23" y="18"/>
                  <a:pt x="23" y="20"/>
                </a:cubicBezTo>
                <a:cubicBezTo>
                  <a:pt x="23" y="22"/>
                  <a:pt x="21" y="25"/>
                  <a:pt x="21" y="26"/>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17809" name="任意多边形 117808"/>
          <p:cNvSpPr/>
          <p:nvPr/>
        </p:nvSpPr>
        <p:spPr>
          <a:xfrm rot="20963744" flipH="1">
            <a:off x="963930" y="6381750"/>
            <a:ext cx="172720" cy="138430"/>
          </a:xfrm>
          <a:custGeom>
            <a:avLst/>
            <a:gdLst/>
            <a:ahLst/>
            <a:cxnLst/>
            <a:pathLst>
              <a:path w="45" h="50">
                <a:moveTo>
                  <a:pt x="12" y="7"/>
                </a:moveTo>
                <a:cubicBezTo>
                  <a:pt x="13" y="9"/>
                  <a:pt x="16" y="14"/>
                  <a:pt x="16" y="18"/>
                </a:cubicBezTo>
                <a:cubicBezTo>
                  <a:pt x="16" y="22"/>
                  <a:pt x="13" y="28"/>
                  <a:pt x="11" y="31"/>
                </a:cubicBezTo>
                <a:cubicBezTo>
                  <a:pt x="8" y="35"/>
                  <a:pt x="5" y="36"/>
                  <a:pt x="3" y="39"/>
                </a:cubicBezTo>
                <a:cubicBezTo>
                  <a:pt x="2" y="41"/>
                  <a:pt x="0" y="46"/>
                  <a:pt x="1" y="48"/>
                </a:cubicBezTo>
                <a:cubicBezTo>
                  <a:pt x="3" y="50"/>
                  <a:pt x="4" y="50"/>
                  <a:pt x="9" y="49"/>
                </a:cubicBezTo>
                <a:cubicBezTo>
                  <a:pt x="13" y="48"/>
                  <a:pt x="22" y="47"/>
                  <a:pt x="28" y="46"/>
                </a:cubicBezTo>
                <a:cubicBezTo>
                  <a:pt x="33" y="45"/>
                  <a:pt x="37" y="44"/>
                  <a:pt x="41" y="42"/>
                </a:cubicBezTo>
                <a:cubicBezTo>
                  <a:pt x="43" y="39"/>
                  <a:pt x="44" y="34"/>
                  <a:pt x="45" y="30"/>
                </a:cubicBezTo>
                <a:cubicBezTo>
                  <a:pt x="45" y="26"/>
                  <a:pt x="45" y="19"/>
                  <a:pt x="44" y="14"/>
                </a:cubicBezTo>
                <a:cubicBezTo>
                  <a:pt x="43" y="9"/>
                  <a:pt x="42" y="3"/>
                  <a:pt x="4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0" name="直接连接符 117809"/>
          <p:cNvSpPr/>
          <p:nvPr/>
        </p:nvSpPr>
        <p:spPr>
          <a:xfrm rot="20407388" flipH="1" flipV="1">
            <a:off x="962660" y="6436995"/>
            <a:ext cx="118745" cy="19685"/>
          </a:xfrm>
          <a:prstGeom prst="line">
            <a:avLst/>
          </a:prstGeom>
          <a:ln w="9525" cap="flat" cmpd="sng">
            <a:solidFill>
              <a:srgbClr val="000000"/>
            </a:solidFill>
            <a:prstDash val="solid"/>
            <a:headEnd type="none" w="med" len="med"/>
            <a:tailEnd type="none" w="med" len="med"/>
          </a:ln>
        </p:spPr>
      </p:sp>
      <p:sp>
        <p:nvSpPr>
          <p:cNvPr id="117811" name="直接连接符 117810"/>
          <p:cNvSpPr/>
          <p:nvPr/>
        </p:nvSpPr>
        <p:spPr>
          <a:xfrm rot="20407388" flipH="1">
            <a:off x="980440" y="6465570"/>
            <a:ext cx="111125" cy="27940"/>
          </a:xfrm>
          <a:prstGeom prst="line">
            <a:avLst/>
          </a:prstGeom>
          <a:ln w="9525" cap="flat" cmpd="sng">
            <a:solidFill>
              <a:srgbClr val="000000"/>
            </a:solidFill>
            <a:prstDash val="solid"/>
            <a:headEnd type="none" w="med" len="med"/>
            <a:tailEnd type="none" w="med" len="med"/>
          </a:ln>
        </p:spPr>
      </p:sp>
      <p:sp>
        <p:nvSpPr>
          <p:cNvPr id="117812" name="直接连接符 117811"/>
          <p:cNvSpPr/>
          <p:nvPr/>
        </p:nvSpPr>
        <p:spPr>
          <a:xfrm rot="20407388" flipH="1">
            <a:off x="966470" y="6440170"/>
            <a:ext cx="107315" cy="13970"/>
          </a:xfrm>
          <a:prstGeom prst="line">
            <a:avLst/>
          </a:prstGeom>
          <a:ln w="9525" cap="flat" cmpd="sng">
            <a:solidFill>
              <a:srgbClr val="000000"/>
            </a:solidFill>
            <a:prstDash val="solid"/>
            <a:headEnd type="none" w="med" len="med"/>
            <a:tailEnd type="none" w="med" len="med"/>
          </a:ln>
        </p:spPr>
      </p:sp>
      <p:sp>
        <p:nvSpPr>
          <p:cNvPr id="117813" name="直接连接符 117812"/>
          <p:cNvSpPr/>
          <p:nvPr/>
        </p:nvSpPr>
        <p:spPr>
          <a:xfrm rot="20407388" flipH="1" flipV="1">
            <a:off x="956310" y="6461760"/>
            <a:ext cx="168910" cy="22225"/>
          </a:xfrm>
          <a:prstGeom prst="line">
            <a:avLst/>
          </a:prstGeom>
          <a:ln w="9525" cap="flat" cmpd="sng">
            <a:solidFill>
              <a:srgbClr val="000000"/>
            </a:solidFill>
            <a:prstDash val="solid"/>
            <a:headEnd type="none" w="med" len="med"/>
            <a:tailEnd type="none" w="med" len="med"/>
          </a:ln>
        </p:spPr>
      </p:sp>
      <p:sp>
        <p:nvSpPr>
          <p:cNvPr id="117814" name="任意多边形 117813"/>
          <p:cNvSpPr/>
          <p:nvPr/>
        </p:nvSpPr>
        <p:spPr>
          <a:xfrm rot="20407388" flipH="1">
            <a:off x="883285" y="6504940"/>
            <a:ext cx="310515" cy="55245"/>
          </a:xfrm>
          <a:custGeom>
            <a:avLst/>
            <a:gdLst/>
            <a:ahLst/>
            <a:cxnLst/>
            <a:pathLst>
              <a:path w="95" h="19">
                <a:moveTo>
                  <a:pt x="0" y="12"/>
                </a:moveTo>
                <a:cubicBezTo>
                  <a:pt x="1" y="13"/>
                  <a:pt x="3" y="15"/>
                  <a:pt x="8" y="16"/>
                </a:cubicBezTo>
                <a:cubicBezTo>
                  <a:pt x="13" y="17"/>
                  <a:pt x="22" y="19"/>
                  <a:pt x="33" y="19"/>
                </a:cubicBezTo>
                <a:cubicBezTo>
                  <a:pt x="44" y="19"/>
                  <a:pt x="65" y="18"/>
                  <a:pt x="75" y="15"/>
                </a:cubicBezTo>
                <a:cubicBezTo>
                  <a:pt x="85" y="12"/>
                  <a:pt x="91"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5" name="任意多边形 117814"/>
          <p:cNvSpPr/>
          <p:nvPr/>
        </p:nvSpPr>
        <p:spPr>
          <a:xfrm rot="20963744" flipH="1">
            <a:off x="949960" y="6385560"/>
            <a:ext cx="195580" cy="144145"/>
          </a:xfrm>
          <a:custGeom>
            <a:avLst/>
            <a:gdLst/>
            <a:ahLst/>
            <a:cxnLst/>
            <a:pathLst>
              <a:path w="51" h="52">
                <a:moveTo>
                  <a:pt x="14" y="7"/>
                </a:moveTo>
                <a:cubicBezTo>
                  <a:pt x="14" y="9"/>
                  <a:pt x="17" y="16"/>
                  <a:pt x="16" y="19"/>
                </a:cubicBezTo>
                <a:cubicBezTo>
                  <a:pt x="15" y="22"/>
                  <a:pt x="12" y="28"/>
                  <a:pt x="8" y="31"/>
                </a:cubicBezTo>
                <a:cubicBezTo>
                  <a:pt x="6" y="35"/>
                  <a:pt x="1" y="38"/>
                  <a:pt x="1" y="42"/>
                </a:cubicBezTo>
                <a:cubicBezTo>
                  <a:pt x="0" y="46"/>
                  <a:pt x="0" y="49"/>
                  <a:pt x="2" y="50"/>
                </a:cubicBezTo>
                <a:cubicBezTo>
                  <a:pt x="4" y="52"/>
                  <a:pt x="8" y="52"/>
                  <a:pt x="12" y="51"/>
                </a:cubicBezTo>
                <a:cubicBezTo>
                  <a:pt x="17" y="50"/>
                  <a:pt x="23" y="49"/>
                  <a:pt x="28" y="48"/>
                </a:cubicBezTo>
                <a:cubicBezTo>
                  <a:pt x="34" y="47"/>
                  <a:pt x="41" y="46"/>
                  <a:pt x="45" y="43"/>
                </a:cubicBezTo>
                <a:cubicBezTo>
                  <a:pt x="47" y="41"/>
                  <a:pt x="49" y="36"/>
                  <a:pt x="50" y="31"/>
                </a:cubicBezTo>
                <a:cubicBezTo>
                  <a:pt x="51" y="27"/>
                  <a:pt x="50" y="20"/>
                  <a:pt x="50" y="15"/>
                </a:cubicBezTo>
                <a:cubicBezTo>
                  <a:pt x="50" y="10"/>
                  <a:pt x="48" y="3"/>
                  <a:pt x="4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6" name="任意多边形 117815"/>
          <p:cNvSpPr/>
          <p:nvPr/>
        </p:nvSpPr>
        <p:spPr>
          <a:xfrm>
            <a:off x="1036955" y="5523230"/>
            <a:ext cx="133350" cy="133350"/>
          </a:xfrm>
          <a:custGeom>
            <a:avLst/>
            <a:gdLst/>
            <a:ahLst/>
            <a:cxnLst/>
            <a:pathLst>
              <a:path w="14" h="14">
                <a:moveTo>
                  <a:pt x="0" y="2"/>
                </a:moveTo>
                <a:lnTo>
                  <a:pt x="5" y="0"/>
                </a:lnTo>
                <a:lnTo>
                  <a:pt x="9" y="0"/>
                </a:lnTo>
                <a:lnTo>
                  <a:pt x="12" y="3"/>
                </a:lnTo>
                <a:lnTo>
                  <a:pt x="14" y="6"/>
                </a:lnTo>
                <a:lnTo>
                  <a:pt x="12" y="10"/>
                </a:lnTo>
                <a:lnTo>
                  <a:pt x="11" y="14"/>
                </a:lnTo>
                <a:lnTo>
                  <a:pt x="8" y="14"/>
                </a:lnTo>
                <a:lnTo>
                  <a:pt x="5" y="14"/>
                </a:lnTo>
                <a:lnTo>
                  <a:pt x="3" y="13"/>
                </a:lnTo>
                <a:lnTo>
                  <a:pt x="2" y="11"/>
                </a:lnTo>
                <a:lnTo>
                  <a:pt x="1" y="7"/>
                </a:lnTo>
                <a:lnTo>
                  <a:pt x="0" y="2"/>
                </a:lnTo>
                <a:close/>
              </a:path>
            </a:pathLst>
          </a:custGeom>
          <a:solidFill>
            <a:srgbClr val="FFCC99">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7" name="任意多边形 117816"/>
          <p:cNvSpPr/>
          <p:nvPr/>
        </p:nvSpPr>
        <p:spPr>
          <a:xfrm>
            <a:off x="636905" y="5532755"/>
            <a:ext cx="152400" cy="104775"/>
          </a:xfrm>
          <a:custGeom>
            <a:avLst/>
            <a:gdLst/>
            <a:ahLst/>
            <a:cxnLst/>
            <a:pathLst>
              <a:path w="16" h="11">
                <a:moveTo>
                  <a:pt x="16" y="5"/>
                </a:moveTo>
                <a:lnTo>
                  <a:pt x="15" y="2"/>
                </a:lnTo>
                <a:lnTo>
                  <a:pt x="11" y="0"/>
                </a:lnTo>
                <a:lnTo>
                  <a:pt x="6" y="0"/>
                </a:lnTo>
                <a:lnTo>
                  <a:pt x="4" y="1"/>
                </a:lnTo>
                <a:lnTo>
                  <a:pt x="4" y="4"/>
                </a:lnTo>
                <a:lnTo>
                  <a:pt x="1" y="6"/>
                </a:lnTo>
                <a:lnTo>
                  <a:pt x="0" y="8"/>
                </a:lnTo>
                <a:lnTo>
                  <a:pt x="3" y="11"/>
                </a:lnTo>
                <a:lnTo>
                  <a:pt x="7" y="9"/>
                </a:lnTo>
                <a:lnTo>
                  <a:pt x="10" y="9"/>
                </a:lnTo>
                <a:lnTo>
                  <a:pt x="10" y="7"/>
                </a:lnTo>
                <a:lnTo>
                  <a:pt x="12" y="7"/>
                </a:lnTo>
                <a:lnTo>
                  <a:pt x="15" y="7"/>
                </a:lnTo>
                <a:lnTo>
                  <a:pt x="16" y="5"/>
                </a:lnTo>
                <a:close/>
              </a:path>
            </a:pathLst>
          </a:custGeom>
          <a:solidFill>
            <a:srgbClr val="FFCC99">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8" name="任意多边形 117817"/>
          <p:cNvSpPr/>
          <p:nvPr/>
        </p:nvSpPr>
        <p:spPr>
          <a:xfrm>
            <a:off x="675005" y="5570855"/>
            <a:ext cx="57150" cy="19050"/>
          </a:xfrm>
          <a:custGeom>
            <a:avLst/>
            <a:gdLst/>
            <a:ahLst/>
            <a:cxnLst/>
            <a:pathLst>
              <a:path w="6" h="2">
                <a:moveTo>
                  <a:pt x="0" y="0"/>
                </a:moveTo>
                <a:cubicBezTo>
                  <a:pt x="1" y="0"/>
                  <a:pt x="2" y="0"/>
                  <a:pt x="3" y="0"/>
                </a:cubicBezTo>
                <a:cubicBezTo>
                  <a:pt x="4" y="0"/>
                  <a:pt x="5" y="2"/>
                  <a:pt x="6" y="2"/>
                </a:cubicBezTo>
              </a:path>
            </a:pathLst>
          </a:custGeom>
          <a:solidFill>
            <a:srgbClr val="FFCC99">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17819" name="任意多边形 117818"/>
          <p:cNvSpPr/>
          <p:nvPr/>
        </p:nvSpPr>
        <p:spPr>
          <a:xfrm>
            <a:off x="875030" y="5742305"/>
            <a:ext cx="19050" cy="266700"/>
          </a:xfrm>
          <a:custGeom>
            <a:avLst/>
            <a:gdLst/>
            <a:ahLst/>
            <a:cxnLst/>
            <a:pathLst>
              <a:path w="2" h="28">
                <a:moveTo>
                  <a:pt x="1" y="0"/>
                </a:moveTo>
                <a:cubicBezTo>
                  <a:pt x="0" y="6"/>
                  <a:pt x="0" y="13"/>
                  <a:pt x="0" y="18"/>
                </a:cubicBezTo>
                <a:cubicBezTo>
                  <a:pt x="0" y="23"/>
                  <a:pt x="1" y="26"/>
                  <a:pt x="2" y="2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pic>
        <p:nvPicPr>
          <p:cNvPr id="117820" name="图片 117819"/>
          <p:cNvPicPr>
            <a:picLocks noChangeAspect="1"/>
          </p:cNvPicPr>
          <p:nvPr/>
        </p:nvPicPr>
        <p:blipFill>
          <a:blip r:embed="rId1">
            <a:clrChange>
              <a:clrFrom>
                <a:srgbClr val="FFFFFF"/>
              </a:clrFrom>
              <a:clrTo>
                <a:srgbClr val="FFFFFF">
                  <a:alpha val="0"/>
                </a:srgbClr>
              </a:clrTo>
            </a:clrChange>
          </a:blip>
          <a:stretch>
            <a:fillRect/>
          </a:stretch>
        </p:blipFill>
        <p:spPr>
          <a:xfrm>
            <a:off x="179705" y="3951605"/>
            <a:ext cx="1362075" cy="1562100"/>
          </a:xfrm>
          <a:prstGeom prst="rect">
            <a:avLst/>
          </a:prstGeom>
          <a:noFill/>
          <a:ln w="9525">
            <a:noFill/>
          </a:ln>
        </p:spPr>
      </p:pic>
      <p:pic>
        <p:nvPicPr>
          <p:cNvPr id="117821" name="图片 117820" descr="ＣＬ帽子"/>
          <p:cNvPicPr>
            <a:picLocks noChangeAspect="1"/>
          </p:cNvPicPr>
          <p:nvPr/>
        </p:nvPicPr>
        <p:blipFill>
          <a:blip r:embed="rId2">
            <a:clrChange>
              <a:clrFrom>
                <a:srgbClr val="FFFFFF"/>
              </a:clrFrom>
              <a:clrTo>
                <a:srgbClr val="FFFFFF">
                  <a:alpha val="0"/>
                </a:srgbClr>
              </a:clrTo>
            </a:clrChange>
          </a:blip>
          <a:stretch>
            <a:fillRect/>
          </a:stretch>
        </p:blipFill>
        <p:spPr>
          <a:xfrm>
            <a:off x="227330" y="3789680"/>
            <a:ext cx="1323975" cy="8001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87"/>
                                        </p:tgtEl>
                                        <p:attrNameLst>
                                          <p:attrName>style.visibility</p:attrName>
                                        </p:attrNameLst>
                                      </p:cBhvr>
                                      <p:to>
                                        <p:strVal val="visible"/>
                                      </p:to>
                                    </p:set>
                                    <p:animEffect transition="in" filter="checkerboard(across)">
                                      <p:cBhvr>
                                        <p:cTn id="7" dur="500"/>
                                        <p:tgtEl>
                                          <p:spTgt spid="1177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7776"/>
                                        </p:tgtEl>
                                        <p:attrNameLst>
                                          <p:attrName>style.visibility</p:attrName>
                                        </p:attrNameLst>
                                      </p:cBhvr>
                                      <p:to>
                                        <p:strVal val="visible"/>
                                      </p:to>
                                    </p:set>
                                    <p:animEffect transition="in" filter="checkerboard(down)">
                                      <p:cBhvr>
                                        <p:cTn id="12" dur="500"/>
                                        <p:tgtEl>
                                          <p:spTgt spid="1177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88"/>
                                        </p:tgtEl>
                                        <p:attrNameLst>
                                          <p:attrName>style.visibility</p:attrName>
                                        </p:attrNameLst>
                                      </p:cBhvr>
                                      <p:to>
                                        <p:strVal val="visible"/>
                                      </p:to>
                                    </p:set>
                                    <p:animEffect transition="in" filter="checkerboard(across)">
                                      <p:cBhvr>
                                        <p:cTn id="17" dur="500"/>
                                        <p:tgtEl>
                                          <p:spTgt spid="11778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89"/>
                                        </p:tgtEl>
                                        <p:attrNameLst>
                                          <p:attrName>style.visibility</p:attrName>
                                        </p:attrNameLst>
                                      </p:cBhvr>
                                      <p:to>
                                        <p:strVal val="visible"/>
                                      </p:to>
                                    </p:set>
                                    <p:animEffect transition="in" filter="checkerboard(across)">
                                      <p:cBhvr>
                                        <p:cTn id="22" dur="500"/>
                                        <p:tgtEl>
                                          <p:spTgt spid="117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7" grpId="0" animBg="1"/>
      <p:bldP spid="117776" grpId="0" animBg="1"/>
      <p:bldP spid="117788" grpId="0" animBg="1"/>
      <p:bldP spid="1177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55357" name="标题 355356"/>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a:latin typeface="黑体" panose="02010609060101010101" pitchFamily="2" charset="-122"/>
              <a:ea typeface="黑体" panose="02010609060101010101" pitchFamily="2" charset="-122"/>
            </a:endParaRPr>
          </a:p>
        </p:txBody>
      </p:sp>
      <p:sp>
        <p:nvSpPr>
          <p:cNvPr id="355391" name="矩形 355390"/>
          <p:cNvSpPr/>
          <p:nvPr/>
        </p:nvSpPr>
        <p:spPr>
          <a:xfrm>
            <a:off x="323850" y="1341438"/>
            <a:ext cx="8496300" cy="5040312"/>
          </a:xfrm>
          <a:prstGeom prst="rect">
            <a:avLst/>
          </a:prstGeom>
          <a:noFill/>
          <a:ln w="57150" cap="flat" cmpd="sng">
            <a:solidFill>
              <a:srgbClr val="FF0000"/>
            </a:solidFill>
            <a:prstDash val="solid"/>
            <a:miter/>
            <a:headEnd type="none" w="sm" len="sm"/>
            <a:tailEnd type="none" w="sm" len="sm"/>
          </a:ln>
        </p:spPr>
        <p:txBody>
          <a:bodyPr/>
          <a:p>
            <a:endParaRPr lang="zh-CN" altLang="en-US"/>
          </a:p>
        </p:txBody>
      </p:sp>
      <p:sp>
        <p:nvSpPr>
          <p:cNvPr id="355406" name="右箭头标注 355405"/>
          <p:cNvSpPr/>
          <p:nvPr/>
        </p:nvSpPr>
        <p:spPr>
          <a:xfrm>
            <a:off x="395605" y="1421130"/>
            <a:ext cx="6048375" cy="2395220"/>
          </a:xfrm>
          <a:prstGeom prst="rightArrowCallout">
            <a:avLst>
              <a:gd name="adj1" fmla="val 53481"/>
              <a:gd name="adj2" fmla="val 38865"/>
              <a:gd name="adj3" fmla="val 12624"/>
              <a:gd name="adj4" fmla="val 93157"/>
            </a:avLst>
          </a:prstGeom>
          <a:solidFill>
            <a:schemeClr val="bg1"/>
          </a:solidFill>
          <a:ln w="31750" cap="sq" cmpd="sng">
            <a:solidFill>
              <a:srgbClr val="000000"/>
            </a:solidFill>
            <a:prstDash val="solid"/>
            <a:miter/>
            <a:headEnd type="none" w="sm" len="sm"/>
            <a:tailEnd type="none" w="sm" len="sm"/>
          </a:ln>
        </p:spPr>
        <p:txBody>
          <a:bodyPr/>
          <a:p>
            <a:endParaRPr lang="zh-CN" altLang="en-US"/>
          </a:p>
        </p:txBody>
      </p:sp>
      <p:pic>
        <p:nvPicPr>
          <p:cNvPr id="355407" name="图片 355406" descr="絵CROWN前"/>
          <p:cNvPicPr>
            <a:picLocks noChangeAspect="1"/>
          </p:cNvPicPr>
          <p:nvPr/>
        </p:nvPicPr>
        <p:blipFill>
          <a:blip r:embed="rId1">
            <a:clrChange>
              <a:clrFrom>
                <a:srgbClr val="FFFFFF"/>
              </a:clrFrom>
              <a:clrTo>
                <a:srgbClr val="FFFFFF">
                  <a:alpha val="0"/>
                </a:srgbClr>
              </a:clrTo>
            </a:clrChange>
          </a:blip>
          <a:stretch>
            <a:fillRect/>
          </a:stretch>
        </p:blipFill>
        <p:spPr>
          <a:xfrm>
            <a:off x="468630" y="1852930"/>
            <a:ext cx="2590800" cy="1892300"/>
          </a:xfrm>
          <a:prstGeom prst="rect">
            <a:avLst/>
          </a:prstGeom>
          <a:solidFill>
            <a:schemeClr val="bg1"/>
          </a:solidFill>
          <a:ln w="9525">
            <a:noFill/>
          </a:ln>
        </p:spPr>
      </p:pic>
      <p:sp>
        <p:nvSpPr>
          <p:cNvPr id="355410" name="文本框 355409"/>
          <p:cNvSpPr txBox="1"/>
          <p:nvPr/>
        </p:nvSpPr>
        <p:spPr>
          <a:xfrm>
            <a:off x="484188" y="1511300"/>
            <a:ext cx="5440362" cy="404813"/>
          </a:xfrm>
          <a:prstGeom prst="rect">
            <a:avLst/>
          </a:prstGeom>
          <a:solidFill>
            <a:srgbClr val="FFFF99"/>
          </a:solidFill>
          <a:ln w="38100" cap="sq" cmpd="sng">
            <a:solidFill>
              <a:srgbClr val="FF9900"/>
            </a:solidFill>
            <a:prstDash val="solid"/>
            <a:miter/>
            <a:headEnd type="none" w="sm" len="sm"/>
            <a:tailEnd type="none" w="sm" len="sm"/>
          </a:ln>
        </p:spPr>
        <p:txBody>
          <a:bodyPr>
            <a:spAutoFit/>
          </a:bodyPr>
          <a:p>
            <a:pPr algn="ctr"/>
            <a:r>
              <a:rPr lang="zh-CN" altLang="en-US" b="1" dirty="0">
                <a:solidFill>
                  <a:srgbClr val="000000"/>
                </a:solidFill>
                <a:latin typeface="黑体" panose="02010609060101010101" pitchFamily="2" charset="-122"/>
                <a:ea typeface="黑体" panose="02010609060101010101" pitchFamily="2" charset="-122"/>
              </a:rPr>
              <a:t>从</a:t>
            </a:r>
            <a:r>
              <a:rPr lang="zh-CN" altLang="en-US" b="1" u="sng" dirty="0">
                <a:solidFill>
                  <a:srgbClr val="FF3300"/>
                </a:solidFill>
                <a:latin typeface="黑体" panose="02010609060101010101" pitchFamily="2" charset="-122"/>
                <a:ea typeface="黑体" panose="02010609060101010101" pitchFamily="2" charset="-122"/>
              </a:rPr>
              <a:t>公司</a:t>
            </a:r>
            <a:r>
              <a:rPr lang="zh-CN" altLang="en-US" b="1" dirty="0">
                <a:solidFill>
                  <a:srgbClr val="000000"/>
                </a:solidFill>
                <a:latin typeface="黑体" panose="02010609060101010101" pitchFamily="2" charset="-122"/>
                <a:ea typeface="黑体" panose="02010609060101010101" pitchFamily="2" charset="-122"/>
              </a:rPr>
              <a:t>的角度看，</a:t>
            </a:r>
            <a:r>
              <a:rPr lang="ja-JP" altLang="en-US" b="1" dirty="0">
                <a:solidFill>
                  <a:srgbClr val="000000"/>
                </a:solidFill>
                <a:latin typeface="黑体" panose="02010609060101010101" pitchFamily="2" charset="-122"/>
                <a:ea typeface="黑体" panose="02010609060101010101" pitchFamily="2" charset="-122"/>
              </a:rPr>
              <a:t>１万台</a:t>
            </a:r>
            <a:r>
              <a:rPr lang="zh-CN" altLang="en-US" b="1" dirty="0">
                <a:solidFill>
                  <a:srgbClr val="000000"/>
                </a:solidFill>
                <a:latin typeface="黑体" panose="02010609060101010101" pitchFamily="2" charset="-122"/>
                <a:ea typeface="黑体" panose="02010609060101010101" pitchFamily="2" charset="-122"/>
              </a:rPr>
              <a:t>车有</a:t>
            </a:r>
            <a:r>
              <a:rPr lang="ja-JP" altLang="en-US" b="1" dirty="0">
                <a:solidFill>
                  <a:srgbClr val="000000"/>
                </a:solidFill>
                <a:latin typeface="黑体" panose="02010609060101010101" pitchFamily="2" charset="-122"/>
                <a:ea typeface="黑体" panose="02010609060101010101" pitchFamily="2" charset="-122"/>
              </a:rPr>
              <a:t>１件</a:t>
            </a:r>
            <a:r>
              <a:rPr lang="zh-CN" altLang="en-US" b="1" dirty="0">
                <a:solidFill>
                  <a:srgbClr val="000000"/>
                </a:solidFill>
                <a:latin typeface="黑体" panose="02010609060101010101" pitchFamily="2" charset="-122"/>
                <a:ea typeface="黑体" panose="02010609060101010101" pitchFamily="2" charset="-122"/>
              </a:rPr>
              <a:t>不良</a:t>
            </a:r>
            <a:r>
              <a:rPr lang="ja-JP" altLang="en-US" b="1" dirty="0">
                <a:solidFill>
                  <a:srgbClr val="000000"/>
                </a:solidFill>
                <a:latin typeface="黑体" panose="02010609060101010101" pitchFamily="2" charset="-122"/>
                <a:ea typeface="黑体" panose="02010609060101010101" pitchFamily="2" charset="-122"/>
              </a:rPr>
              <a:t>（</a:t>
            </a:r>
            <a:r>
              <a:rPr lang="en-US" altLang="zh-CN" b="1" u="sng">
                <a:solidFill>
                  <a:srgbClr val="FF3300"/>
                </a:solidFill>
                <a:latin typeface="黑体" panose="02010609060101010101" pitchFamily="2" charset="-122"/>
                <a:ea typeface="黑体" panose="02010609060101010101" pitchFamily="2" charset="-122"/>
              </a:rPr>
              <a:t>0.01%</a:t>
            </a:r>
            <a:r>
              <a:rPr lang="ja-JP" altLang="en-US" b="1" dirty="0">
                <a:solidFill>
                  <a:srgbClr val="000000"/>
                </a:solidFill>
                <a:latin typeface="黑体" panose="02010609060101010101" pitchFamily="2" charset="-122"/>
                <a:ea typeface="黑体" panose="02010609060101010101" pitchFamily="2" charset="-122"/>
              </a:rPr>
              <a:t>）</a:t>
            </a:r>
            <a:endParaRPr lang="ja-JP" altLang="en-US" b="1">
              <a:solidFill>
                <a:srgbClr val="000000"/>
              </a:solidFill>
              <a:latin typeface="黑体" panose="02010609060101010101" pitchFamily="2" charset="-122"/>
              <a:ea typeface="黑体" panose="02010609060101010101" pitchFamily="2" charset="-122"/>
            </a:endParaRPr>
          </a:p>
        </p:txBody>
      </p:sp>
      <p:sp>
        <p:nvSpPr>
          <p:cNvPr id="355413" name="直接连接符 355412"/>
          <p:cNvSpPr/>
          <p:nvPr/>
        </p:nvSpPr>
        <p:spPr>
          <a:xfrm flipH="1">
            <a:off x="2546350" y="2508250"/>
            <a:ext cx="0" cy="76200"/>
          </a:xfrm>
          <a:prstGeom prst="line">
            <a:avLst/>
          </a:prstGeom>
          <a:ln w="28575" cap="sq" cmpd="sng">
            <a:solidFill>
              <a:srgbClr val="FF0000"/>
            </a:solidFill>
            <a:prstDash val="solid"/>
            <a:headEnd type="none" w="sm" len="sm"/>
            <a:tailEnd type="none" w="sm" len="sm"/>
          </a:ln>
        </p:spPr>
      </p:sp>
      <p:sp>
        <p:nvSpPr>
          <p:cNvPr id="355414" name="椭圆形标注 355413"/>
          <p:cNvSpPr/>
          <p:nvPr/>
        </p:nvSpPr>
        <p:spPr>
          <a:xfrm>
            <a:off x="1187450" y="2428875"/>
            <a:ext cx="977900" cy="536575"/>
          </a:xfrm>
          <a:prstGeom prst="wedgeEllipseCallout">
            <a:avLst>
              <a:gd name="adj1" fmla="val 79708"/>
              <a:gd name="adj2" fmla="val -28699"/>
            </a:avLst>
          </a:prstGeom>
          <a:solidFill>
            <a:srgbClr val="CCFFFF"/>
          </a:solidFill>
          <a:ln w="38100" cap="flat" cmpd="sng">
            <a:solidFill>
              <a:srgbClr val="33CCCC"/>
            </a:solidFill>
            <a:prstDash val="solid"/>
            <a:miter/>
            <a:headEnd type="none" w="med" len="med"/>
            <a:tailEnd type="none" w="med" len="med"/>
          </a:ln>
        </p:spPr>
        <p:txBody>
          <a:bodyPr anchor="ctr" anchorCtr="0"/>
          <a:p>
            <a:pPr algn="ctr"/>
            <a:r>
              <a:rPr lang="zh-CN" altLang="en-US" b="1" u="sng" dirty="0">
                <a:solidFill>
                  <a:srgbClr val="000000"/>
                </a:solidFill>
                <a:latin typeface="黑体" panose="02010609060101010101" pitchFamily="2" charset="-122"/>
                <a:ea typeface="黑体" panose="02010609060101010101" pitchFamily="2" charset="-122"/>
              </a:rPr>
              <a:t>流挂</a:t>
            </a:r>
            <a:endParaRPr lang="zh-CN" altLang="en-US" b="1" u="sng" dirty="0">
              <a:solidFill>
                <a:srgbClr val="000000"/>
              </a:solidFill>
              <a:latin typeface="黑体" panose="02010609060101010101" pitchFamily="2" charset="-122"/>
              <a:ea typeface="黑体" panose="02010609060101010101" pitchFamily="2" charset="-122"/>
            </a:endParaRPr>
          </a:p>
        </p:txBody>
      </p:sp>
      <p:sp>
        <p:nvSpPr>
          <p:cNvPr id="355416" name="Cloud"/>
          <p:cNvSpPr>
            <a:spLocks noChangeAspect="1" noEditPoints="1"/>
          </p:cNvSpPr>
          <p:nvPr/>
        </p:nvSpPr>
        <p:spPr>
          <a:xfrm>
            <a:off x="4500880" y="2021205"/>
            <a:ext cx="1800225" cy="1479550"/>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solidFill>
            <a:srgbClr val="FFCC99"/>
          </a:solidFill>
          <a:ln w="25400" cap="sq" cmpd="sng">
            <a:solidFill>
              <a:srgbClr val="FF0000"/>
            </a:solidFill>
            <a:prstDash val="solid"/>
            <a:miter/>
            <a:headEnd type="none" w="med" len="med"/>
            <a:tailEnd type="none" w="med" len="med"/>
          </a:ln>
        </p:spPr>
        <p:txBody>
          <a:bodyPr anchor="ctr" anchorCtr="0"/>
          <a:p>
            <a:r>
              <a:rPr lang="en-US" altLang="zh-CN" b="1" dirty="0">
                <a:solidFill>
                  <a:srgbClr val="000000"/>
                </a:solidFill>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虽然是很小的不良</a:t>
            </a:r>
            <a:r>
              <a:rPr lang="en-US" altLang="zh-CN" b="1">
                <a:solidFill>
                  <a:srgbClr val="000000"/>
                </a:solidFill>
                <a:latin typeface="宋体" panose="02010600030101010101" pitchFamily="2" charset="-122"/>
                <a:ea typeface="黑体" panose="02010609060101010101" pitchFamily="2" charset="-122"/>
              </a:rPr>
              <a:t>……</a:t>
            </a:r>
            <a:endParaRPr lang="en-US" altLang="ja-JP" b="1">
              <a:solidFill>
                <a:srgbClr val="000000"/>
              </a:solidFill>
              <a:latin typeface="黑体" panose="02010609060101010101" pitchFamily="2" charset="-122"/>
              <a:ea typeface="黑体" panose="02010609060101010101" pitchFamily="2" charset="-122"/>
            </a:endParaRPr>
          </a:p>
        </p:txBody>
      </p:sp>
      <p:pic>
        <p:nvPicPr>
          <p:cNvPr id="355409" name="图片 355408" descr="激励"/>
          <p:cNvPicPr>
            <a:picLocks noChangeAspect="1"/>
          </p:cNvPicPr>
          <p:nvPr/>
        </p:nvPicPr>
        <p:blipFill>
          <a:blip r:embed="rId2">
            <a:clrChange>
              <a:clrFrom>
                <a:srgbClr val="FFFFFF"/>
              </a:clrFrom>
              <a:clrTo>
                <a:srgbClr val="FFFFFF">
                  <a:alpha val="0"/>
                </a:srgbClr>
              </a:clrTo>
            </a:clrChange>
          </a:blip>
          <a:stretch>
            <a:fillRect/>
          </a:stretch>
        </p:blipFill>
        <p:spPr>
          <a:xfrm>
            <a:off x="2555875" y="2367280"/>
            <a:ext cx="2257425" cy="1438275"/>
          </a:xfrm>
          <a:prstGeom prst="rect">
            <a:avLst/>
          </a:prstGeom>
          <a:noFill/>
          <a:ln w="9525">
            <a:noFill/>
          </a:ln>
        </p:spPr>
      </p:pic>
      <p:sp>
        <p:nvSpPr>
          <p:cNvPr id="355424" name="文本框 355423"/>
          <p:cNvSpPr txBox="1"/>
          <p:nvPr/>
        </p:nvSpPr>
        <p:spPr>
          <a:xfrm>
            <a:off x="466725" y="4005263"/>
            <a:ext cx="4610100" cy="792162"/>
          </a:xfrm>
          <a:prstGeom prst="rect">
            <a:avLst/>
          </a:prstGeom>
          <a:solidFill>
            <a:srgbClr val="FFFF99"/>
          </a:solidFill>
          <a:ln w="38100" cap="sq" cmpd="sng">
            <a:solidFill>
              <a:srgbClr val="FF9900"/>
            </a:solidFill>
            <a:prstDash val="solid"/>
            <a:miter/>
            <a:headEnd type="none" w="sm" len="sm"/>
            <a:tailEnd type="none" w="sm" len="sm"/>
          </a:ln>
        </p:spPr>
        <p:txBody>
          <a:bodyPr anchor="ctr" anchorCtr="0"/>
          <a:p>
            <a:pPr algn="ctr"/>
            <a:r>
              <a:rPr lang="zh-CN" altLang="en-US" b="1" dirty="0">
                <a:solidFill>
                  <a:srgbClr val="000000"/>
                </a:solidFill>
                <a:latin typeface="黑体" panose="02010609060101010101" pitchFamily="2" charset="-122"/>
                <a:ea typeface="黑体" panose="02010609060101010101" pitchFamily="2" charset="-122"/>
              </a:rPr>
              <a:t>从顾客的角度看，</a:t>
            </a:r>
            <a:r>
              <a:rPr lang="en-US" altLang="zh-CN" b="1">
                <a:solidFill>
                  <a:srgbClr val="000000"/>
                </a:solidFill>
                <a:latin typeface="黑体" panose="02010609060101010101" pitchFamily="2" charset="-122"/>
                <a:ea typeface="黑体" panose="02010609060101010101" pitchFamily="2" charset="-122"/>
              </a:rPr>
              <a:t>1/1</a:t>
            </a:r>
            <a:r>
              <a:rPr lang="zh-CN" altLang="en-US" b="1" dirty="0">
                <a:solidFill>
                  <a:srgbClr val="000000"/>
                </a:solidFill>
                <a:latin typeface="黑体" panose="02010609060101010101" pitchFamily="2" charset="-122"/>
                <a:ea typeface="黑体" panose="02010609060101010101" pitchFamily="2" charset="-122"/>
              </a:rPr>
              <a:t>（</a:t>
            </a:r>
            <a:r>
              <a:rPr lang="en-US" altLang="zh-CN" b="1">
                <a:solidFill>
                  <a:srgbClr val="000000"/>
                </a:solidFill>
                <a:latin typeface="黑体" panose="02010609060101010101" pitchFamily="2" charset="-122"/>
                <a:ea typeface="黑体" panose="02010609060101010101" pitchFamily="2" charset="-122"/>
              </a:rPr>
              <a:t>100%</a:t>
            </a:r>
            <a:r>
              <a:rPr lang="zh-CN" altLang="en-US" b="1" dirty="0">
                <a:solidFill>
                  <a:srgbClr val="000000"/>
                </a:solidFill>
                <a:latin typeface="黑体" panose="02010609060101010101" pitchFamily="2" charset="-122"/>
                <a:ea typeface="黑体" panose="02010609060101010101" pitchFamily="2" charset="-122"/>
              </a:rPr>
              <a:t>）</a:t>
            </a:r>
            <a:endParaRPr lang="zh-CN" altLang="en-US" b="1" dirty="0">
              <a:solidFill>
                <a:srgbClr val="000000"/>
              </a:solidFill>
              <a:latin typeface="黑体" panose="02010609060101010101" pitchFamily="2" charset="-122"/>
              <a:ea typeface="黑体" panose="02010609060101010101" pitchFamily="2" charset="-122"/>
            </a:endParaRPr>
          </a:p>
          <a:p>
            <a:pPr algn="ctr"/>
            <a:r>
              <a:rPr lang="zh-CN" altLang="en-US" b="1" dirty="0">
                <a:solidFill>
                  <a:srgbClr val="000000"/>
                </a:solidFill>
                <a:latin typeface="黑体" panose="02010609060101010101" pitchFamily="2" charset="-122"/>
                <a:ea typeface="黑体" panose="02010609060101010101" pitchFamily="2" charset="-122"/>
              </a:rPr>
              <a:t>这</a:t>
            </a:r>
            <a:r>
              <a:rPr lang="en-US" altLang="zh-CN" b="1">
                <a:solidFill>
                  <a:srgbClr val="000000"/>
                </a:solidFill>
                <a:latin typeface="黑体" panose="02010609060101010101" pitchFamily="2" charset="-122"/>
                <a:ea typeface="黑体" panose="02010609060101010101" pitchFamily="2" charset="-122"/>
              </a:rPr>
              <a:t>1</a:t>
            </a:r>
            <a:r>
              <a:rPr lang="ja-JP" altLang="en-US" b="1" dirty="0">
                <a:solidFill>
                  <a:srgbClr val="000000"/>
                </a:solidFill>
                <a:latin typeface="黑体" panose="02010609060101010101" pitchFamily="2" charset="-122"/>
                <a:ea typeface="黑体" panose="02010609060101010101" pitchFamily="2" charset="-122"/>
              </a:rPr>
              <a:t>台</a:t>
            </a:r>
            <a:r>
              <a:rPr lang="zh-CN" altLang="en-US" b="1" dirty="0">
                <a:solidFill>
                  <a:srgbClr val="000000"/>
                </a:solidFill>
                <a:latin typeface="黑体" panose="02010609060101010101" pitchFamily="2" charset="-122"/>
                <a:ea typeface="黑体" panose="02010609060101010101" pitchFamily="2" charset="-122"/>
              </a:rPr>
              <a:t>车就代表所有丰田车的品质</a:t>
            </a:r>
            <a:endParaRPr lang="ja-JP" altLang="en-US" b="1">
              <a:solidFill>
                <a:srgbClr val="000000"/>
              </a:solidFill>
              <a:latin typeface="黑体" panose="02010609060101010101" pitchFamily="2" charset="-122"/>
              <a:ea typeface="黑体" panose="02010609060101010101" pitchFamily="2" charset="-122"/>
            </a:endParaRPr>
          </a:p>
        </p:txBody>
      </p:sp>
      <p:pic>
        <p:nvPicPr>
          <p:cNvPr id="355419" name="图片 355418" descr="ズボン左向き紺色"/>
          <p:cNvPicPr>
            <a:picLocks noChangeAspect="1"/>
          </p:cNvPicPr>
          <p:nvPr/>
        </p:nvPicPr>
        <p:blipFill>
          <a:blip r:embed="rId3">
            <a:clrChange>
              <a:clrFrom>
                <a:srgbClr val="FFFFFF"/>
              </a:clrFrom>
              <a:clrTo>
                <a:srgbClr val="FFFFFF">
                  <a:alpha val="0"/>
                </a:srgbClr>
              </a:clrTo>
            </a:clrChange>
          </a:blip>
          <a:stretch>
            <a:fillRect/>
          </a:stretch>
        </p:blipFill>
        <p:spPr>
          <a:xfrm>
            <a:off x="6965315" y="3916680"/>
            <a:ext cx="1048385" cy="881380"/>
          </a:xfrm>
          <a:prstGeom prst="rect">
            <a:avLst/>
          </a:prstGeom>
          <a:noFill/>
          <a:ln w="9525">
            <a:noFill/>
          </a:ln>
        </p:spPr>
      </p:pic>
      <p:pic>
        <p:nvPicPr>
          <p:cNvPr id="355420" name="图片 355419" descr="右手指を指す"/>
          <p:cNvPicPr>
            <a:picLocks noChangeAspect="1"/>
          </p:cNvPicPr>
          <p:nvPr/>
        </p:nvPicPr>
        <p:blipFill>
          <a:blip r:embed="rId4">
            <a:clrChange>
              <a:clrFrom>
                <a:srgbClr val="FFFFFF"/>
              </a:clrFrom>
              <a:clrTo>
                <a:srgbClr val="FFFFFF">
                  <a:alpha val="0"/>
                </a:srgbClr>
              </a:clrTo>
            </a:clrChange>
          </a:blip>
          <a:stretch>
            <a:fillRect/>
          </a:stretch>
        </p:blipFill>
        <p:spPr>
          <a:xfrm>
            <a:off x="6699250" y="2898140"/>
            <a:ext cx="1447165" cy="1139825"/>
          </a:xfrm>
          <a:prstGeom prst="rect">
            <a:avLst/>
          </a:prstGeom>
          <a:noFill/>
          <a:ln w="9525">
            <a:noFill/>
          </a:ln>
        </p:spPr>
      </p:pic>
      <p:pic>
        <p:nvPicPr>
          <p:cNvPr id="355421" name="图片 355420" descr="黒田困る下大涙口開く"/>
          <p:cNvPicPr>
            <a:picLocks noChangeAspect="1"/>
          </p:cNvPicPr>
          <p:nvPr/>
        </p:nvPicPr>
        <p:blipFill>
          <a:blip r:embed="rId5">
            <a:clrChange>
              <a:clrFrom>
                <a:srgbClr val="FFFFFF"/>
              </a:clrFrom>
              <a:clrTo>
                <a:srgbClr val="FFFFFF">
                  <a:alpha val="0"/>
                </a:srgbClr>
              </a:clrTo>
            </a:clrChange>
          </a:blip>
          <a:stretch>
            <a:fillRect/>
          </a:stretch>
        </p:blipFill>
        <p:spPr>
          <a:xfrm>
            <a:off x="7098030" y="1484630"/>
            <a:ext cx="1506220" cy="1869440"/>
          </a:xfrm>
          <a:prstGeom prst="rect">
            <a:avLst/>
          </a:prstGeom>
          <a:noFill/>
          <a:ln w="9525">
            <a:noFill/>
          </a:ln>
        </p:spPr>
      </p:pic>
      <p:sp>
        <p:nvSpPr>
          <p:cNvPr id="355422" name="椭圆形标注 355421"/>
          <p:cNvSpPr/>
          <p:nvPr/>
        </p:nvSpPr>
        <p:spPr>
          <a:xfrm>
            <a:off x="5187950" y="4005580"/>
            <a:ext cx="1873250" cy="767080"/>
          </a:xfrm>
          <a:prstGeom prst="wedgeEllipseCallout">
            <a:avLst>
              <a:gd name="adj1" fmla="val 54407"/>
              <a:gd name="adj2" fmla="val -71116"/>
            </a:avLst>
          </a:prstGeom>
          <a:solidFill>
            <a:srgbClr val="CCFFCC"/>
          </a:solidFill>
          <a:ln w="38100" cap="sq" cmpd="sng">
            <a:solidFill>
              <a:srgbClr val="99CC00"/>
            </a:solidFill>
            <a:prstDash val="solid"/>
            <a:miter/>
            <a:headEnd type="none" w="med" len="med"/>
            <a:tailEnd type="none" w="med" len="med"/>
          </a:ln>
        </p:spPr>
        <p:txBody>
          <a:bodyPr anchor="ctr" anchorCtr="0"/>
          <a:p>
            <a:pPr algn="ctr"/>
            <a:r>
              <a:rPr lang="zh-CN" altLang="en-US" b="1" dirty="0">
                <a:solidFill>
                  <a:srgbClr val="000000"/>
                </a:solidFill>
                <a:latin typeface="黑体" panose="02010609060101010101" pitchFamily="2" charset="-122"/>
                <a:ea typeface="黑体" panose="02010609060101010101" pitchFamily="2" charset="-122"/>
              </a:rPr>
              <a:t>我的车</a:t>
            </a:r>
            <a:r>
              <a:rPr lang="en-US" altLang="zh-CN" b="1">
                <a:solidFill>
                  <a:srgbClr val="000000"/>
                </a:solidFill>
                <a:latin typeface="Arial" panose="020B0604020202020204" pitchFamily="34" charset="0"/>
                <a:ea typeface="黑体" panose="02010609060101010101" pitchFamily="2" charset="-122"/>
              </a:rPr>
              <a:t>……</a:t>
            </a:r>
            <a:endParaRPr lang="en-US" altLang="zh-CN" b="1">
              <a:solidFill>
                <a:srgbClr val="000000"/>
              </a:solidFill>
              <a:latin typeface="黑体" panose="02010609060101010101" pitchFamily="2" charset="-122"/>
              <a:ea typeface="黑体" panose="02010609060101010101" pitchFamily="2" charset="-122"/>
            </a:endParaRPr>
          </a:p>
        </p:txBody>
      </p:sp>
      <p:sp>
        <p:nvSpPr>
          <p:cNvPr id="355429" name="直接连接符 355428"/>
          <p:cNvSpPr/>
          <p:nvPr/>
        </p:nvSpPr>
        <p:spPr>
          <a:xfrm>
            <a:off x="6517005" y="1428750"/>
            <a:ext cx="2232025" cy="0"/>
          </a:xfrm>
          <a:prstGeom prst="line">
            <a:avLst/>
          </a:prstGeom>
          <a:ln w="31750" cap="flat" cmpd="sng">
            <a:solidFill>
              <a:srgbClr val="000000"/>
            </a:solidFill>
            <a:prstDash val="solid"/>
            <a:headEnd type="none" w="sm" len="sm"/>
            <a:tailEnd type="none" w="sm" len="sm"/>
          </a:ln>
        </p:spPr>
      </p:sp>
      <p:sp>
        <p:nvSpPr>
          <p:cNvPr id="355430" name="直接连接符 355429"/>
          <p:cNvSpPr/>
          <p:nvPr/>
        </p:nvSpPr>
        <p:spPr>
          <a:xfrm>
            <a:off x="6517005" y="1412875"/>
            <a:ext cx="0" cy="2520950"/>
          </a:xfrm>
          <a:prstGeom prst="line">
            <a:avLst/>
          </a:prstGeom>
          <a:ln w="31750" cap="flat" cmpd="sng">
            <a:solidFill>
              <a:srgbClr val="000000"/>
            </a:solidFill>
            <a:prstDash val="solid"/>
            <a:headEnd type="none" w="sm" len="sm"/>
            <a:tailEnd type="none" w="sm" len="sm"/>
          </a:ln>
        </p:spPr>
      </p:sp>
      <p:sp>
        <p:nvSpPr>
          <p:cNvPr id="355431" name="直接连接符 355430"/>
          <p:cNvSpPr/>
          <p:nvPr/>
        </p:nvSpPr>
        <p:spPr>
          <a:xfrm>
            <a:off x="8749030" y="1412875"/>
            <a:ext cx="0" cy="3456305"/>
          </a:xfrm>
          <a:prstGeom prst="line">
            <a:avLst/>
          </a:prstGeom>
          <a:ln w="31750" cap="flat" cmpd="sng">
            <a:solidFill>
              <a:srgbClr val="000000"/>
            </a:solidFill>
            <a:prstDash val="solid"/>
            <a:headEnd type="none" w="sm" len="sm"/>
            <a:tailEnd type="none" w="sm" len="sm"/>
          </a:ln>
        </p:spPr>
      </p:sp>
      <p:sp>
        <p:nvSpPr>
          <p:cNvPr id="355432" name="直接连接符 355431"/>
          <p:cNvSpPr/>
          <p:nvPr/>
        </p:nvSpPr>
        <p:spPr>
          <a:xfrm flipH="1">
            <a:off x="395605" y="3917950"/>
            <a:ext cx="6121400" cy="0"/>
          </a:xfrm>
          <a:prstGeom prst="line">
            <a:avLst/>
          </a:prstGeom>
          <a:ln w="31750" cap="flat" cmpd="sng">
            <a:solidFill>
              <a:srgbClr val="000000"/>
            </a:solidFill>
            <a:prstDash val="solid"/>
            <a:headEnd type="none" w="sm" len="sm"/>
            <a:tailEnd type="none" w="sm" len="sm"/>
          </a:ln>
        </p:spPr>
      </p:sp>
      <p:sp>
        <p:nvSpPr>
          <p:cNvPr id="355433" name="直接连接符 355432"/>
          <p:cNvSpPr/>
          <p:nvPr/>
        </p:nvSpPr>
        <p:spPr>
          <a:xfrm flipH="1">
            <a:off x="379730" y="4869180"/>
            <a:ext cx="8388350" cy="0"/>
          </a:xfrm>
          <a:prstGeom prst="line">
            <a:avLst/>
          </a:prstGeom>
          <a:ln w="31750" cap="flat" cmpd="sng">
            <a:solidFill>
              <a:srgbClr val="000000"/>
            </a:solidFill>
            <a:prstDash val="solid"/>
            <a:headEnd type="none" w="sm" len="sm"/>
            <a:tailEnd type="none" w="sm" len="sm"/>
          </a:ln>
        </p:spPr>
      </p:sp>
      <p:sp>
        <p:nvSpPr>
          <p:cNvPr id="355434" name="直接连接符 355433"/>
          <p:cNvSpPr/>
          <p:nvPr/>
        </p:nvSpPr>
        <p:spPr>
          <a:xfrm>
            <a:off x="395605" y="3902075"/>
            <a:ext cx="0" cy="971550"/>
          </a:xfrm>
          <a:prstGeom prst="line">
            <a:avLst/>
          </a:prstGeom>
          <a:ln w="31750" cap="flat" cmpd="sng">
            <a:solidFill>
              <a:srgbClr val="000000"/>
            </a:solidFill>
            <a:prstDash val="solid"/>
            <a:headEnd type="none" w="sm" len="sm"/>
            <a:tailEnd type="none" w="sm" len="sm"/>
          </a:ln>
        </p:spPr>
      </p:sp>
      <p:sp>
        <p:nvSpPr>
          <p:cNvPr id="355436" name="上凸带形 355435"/>
          <p:cNvSpPr/>
          <p:nvPr/>
        </p:nvSpPr>
        <p:spPr>
          <a:xfrm>
            <a:off x="427038" y="4965700"/>
            <a:ext cx="8280400" cy="1295400"/>
          </a:xfrm>
          <a:prstGeom prst="ribbon2">
            <a:avLst>
              <a:gd name="adj1" fmla="val 12500"/>
              <a:gd name="adj2" fmla="val 73083"/>
            </a:avLst>
          </a:prstGeom>
          <a:pattFill prst="dotDmnd">
            <a:fgClr>
              <a:srgbClr val="FF9999"/>
            </a:fgClr>
            <a:bgClr>
              <a:schemeClr val="bg1"/>
            </a:bgClr>
          </a:pattFill>
          <a:ln w="25400" cap="flat" cmpd="sng">
            <a:solidFill>
              <a:srgbClr val="FF00FF"/>
            </a:solidFill>
            <a:prstDash val="solid"/>
            <a:headEnd type="none" w="sm" len="sm"/>
            <a:tailEnd type="none" w="sm" len="sm"/>
          </a:ln>
        </p:spPr>
        <p:txBody>
          <a:bodyPr wrap="none" anchor="ctr" anchorCtr="0"/>
          <a:p>
            <a:pPr algn="ctr"/>
            <a:r>
              <a:rPr lang="zh-CN" altLang="en-US" sz="2800" b="1" u="sng" dirty="0">
                <a:solidFill>
                  <a:srgbClr val="FF3300"/>
                </a:solidFill>
                <a:latin typeface="黑体" panose="02010609060101010101" pitchFamily="2" charset="-122"/>
                <a:ea typeface="黑体" panose="02010609060101010101" pitchFamily="2" charset="-122"/>
              </a:rPr>
              <a:t>顾客第一：保证品质的</a:t>
            </a:r>
            <a:r>
              <a:rPr lang="en-US" altLang="zh-CN" sz="2800" b="1" u="sng">
                <a:solidFill>
                  <a:srgbClr val="FF3300"/>
                </a:solidFill>
                <a:latin typeface="黑体" panose="02010609060101010101" pitchFamily="2" charset="-122"/>
                <a:ea typeface="黑体" panose="02010609060101010101" pitchFamily="2" charset="-122"/>
              </a:rPr>
              <a:t>100%</a:t>
            </a:r>
            <a:r>
              <a:rPr lang="ja-JP" altLang="en-US" sz="2800" b="1" u="sng" dirty="0">
                <a:solidFill>
                  <a:srgbClr val="FF3300"/>
                </a:solidFill>
                <a:latin typeface="黑体" panose="02010609060101010101" pitchFamily="2" charset="-122"/>
                <a:ea typeface="黑体" panose="02010609060101010101" pitchFamily="2" charset="-122"/>
              </a:rPr>
              <a:t>！</a:t>
            </a:r>
            <a:endParaRPr lang="ja-JP" altLang="zh-CN" sz="2800" b="1" u="sng" dirty="0">
              <a:solidFill>
                <a:srgbClr val="FF3300"/>
              </a:solidFill>
              <a:latin typeface="黑体" panose="02010609060101010101" pitchFamily="2" charset="-122"/>
              <a:ea typeface="黑体" panose="02010609060101010101" pitchFamily="2" charset="-122"/>
            </a:endParaRPr>
          </a:p>
          <a:p>
            <a:pPr algn="ctr"/>
            <a:r>
              <a:rPr lang="zh-CN" altLang="en-US" sz="2000" b="1" dirty="0">
                <a:solidFill>
                  <a:srgbClr val="000000"/>
                </a:solidFill>
                <a:latin typeface="黑体" panose="02010609060101010101" pitchFamily="2" charset="-122"/>
                <a:ea typeface="黑体" panose="02010609060101010101" pitchFamily="2" charset="-122"/>
              </a:rPr>
              <a:t>丰田造的车是商品</a:t>
            </a:r>
            <a:endParaRPr lang="zh-CN" altLang="en-US" sz="2000" b="1" dirty="0">
              <a:solidFill>
                <a:srgbClr val="000000"/>
              </a:solidFill>
              <a:latin typeface="黑体" panose="02010609060101010101" pitchFamily="2" charset="-122"/>
              <a:ea typeface="黑体" panose="02010609060101010101" pitchFamily="2" charset="-122"/>
            </a:endParaRPr>
          </a:p>
          <a:p>
            <a:pPr algn="ctr"/>
            <a:r>
              <a:rPr lang="zh-CN" altLang="en-US" sz="2000" b="1" dirty="0">
                <a:solidFill>
                  <a:srgbClr val="000000"/>
                </a:solidFill>
                <a:latin typeface="黑体" panose="02010609060101010101" pitchFamily="2" charset="-122"/>
                <a:ea typeface="黑体" panose="02010609060101010101" pitchFamily="2" charset="-122"/>
              </a:rPr>
              <a:t>只有顾客买我们的商品，丰田才能立足。</a:t>
            </a:r>
            <a:endParaRPr lang="zh-CN" altLang="en-US" sz="2000" b="1" dirty="0">
              <a:solidFill>
                <a:srgbClr val="00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55410"/>
                                        </p:tgtEl>
                                        <p:attrNameLst>
                                          <p:attrName>style.visibility</p:attrName>
                                        </p:attrNameLst>
                                      </p:cBhvr>
                                      <p:to>
                                        <p:strVal val="visible"/>
                                      </p:to>
                                    </p:set>
                                    <p:animEffect transition="in" filter="barn(outVertical)">
                                      <p:cBhvr>
                                        <p:cTn id="7" dur="500"/>
                                        <p:tgtEl>
                                          <p:spTgt spid="3554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55424"/>
                                        </p:tgtEl>
                                        <p:attrNameLst>
                                          <p:attrName>style.visibility</p:attrName>
                                        </p:attrNameLst>
                                      </p:cBhvr>
                                      <p:to>
                                        <p:strVal val="visible"/>
                                      </p:to>
                                    </p:set>
                                    <p:animEffect transition="in" filter="barn(outVertical)">
                                      <p:cBhvr>
                                        <p:cTn id="12" dur="500"/>
                                        <p:tgtEl>
                                          <p:spTgt spid="3554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55436"/>
                                        </p:tgtEl>
                                        <p:attrNameLst>
                                          <p:attrName>style.visibility</p:attrName>
                                        </p:attrNameLst>
                                      </p:cBhvr>
                                      <p:to>
                                        <p:strVal val="visible"/>
                                      </p:to>
                                    </p:set>
                                    <p:animEffect transition="in" filter="barn(outVertical)">
                                      <p:cBhvr>
                                        <p:cTn id="17" dur="500"/>
                                        <p:tgtEl>
                                          <p:spTgt spid="355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410" grpId="0" animBg="1"/>
      <p:bldP spid="355424" grpId="0" animBg="1"/>
      <p:bldP spid="3554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58501" name="流程图: 文档 358500"/>
          <p:cNvSpPr/>
          <p:nvPr/>
        </p:nvSpPr>
        <p:spPr>
          <a:xfrm>
            <a:off x="611505" y="1268730"/>
            <a:ext cx="7992745" cy="1873250"/>
          </a:xfrm>
          <a:prstGeom prst="flowChartDocument">
            <a:avLst/>
          </a:prstGeom>
          <a:gradFill rotWithShape="1">
            <a:gsLst>
              <a:gs pos="0">
                <a:schemeClr val="bg1"/>
              </a:gs>
              <a:gs pos="100000">
                <a:srgbClr val="99CCFF"/>
              </a:gs>
            </a:gsLst>
            <a:path path="rect">
              <a:fillToRect l="50000" t="50000" r="50000" b="50000"/>
            </a:path>
            <a:tileRect/>
          </a:gradFill>
          <a:ln w="50800" cap="flat" cmpd="sng">
            <a:solidFill>
              <a:srgbClr val="9933FF"/>
            </a:solidFill>
            <a:prstDash val="solid"/>
            <a:miter/>
            <a:headEnd type="none" w="sm" len="sm"/>
            <a:tailEnd type="none" w="sm" len="sm"/>
          </a:ln>
        </p:spPr>
        <p:txBody>
          <a:bodyPr/>
          <a:p>
            <a:r>
              <a:rPr lang="en-US" altLang="zh-CN" sz="2000" b="1" dirty="0">
                <a:solidFill>
                  <a:srgbClr val="000000"/>
                </a:solidFill>
                <a:latin typeface="黑体" panose="02010609060101010101" pitchFamily="2" charset="-122"/>
                <a:ea typeface="黑体" panose="02010609060101010101" pitchFamily="2" charset="-122"/>
              </a:rPr>
              <a:t>    </a:t>
            </a:r>
            <a:r>
              <a:rPr lang="zh-CN" altLang="en-US" sz="2000" b="1" dirty="0">
                <a:solidFill>
                  <a:srgbClr val="000000"/>
                </a:solidFill>
                <a:latin typeface="黑体" panose="02010609060101010101" pitchFamily="2" charset="-122"/>
                <a:ea typeface="黑体" panose="02010609060101010101" pitchFamily="2" charset="-122"/>
              </a:rPr>
              <a:t>明确</a:t>
            </a:r>
            <a:r>
              <a:rPr lang="zh-CN" altLang="en-US" sz="2000" b="1" u="sng" dirty="0">
                <a:solidFill>
                  <a:srgbClr val="FF66CC"/>
                </a:solidFill>
                <a:latin typeface="黑体" panose="02010609060101010101" pitchFamily="2" charset="-122"/>
                <a:ea typeface="黑体" panose="02010609060101010101" pitchFamily="2" charset="-122"/>
              </a:rPr>
              <a:t>课内方针</a:t>
            </a:r>
            <a:r>
              <a:rPr lang="zh-CN" altLang="en-US" sz="2000" b="1" dirty="0">
                <a:solidFill>
                  <a:srgbClr val="000000"/>
                </a:solidFill>
                <a:latin typeface="黑体" panose="02010609060101010101" pitchFamily="2" charset="-122"/>
                <a:ea typeface="黑体" panose="02010609060101010101" pitchFamily="2" charset="-122"/>
              </a:rPr>
              <a:t>及</a:t>
            </a:r>
            <a:r>
              <a:rPr lang="zh-CN" altLang="en-US" sz="2000" b="1" u="sng" dirty="0">
                <a:solidFill>
                  <a:srgbClr val="FF66CC"/>
                </a:solidFill>
                <a:latin typeface="黑体" panose="02010609060101010101" pitchFamily="2" charset="-122"/>
                <a:ea typeface="黑体" panose="02010609060101010101" pitchFamily="2" charset="-122"/>
              </a:rPr>
              <a:t>组内品质目标</a:t>
            </a:r>
            <a:r>
              <a:rPr lang="zh-CN" altLang="en-US" sz="2000" b="1" dirty="0">
                <a:solidFill>
                  <a:srgbClr val="000000"/>
                </a:solidFill>
                <a:latin typeface="黑体" panose="02010609060101010101" pitchFamily="2" charset="-122"/>
                <a:ea typeface="黑体" panose="02010609060101010101" pitchFamily="2" charset="-122"/>
              </a:rPr>
              <a:t>全员朝着此目标而努力</a:t>
            </a:r>
            <a:r>
              <a:rPr lang="ja-JP" altLang="en-US" sz="2000" b="1" dirty="0">
                <a:solidFill>
                  <a:srgbClr val="000000"/>
                </a:solidFill>
                <a:latin typeface="黑体" panose="02010609060101010101" pitchFamily="2" charset="-122"/>
                <a:ea typeface="黑体" panose="02010609060101010101" pitchFamily="2" charset="-122"/>
              </a:rPr>
              <a:t>（</a:t>
            </a:r>
            <a:r>
              <a:rPr lang="zh-CN" altLang="en-US" sz="2000" b="1" u="sng" dirty="0">
                <a:solidFill>
                  <a:srgbClr val="FF66CC"/>
                </a:solidFill>
                <a:latin typeface="黑体" panose="02010609060101010101" pitchFamily="2" charset="-122"/>
                <a:ea typeface="黑体" panose="02010609060101010101" pitchFamily="2" charset="-122"/>
              </a:rPr>
              <a:t>应认真执行职长所分配的任务</a:t>
            </a:r>
            <a:r>
              <a:rPr lang="ja-JP" altLang="en-US" sz="2000" b="1" dirty="0">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a:t>
            </a:r>
            <a:r>
              <a:rPr lang="ja-JP" altLang="en-US" sz="2000" b="1" dirty="0">
                <a:solidFill>
                  <a:srgbClr val="000000"/>
                </a:solidFill>
                <a:latin typeface="黑体" panose="02010609060101010101" pitchFamily="2" charset="-122"/>
                <a:ea typeface="黑体" panose="02010609060101010101" pitchFamily="2" charset="-122"/>
              </a:rPr>
              <a:t>万一</a:t>
            </a:r>
            <a:r>
              <a:rPr lang="zh-CN" altLang="en-US" sz="2000" b="1" dirty="0">
                <a:solidFill>
                  <a:srgbClr val="000000"/>
                </a:solidFill>
                <a:latin typeface="黑体" panose="02010609060101010101" pitchFamily="2" charset="-122"/>
                <a:ea typeface="黑体" panose="02010609060101010101" pitchFamily="2" charset="-122"/>
              </a:rPr>
              <a:t>有</a:t>
            </a:r>
            <a:r>
              <a:rPr lang="ja-JP" altLang="en-US" sz="2000" b="1" dirty="0">
                <a:solidFill>
                  <a:srgbClr val="000000"/>
                </a:solidFill>
                <a:latin typeface="黑体" panose="02010609060101010101" pitchFamily="2" charset="-122"/>
                <a:ea typeface="黑体" panose="02010609060101010101" pitchFamily="2" charset="-122"/>
              </a:rPr>
              <a:t>不</a:t>
            </a:r>
            <a:r>
              <a:rPr lang="zh-CN" altLang="en-US" sz="2000" b="1" dirty="0">
                <a:solidFill>
                  <a:srgbClr val="000000"/>
                </a:solidFill>
                <a:latin typeface="黑体" panose="02010609060101010101" pitchFamily="2" charset="-122"/>
                <a:ea typeface="黑体" panose="02010609060101010101" pitchFamily="2" charset="-122"/>
              </a:rPr>
              <a:t>良产生应有</a:t>
            </a:r>
            <a:r>
              <a:rPr lang="zh-CN" altLang="en-US" sz="2000" b="1" u="sng" dirty="0">
                <a:solidFill>
                  <a:srgbClr val="FF66CC"/>
                </a:solidFill>
                <a:latin typeface="黑体" panose="02010609060101010101" pitchFamily="2" charset="-122"/>
                <a:ea typeface="黑体" panose="02010609060101010101" pitchFamily="2" charset="-122"/>
              </a:rPr>
              <a:t>禁止不良流入后工程体制</a:t>
            </a:r>
            <a:r>
              <a:rPr lang="zh-CN" altLang="en-US" sz="2000" b="1" dirty="0">
                <a:solidFill>
                  <a:srgbClr val="000000"/>
                </a:solidFill>
                <a:latin typeface="黑体" panose="02010609060101010101" pitchFamily="2" charset="-122"/>
                <a:ea typeface="黑体" panose="02010609060101010101" pitchFamily="2" charset="-122"/>
              </a:rPr>
              <a:t>来确保没有不良流入后工程</a:t>
            </a:r>
            <a:r>
              <a:rPr lang="ja-JP" altLang="en-US" sz="2000" b="1" dirty="0">
                <a:solidFill>
                  <a:srgbClr val="000000"/>
                </a:solidFill>
                <a:latin typeface="黑体" panose="02010609060101010101" pitchFamily="2" charset="-122"/>
                <a:ea typeface="黑体" panose="02010609060101010101" pitchFamily="2" charset="-122"/>
              </a:rPr>
              <a:t>（</a:t>
            </a:r>
            <a:r>
              <a:rPr lang="zh-CN" altLang="en-US" sz="2000" b="1" u="sng" dirty="0">
                <a:solidFill>
                  <a:srgbClr val="FF66CC"/>
                </a:solidFill>
                <a:latin typeface="黑体" panose="02010609060101010101" pitchFamily="2" charset="-122"/>
                <a:ea typeface="黑体" panose="02010609060101010101" pitchFamily="2" charset="-122"/>
              </a:rPr>
              <a:t>建立品质保证网</a:t>
            </a:r>
            <a:r>
              <a:rPr lang="ja-JP" altLang="en-US" sz="2000" b="1" u="sng" dirty="0">
                <a:solidFill>
                  <a:srgbClr val="FF66CC"/>
                </a:solidFill>
                <a:latin typeface="黑体" panose="02010609060101010101" pitchFamily="2" charset="-122"/>
                <a:ea typeface="黑体" panose="02010609060101010101" pitchFamily="2" charset="-122"/>
              </a:rPr>
              <a:t>、</a:t>
            </a:r>
            <a:r>
              <a:rPr lang="zh-CN" altLang="en-US" sz="2000" b="1" u="sng" dirty="0">
                <a:solidFill>
                  <a:srgbClr val="FF66CC"/>
                </a:solidFill>
                <a:latin typeface="黑体" panose="02010609060101010101" pitchFamily="2" charset="-122"/>
                <a:ea typeface="黑体" panose="02010609060101010101" pitchFamily="2" charset="-122"/>
              </a:rPr>
              <a:t>完结</a:t>
            </a:r>
            <a:r>
              <a:rPr lang="ja-JP" altLang="en-US" sz="2000" b="1" u="sng" dirty="0">
                <a:solidFill>
                  <a:srgbClr val="FF66CC"/>
                </a:solidFill>
                <a:latin typeface="黑体" panose="02010609060101010101" pitchFamily="2" charset="-122"/>
                <a:ea typeface="黑体" panose="02010609060101010101" pitchFamily="2" charset="-122"/>
              </a:rPr>
              <a:t>工程</a:t>
            </a:r>
            <a:r>
              <a:rPr lang="ja-JP" altLang="en-US" sz="2000" b="1" dirty="0">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a:t>
            </a:r>
            <a:endParaRPr lang="zh-CN" altLang="en-US" sz="2000" b="1" dirty="0">
              <a:solidFill>
                <a:srgbClr val="000000"/>
              </a:solidFill>
              <a:latin typeface="黑体" panose="02010609060101010101" pitchFamily="2" charset="-122"/>
              <a:ea typeface="黑体" panose="02010609060101010101" pitchFamily="2" charset="-122"/>
            </a:endParaRPr>
          </a:p>
        </p:txBody>
      </p:sp>
      <p:pic>
        <p:nvPicPr>
          <p:cNvPr id="358431" name="图片 358430" descr="山本笑う"/>
          <p:cNvPicPr>
            <a:picLocks noChangeAspect="1"/>
          </p:cNvPicPr>
          <p:nvPr/>
        </p:nvPicPr>
        <p:blipFill>
          <a:blip r:embed="rId1">
            <a:clrChange>
              <a:clrFrom>
                <a:srgbClr val="FFFFFF"/>
              </a:clrFrom>
              <a:clrTo>
                <a:srgbClr val="FFFFFF">
                  <a:alpha val="0"/>
                </a:srgbClr>
              </a:clrTo>
            </a:clrChange>
          </a:blip>
          <a:stretch>
            <a:fillRect/>
          </a:stretch>
        </p:blipFill>
        <p:spPr>
          <a:xfrm>
            <a:off x="5478145" y="215900"/>
            <a:ext cx="716915" cy="881380"/>
          </a:xfrm>
          <a:prstGeom prst="rect">
            <a:avLst/>
          </a:prstGeom>
          <a:noFill/>
          <a:ln w="9525">
            <a:noFill/>
          </a:ln>
        </p:spPr>
      </p:pic>
      <p:pic>
        <p:nvPicPr>
          <p:cNvPr id="358432" name="图片 358431" descr="三国"/>
          <p:cNvPicPr>
            <a:picLocks noChangeAspect="1"/>
          </p:cNvPicPr>
          <p:nvPr/>
        </p:nvPicPr>
        <p:blipFill>
          <a:blip r:embed="rId2">
            <a:clrChange>
              <a:clrFrom>
                <a:srgbClr val="FFFFFF"/>
              </a:clrFrom>
              <a:clrTo>
                <a:srgbClr val="FFFFFF">
                  <a:alpha val="0"/>
                </a:srgbClr>
              </a:clrTo>
            </a:clrChange>
          </a:blip>
          <a:stretch>
            <a:fillRect/>
          </a:stretch>
        </p:blipFill>
        <p:spPr>
          <a:xfrm>
            <a:off x="4789170" y="356870"/>
            <a:ext cx="702945" cy="787400"/>
          </a:xfrm>
          <a:prstGeom prst="rect">
            <a:avLst/>
          </a:prstGeom>
          <a:noFill/>
          <a:ln w="9525">
            <a:noFill/>
          </a:ln>
        </p:spPr>
      </p:pic>
      <p:pic>
        <p:nvPicPr>
          <p:cNvPr id="358433" name="图片 358432" descr="倉知怒る"/>
          <p:cNvPicPr>
            <a:picLocks noChangeAspect="1"/>
          </p:cNvPicPr>
          <p:nvPr/>
        </p:nvPicPr>
        <p:blipFill>
          <a:blip r:embed="rId3">
            <a:clrChange>
              <a:clrFrom>
                <a:srgbClr val="FFFFFF"/>
              </a:clrFrom>
              <a:clrTo>
                <a:srgbClr val="FFFFFF">
                  <a:alpha val="0"/>
                </a:srgbClr>
              </a:clrTo>
            </a:clrChange>
          </a:blip>
          <a:stretch>
            <a:fillRect/>
          </a:stretch>
        </p:blipFill>
        <p:spPr>
          <a:xfrm>
            <a:off x="3602990" y="286385"/>
            <a:ext cx="661670" cy="881380"/>
          </a:xfrm>
          <a:prstGeom prst="rect">
            <a:avLst/>
          </a:prstGeom>
          <a:noFill/>
          <a:ln w="9525">
            <a:noFill/>
          </a:ln>
        </p:spPr>
      </p:pic>
      <p:pic>
        <p:nvPicPr>
          <p:cNvPr id="358435" name="图片 358434" descr="腕っ節"/>
          <p:cNvPicPr>
            <a:picLocks noChangeAspect="1"/>
          </p:cNvPicPr>
          <p:nvPr/>
        </p:nvPicPr>
        <p:blipFill>
          <a:blip r:embed="rId4">
            <a:clrChange>
              <a:clrFrom>
                <a:srgbClr val="FFFFFF"/>
              </a:clrFrom>
              <a:clrTo>
                <a:srgbClr val="FFFFFF">
                  <a:alpha val="0"/>
                </a:srgbClr>
              </a:clrTo>
            </a:clrChange>
          </a:blip>
          <a:stretch>
            <a:fillRect/>
          </a:stretch>
        </p:blipFill>
        <p:spPr>
          <a:xfrm>
            <a:off x="3286125" y="638810"/>
            <a:ext cx="909955" cy="845820"/>
          </a:xfrm>
          <a:prstGeom prst="rect">
            <a:avLst/>
          </a:prstGeom>
          <a:noFill/>
          <a:ln w="9525">
            <a:noFill/>
          </a:ln>
        </p:spPr>
      </p:pic>
      <p:sp>
        <p:nvSpPr>
          <p:cNvPr id="358436" name="任意多边形 358435"/>
          <p:cNvSpPr/>
          <p:nvPr/>
        </p:nvSpPr>
        <p:spPr>
          <a:xfrm>
            <a:off x="3313430" y="991235"/>
            <a:ext cx="868680" cy="481965"/>
          </a:xfrm>
          <a:custGeom>
            <a:avLst/>
            <a:gdLst/>
            <a:ahLst/>
            <a:cxnLst/>
            <a:pathLst>
              <a:path w="63" h="41">
                <a:moveTo>
                  <a:pt x="7" y="0"/>
                </a:moveTo>
                <a:cubicBezTo>
                  <a:pt x="8" y="0"/>
                  <a:pt x="8" y="4"/>
                  <a:pt x="9" y="5"/>
                </a:cubicBezTo>
                <a:cubicBezTo>
                  <a:pt x="10" y="6"/>
                  <a:pt x="12" y="8"/>
                  <a:pt x="14" y="8"/>
                </a:cubicBezTo>
                <a:cubicBezTo>
                  <a:pt x="16" y="8"/>
                  <a:pt x="21" y="7"/>
                  <a:pt x="22" y="7"/>
                </a:cubicBezTo>
                <a:cubicBezTo>
                  <a:pt x="24" y="8"/>
                  <a:pt x="22" y="10"/>
                  <a:pt x="22" y="10"/>
                </a:cubicBezTo>
                <a:cubicBezTo>
                  <a:pt x="23" y="10"/>
                  <a:pt x="25" y="9"/>
                  <a:pt x="27" y="9"/>
                </a:cubicBezTo>
                <a:cubicBezTo>
                  <a:pt x="29" y="9"/>
                  <a:pt x="31" y="9"/>
                  <a:pt x="34" y="10"/>
                </a:cubicBezTo>
                <a:cubicBezTo>
                  <a:pt x="38" y="11"/>
                  <a:pt x="43" y="18"/>
                  <a:pt x="43" y="18"/>
                </a:cubicBezTo>
                <a:cubicBezTo>
                  <a:pt x="50" y="17"/>
                  <a:pt x="48" y="18"/>
                  <a:pt x="51" y="15"/>
                </a:cubicBezTo>
                <a:cubicBezTo>
                  <a:pt x="52" y="14"/>
                  <a:pt x="55" y="11"/>
                  <a:pt x="55" y="11"/>
                </a:cubicBezTo>
                <a:cubicBezTo>
                  <a:pt x="56" y="10"/>
                  <a:pt x="58" y="11"/>
                  <a:pt x="59" y="11"/>
                </a:cubicBezTo>
                <a:cubicBezTo>
                  <a:pt x="60" y="12"/>
                  <a:pt x="62" y="12"/>
                  <a:pt x="62" y="15"/>
                </a:cubicBezTo>
                <a:cubicBezTo>
                  <a:pt x="62" y="16"/>
                  <a:pt x="63" y="26"/>
                  <a:pt x="62" y="28"/>
                </a:cubicBezTo>
                <a:cubicBezTo>
                  <a:pt x="61" y="30"/>
                  <a:pt x="56" y="28"/>
                  <a:pt x="53" y="28"/>
                </a:cubicBezTo>
                <a:cubicBezTo>
                  <a:pt x="50" y="28"/>
                  <a:pt x="46" y="28"/>
                  <a:pt x="44" y="28"/>
                </a:cubicBezTo>
                <a:cubicBezTo>
                  <a:pt x="40" y="30"/>
                  <a:pt x="42" y="28"/>
                  <a:pt x="40" y="28"/>
                </a:cubicBezTo>
                <a:cubicBezTo>
                  <a:pt x="38" y="28"/>
                  <a:pt x="36" y="28"/>
                  <a:pt x="34" y="29"/>
                </a:cubicBezTo>
                <a:cubicBezTo>
                  <a:pt x="32" y="30"/>
                  <a:pt x="29" y="31"/>
                  <a:pt x="27" y="32"/>
                </a:cubicBezTo>
                <a:cubicBezTo>
                  <a:pt x="25" y="33"/>
                  <a:pt x="22" y="36"/>
                  <a:pt x="20" y="37"/>
                </a:cubicBezTo>
                <a:cubicBezTo>
                  <a:pt x="16" y="39"/>
                  <a:pt x="17" y="39"/>
                  <a:pt x="16" y="39"/>
                </a:cubicBezTo>
                <a:cubicBezTo>
                  <a:pt x="15" y="39"/>
                  <a:pt x="14" y="40"/>
                  <a:pt x="13" y="40"/>
                </a:cubicBezTo>
                <a:cubicBezTo>
                  <a:pt x="11" y="41"/>
                  <a:pt x="10" y="40"/>
                  <a:pt x="8" y="40"/>
                </a:cubicBezTo>
                <a:cubicBezTo>
                  <a:pt x="6" y="40"/>
                  <a:pt x="4" y="39"/>
                  <a:pt x="3" y="38"/>
                </a:cubicBezTo>
                <a:cubicBezTo>
                  <a:pt x="1" y="38"/>
                  <a:pt x="1" y="35"/>
                  <a:pt x="1" y="35"/>
                </a:cubicBezTo>
                <a:cubicBezTo>
                  <a:pt x="1" y="34"/>
                  <a:pt x="0" y="31"/>
                  <a:pt x="0" y="30"/>
                </a:cubicBezTo>
                <a:cubicBezTo>
                  <a:pt x="0" y="29"/>
                  <a:pt x="0" y="27"/>
                  <a:pt x="0" y="26"/>
                </a:cubicBezTo>
                <a:cubicBezTo>
                  <a:pt x="0" y="25"/>
                  <a:pt x="0" y="23"/>
                  <a:pt x="0" y="22"/>
                </a:cubicBezTo>
                <a:cubicBezTo>
                  <a:pt x="0" y="21"/>
                  <a:pt x="1" y="21"/>
                  <a:pt x="1" y="20"/>
                </a:cubicBezTo>
                <a:cubicBezTo>
                  <a:pt x="1" y="19"/>
                  <a:pt x="1" y="18"/>
                  <a:pt x="1" y="18"/>
                </a:cubicBezTo>
                <a:cubicBezTo>
                  <a:pt x="1" y="18"/>
                  <a:pt x="1" y="18"/>
                  <a:pt x="1" y="17"/>
                </a:cubicBezTo>
                <a:cubicBezTo>
                  <a:pt x="1" y="16"/>
                  <a:pt x="2" y="11"/>
                  <a:pt x="3" y="9"/>
                </a:cubicBezTo>
                <a:cubicBezTo>
                  <a:pt x="4" y="7"/>
                  <a:pt x="4" y="7"/>
                  <a:pt x="5" y="6"/>
                </a:cubicBezTo>
                <a:cubicBezTo>
                  <a:pt x="6" y="5"/>
                  <a:pt x="6" y="0"/>
                  <a:pt x="7" y="0"/>
                </a:cubicBezTo>
                <a:close/>
              </a:path>
            </a:pathLst>
          </a:custGeom>
          <a:solidFill>
            <a:srgbClr val="3366FF">
              <a:alpha val="100000"/>
            </a:srgbClr>
          </a:solidFill>
          <a:ln w="9525">
            <a:noFill/>
          </a:ln>
        </p:spPr>
        <p:txBody>
          <a:bodyPr/>
          <a:p>
            <a:endParaRPr lang="zh-CN" altLang="en-US"/>
          </a:p>
        </p:txBody>
      </p:sp>
      <p:sp>
        <p:nvSpPr>
          <p:cNvPr id="358437" name="任意多边形 358436"/>
          <p:cNvSpPr/>
          <p:nvPr/>
        </p:nvSpPr>
        <p:spPr>
          <a:xfrm>
            <a:off x="3423920" y="991235"/>
            <a:ext cx="207010" cy="93980"/>
          </a:xfrm>
          <a:custGeom>
            <a:avLst/>
            <a:gdLst/>
            <a:ahLst/>
            <a:cxnLst/>
            <a:pathLst>
              <a:path w="15" h="8">
                <a:moveTo>
                  <a:pt x="0" y="0"/>
                </a:moveTo>
                <a:cubicBezTo>
                  <a:pt x="0" y="0"/>
                  <a:pt x="0" y="2"/>
                  <a:pt x="0" y="3"/>
                </a:cubicBezTo>
                <a:cubicBezTo>
                  <a:pt x="0" y="4"/>
                  <a:pt x="2" y="5"/>
                  <a:pt x="3" y="6"/>
                </a:cubicBezTo>
                <a:cubicBezTo>
                  <a:pt x="4" y="7"/>
                  <a:pt x="5" y="8"/>
                  <a:pt x="6" y="8"/>
                </a:cubicBezTo>
                <a:cubicBezTo>
                  <a:pt x="7" y="8"/>
                  <a:pt x="9" y="8"/>
                  <a:pt x="10" y="8"/>
                </a:cubicBezTo>
                <a:cubicBezTo>
                  <a:pt x="11" y="8"/>
                  <a:pt x="12" y="7"/>
                  <a:pt x="13" y="7"/>
                </a:cubicBezTo>
                <a:cubicBezTo>
                  <a:pt x="14" y="7"/>
                  <a:pt x="15" y="5"/>
                  <a:pt x="15" y="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38" name="任意多边形 358437"/>
          <p:cNvSpPr/>
          <p:nvPr/>
        </p:nvSpPr>
        <p:spPr>
          <a:xfrm>
            <a:off x="3575685" y="1097280"/>
            <a:ext cx="69215" cy="223520"/>
          </a:xfrm>
          <a:custGeom>
            <a:avLst/>
            <a:gdLst/>
            <a:ahLst/>
            <a:cxnLst/>
            <a:pathLst>
              <a:path w="5" h="19">
                <a:moveTo>
                  <a:pt x="5" y="0"/>
                </a:moveTo>
                <a:cubicBezTo>
                  <a:pt x="4" y="2"/>
                  <a:pt x="4" y="4"/>
                  <a:pt x="4" y="5"/>
                </a:cubicBezTo>
                <a:cubicBezTo>
                  <a:pt x="4" y="6"/>
                  <a:pt x="4" y="8"/>
                  <a:pt x="4" y="9"/>
                </a:cubicBezTo>
                <a:cubicBezTo>
                  <a:pt x="4" y="10"/>
                  <a:pt x="3" y="12"/>
                  <a:pt x="3" y="13"/>
                </a:cubicBezTo>
                <a:cubicBezTo>
                  <a:pt x="3" y="14"/>
                  <a:pt x="2" y="15"/>
                  <a:pt x="2" y="16"/>
                </a:cubicBezTo>
                <a:cubicBezTo>
                  <a:pt x="2" y="17"/>
                  <a:pt x="1" y="18"/>
                  <a:pt x="0" y="1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39" name="任意多边形 358438"/>
          <p:cNvSpPr/>
          <p:nvPr/>
        </p:nvSpPr>
        <p:spPr>
          <a:xfrm>
            <a:off x="3630930" y="1191260"/>
            <a:ext cx="69215" cy="187960"/>
          </a:xfrm>
          <a:custGeom>
            <a:avLst/>
            <a:gdLst/>
            <a:ahLst/>
            <a:cxnLst/>
            <a:pathLst>
              <a:path w="5" h="16">
                <a:moveTo>
                  <a:pt x="0" y="0"/>
                </a:moveTo>
                <a:cubicBezTo>
                  <a:pt x="1" y="0"/>
                  <a:pt x="1" y="1"/>
                  <a:pt x="2" y="2"/>
                </a:cubicBezTo>
                <a:cubicBezTo>
                  <a:pt x="3" y="3"/>
                  <a:pt x="4" y="4"/>
                  <a:pt x="4" y="5"/>
                </a:cubicBezTo>
                <a:cubicBezTo>
                  <a:pt x="4" y="6"/>
                  <a:pt x="5" y="7"/>
                  <a:pt x="5" y="8"/>
                </a:cubicBezTo>
                <a:cubicBezTo>
                  <a:pt x="5" y="9"/>
                  <a:pt x="5" y="10"/>
                  <a:pt x="5" y="11"/>
                </a:cubicBezTo>
                <a:cubicBezTo>
                  <a:pt x="5" y="12"/>
                  <a:pt x="5" y="12"/>
                  <a:pt x="5" y="13"/>
                </a:cubicBezTo>
                <a:cubicBezTo>
                  <a:pt x="5" y="14"/>
                  <a:pt x="4" y="16"/>
                  <a:pt x="4" y="16"/>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40" name="任意多边形 358439"/>
          <p:cNvSpPr/>
          <p:nvPr/>
        </p:nvSpPr>
        <p:spPr>
          <a:xfrm>
            <a:off x="4072255" y="1202690"/>
            <a:ext cx="13970" cy="129540"/>
          </a:xfrm>
          <a:custGeom>
            <a:avLst/>
            <a:gdLst/>
            <a:ahLst/>
            <a:cxnLst/>
            <a:pathLst>
              <a:path w="1" h="11">
                <a:moveTo>
                  <a:pt x="0" y="0"/>
                </a:moveTo>
                <a:cubicBezTo>
                  <a:pt x="0" y="1"/>
                  <a:pt x="1" y="2"/>
                  <a:pt x="1" y="3"/>
                </a:cubicBezTo>
                <a:cubicBezTo>
                  <a:pt x="1" y="4"/>
                  <a:pt x="1" y="5"/>
                  <a:pt x="1" y="6"/>
                </a:cubicBezTo>
                <a:cubicBezTo>
                  <a:pt x="1" y="7"/>
                  <a:pt x="1" y="9"/>
                  <a:pt x="1" y="11"/>
                </a:cubicBezTo>
              </a:path>
            </a:pathLst>
          </a:custGeom>
          <a:noFill/>
          <a:ln w="9525" cap="flat" cmpd="sng">
            <a:solidFill>
              <a:srgbClr val="000000"/>
            </a:solidFill>
            <a:prstDash val="solid"/>
            <a:headEnd type="none" w="med" len="med"/>
            <a:tailEnd type="none" w="med" len="med"/>
          </a:ln>
        </p:spPr>
        <p:txBody>
          <a:bodyPr/>
          <a:p>
            <a:endParaRPr lang="zh-CN" altLang="en-US"/>
          </a:p>
        </p:txBody>
      </p:sp>
      <p:pic>
        <p:nvPicPr>
          <p:cNvPr id="358441" name="图片 358440" descr="黒田"/>
          <p:cNvPicPr>
            <a:picLocks noChangeAspect="1"/>
          </p:cNvPicPr>
          <p:nvPr/>
        </p:nvPicPr>
        <p:blipFill>
          <a:blip r:embed="rId5">
            <a:clrChange>
              <a:clrFrom>
                <a:srgbClr val="FFFFFF"/>
              </a:clrFrom>
              <a:clrTo>
                <a:srgbClr val="FFFFFF">
                  <a:alpha val="0"/>
                </a:srgbClr>
              </a:clrTo>
            </a:clrChange>
          </a:blip>
          <a:stretch>
            <a:fillRect/>
          </a:stretch>
        </p:blipFill>
        <p:spPr>
          <a:xfrm>
            <a:off x="4182110" y="286385"/>
            <a:ext cx="840740" cy="857885"/>
          </a:xfrm>
          <a:prstGeom prst="rect">
            <a:avLst/>
          </a:prstGeom>
          <a:noFill/>
          <a:ln w="9525">
            <a:noFill/>
          </a:ln>
        </p:spPr>
      </p:pic>
      <p:pic>
        <p:nvPicPr>
          <p:cNvPr id="358443" name="图片 358442" descr="腕っ節"/>
          <p:cNvPicPr>
            <a:picLocks noChangeAspect="1"/>
          </p:cNvPicPr>
          <p:nvPr/>
        </p:nvPicPr>
        <p:blipFill>
          <a:blip r:embed="rId4">
            <a:clrChange>
              <a:clrFrom>
                <a:srgbClr val="FFFFFF"/>
              </a:clrFrom>
              <a:clrTo>
                <a:srgbClr val="FFFFFF">
                  <a:alpha val="0"/>
                </a:srgbClr>
              </a:clrTo>
            </a:clrChange>
          </a:blip>
          <a:stretch>
            <a:fillRect/>
          </a:stretch>
        </p:blipFill>
        <p:spPr>
          <a:xfrm>
            <a:off x="3961765" y="580390"/>
            <a:ext cx="909955" cy="845820"/>
          </a:xfrm>
          <a:prstGeom prst="rect">
            <a:avLst/>
          </a:prstGeom>
          <a:noFill/>
          <a:ln w="9525">
            <a:noFill/>
          </a:ln>
        </p:spPr>
      </p:pic>
      <p:sp>
        <p:nvSpPr>
          <p:cNvPr id="358444" name="任意多边形 358443"/>
          <p:cNvSpPr/>
          <p:nvPr/>
        </p:nvSpPr>
        <p:spPr>
          <a:xfrm>
            <a:off x="3989070" y="932815"/>
            <a:ext cx="868680" cy="481965"/>
          </a:xfrm>
          <a:custGeom>
            <a:avLst/>
            <a:gdLst/>
            <a:ahLst/>
            <a:cxnLst/>
            <a:pathLst>
              <a:path w="63" h="41">
                <a:moveTo>
                  <a:pt x="7" y="0"/>
                </a:moveTo>
                <a:cubicBezTo>
                  <a:pt x="8" y="0"/>
                  <a:pt x="8" y="4"/>
                  <a:pt x="9" y="5"/>
                </a:cubicBezTo>
                <a:cubicBezTo>
                  <a:pt x="10" y="6"/>
                  <a:pt x="12" y="8"/>
                  <a:pt x="14" y="8"/>
                </a:cubicBezTo>
                <a:cubicBezTo>
                  <a:pt x="16" y="8"/>
                  <a:pt x="21" y="7"/>
                  <a:pt x="22" y="7"/>
                </a:cubicBezTo>
                <a:cubicBezTo>
                  <a:pt x="24" y="8"/>
                  <a:pt x="22" y="10"/>
                  <a:pt x="22" y="10"/>
                </a:cubicBezTo>
                <a:cubicBezTo>
                  <a:pt x="23" y="10"/>
                  <a:pt x="25" y="9"/>
                  <a:pt x="27" y="9"/>
                </a:cubicBezTo>
                <a:cubicBezTo>
                  <a:pt x="29" y="9"/>
                  <a:pt x="31" y="9"/>
                  <a:pt x="34" y="10"/>
                </a:cubicBezTo>
                <a:cubicBezTo>
                  <a:pt x="38" y="11"/>
                  <a:pt x="43" y="18"/>
                  <a:pt x="43" y="18"/>
                </a:cubicBezTo>
                <a:cubicBezTo>
                  <a:pt x="50" y="17"/>
                  <a:pt x="48" y="18"/>
                  <a:pt x="51" y="15"/>
                </a:cubicBezTo>
                <a:cubicBezTo>
                  <a:pt x="52" y="14"/>
                  <a:pt x="55" y="11"/>
                  <a:pt x="55" y="11"/>
                </a:cubicBezTo>
                <a:cubicBezTo>
                  <a:pt x="56" y="10"/>
                  <a:pt x="58" y="11"/>
                  <a:pt x="59" y="11"/>
                </a:cubicBezTo>
                <a:cubicBezTo>
                  <a:pt x="60" y="12"/>
                  <a:pt x="62" y="12"/>
                  <a:pt x="62" y="15"/>
                </a:cubicBezTo>
                <a:cubicBezTo>
                  <a:pt x="62" y="16"/>
                  <a:pt x="63" y="26"/>
                  <a:pt x="62" y="28"/>
                </a:cubicBezTo>
                <a:cubicBezTo>
                  <a:pt x="61" y="30"/>
                  <a:pt x="56" y="28"/>
                  <a:pt x="53" y="28"/>
                </a:cubicBezTo>
                <a:cubicBezTo>
                  <a:pt x="50" y="28"/>
                  <a:pt x="46" y="28"/>
                  <a:pt x="44" y="28"/>
                </a:cubicBezTo>
                <a:cubicBezTo>
                  <a:pt x="40" y="30"/>
                  <a:pt x="42" y="28"/>
                  <a:pt x="40" y="28"/>
                </a:cubicBezTo>
                <a:cubicBezTo>
                  <a:pt x="38" y="28"/>
                  <a:pt x="36" y="28"/>
                  <a:pt x="34" y="29"/>
                </a:cubicBezTo>
                <a:cubicBezTo>
                  <a:pt x="32" y="30"/>
                  <a:pt x="29" y="31"/>
                  <a:pt x="27" y="32"/>
                </a:cubicBezTo>
                <a:cubicBezTo>
                  <a:pt x="25" y="33"/>
                  <a:pt x="22" y="36"/>
                  <a:pt x="20" y="37"/>
                </a:cubicBezTo>
                <a:cubicBezTo>
                  <a:pt x="16" y="39"/>
                  <a:pt x="17" y="39"/>
                  <a:pt x="16" y="39"/>
                </a:cubicBezTo>
                <a:cubicBezTo>
                  <a:pt x="15" y="39"/>
                  <a:pt x="14" y="40"/>
                  <a:pt x="13" y="40"/>
                </a:cubicBezTo>
                <a:cubicBezTo>
                  <a:pt x="11" y="41"/>
                  <a:pt x="10" y="40"/>
                  <a:pt x="8" y="40"/>
                </a:cubicBezTo>
                <a:cubicBezTo>
                  <a:pt x="6" y="40"/>
                  <a:pt x="4" y="39"/>
                  <a:pt x="3" y="38"/>
                </a:cubicBezTo>
                <a:cubicBezTo>
                  <a:pt x="1" y="38"/>
                  <a:pt x="1" y="35"/>
                  <a:pt x="1" y="35"/>
                </a:cubicBezTo>
                <a:cubicBezTo>
                  <a:pt x="1" y="34"/>
                  <a:pt x="0" y="31"/>
                  <a:pt x="0" y="30"/>
                </a:cubicBezTo>
                <a:cubicBezTo>
                  <a:pt x="0" y="29"/>
                  <a:pt x="0" y="27"/>
                  <a:pt x="0" y="26"/>
                </a:cubicBezTo>
                <a:cubicBezTo>
                  <a:pt x="0" y="25"/>
                  <a:pt x="0" y="23"/>
                  <a:pt x="0" y="22"/>
                </a:cubicBezTo>
                <a:cubicBezTo>
                  <a:pt x="0" y="21"/>
                  <a:pt x="1" y="21"/>
                  <a:pt x="1" y="20"/>
                </a:cubicBezTo>
                <a:cubicBezTo>
                  <a:pt x="1" y="19"/>
                  <a:pt x="1" y="18"/>
                  <a:pt x="1" y="18"/>
                </a:cubicBezTo>
                <a:cubicBezTo>
                  <a:pt x="1" y="18"/>
                  <a:pt x="1" y="18"/>
                  <a:pt x="1" y="17"/>
                </a:cubicBezTo>
                <a:cubicBezTo>
                  <a:pt x="1" y="16"/>
                  <a:pt x="2" y="11"/>
                  <a:pt x="3" y="9"/>
                </a:cubicBezTo>
                <a:cubicBezTo>
                  <a:pt x="4" y="7"/>
                  <a:pt x="4" y="7"/>
                  <a:pt x="5" y="6"/>
                </a:cubicBezTo>
                <a:cubicBezTo>
                  <a:pt x="6" y="5"/>
                  <a:pt x="6" y="0"/>
                  <a:pt x="7" y="0"/>
                </a:cubicBezTo>
                <a:close/>
              </a:path>
            </a:pathLst>
          </a:custGeom>
          <a:solidFill>
            <a:srgbClr val="3366FF">
              <a:alpha val="100000"/>
            </a:srgbClr>
          </a:solidFill>
          <a:ln w="9525">
            <a:noFill/>
          </a:ln>
        </p:spPr>
        <p:txBody>
          <a:bodyPr/>
          <a:p>
            <a:endParaRPr lang="zh-CN" altLang="en-US"/>
          </a:p>
        </p:txBody>
      </p:sp>
      <p:sp>
        <p:nvSpPr>
          <p:cNvPr id="358445" name="任意多边形 358444"/>
          <p:cNvSpPr/>
          <p:nvPr/>
        </p:nvSpPr>
        <p:spPr>
          <a:xfrm>
            <a:off x="4099560" y="932815"/>
            <a:ext cx="207010" cy="93980"/>
          </a:xfrm>
          <a:custGeom>
            <a:avLst/>
            <a:gdLst/>
            <a:ahLst/>
            <a:cxnLst/>
            <a:pathLst>
              <a:path w="15" h="8">
                <a:moveTo>
                  <a:pt x="0" y="0"/>
                </a:moveTo>
                <a:cubicBezTo>
                  <a:pt x="0" y="0"/>
                  <a:pt x="0" y="2"/>
                  <a:pt x="0" y="3"/>
                </a:cubicBezTo>
                <a:cubicBezTo>
                  <a:pt x="0" y="4"/>
                  <a:pt x="2" y="5"/>
                  <a:pt x="3" y="6"/>
                </a:cubicBezTo>
                <a:cubicBezTo>
                  <a:pt x="4" y="7"/>
                  <a:pt x="5" y="8"/>
                  <a:pt x="6" y="8"/>
                </a:cubicBezTo>
                <a:cubicBezTo>
                  <a:pt x="7" y="8"/>
                  <a:pt x="9" y="8"/>
                  <a:pt x="10" y="8"/>
                </a:cubicBezTo>
                <a:cubicBezTo>
                  <a:pt x="11" y="8"/>
                  <a:pt x="12" y="7"/>
                  <a:pt x="13" y="7"/>
                </a:cubicBezTo>
                <a:cubicBezTo>
                  <a:pt x="14" y="7"/>
                  <a:pt x="15" y="5"/>
                  <a:pt x="15" y="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46" name="任意多边形 358445"/>
          <p:cNvSpPr/>
          <p:nvPr/>
        </p:nvSpPr>
        <p:spPr>
          <a:xfrm>
            <a:off x="4251325" y="1038860"/>
            <a:ext cx="69215" cy="223520"/>
          </a:xfrm>
          <a:custGeom>
            <a:avLst/>
            <a:gdLst/>
            <a:ahLst/>
            <a:cxnLst/>
            <a:pathLst>
              <a:path w="5" h="19">
                <a:moveTo>
                  <a:pt x="5" y="0"/>
                </a:moveTo>
                <a:cubicBezTo>
                  <a:pt x="4" y="2"/>
                  <a:pt x="4" y="4"/>
                  <a:pt x="4" y="5"/>
                </a:cubicBezTo>
                <a:cubicBezTo>
                  <a:pt x="4" y="6"/>
                  <a:pt x="4" y="8"/>
                  <a:pt x="4" y="9"/>
                </a:cubicBezTo>
                <a:cubicBezTo>
                  <a:pt x="4" y="10"/>
                  <a:pt x="3" y="12"/>
                  <a:pt x="3" y="13"/>
                </a:cubicBezTo>
                <a:cubicBezTo>
                  <a:pt x="3" y="14"/>
                  <a:pt x="2" y="15"/>
                  <a:pt x="2" y="16"/>
                </a:cubicBezTo>
                <a:cubicBezTo>
                  <a:pt x="2" y="17"/>
                  <a:pt x="1" y="18"/>
                  <a:pt x="0" y="1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47" name="任意多边形 358446"/>
          <p:cNvSpPr/>
          <p:nvPr/>
        </p:nvSpPr>
        <p:spPr>
          <a:xfrm>
            <a:off x="4306570" y="1132840"/>
            <a:ext cx="69215" cy="187960"/>
          </a:xfrm>
          <a:custGeom>
            <a:avLst/>
            <a:gdLst/>
            <a:ahLst/>
            <a:cxnLst/>
            <a:pathLst>
              <a:path w="5" h="16">
                <a:moveTo>
                  <a:pt x="0" y="0"/>
                </a:moveTo>
                <a:cubicBezTo>
                  <a:pt x="1" y="0"/>
                  <a:pt x="1" y="1"/>
                  <a:pt x="2" y="2"/>
                </a:cubicBezTo>
                <a:cubicBezTo>
                  <a:pt x="3" y="3"/>
                  <a:pt x="4" y="4"/>
                  <a:pt x="4" y="5"/>
                </a:cubicBezTo>
                <a:cubicBezTo>
                  <a:pt x="4" y="6"/>
                  <a:pt x="5" y="7"/>
                  <a:pt x="5" y="8"/>
                </a:cubicBezTo>
                <a:cubicBezTo>
                  <a:pt x="5" y="9"/>
                  <a:pt x="5" y="10"/>
                  <a:pt x="5" y="11"/>
                </a:cubicBezTo>
                <a:cubicBezTo>
                  <a:pt x="5" y="12"/>
                  <a:pt x="5" y="12"/>
                  <a:pt x="5" y="13"/>
                </a:cubicBezTo>
                <a:cubicBezTo>
                  <a:pt x="5" y="14"/>
                  <a:pt x="4" y="16"/>
                  <a:pt x="4" y="16"/>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48" name="任意多边形 358447"/>
          <p:cNvSpPr/>
          <p:nvPr/>
        </p:nvSpPr>
        <p:spPr>
          <a:xfrm>
            <a:off x="4747895" y="1144270"/>
            <a:ext cx="13970" cy="129540"/>
          </a:xfrm>
          <a:custGeom>
            <a:avLst/>
            <a:gdLst/>
            <a:ahLst/>
            <a:cxnLst/>
            <a:pathLst>
              <a:path w="1" h="11">
                <a:moveTo>
                  <a:pt x="0" y="0"/>
                </a:moveTo>
                <a:cubicBezTo>
                  <a:pt x="0" y="1"/>
                  <a:pt x="1" y="2"/>
                  <a:pt x="1" y="3"/>
                </a:cubicBezTo>
                <a:cubicBezTo>
                  <a:pt x="1" y="4"/>
                  <a:pt x="1" y="5"/>
                  <a:pt x="1" y="6"/>
                </a:cubicBezTo>
                <a:cubicBezTo>
                  <a:pt x="1" y="7"/>
                  <a:pt x="1" y="9"/>
                  <a:pt x="1" y="11"/>
                </a:cubicBezTo>
              </a:path>
            </a:pathLst>
          </a:custGeom>
          <a:noFill/>
          <a:ln w="9525" cap="flat" cmpd="sng">
            <a:solidFill>
              <a:srgbClr val="000000"/>
            </a:solidFill>
            <a:prstDash val="solid"/>
            <a:headEnd type="none" w="med" len="med"/>
            <a:tailEnd type="none" w="med" len="med"/>
          </a:ln>
        </p:spPr>
        <p:txBody>
          <a:bodyPr/>
          <a:p>
            <a:endParaRPr lang="zh-CN" altLang="en-US"/>
          </a:p>
        </p:txBody>
      </p:sp>
      <p:pic>
        <p:nvPicPr>
          <p:cNvPr id="358450" name="图片 358449" descr="腕っ節右"/>
          <p:cNvPicPr>
            <a:picLocks noChangeAspect="1"/>
          </p:cNvPicPr>
          <p:nvPr/>
        </p:nvPicPr>
        <p:blipFill>
          <a:blip r:embed="rId6">
            <a:clrChange>
              <a:clrFrom>
                <a:srgbClr val="FFFFFF"/>
              </a:clrFrom>
              <a:clrTo>
                <a:srgbClr val="FFFFFF">
                  <a:alpha val="0"/>
                </a:srgbClr>
              </a:clrTo>
            </a:clrChange>
          </a:blip>
          <a:stretch>
            <a:fillRect/>
          </a:stretch>
        </p:blipFill>
        <p:spPr>
          <a:xfrm>
            <a:off x="5602605" y="603885"/>
            <a:ext cx="840740" cy="763905"/>
          </a:xfrm>
          <a:prstGeom prst="rect">
            <a:avLst/>
          </a:prstGeom>
          <a:noFill/>
          <a:ln w="9525">
            <a:noFill/>
          </a:ln>
        </p:spPr>
      </p:pic>
      <p:sp>
        <p:nvSpPr>
          <p:cNvPr id="358451" name="任意多边形 358450"/>
          <p:cNvSpPr/>
          <p:nvPr/>
        </p:nvSpPr>
        <p:spPr>
          <a:xfrm>
            <a:off x="5616575" y="944880"/>
            <a:ext cx="813435" cy="411480"/>
          </a:xfrm>
          <a:custGeom>
            <a:avLst/>
            <a:gdLst/>
            <a:ahLst/>
            <a:cxnLst/>
            <a:pathLst>
              <a:path w="59" h="35">
                <a:moveTo>
                  <a:pt x="37" y="2"/>
                </a:moveTo>
                <a:cubicBezTo>
                  <a:pt x="41" y="2"/>
                  <a:pt x="47" y="3"/>
                  <a:pt x="50" y="0"/>
                </a:cubicBezTo>
                <a:cubicBezTo>
                  <a:pt x="52" y="0"/>
                  <a:pt x="53" y="1"/>
                  <a:pt x="53" y="2"/>
                </a:cubicBezTo>
                <a:cubicBezTo>
                  <a:pt x="54" y="3"/>
                  <a:pt x="54" y="4"/>
                  <a:pt x="55" y="6"/>
                </a:cubicBezTo>
                <a:cubicBezTo>
                  <a:pt x="56" y="8"/>
                  <a:pt x="57" y="13"/>
                  <a:pt x="58" y="16"/>
                </a:cubicBezTo>
                <a:cubicBezTo>
                  <a:pt x="59" y="19"/>
                  <a:pt x="58" y="24"/>
                  <a:pt x="58" y="26"/>
                </a:cubicBezTo>
                <a:cubicBezTo>
                  <a:pt x="58" y="28"/>
                  <a:pt x="57" y="29"/>
                  <a:pt x="56" y="30"/>
                </a:cubicBezTo>
                <a:cubicBezTo>
                  <a:pt x="56" y="32"/>
                  <a:pt x="53" y="34"/>
                  <a:pt x="53" y="34"/>
                </a:cubicBezTo>
                <a:cubicBezTo>
                  <a:pt x="52" y="35"/>
                  <a:pt x="48" y="34"/>
                  <a:pt x="47" y="34"/>
                </a:cubicBezTo>
                <a:cubicBezTo>
                  <a:pt x="46" y="34"/>
                  <a:pt x="45" y="33"/>
                  <a:pt x="44" y="33"/>
                </a:cubicBezTo>
                <a:cubicBezTo>
                  <a:pt x="43" y="33"/>
                  <a:pt x="41" y="33"/>
                  <a:pt x="40" y="32"/>
                </a:cubicBezTo>
                <a:cubicBezTo>
                  <a:pt x="39" y="31"/>
                  <a:pt x="37" y="30"/>
                  <a:pt x="35" y="29"/>
                </a:cubicBezTo>
                <a:cubicBezTo>
                  <a:pt x="33" y="28"/>
                  <a:pt x="28" y="25"/>
                  <a:pt x="25" y="24"/>
                </a:cubicBezTo>
                <a:cubicBezTo>
                  <a:pt x="22" y="23"/>
                  <a:pt x="17" y="23"/>
                  <a:pt x="15" y="23"/>
                </a:cubicBezTo>
                <a:cubicBezTo>
                  <a:pt x="8" y="21"/>
                  <a:pt x="14" y="23"/>
                  <a:pt x="14" y="23"/>
                </a:cubicBezTo>
                <a:cubicBezTo>
                  <a:pt x="14" y="23"/>
                  <a:pt x="14" y="23"/>
                  <a:pt x="13" y="23"/>
                </a:cubicBezTo>
                <a:cubicBezTo>
                  <a:pt x="12" y="23"/>
                  <a:pt x="10" y="24"/>
                  <a:pt x="9" y="24"/>
                </a:cubicBezTo>
                <a:cubicBezTo>
                  <a:pt x="8" y="24"/>
                  <a:pt x="7" y="24"/>
                  <a:pt x="6" y="24"/>
                </a:cubicBezTo>
                <a:cubicBezTo>
                  <a:pt x="5" y="24"/>
                  <a:pt x="3" y="24"/>
                  <a:pt x="2" y="24"/>
                </a:cubicBezTo>
                <a:cubicBezTo>
                  <a:pt x="2" y="24"/>
                  <a:pt x="1" y="22"/>
                  <a:pt x="1" y="21"/>
                </a:cubicBezTo>
                <a:cubicBezTo>
                  <a:pt x="1" y="20"/>
                  <a:pt x="0" y="20"/>
                  <a:pt x="0" y="19"/>
                </a:cubicBezTo>
                <a:cubicBezTo>
                  <a:pt x="0" y="18"/>
                  <a:pt x="1" y="15"/>
                  <a:pt x="1" y="13"/>
                </a:cubicBezTo>
                <a:cubicBezTo>
                  <a:pt x="1" y="11"/>
                  <a:pt x="2" y="9"/>
                  <a:pt x="3" y="8"/>
                </a:cubicBezTo>
                <a:cubicBezTo>
                  <a:pt x="4" y="7"/>
                  <a:pt x="6" y="7"/>
                  <a:pt x="7" y="7"/>
                </a:cubicBezTo>
                <a:cubicBezTo>
                  <a:pt x="8" y="7"/>
                  <a:pt x="9" y="9"/>
                  <a:pt x="10" y="10"/>
                </a:cubicBezTo>
                <a:lnTo>
                  <a:pt x="14" y="14"/>
                </a:lnTo>
                <a:cubicBezTo>
                  <a:pt x="14" y="14"/>
                  <a:pt x="15" y="15"/>
                  <a:pt x="15" y="15"/>
                </a:cubicBezTo>
                <a:cubicBezTo>
                  <a:pt x="20" y="14"/>
                  <a:pt x="21" y="9"/>
                  <a:pt x="25" y="8"/>
                </a:cubicBezTo>
                <a:cubicBezTo>
                  <a:pt x="27" y="7"/>
                  <a:pt x="28" y="6"/>
                  <a:pt x="29" y="6"/>
                </a:cubicBezTo>
                <a:cubicBezTo>
                  <a:pt x="30" y="6"/>
                  <a:pt x="30" y="6"/>
                  <a:pt x="31" y="6"/>
                </a:cubicBezTo>
                <a:cubicBezTo>
                  <a:pt x="32" y="6"/>
                  <a:pt x="35" y="6"/>
                  <a:pt x="36" y="6"/>
                </a:cubicBezTo>
                <a:cubicBezTo>
                  <a:pt x="37" y="6"/>
                  <a:pt x="37" y="6"/>
                  <a:pt x="37" y="6"/>
                </a:cubicBezTo>
                <a:cubicBezTo>
                  <a:pt x="37" y="6"/>
                  <a:pt x="37" y="5"/>
                  <a:pt x="37" y="4"/>
                </a:cubicBezTo>
                <a:cubicBezTo>
                  <a:pt x="37" y="3"/>
                  <a:pt x="37" y="2"/>
                  <a:pt x="37" y="2"/>
                </a:cubicBezTo>
                <a:close/>
              </a:path>
            </a:pathLst>
          </a:custGeom>
          <a:solidFill>
            <a:srgbClr val="3366FF">
              <a:alpha val="100000"/>
            </a:srgbClr>
          </a:solidFill>
          <a:ln w="9525">
            <a:noFill/>
          </a:ln>
        </p:spPr>
        <p:txBody>
          <a:bodyPr/>
          <a:p>
            <a:endParaRPr lang="zh-CN" altLang="en-US"/>
          </a:p>
        </p:txBody>
      </p:sp>
      <p:sp>
        <p:nvSpPr>
          <p:cNvPr id="358452" name="任意多边形 358451"/>
          <p:cNvSpPr/>
          <p:nvPr/>
        </p:nvSpPr>
        <p:spPr>
          <a:xfrm>
            <a:off x="6126480" y="1015365"/>
            <a:ext cx="55245" cy="211455"/>
          </a:xfrm>
          <a:custGeom>
            <a:avLst/>
            <a:gdLst/>
            <a:ahLst/>
            <a:cxnLst/>
            <a:pathLst>
              <a:path w="4" h="18">
                <a:moveTo>
                  <a:pt x="0" y="0"/>
                </a:moveTo>
                <a:cubicBezTo>
                  <a:pt x="0" y="0"/>
                  <a:pt x="0" y="1"/>
                  <a:pt x="0" y="2"/>
                </a:cubicBezTo>
                <a:cubicBezTo>
                  <a:pt x="0" y="3"/>
                  <a:pt x="0" y="5"/>
                  <a:pt x="0" y="6"/>
                </a:cubicBezTo>
                <a:cubicBezTo>
                  <a:pt x="0" y="7"/>
                  <a:pt x="0" y="8"/>
                  <a:pt x="0" y="9"/>
                </a:cubicBezTo>
                <a:cubicBezTo>
                  <a:pt x="0" y="10"/>
                  <a:pt x="1" y="9"/>
                  <a:pt x="1" y="10"/>
                </a:cubicBezTo>
                <a:cubicBezTo>
                  <a:pt x="1" y="11"/>
                  <a:pt x="2" y="12"/>
                  <a:pt x="2" y="13"/>
                </a:cubicBezTo>
                <a:cubicBezTo>
                  <a:pt x="2" y="14"/>
                  <a:pt x="3" y="15"/>
                  <a:pt x="3" y="16"/>
                </a:cubicBezTo>
                <a:cubicBezTo>
                  <a:pt x="3" y="17"/>
                  <a:pt x="4" y="18"/>
                  <a:pt x="4" y="18"/>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53" name="任意多边形 358452"/>
          <p:cNvSpPr/>
          <p:nvPr/>
        </p:nvSpPr>
        <p:spPr>
          <a:xfrm>
            <a:off x="5671820" y="1120775"/>
            <a:ext cx="13970" cy="82550"/>
          </a:xfrm>
          <a:custGeom>
            <a:avLst/>
            <a:gdLst/>
            <a:ahLst/>
            <a:cxnLst/>
            <a:pathLst>
              <a:path w="1" h="7">
                <a:moveTo>
                  <a:pt x="0" y="0"/>
                </a:moveTo>
                <a:cubicBezTo>
                  <a:pt x="0" y="0"/>
                  <a:pt x="0" y="1"/>
                  <a:pt x="0" y="2"/>
                </a:cubicBezTo>
                <a:cubicBezTo>
                  <a:pt x="0" y="3"/>
                  <a:pt x="0" y="3"/>
                  <a:pt x="0" y="4"/>
                </a:cubicBezTo>
                <a:cubicBezTo>
                  <a:pt x="0" y="5"/>
                  <a:pt x="0" y="6"/>
                  <a:pt x="0" y="7"/>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54" name="任意多边形 358453"/>
          <p:cNvSpPr/>
          <p:nvPr/>
        </p:nvSpPr>
        <p:spPr>
          <a:xfrm>
            <a:off x="5781675" y="1062355"/>
            <a:ext cx="137795" cy="59055"/>
          </a:xfrm>
          <a:custGeom>
            <a:avLst/>
            <a:gdLst/>
            <a:ahLst/>
            <a:cxnLst/>
            <a:pathLst>
              <a:path w="10" h="5">
                <a:moveTo>
                  <a:pt x="0" y="1"/>
                </a:moveTo>
                <a:cubicBezTo>
                  <a:pt x="0" y="1"/>
                  <a:pt x="0" y="3"/>
                  <a:pt x="1" y="4"/>
                </a:cubicBezTo>
                <a:cubicBezTo>
                  <a:pt x="2" y="5"/>
                  <a:pt x="3" y="5"/>
                  <a:pt x="4" y="5"/>
                </a:cubicBezTo>
                <a:cubicBezTo>
                  <a:pt x="5" y="5"/>
                  <a:pt x="5" y="4"/>
                  <a:pt x="6" y="4"/>
                </a:cubicBezTo>
                <a:cubicBezTo>
                  <a:pt x="7" y="4"/>
                  <a:pt x="8" y="3"/>
                  <a:pt x="9" y="2"/>
                </a:cubicBezTo>
                <a:cubicBezTo>
                  <a:pt x="10" y="1"/>
                  <a:pt x="10" y="0"/>
                  <a:pt x="10"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55" name="任意多边形 358454"/>
          <p:cNvSpPr/>
          <p:nvPr/>
        </p:nvSpPr>
        <p:spPr>
          <a:xfrm>
            <a:off x="6126480" y="944880"/>
            <a:ext cx="207010" cy="35560"/>
          </a:xfrm>
          <a:custGeom>
            <a:avLst/>
            <a:gdLst/>
            <a:ahLst/>
            <a:cxnLst/>
            <a:pathLst>
              <a:path w="15" h="3">
                <a:moveTo>
                  <a:pt x="0" y="2"/>
                </a:moveTo>
                <a:cubicBezTo>
                  <a:pt x="1" y="2"/>
                  <a:pt x="3" y="3"/>
                  <a:pt x="4" y="3"/>
                </a:cubicBezTo>
                <a:cubicBezTo>
                  <a:pt x="5" y="3"/>
                  <a:pt x="7" y="3"/>
                  <a:pt x="8" y="3"/>
                </a:cubicBezTo>
                <a:cubicBezTo>
                  <a:pt x="9" y="3"/>
                  <a:pt x="12" y="1"/>
                  <a:pt x="13" y="1"/>
                </a:cubicBezTo>
                <a:cubicBezTo>
                  <a:pt x="14" y="1"/>
                  <a:pt x="15" y="0"/>
                  <a:pt x="15" y="0"/>
                </a:cubicBezTo>
              </a:path>
            </a:pathLst>
          </a:custGeom>
          <a:noFill/>
          <a:ln w="9525" cap="flat" cmpd="sng">
            <a:solidFill>
              <a:srgbClr val="000000"/>
            </a:solidFill>
            <a:prstDash val="solid"/>
            <a:headEnd type="none" w="med" len="med"/>
            <a:tailEnd type="none" w="med" len="med"/>
          </a:ln>
        </p:spPr>
        <p:txBody>
          <a:bodyPr/>
          <a:p>
            <a:endParaRPr lang="zh-CN" altLang="en-US"/>
          </a:p>
        </p:txBody>
      </p:sp>
      <p:pic>
        <p:nvPicPr>
          <p:cNvPr id="358457" name="图片 358456" descr="腕っ節右"/>
          <p:cNvPicPr>
            <a:picLocks noChangeAspect="1"/>
          </p:cNvPicPr>
          <p:nvPr/>
        </p:nvPicPr>
        <p:blipFill>
          <a:blip r:embed="rId6">
            <a:clrChange>
              <a:clrFrom>
                <a:srgbClr val="FFFFFF"/>
              </a:clrFrom>
              <a:clrTo>
                <a:srgbClr val="FFFFFF">
                  <a:alpha val="0"/>
                </a:srgbClr>
              </a:clrTo>
            </a:clrChange>
          </a:blip>
          <a:stretch>
            <a:fillRect/>
          </a:stretch>
        </p:blipFill>
        <p:spPr>
          <a:xfrm>
            <a:off x="4899025" y="638810"/>
            <a:ext cx="840740" cy="763905"/>
          </a:xfrm>
          <a:prstGeom prst="rect">
            <a:avLst/>
          </a:prstGeom>
          <a:noFill/>
          <a:ln w="9525">
            <a:noFill/>
          </a:ln>
        </p:spPr>
      </p:pic>
      <p:sp>
        <p:nvSpPr>
          <p:cNvPr id="358458" name="任意多边形 358457"/>
          <p:cNvSpPr/>
          <p:nvPr/>
        </p:nvSpPr>
        <p:spPr>
          <a:xfrm>
            <a:off x="4912995" y="979805"/>
            <a:ext cx="813435" cy="411480"/>
          </a:xfrm>
          <a:custGeom>
            <a:avLst/>
            <a:gdLst/>
            <a:ahLst/>
            <a:cxnLst/>
            <a:pathLst>
              <a:path w="59" h="35">
                <a:moveTo>
                  <a:pt x="37" y="2"/>
                </a:moveTo>
                <a:cubicBezTo>
                  <a:pt x="41" y="2"/>
                  <a:pt x="47" y="3"/>
                  <a:pt x="50" y="0"/>
                </a:cubicBezTo>
                <a:cubicBezTo>
                  <a:pt x="52" y="0"/>
                  <a:pt x="53" y="1"/>
                  <a:pt x="53" y="2"/>
                </a:cubicBezTo>
                <a:cubicBezTo>
                  <a:pt x="54" y="3"/>
                  <a:pt x="54" y="4"/>
                  <a:pt x="55" y="6"/>
                </a:cubicBezTo>
                <a:cubicBezTo>
                  <a:pt x="56" y="8"/>
                  <a:pt x="57" y="13"/>
                  <a:pt x="58" y="16"/>
                </a:cubicBezTo>
                <a:cubicBezTo>
                  <a:pt x="59" y="19"/>
                  <a:pt x="58" y="24"/>
                  <a:pt x="58" y="26"/>
                </a:cubicBezTo>
                <a:cubicBezTo>
                  <a:pt x="58" y="28"/>
                  <a:pt x="57" y="29"/>
                  <a:pt x="56" y="30"/>
                </a:cubicBezTo>
                <a:cubicBezTo>
                  <a:pt x="56" y="32"/>
                  <a:pt x="53" y="34"/>
                  <a:pt x="53" y="34"/>
                </a:cubicBezTo>
                <a:cubicBezTo>
                  <a:pt x="52" y="35"/>
                  <a:pt x="48" y="34"/>
                  <a:pt x="47" y="34"/>
                </a:cubicBezTo>
                <a:cubicBezTo>
                  <a:pt x="46" y="34"/>
                  <a:pt x="45" y="33"/>
                  <a:pt x="44" y="33"/>
                </a:cubicBezTo>
                <a:cubicBezTo>
                  <a:pt x="43" y="33"/>
                  <a:pt x="41" y="33"/>
                  <a:pt x="40" y="32"/>
                </a:cubicBezTo>
                <a:cubicBezTo>
                  <a:pt x="39" y="31"/>
                  <a:pt x="37" y="30"/>
                  <a:pt x="35" y="29"/>
                </a:cubicBezTo>
                <a:cubicBezTo>
                  <a:pt x="33" y="28"/>
                  <a:pt x="28" y="25"/>
                  <a:pt x="25" y="24"/>
                </a:cubicBezTo>
                <a:cubicBezTo>
                  <a:pt x="22" y="23"/>
                  <a:pt x="17" y="23"/>
                  <a:pt x="15" y="23"/>
                </a:cubicBezTo>
                <a:cubicBezTo>
                  <a:pt x="8" y="21"/>
                  <a:pt x="14" y="23"/>
                  <a:pt x="14" y="23"/>
                </a:cubicBezTo>
                <a:cubicBezTo>
                  <a:pt x="14" y="23"/>
                  <a:pt x="14" y="23"/>
                  <a:pt x="13" y="23"/>
                </a:cubicBezTo>
                <a:cubicBezTo>
                  <a:pt x="12" y="23"/>
                  <a:pt x="10" y="24"/>
                  <a:pt x="9" y="24"/>
                </a:cubicBezTo>
                <a:cubicBezTo>
                  <a:pt x="8" y="24"/>
                  <a:pt x="7" y="24"/>
                  <a:pt x="6" y="24"/>
                </a:cubicBezTo>
                <a:cubicBezTo>
                  <a:pt x="5" y="24"/>
                  <a:pt x="3" y="24"/>
                  <a:pt x="2" y="24"/>
                </a:cubicBezTo>
                <a:cubicBezTo>
                  <a:pt x="2" y="24"/>
                  <a:pt x="1" y="22"/>
                  <a:pt x="1" y="21"/>
                </a:cubicBezTo>
                <a:cubicBezTo>
                  <a:pt x="1" y="20"/>
                  <a:pt x="0" y="20"/>
                  <a:pt x="0" y="19"/>
                </a:cubicBezTo>
                <a:cubicBezTo>
                  <a:pt x="0" y="18"/>
                  <a:pt x="1" y="15"/>
                  <a:pt x="1" y="13"/>
                </a:cubicBezTo>
                <a:cubicBezTo>
                  <a:pt x="1" y="11"/>
                  <a:pt x="2" y="9"/>
                  <a:pt x="3" y="8"/>
                </a:cubicBezTo>
                <a:cubicBezTo>
                  <a:pt x="4" y="7"/>
                  <a:pt x="6" y="7"/>
                  <a:pt x="7" y="7"/>
                </a:cubicBezTo>
                <a:cubicBezTo>
                  <a:pt x="8" y="7"/>
                  <a:pt x="9" y="9"/>
                  <a:pt x="10" y="10"/>
                </a:cubicBezTo>
                <a:lnTo>
                  <a:pt x="14" y="14"/>
                </a:lnTo>
                <a:cubicBezTo>
                  <a:pt x="14" y="14"/>
                  <a:pt x="15" y="15"/>
                  <a:pt x="15" y="15"/>
                </a:cubicBezTo>
                <a:cubicBezTo>
                  <a:pt x="20" y="14"/>
                  <a:pt x="21" y="9"/>
                  <a:pt x="25" y="8"/>
                </a:cubicBezTo>
                <a:cubicBezTo>
                  <a:pt x="27" y="7"/>
                  <a:pt x="28" y="6"/>
                  <a:pt x="29" y="6"/>
                </a:cubicBezTo>
                <a:cubicBezTo>
                  <a:pt x="30" y="6"/>
                  <a:pt x="30" y="6"/>
                  <a:pt x="31" y="6"/>
                </a:cubicBezTo>
                <a:cubicBezTo>
                  <a:pt x="32" y="6"/>
                  <a:pt x="35" y="6"/>
                  <a:pt x="36" y="6"/>
                </a:cubicBezTo>
                <a:cubicBezTo>
                  <a:pt x="37" y="6"/>
                  <a:pt x="37" y="6"/>
                  <a:pt x="37" y="6"/>
                </a:cubicBezTo>
                <a:cubicBezTo>
                  <a:pt x="37" y="6"/>
                  <a:pt x="37" y="5"/>
                  <a:pt x="37" y="4"/>
                </a:cubicBezTo>
                <a:cubicBezTo>
                  <a:pt x="37" y="3"/>
                  <a:pt x="37" y="2"/>
                  <a:pt x="37" y="2"/>
                </a:cubicBezTo>
                <a:close/>
              </a:path>
            </a:pathLst>
          </a:custGeom>
          <a:solidFill>
            <a:srgbClr val="3366FF">
              <a:alpha val="100000"/>
            </a:srgbClr>
          </a:solidFill>
          <a:ln w="9525">
            <a:noFill/>
          </a:ln>
        </p:spPr>
        <p:txBody>
          <a:bodyPr/>
          <a:p>
            <a:endParaRPr lang="zh-CN" altLang="en-US"/>
          </a:p>
        </p:txBody>
      </p:sp>
      <p:sp>
        <p:nvSpPr>
          <p:cNvPr id="358459" name="任意多边形 358458"/>
          <p:cNvSpPr/>
          <p:nvPr/>
        </p:nvSpPr>
        <p:spPr>
          <a:xfrm>
            <a:off x="5422900" y="1050290"/>
            <a:ext cx="55245" cy="211455"/>
          </a:xfrm>
          <a:custGeom>
            <a:avLst/>
            <a:gdLst/>
            <a:ahLst/>
            <a:cxnLst/>
            <a:pathLst>
              <a:path w="4" h="18">
                <a:moveTo>
                  <a:pt x="0" y="0"/>
                </a:moveTo>
                <a:cubicBezTo>
                  <a:pt x="0" y="0"/>
                  <a:pt x="0" y="1"/>
                  <a:pt x="0" y="2"/>
                </a:cubicBezTo>
                <a:cubicBezTo>
                  <a:pt x="0" y="3"/>
                  <a:pt x="0" y="5"/>
                  <a:pt x="0" y="6"/>
                </a:cubicBezTo>
                <a:cubicBezTo>
                  <a:pt x="0" y="7"/>
                  <a:pt x="0" y="8"/>
                  <a:pt x="0" y="9"/>
                </a:cubicBezTo>
                <a:cubicBezTo>
                  <a:pt x="0" y="10"/>
                  <a:pt x="1" y="9"/>
                  <a:pt x="1" y="10"/>
                </a:cubicBezTo>
                <a:cubicBezTo>
                  <a:pt x="1" y="11"/>
                  <a:pt x="2" y="12"/>
                  <a:pt x="2" y="13"/>
                </a:cubicBezTo>
                <a:cubicBezTo>
                  <a:pt x="2" y="14"/>
                  <a:pt x="3" y="15"/>
                  <a:pt x="3" y="16"/>
                </a:cubicBezTo>
                <a:cubicBezTo>
                  <a:pt x="3" y="17"/>
                  <a:pt x="4" y="18"/>
                  <a:pt x="4" y="18"/>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60" name="任意多边形 358459"/>
          <p:cNvSpPr/>
          <p:nvPr/>
        </p:nvSpPr>
        <p:spPr>
          <a:xfrm>
            <a:off x="4968240" y="1155700"/>
            <a:ext cx="13970" cy="82550"/>
          </a:xfrm>
          <a:custGeom>
            <a:avLst/>
            <a:gdLst/>
            <a:ahLst/>
            <a:cxnLst/>
            <a:pathLst>
              <a:path w="1" h="7">
                <a:moveTo>
                  <a:pt x="0" y="0"/>
                </a:moveTo>
                <a:cubicBezTo>
                  <a:pt x="0" y="0"/>
                  <a:pt x="0" y="1"/>
                  <a:pt x="0" y="2"/>
                </a:cubicBezTo>
                <a:cubicBezTo>
                  <a:pt x="0" y="3"/>
                  <a:pt x="0" y="3"/>
                  <a:pt x="0" y="4"/>
                </a:cubicBezTo>
                <a:cubicBezTo>
                  <a:pt x="0" y="5"/>
                  <a:pt x="0" y="6"/>
                  <a:pt x="0" y="7"/>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61" name="任意多边形 358460"/>
          <p:cNvSpPr/>
          <p:nvPr/>
        </p:nvSpPr>
        <p:spPr>
          <a:xfrm>
            <a:off x="5078095" y="1097280"/>
            <a:ext cx="137795" cy="59055"/>
          </a:xfrm>
          <a:custGeom>
            <a:avLst/>
            <a:gdLst/>
            <a:ahLst/>
            <a:cxnLst/>
            <a:pathLst>
              <a:path w="10" h="5">
                <a:moveTo>
                  <a:pt x="0" y="1"/>
                </a:moveTo>
                <a:cubicBezTo>
                  <a:pt x="0" y="1"/>
                  <a:pt x="0" y="3"/>
                  <a:pt x="1" y="4"/>
                </a:cubicBezTo>
                <a:cubicBezTo>
                  <a:pt x="2" y="5"/>
                  <a:pt x="3" y="5"/>
                  <a:pt x="4" y="5"/>
                </a:cubicBezTo>
                <a:cubicBezTo>
                  <a:pt x="5" y="5"/>
                  <a:pt x="5" y="4"/>
                  <a:pt x="6" y="4"/>
                </a:cubicBezTo>
                <a:cubicBezTo>
                  <a:pt x="7" y="4"/>
                  <a:pt x="8" y="3"/>
                  <a:pt x="9" y="2"/>
                </a:cubicBezTo>
                <a:cubicBezTo>
                  <a:pt x="10" y="1"/>
                  <a:pt x="10" y="0"/>
                  <a:pt x="10"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62" name="任意多边形 358461"/>
          <p:cNvSpPr/>
          <p:nvPr/>
        </p:nvSpPr>
        <p:spPr>
          <a:xfrm>
            <a:off x="5422900" y="979805"/>
            <a:ext cx="207010" cy="35560"/>
          </a:xfrm>
          <a:custGeom>
            <a:avLst/>
            <a:gdLst/>
            <a:ahLst/>
            <a:cxnLst/>
            <a:pathLst>
              <a:path w="15" h="3">
                <a:moveTo>
                  <a:pt x="0" y="2"/>
                </a:moveTo>
                <a:cubicBezTo>
                  <a:pt x="1" y="2"/>
                  <a:pt x="3" y="3"/>
                  <a:pt x="4" y="3"/>
                </a:cubicBezTo>
                <a:cubicBezTo>
                  <a:pt x="5" y="3"/>
                  <a:pt x="7" y="3"/>
                  <a:pt x="8" y="3"/>
                </a:cubicBezTo>
                <a:cubicBezTo>
                  <a:pt x="9" y="3"/>
                  <a:pt x="12" y="1"/>
                  <a:pt x="13" y="1"/>
                </a:cubicBezTo>
                <a:cubicBezTo>
                  <a:pt x="14" y="1"/>
                  <a:pt x="15" y="0"/>
                  <a:pt x="15"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58465" name="任意多边形 358464"/>
          <p:cNvSpPr/>
          <p:nvPr/>
        </p:nvSpPr>
        <p:spPr>
          <a:xfrm>
            <a:off x="5514975" y="224790"/>
            <a:ext cx="673100" cy="390525"/>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66" name="任意多边形 358465"/>
          <p:cNvSpPr/>
          <p:nvPr/>
        </p:nvSpPr>
        <p:spPr>
          <a:xfrm>
            <a:off x="5514975" y="497205"/>
            <a:ext cx="577215" cy="60960"/>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67" name="矩形 358466"/>
          <p:cNvSpPr/>
          <p:nvPr/>
        </p:nvSpPr>
        <p:spPr>
          <a:xfrm rot="29911">
            <a:off x="5664835" y="420370"/>
            <a:ext cx="274955" cy="5715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58468" name="任意多边形 358467"/>
          <p:cNvSpPr/>
          <p:nvPr/>
        </p:nvSpPr>
        <p:spPr>
          <a:xfrm>
            <a:off x="5640705" y="273685"/>
            <a:ext cx="382270" cy="44450"/>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58469" name="任意多边形 358468"/>
          <p:cNvSpPr/>
          <p:nvPr/>
        </p:nvSpPr>
        <p:spPr>
          <a:xfrm>
            <a:off x="5972175" y="430530"/>
            <a:ext cx="202565" cy="48260"/>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70" name="任意多边形 358469"/>
          <p:cNvSpPr/>
          <p:nvPr/>
        </p:nvSpPr>
        <p:spPr>
          <a:xfrm>
            <a:off x="5975350" y="457200"/>
            <a:ext cx="205105" cy="48260"/>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71" name="任意多边形 358470"/>
          <p:cNvSpPr/>
          <p:nvPr/>
        </p:nvSpPr>
        <p:spPr>
          <a:xfrm>
            <a:off x="5538470" y="430530"/>
            <a:ext cx="107950" cy="26670"/>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72" name="任意多边形 358471"/>
          <p:cNvSpPr/>
          <p:nvPr/>
        </p:nvSpPr>
        <p:spPr>
          <a:xfrm>
            <a:off x="5533390" y="457200"/>
            <a:ext cx="110490" cy="26670"/>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75" name="任意多边形 358474"/>
          <p:cNvSpPr/>
          <p:nvPr/>
        </p:nvSpPr>
        <p:spPr>
          <a:xfrm>
            <a:off x="3634105" y="295910"/>
            <a:ext cx="638175" cy="337185"/>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76" name="任意多边形 358475"/>
          <p:cNvSpPr/>
          <p:nvPr/>
        </p:nvSpPr>
        <p:spPr>
          <a:xfrm>
            <a:off x="3634105" y="531495"/>
            <a:ext cx="546735" cy="52705"/>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77" name="矩形 358476"/>
          <p:cNvSpPr/>
          <p:nvPr/>
        </p:nvSpPr>
        <p:spPr>
          <a:xfrm rot="29911">
            <a:off x="3775710" y="464820"/>
            <a:ext cx="260985" cy="48895"/>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58478" name="任意多边形 358477"/>
          <p:cNvSpPr/>
          <p:nvPr/>
        </p:nvSpPr>
        <p:spPr>
          <a:xfrm>
            <a:off x="3752850" y="337820"/>
            <a:ext cx="361950" cy="38735"/>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58479" name="任意多边形 358478"/>
          <p:cNvSpPr/>
          <p:nvPr/>
        </p:nvSpPr>
        <p:spPr>
          <a:xfrm>
            <a:off x="4067810" y="473710"/>
            <a:ext cx="191770" cy="41275"/>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80" name="任意多边形 358479"/>
          <p:cNvSpPr/>
          <p:nvPr/>
        </p:nvSpPr>
        <p:spPr>
          <a:xfrm>
            <a:off x="4070350" y="496570"/>
            <a:ext cx="194310" cy="41275"/>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81" name="任意多边形 358480"/>
          <p:cNvSpPr/>
          <p:nvPr/>
        </p:nvSpPr>
        <p:spPr>
          <a:xfrm>
            <a:off x="3656330" y="473710"/>
            <a:ext cx="102235" cy="22860"/>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82" name="任意多边形 358481"/>
          <p:cNvSpPr/>
          <p:nvPr/>
        </p:nvSpPr>
        <p:spPr>
          <a:xfrm>
            <a:off x="3651250" y="496570"/>
            <a:ext cx="104775" cy="22860"/>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85" name="任意多边形 358484"/>
          <p:cNvSpPr/>
          <p:nvPr/>
        </p:nvSpPr>
        <p:spPr>
          <a:xfrm>
            <a:off x="4818380" y="313690"/>
            <a:ext cx="696595" cy="301625"/>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86" name="任意多边形 358485"/>
          <p:cNvSpPr/>
          <p:nvPr/>
        </p:nvSpPr>
        <p:spPr>
          <a:xfrm>
            <a:off x="4818380" y="524510"/>
            <a:ext cx="596900" cy="46990"/>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87" name="矩形 358486"/>
          <p:cNvSpPr/>
          <p:nvPr/>
        </p:nvSpPr>
        <p:spPr>
          <a:xfrm rot="29911">
            <a:off x="4973320" y="464820"/>
            <a:ext cx="284480" cy="43815"/>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58488" name="任意多边形 358487"/>
          <p:cNvSpPr/>
          <p:nvPr/>
        </p:nvSpPr>
        <p:spPr>
          <a:xfrm>
            <a:off x="4948555" y="351155"/>
            <a:ext cx="395605" cy="34290"/>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58489" name="任意多边形 358488"/>
          <p:cNvSpPr/>
          <p:nvPr/>
        </p:nvSpPr>
        <p:spPr>
          <a:xfrm>
            <a:off x="5292090" y="473075"/>
            <a:ext cx="209550" cy="37465"/>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90" name="任意多边形 358489"/>
          <p:cNvSpPr/>
          <p:nvPr/>
        </p:nvSpPr>
        <p:spPr>
          <a:xfrm>
            <a:off x="5294630" y="493395"/>
            <a:ext cx="212090" cy="37465"/>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91" name="任意多边形 358490"/>
          <p:cNvSpPr/>
          <p:nvPr/>
        </p:nvSpPr>
        <p:spPr>
          <a:xfrm>
            <a:off x="4843145" y="473075"/>
            <a:ext cx="111760" cy="20955"/>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92" name="任意多边形 358491"/>
          <p:cNvSpPr/>
          <p:nvPr/>
        </p:nvSpPr>
        <p:spPr>
          <a:xfrm>
            <a:off x="4837430" y="493395"/>
            <a:ext cx="114300" cy="20955"/>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58495" name="任意多边形 358494"/>
          <p:cNvSpPr/>
          <p:nvPr/>
        </p:nvSpPr>
        <p:spPr>
          <a:xfrm>
            <a:off x="4237990" y="278130"/>
            <a:ext cx="696595" cy="381635"/>
          </a:xfrm>
          <a:custGeom>
            <a:avLst/>
            <a:gdLst/>
            <a:ahLst/>
            <a:cxnLst/>
            <a:pathLst>
              <a:path w="132" h="69">
                <a:moveTo>
                  <a:pt x="2" y="53"/>
                </a:moveTo>
                <a:cubicBezTo>
                  <a:pt x="3" y="49"/>
                  <a:pt x="5" y="44"/>
                  <a:pt x="6" y="38"/>
                </a:cubicBezTo>
                <a:cubicBezTo>
                  <a:pt x="7" y="32"/>
                  <a:pt x="7" y="21"/>
                  <a:pt x="11" y="15"/>
                </a:cubicBezTo>
                <a:cubicBezTo>
                  <a:pt x="15" y="9"/>
                  <a:pt x="22" y="5"/>
                  <a:pt x="31" y="3"/>
                </a:cubicBezTo>
                <a:cubicBezTo>
                  <a:pt x="40" y="1"/>
                  <a:pt x="54" y="0"/>
                  <a:pt x="66" y="0"/>
                </a:cubicBezTo>
                <a:cubicBezTo>
                  <a:pt x="78" y="0"/>
                  <a:pt x="93" y="2"/>
                  <a:pt x="101" y="4"/>
                </a:cubicBezTo>
                <a:cubicBezTo>
                  <a:pt x="109" y="6"/>
                  <a:pt x="111" y="10"/>
                  <a:pt x="114" y="14"/>
                </a:cubicBezTo>
                <a:cubicBezTo>
                  <a:pt x="117" y="18"/>
                  <a:pt x="120" y="23"/>
                  <a:pt x="122" y="29"/>
                </a:cubicBezTo>
                <a:cubicBezTo>
                  <a:pt x="124" y="35"/>
                  <a:pt x="128" y="45"/>
                  <a:pt x="129" y="51"/>
                </a:cubicBezTo>
                <a:cubicBezTo>
                  <a:pt x="130" y="57"/>
                  <a:pt x="132" y="62"/>
                  <a:pt x="129" y="63"/>
                </a:cubicBezTo>
                <a:cubicBezTo>
                  <a:pt x="126" y="64"/>
                  <a:pt x="117" y="57"/>
                  <a:pt x="113" y="57"/>
                </a:cubicBezTo>
                <a:cubicBezTo>
                  <a:pt x="109" y="57"/>
                  <a:pt x="109" y="59"/>
                  <a:pt x="106" y="60"/>
                </a:cubicBezTo>
                <a:cubicBezTo>
                  <a:pt x="103" y="61"/>
                  <a:pt x="97" y="63"/>
                  <a:pt x="92" y="64"/>
                </a:cubicBezTo>
                <a:cubicBezTo>
                  <a:pt x="87" y="65"/>
                  <a:pt x="81" y="67"/>
                  <a:pt x="74" y="68"/>
                </a:cubicBezTo>
                <a:cubicBezTo>
                  <a:pt x="67" y="68"/>
                  <a:pt x="59" y="69"/>
                  <a:pt x="52" y="69"/>
                </a:cubicBezTo>
                <a:cubicBezTo>
                  <a:pt x="45" y="68"/>
                  <a:pt x="36" y="69"/>
                  <a:pt x="30" y="69"/>
                </a:cubicBezTo>
                <a:cubicBezTo>
                  <a:pt x="24" y="68"/>
                  <a:pt x="17" y="68"/>
                  <a:pt x="13" y="66"/>
                </a:cubicBezTo>
                <a:cubicBezTo>
                  <a:pt x="8" y="65"/>
                  <a:pt x="4" y="63"/>
                  <a:pt x="2" y="61"/>
                </a:cubicBezTo>
                <a:cubicBezTo>
                  <a:pt x="0" y="59"/>
                  <a:pt x="2" y="57"/>
                  <a:pt x="2" y="53"/>
                </a:cubicBezTo>
                <a:close/>
              </a:path>
            </a:pathLst>
          </a:custGeom>
          <a:gradFill rotWithShape="0">
            <a:gsLst>
              <a:gs pos="0">
                <a:srgbClr val="99CCFF">
                  <a:gamma/>
                  <a:shade val="46275"/>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96" name="任意多边形 358495"/>
          <p:cNvSpPr/>
          <p:nvPr/>
        </p:nvSpPr>
        <p:spPr>
          <a:xfrm>
            <a:off x="4250055" y="529590"/>
            <a:ext cx="571500" cy="60960"/>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58497" name="矩形 358496"/>
          <p:cNvSpPr/>
          <p:nvPr/>
        </p:nvSpPr>
        <p:spPr>
          <a:xfrm rot="29911">
            <a:off x="4398645" y="460375"/>
            <a:ext cx="273685" cy="5207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58498" name="任意多边形 358497"/>
          <p:cNvSpPr/>
          <p:nvPr/>
        </p:nvSpPr>
        <p:spPr>
          <a:xfrm>
            <a:off x="4375150" y="321310"/>
            <a:ext cx="381000" cy="43180"/>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58499" name="直接连接符 358498"/>
          <p:cNvSpPr/>
          <p:nvPr/>
        </p:nvSpPr>
        <p:spPr>
          <a:xfrm>
            <a:off x="4693920" y="481965"/>
            <a:ext cx="189865" cy="44450"/>
          </a:xfrm>
          <a:prstGeom prst="line">
            <a:avLst/>
          </a:prstGeom>
          <a:ln w="28575" cap="flat" cmpd="sng">
            <a:solidFill>
              <a:srgbClr val="FFFF00"/>
            </a:solidFill>
            <a:prstDash val="solid"/>
            <a:headEnd type="none" w="med" len="med"/>
            <a:tailEnd type="none" w="med" len="med"/>
          </a:ln>
        </p:spPr>
      </p:sp>
      <p:sp>
        <p:nvSpPr>
          <p:cNvPr id="358500" name="直接连接符 358499"/>
          <p:cNvSpPr/>
          <p:nvPr/>
        </p:nvSpPr>
        <p:spPr>
          <a:xfrm flipH="1">
            <a:off x="4276090" y="481965"/>
            <a:ext cx="88900" cy="17780"/>
          </a:xfrm>
          <a:prstGeom prst="line">
            <a:avLst/>
          </a:prstGeom>
          <a:ln w="28575" cap="flat" cmpd="sng">
            <a:solidFill>
              <a:srgbClr val="FFFF00"/>
            </a:solidFill>
            <a:prstDash val="solid"/>
            <a:headEnd type="none" w="med" len="med"/>
            <a:tailEnd type="none" w="med" len="med"/>
          </a:ln>
        </p:spPr>
      </p:sp>
      <p:sp>
        <p:nvSpPr>
          <p:cNvPr id="358402" name="标题 358401"/>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2.</a:t>
            </a:r>
            <a:r>
              <a:rPr lang="zh-CN" altLang="en-US" b="1" u="sng" dirty="0">
                <a:latin typeface="黑体" panose="02010609060101010101" pitchFamily="2" charset="-122"/>
                <a:ea typeface="黑体" panose="02010609060101010101" pitchFamily="2" charset="-122"/>
              </a:rPr>
              <a:t>品质</a:t>
            </a:r>
            <a:endParaRPr lang="zh-CN" altLang="en-US" b="1" u="sng">
              <a:latin typeface="黑体" panose="02010609060101010101" pitchFamily="2" charset="-122"/>
              <a:ea typeface="黑体" panose="02010609060101010101" pitchFamily="2" charset="-122"/>
            </a:endParaRPr>
          </a:p>
        </p:txBody>
      </p:sp>
      <p:sp>
        <p:nvSpPr>
          <p:cNvPr id="358504" name="棱台 358503"/>
          <p:cNvSpPr/>
          <p:nvPr/>
        </p:nvSpPr>
        <p:spPr>
          <a:xfrm>
            <a:off x="595630" y="3213100"/>
            <a:ext cx="8008620" cy="3311525"/>
          </a:xfrm>
          <a:prstGeom prst="bevel">
            <a:avLst>
              <a:gd name="adj" fmla="val 4546"/>
            </a:avLst>
          </a:prstGeom>
          <a:gradFill rotWithShape="1">
            <a:gsLst>
              <a:gs pos="0">
                <a:schemeClr val="bg1"/>
              </a:gs>
              <a:gs pos="100000">
                <a:srgbClr val="FFCC99"/>
              </a:gs>
            </a:gsLst>
            <a:path path="rect">
              <a:fillToRect l="50000" t="50000" r="50000" b="50000"/>
            </a:path>
            <a:tileRect/>
          </a:gradFill>
          <a:ln w="25400" cap="flat" cmpd="sng">
            <a:solidFill>
              <a:srgbClr val="FF6600"/>
            </a:solidFill>
            <a:prstDash val="solid"/>
            <a:miter/>
            <a:headEnd type="none" w="sm" len="sm"/>
            <a:tailEnd type="none" w="sm" len="sm"/>
          </a:ln>
        </p:spPr>
        <p:txBody>
          <a:bodyPr wrap="none"/>
          <a:p>
            <a:pPr algn="ctr"/>
            <a:r>
              <a:rPr lang="zh-CN" altLang="en-US" sz="2200" b="1" u="sng" dirty="0">
                <a:solidFill>
                  <a:srgbClr val="FF3300"/>
                </a:solidFill>
                <a:latin typeface="Arial" panose="020B0604020202020204" pitchFamily="34" charset="0"/>
                <a:ea typeface="黑体" panose="02010609060101010101" pitchFamily="2" charset="-122"/>
              </a:rPr>
              <a:t>怎样才能在工程内保证好的品质</a:t>
            </a:r>
            <a:r>
              <a:rPr lang="zh-CN" altLang="en-US" sz="2400" b="1" u="sng" dirty="0">
                <a:solidFill>
                  <a:srgbClr val="FF3300"/>
                </a:solidFill>
                <a:latin typeface="Arial" panose="020B0604020202020204" pitchFamily="34" charset="0"/>
                <a:ea typeface="黑体" panose="02010609060101010101" pitchFamily="2" charset="-122"/>
              </a:rPr>
              <a:t>？</a:t>
            </a:r>
            <a:endParaRPr lang="zh-CN" altLang="en-US" sz="2400" b="1" u="sng" dirty="0">
              <a:solidFill>
                <a:srgbClr val="FF3300"/>
              </a:solidFill>
              <a:latin typeface="Arial" panose="020B0604020202020204" pitchFamily="34" charset="0"/>
              <a:ea typeface="黑体" panose="02010609060101010101" pitchFamily="2" charset="-122"/>
            </a:endParaRPr>
          </a:p>
        </p:txBody>
      </p:sp>
      <p:pic>
        <p:nvPicPr>
          <p:cNvPr id="358509" name="图片 358508" descr="OJT"/>
          <p:cNvPicPr>
            <a:picLocks noChangeAspect="1"/>
          </p:cNvPicPr>
          <p:nvPr/>
        </p:nvPicPr>
        <p:blipFill>
          <a:blip r:embed="rId7">
            <a:clrChange>
              <a:clrFrom>
                <a:srgbClr val="FFFFFF"/>
              </a:clrFrom>
              <a:clrTo>
                <a:srgbClr val="FFFFFF">
                  <a:alpha val="0"/>
                </a:srgbClr>
              </a:clrTo>
            </a:clrChange>
          </a:blip>
          <a:stretch>
            <a:fillRect/>
          </a:stretch>
        </p:blipFill>
        <p:spPr>
          <a:xfrm>
            <a:off x="6517005" y="2951480"/>
            <a:ext cx="1355725" cy="982345"/>
          </a:xfrm>
          <a:prstGeom prst="rect">
            <a:avLst/>
          </a:prstGeom>
          <a:noFill/>
          <a:ln w="9525">
            <a:noFill/>
          </a:ln>
        </p:spPr>
      </p:pic>
      <p:pic>
        <p:nvPicPr>
          <p:cNvPr id="358511" name="图片 358510" descr="黒田語る"/>
          <p:cNvPicPr>
            <a:picLocks noChangeAspect="1"/>
          </p:cNvPicPr>
          <p:nvPr/>
        </p:nvPicPr>
        <p:blipFill>
          <a:blip r:embed="rId8">
            <a:clrChange>
              <a:clrFrom>
                <a:srgbClr val="FFFFFF"/>
              </a:clrFrom>
              <a:clrTo>
                <a:srgbClr val="FFFFFF">
                  <a:alpha val="0"/>
                </a:srgbClr>
              </a:clrTo>
            </a:clrChange>
          </a:blip>
          <a:stretch>
            <a:fillRect/>
          </a:stretch>
        </p:blipFill>
        <p:spPr>
          <a:xfrm>
            <a:off x="7038340" y="2481580"/>
            <a:ext cx="746125" cy="844550"/>
          </a:xfrm>
          <a:prstGeom prst="rect">
            <a:avLst/>
          </a:prstGeom>
          <a:noFill/>
          <a:ln w="9525">
            <a:noFill/>
          </a:ln>
        </p:spPr>
      </p:pic>
      <p:pic>
        <p:nvPicPr>
          <p:cNvPr id="358512" name="图片 358511" descr="ＥＸ帽子"/>
          <p:cNvPicPr>
            <a:picLocks noChangeAspect="1"/>
          </p:cNvPicPr>
          <p:nvPr/>
        </p:nvPicPr>
        <p:blipFill>
          <a:blip r:embed="rId9">
            <a:clrChange>
              <a:clrFrom>
                <a:srgbClr val="FFFFFF"/>
              </a:clrFrom>
              <a:clrTo>
                <a:srgbClr val="FFFFFF">
                  <a:alpha val="0"/>
                </a:srgbClr>
              </a:clrTo>
            </a:clrChange>
          </a:blip>
          <a:stretch>
            <a:fillRect/>
          </a:stretch>
        </p:blipFill>
        <p:spPr>
          <a:xfrm>
            <a:off x="7022465" y="2303780"/>
            <a:ext cx="776605" cy="572135"/>
          </a:xfrm>
          <a:prstGeom prst="rect">
            <a:avLst/>
          </a:prstGeom>
          <a:noFill/>
          <a:ln w="9525">
            <a:noFill/>
          </a:ln>
        </p:spPr>
      </p:pic>
      <p:pic>
        <p:nvPicPr>
          <p:cNvPr id="358514" name="图片 358513" descr="両拳握る"/>
          <p:cNvPicPr>
            <a:picLocks noChangeAspect="1"/>
          </p:cNvPicPr>
          <p:nvPr/>
        </p:nvPicPr>
        <p:blipFill>
          <a:blip r:embed="rId10">
            <a:clrChange>
              <a:clrFrom>
                <a:srgbClr val="FFFFFF"/>
              </a:clrFrom>
              <a:clrTo>
                <a:srgbClr val="FFFFFF">
                  <a:alpha val="0"/>
                </a:srgbClr>
              </a:clrTo>
            </a:clrChange>
          </a:blip>
          <a:stretch>
            <a:fillRect/>
          </a:stretch>
        </p:blipFill>
        <p:spPr>
          <a:xfrm>
            <a:off x="7691120" y="3317240"/>
            <a:ext cx="658495" cy="632460"/>
          </a:xfrm>
          <a:prstGeom prst="rect">
            <a:avLst/>
          </a:prstGeom>
          <a:noFill/>
          <a:ln w="9525">
            <a:noFill/>
          </a:ln>
        </p:spPr>
      </p:pic>
      <p:pic>
        <p:nvPicPr>
          <p:cNvPr id="358516" name="图片 358515" descr="天野"/>
          <p:cNvPicPr>
            <a:picLocks noChangeAspect="1"/>
          </p:cNvPicPr>
          <p:nvPr/>
        </p:nvPicPr>
        <p:blipFill>
          <a:blip r:embed="rId11">
            <a:clrChange>
              <a:clrFrom>
                <a:srgbClr val="FFFFFF"/>
              </a:clrFrom>
              <a:clrTo>
                <a:srgbClr val="FFFFFF">
                  <a:alpha val="0"/>
                </a:srgbClr>
              </a:clrTo>
            </a:clrChange>
          </a:blip>
          <a:stretch>
            <a:fillRect/>
          </a:stretch>
        </p:blipFill>
        <p:spPr>
          <a:xfrm>
            <a:off x="7593330" y="2516505"/>
            <a:ext cx="771525" cy="941070"/>
          </a:xfrm>
          <a:prstGeom prst="rect">
            <a:avLst/>
          </a:prstGeom>
          <a:noFill/>
          <a:ln w="9525">
            <a:noFill/>
          </a:ln>
        </p:spPr>
      </p:pic>
      <p:pic>
        <p:nvPicPr>
          <p:cNvPr id="358517" name="图片 358516" descr="一般帽子"/>
          <p:cNvPicPr>
            <a:picLocks noChangeAspect="1"/>
          </p:cNvPicPr>
          <p:nvPr/>
        </p:nvPicPr>
        <p:blipFill>
          <a:blip r:embed="rId12">
            <a:clrChange>
              <a:clrFrom>
                <a:srgbClr val="FFFFFF"/>
              </a:clrFrom>
              <a:clrTo>
                <a:srgbClr val="FFFFFF">
                  <a:alpha val="0"/>
                </a:srgbClr>
              </a:clrTo>
            </a:clrChange>
          </a:blip>
          <a:stretch>
            <a:fillRect/>
          </a:stretch>
        </p:blipFill>
        <p:spPr>
          <a:xfrm>
            <a:off x="7613015" y="2352675"/>
            <a:ext cx="756285" cy="603250"/>
          </a:xfrm>
          <a:prstGeom prst="rect">
            <a:avLst/>
          </a:prstGeom>
          <a:noFill/>
          <a:ln w="9525">
            <a:noFill/>
          </a:ln>
        </p:spPr>
      </p:pic>
      <p:sp>
        <p:nvSpPr>
          <p:cNvPr id="358502" name="文本框 358501"/>
          <p:cNvSpPr txBox="1"/>
          <p:nvPr/>
        </p:nvSpPr>
        <p:spPr>
          <a:xfrm>
            <a:off x="684213" y="2312988"/>
            <a:ext cx="5832475" cy="579437"/>
          </a:xfrm>
          <a:prstGeom prst="rect">
            <a:avLst/>
          </a:prstGeom>
          <a:noFill/>
          <a:ln w="9525">
            <a:noFill/>
          </a:ln>
        </p:spPr>
        <p:txBody>
          <a:bodyPr>
            <a:spAutoFit/>
          </a:bodyPr>
          <a:p>
            <a:pPr algn="ctr"/>
            <a:r>
              <a:rPr lang="zh-CN" altLang="en-US" sz="3200" b="1" i="1" u="sng" dirty="0">
                <a:solidFill>
                  <a:srgbClr val="FF3300"/>
                </a:solidFill>
                <a:latin typeface="黑体" panose="02010609060101010101" pitchFamily="2" charset="-122"/>
                <a:ea typeface="黑体" panose="02010609060101010101" pitchFamily="2" charset="-122"/>
              </a:rPr>
              <a:t>能够在自工程内确保品质</a:t>
            </a:r>
            <a:r>
              <a:rPr lang="ja-JP" altLang="en-US" sz="3200" b="1" i="1" u="sng" dirty="0">
                <a:solidFill>
                  <a:srgbClr val="FF3300"/>
                </a:solidFill>
                <a:latin typeface="黑体" panose="02010609060101010101" pitchFamily="2" charset="-122"/>
                <a:ea typeface="黑体" panose="02010609060101010101" pitchFamily="2" charset="-122"/>
              </a:rPr>
              <a:t>！</a:t>
            </a:r>
            <a:endParaRPr lang="ja-JP" altLang="en-US" sz="3200" b="1" i="1" u="sng">
              <a:solidFill>
                <a:srgbClr val="FF3300"/>
              </a:solidFill>
              <a:latin typeface="黑体" panose="02010609060101010101" pitchFamily="2" charset="-122"/>
              <a:ea typeface="黑体" panose="02010609060101010101" pitchFamily="2" charset="-122"/>
            </a:endParaRPr>
          </a:p>
        </p:txBody>
      </p:sp>
      <p:sp>
        <p:nvSpPr>
          <p:cNvPr id="358519" name="圆角矩形 358518"/>
          <p:cNvSpPr/>
          <p:nvPr/>
        </p:nvSpPr>
        <p:spPr>
          <a:xfrm>
            <a:off x="900113" y="3933825"/>
            <a:ext cx="7416800" cy="1008063"/>
          </a:xfrm>
          <a:prstGeom prst="roundRect">
            <a:avLst>
              <a:gd name="adj" fmla="val 16667"/>
            </a:avLst>
          </a:prstGeom>
          <a:gradFill rotWithShape="1">
            <a:gsLst>
              <a:gs pos="0">
                <a:schemeClr val="bg1"/>
              </a:gs>
              <a:gs pos="100000">
                <a:schemeClr val="accent1"/>
              </a:gs>
            </a:gsLst>
            <a:path path="shape">
              <a:fillToRect l="50000" t="50000" r="50000" b="50000"/>
            </a:path>
            <a:tileRect/>
          </a:gradFill>
          <a:ln w="25400" cap="flat" cmpd="sng">
            <a:solidFill>
              <a:schemeClr val="tx1"/>
            </a:solidFill>
            <a:prstDash val="solid"/>
            <a:headEnd type="none" w="sm" len="sm"/>
            <a:tailEnd type="none" w="sm" len="sm"/>
          </a:ln>
        </p:spPr>
        <p:txBody>
          <a:bodyPr anchor="ctr" anchorCtr="0"/>
          <a:p>
            <a:r>
              <a:rPr lang="zh-CN" altLang="en-US" b="1" dirty="0">
                <a:solidFill>
                  <a:srgbClr val="000000"/>
                </a:solidFill>
                <a:latin typeface="黑体" panose="02010609060101010101" pitchFamily="2" charset="-122"/>
                <a:ea typeface="黑体" panose="02010609060101010101" pitchFamily="2" charset="-122"/>
              </a:rPr>
              <a:t>（</a:t>
            </a:r>
            <a:r>
              <a:rPr lang="en-US" altLang="zh-CN" b="1">
                <a:solidFill>
                  <a:srgbClr val="000000"/>
                </a:solidFill>
                <a:latin typeface="黑体" panose="02010609060101010101" pitchFamily="2" charset="-122"/>
                <a:ea typeface="黑体" panose="02010609060101010101" pitchFamily="2" charset="-122"/>
              </a:rPr>
              <a:t>1</a:t>
            </a:r>
            <a:r>
              <a:rPr lang="zh-CN" altLang="en-US" b="1" dirty="0">
                <a:solidFill>
                  <a:srgbClr val="000000"/>
                </a:solidFill>
                <a:latin typeface="黑体" panose="02010609060101010101" pitchFamily="2" charset="-122"/>
                <a:ea typeface="黑体" panose="02010609060101010101" pitchFamily="2" charset="-122"/>
              </a:rPr>
              <a:t>）</a:t>
            </a:r>
            <a:r>
              <a:rPr lang="zh-CN" altLang="en-US" b="1" u="sng" dirty="0">
                <a:solidFill>
                  <a:srgbClr val="FF3300"/>
                </a:solidFill>
                <a:latin typeface="黑体" panose="02010609060101010101" pitchFamily="2" charset="-122"/>
                <a:ea typeface="黑体" panose="02010609060101010101" pitchFamily="2" charset="-122"/>
              </a:rPr>
              <a:t>按照标准作业进行作业</a:t>
            </a:r>
            <a:r>
              <a:rPr lang="zh-CN" altLang="en-US" b="1" dirty="0">
                <a:solidFill>
                  <a:srgbClr val="000000"/>
                </a:solidFill>
                <a:latin typeface="黑体" panose="02010609060101010101" pitchFamily="2" charset="-122"/>
                <a:ea typeface="黑体" panose="02010609060101010101" pitchFamily="2" charset="-122"/>
              </a:rPr>
              <a:t>：标准作业是管理工程的基础和改善的原</a:t>
            </a:r>
            <a:endParaRPr lang="zh-CN" altLang="en-US" b="1" dirty="0">
              <a:solidFill>
                <a:srgbClr val="000000"/>
              </a:solidFill>
              <a:latin typeface="黑体" panose="02010609060101010101" pitchFamily="2" charset="-122"/>
              <a:ea typeface="黑体" panose="02010609060101010101" pitchFamily="2" charset="-122"/>
            </a:endParaRPr>
          </a:p>
          <a:p>
            <a:r>
              <a:rPr lang="zh-CN" altLang="en-US" b="1" dirty="0">
                <a:solidFill>
                  <a:srgbClr val="000000"/>
                </a:solidFill>
                <a:latin typeface="黑体" panose="02010609060101010101" pitchFamily="2" charset="-122"/>
                <a:ea typeface="黑体" panose="02010609060101010101" pitchFamily="2" charset="-122"/>
              </a:rPr>
              <a:t>     点。如果不遵守标准作业工程的质量无法安定，也无法找到改善</a:t>
            </a:r>
            <a:endParaRPr lang="zh-CN" altLang="en-US" b="1" dirty="0">
              <a:solidFill>
                <a:srgbClr val="000000"/>
              </a:solidFill>
              <a:latin typeface="黑体" panose="02010609060101010101" pitchFamily="2" charset="-122"/>
              <a:ea typeface="黑体" panose="02010609060101010101" pitchFamily="2" charset="-122"/>
            </a:endParaRPr>
          </a:p>
          <a:p>
            <a:r>
              <a:rPr lang="zh-CN" altLang="en-US" b="1" dirty="0">
                <a:solidFill>
                  <a:srgbClr val="000000"/>
                </a:solidFill>
                <a:latin typeface="黑体" panose="02010609060101010101" pitchFamily="2" charset="-122"/>
                <a:ea typeface="黑体" panose="02010609060101010101" pitchFamily="2" charset="-122"/>
              </a:rPr>
              <a:t>     点。遵守标准作业是确保品质、生产、安全、原价的关键。</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358520" name="圆角矩形 358519"/>
          <p:cNvSpPr/>
          <p:nvPr/>
        </p:nvSpPr>
        <p:spPr>
          <a:xfrm>
            <a:off x="900113" y="5014913"/>
            <a:ext cx="7416800" cy="719137"/>
          </a:xfrm>
          <a:prstGeom prst="roundRect">
            <a:avLst>
              <a:gd name="adj" fmla="val 16667"/>
            </a:avLst>
          </a:prstGeom>
          <a:gradFill rotWithShape="1">
            <a:gsLst>
              <a:gs pos="0">
                <a:schemeClr val="bg1"/>
              </a:gs>
              <a:gs pos="100000">
                <a:schemeClr val="accent1"/>
              </a:gs>
            </a:gsLst>
            <a:path path="shape">
              <a:fillToRect l="50000" t="50000" r="50000" b="50000"/>
            </a:path>
            <a:tileRect/>
          </a:gradFill>
          <a:ln w="25400" cap="flat" cmpd="sng">
            <a:solidFill>
              <a:schemeClr val="tx1"/>
            </a:solidFill>
            <a:prstDash val="solid"/>
            <a:headEnd type="none" w="sm" len="sm"/>
            <a:tailEnd type="none" w="sm" len="sm"/>
          </a:ln>
        </p:spPr>
        <p:txBody>
          <a:bodyPr anchor="ctr" anchorCtr="0"/>
          <a:p>
            <a:r>
              <a:rPr lang="zh-CN" altLang="en-US" b="1" dirty="0">
                <a:solidFill>
                  <a:srgbClr val="000000"/>
                </a:solidFill>
                <a:latin typeface="黑体" panose="02010609060101010101" pitchFamily="2" charset="-122"/>
                <a:ea typeface="黑体" panose="02010609060101010101" pitchFamily="2" charset="-122"/>
              </a:rPr>
              <a:t>（</a:t>
            </a:r>
            <a:r>
              <a:rPr lang="en-US" altLang="zh-CN" b="1">
                <a:solidFill>
                  <a:srgbClr val="000000"/>
                </a:solidFill>
                <a:latin typeface="黑体" panose="02010609060101010101" pitchFamily="2" charset="-122"/>
                <a:ea typeface="黑体" panose="02010609060101010101" pitchFamily="2" charset="-122"/>
              </a:rPr>
              <a:t>2</a:t>
            </a:r>
            <a:r>
              <a:rPr lang="zh-CN" altLang="en-US" b="1" dirty="0">
                <a:solidFill>
                  <a:srgbClr val="000000"/>
                </a:solidFill>
                <a:latin typeface="黑体" panose="02010609060101010101" pitchFamily="2" charset="-122"/>
                <a:ea typeface="黑体" panose="02010609060101010101" pitchFamily="2" charset="-122"/>
              </a:rPr>
              <a:t>）</a:t>
            </a:r>
            <a:r>
              <a:rPr lang="ja-JP" altLang="en-US" b="1" u="sng" dirty="0">
                <a:solidFill>
                  <a:srgbClr val="FF3300"/>
                </a:solidFill>
                <a:latin typeface="黑体" panose="02010609060101010101" pitchFamily="2" charset="-122"/>
                <a:ea typeface="黑体" panose="02010609060101010101" pitchFamily="2" charset="-122"/>
              </a:rPr>
              <a:t>把握</a:t>
            </a:r>
            <a:r>
              <a:rPr lang="zh-CN" altLang="en-US" b="1" u="sng" dirty="0">
                <a:solidFill>
                  <a:srgbClr val="FF3300"/>
                </a:solidFill>
                <a:latin typeface="黑体" panose="02010609060101010101" pitchFamily="2" charset="-122"/>
                <a:ea typeface="黑体" panose="02010609060101010101" pitchFamily="2" charset="-122"/>
              </a:rPr>
              <a:t>生产</a:t>
            </a:r>
            <a:r>
              <a:rPr lang="ja-JP" altLang="en-US" b="1" u="sng" dirty="0">
                <a:solidFill>
                  <a:srgbClr val="FF3300"/>
                </a:solidFill>
                <a:latin typeface="黑体" panose="02010609060101010101" pitchFamily="2" charset="-122"/>
                <a:ea typeface="黑体" panose="02010609060101010101" pitchFamily="2" charset="-122"/>
              </a:rPr>
              <a:t>工程</a:t>
            </a:r>
            <a:r>
              <a:rPr lang="zh-CN" altLang="en-US" b="1" u="sng" dirty="0">
                <a:solidFill>
                  <a:srgbClr val="FF3300"/>
                </a:solidFill>
                <a:latin typeface="黑体" panose="02010609060101010101" pitchFamily="2" charset="-122"/>
                <a:ea typeface="黑体" panose="02010609060101010101" pitchFamily="2" charset="-122"/>
              </a:rPr>
              <a:t>的</a:t>
            </a:r>
            <a:r>
              <a:rPr lang="ja-JP" altLang="en-US" b="1" u="sng" dirty="0">
                <a:solidFill>
                  <a:srgbClr val="FF3300"/>
                </a:solidFill>
                <a:latin typeface="黑体" panose="02010609060101010101" pitchFamily="2" charset="-122"/>
                <a:ea typeface="黑体" panose="02010609060101010101" pitchFamily="2" charset="-122"/>
              </a:rPr>
              <a:t>管理</a:t>
            </a:r>
            <a:r>
              <a:rPr lang="zh-CN" altLang="en-US" b="1" u="sng" dirty="0">
                <a:solidFill>
                  <a:srgbClr val="FF3300"/>
                </a:solidFill>
                <a:latin typeface="黑体" panose="02010609060101010101" pitchFamily="2" charset="-122"/>
                <a:ea typeface="黑体" panose="02010609060101010101" pitchFamily="2" charset="-122"/>
              </a:rPr>
              <a:t>状态</a:t>
            </a:r>
            <a:r>
              <a:rPr lang="ja-JP" altLang="en-US" b="1" u="sng" dirty="0">
                <a:solidFill>
                  <a:srgbClr val="FF3300"/>
                </a:solidFill>
                <a:latin typeface="黑体" panose="02010609060101010101" pitchFamily="2" charset="-122"/>
                <a:ea typeface="黑体" panose="02010609060101010101" pitchFamily="2" charset="-122"/>
              </a:rPr>
              <a:t>（</a:t>
            </a:r>
            <a:r>
              <a:rPr lang="zh-CN" altLang="en-US" b="1" u="sng" dirty="0">
                <a:solidFill>
                  <a:srgbClr val="FF3300"/>
                </a:solidFill>
                <a:latin typeface="黑体" panose="02010609060101010101" pitchFamily="2" charset="-122"/>
                <a:ea typeface="黑体" panose="02010609060101010101" pitchFamily="2" charset="-122"/>
              </a:rPr>
              <a:t>目视</a:t>
            </a:r>
            <a:r>
              <a:rPr lang="ja-JP" altLang="en-US" b="1" u="sng" dirty="0">
                <a:solidFill>
                  <a:srgbClr val="FF3300"/>
                </a:solidFill>
                <a:latin typeface="黑体" panose="02010609060101010101" pitchFamily="2" charset="-122"/>
                <a:ea typeface="黑体" panose="02010609060101010101" pitchFamily="2" charset="-122"/>
              </a:rPr>
              <a:t>管理）</a:t>
            </a:r>
            <a:r>
              <a:rPr lang="zh-CN" altLang="en-US" b="1" dirty="0">
                <a:solidFill>
                  <a:srgbClr val="000000"/>
                </a:solidFill>
                <a:latin typeface="黑体" panose="02010609060101010101" pitchFamily="2" charset="-122"/>
                <a:ea typeface="黑体" panose="02010609060101010101" pitchFamily="2" charset="-122"/>
              </a:rPr>
              <a:t>：每日的品质水平通过记</a:t>
            </a:r>
            <a:endParaRPr lang="zh-CN" altLang="en-US" b="1" dirty="0">
              <a:solidFill>
                <a:srgbClr val="000000"/>
              </a:solidFill>
              <a:latin typeface="黑体" panose="02010609060101010101" pitchFamily="2" charset="-122"/>
              <a:ea typeface="黑体" panose="02010609060101010101" pitchFamily="2" charset="-122"/>
            </a:endParaRPr>
          </a:p>
          <a:p>
            <a:r>
              <a:rPr lang="zh-CN" altLang="en-US" b="1" dirty="0">
                <a:solidFill>
                  <a:srgbClr val="000000"/>
                </a:solidFill>
                <a:latin typeface="黑体" panose="02010609060101010101" pitchFamily="2" charset="-122"/>
                <a:ea typeface="黑体" panose="02010609060101010101" pitchFamily="2" charset="-122"/>
              </a:rPr>
              <a:t>     入点检表、管理票来进行管理，以便能够随时采取对策</a:t>
            </a:r>
            <a:r>
              <a:rPr lang="ja-JP" altLang="en-US" b="1" dirty="0">
                <a:solidFill>
                  <a:srgbClr val="000000"/>
                </a:solidFill>
                <a:latin typeface="黑体" panose="02010609060101010101" pitchFamily="2" charset="-122"/>
                <a:ea typeface="黑体" panose="02010609060101010101" pitchFamily="2" charset="-122"/>
              </a:rPr>
              <a:t>。</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358521" name="圆角矩形 358520"/>
          <p:cNvSpPr/>
          <p:nvPr/>
        </p:nvSpPr>
        <p:spPr>
          <a:xfrm>
            <a:off x="900113" y="5805488"/>
            <a:ext cx="7416800" cy="503237"/>
          </a:xfrm>
          <a:prstGeom prst="roundRect">
            <a:avLst>
              <a:gd name="adj" fmla="val 16667"/>
            </a:avLst>
          </a:prstGeom>
          <a:gradFill rotWithShape="1">
            <a:gsLst>
              <a:gs pos="0">
                <a:schemeClr val="bg1"/>
              </a:gs>
              <a:gs pos="100000">
                <a:schemeClr val="accent1"/>
              </a:gs>
            </a:gsLst>
            <a:path path="shape">
              <a:fillToRect l="50000" t="50000" r="50000" b="50000"/>
            </a:path>
            <a:tileRect/>
          </a:gradFill>
          <a:ln w="25400" cap="flat" cmpd="sng">
            <a:solidFill>
              <a:schemeClr val="tx1"/>
            </a:solidFill>
            <a:prstDash val="solid"/>
            <a:headEnd type="none" w="sm" len="sm"/>
            <a:tailEnd type="none" w="sm" len="sm"/>
          </a:ln>
        </p:spPr>
        <p:txBody>
          <a:bodyPr anchor="ctr" anchorCtr="0"/>
          <a:p>
            <a:r>
              <a:rPr lang="zh-CN" altLang="en-US" b="1" dirty="0">
                <a:solidFill>
                  <a:srgbClr val="000000"/>
                </a:solidFill>
                <a:latin typeface="黑体" panose="02010609060101010101" pitchFamily="2" charset="-122"/>
                <a:ea typeface="黑体" panose="02010609060101010101" pitchFamily="2" charset="-122"/>
              </a:rPr>
              <a:t>（</a:t>
            </a:r>
            <a:r>
              <a:rPr lang="en-US" altLang="zh-CN" b="1">
                <a:solidFill>
                  <a:srgbClr val="000000"/>
                </a:solidFill>
                <a:latin typeface="黑体" panose="02010609060101010101" pitchFamily="2" charset="-122"/>
                <a:ea typeface="黑体" panose="02010609060101010101" pitchFamily="2" charset="-122"/>
              </a:rPr>
              <a:t>3</a:t>
            </a:r>
            <a:r>
              <a:rPr lang="zh-CN" altLang="en-US" b="1" dirty="0">
                <a:solidFill>
                  <a:srgbClr val="000000"/>
                </a:solidFill>
                <a:latin typeface="黑体" panose="02010609060101010101" pitchFamily="2" charset="-122"/>
                <a:ea typeface="黑体" panose="02010609060101010101" pitchFamily="2" charset="-122"/>
              </a:rPr>
              <a:t>）</a:t>
            </a:r>
            <a:r>
              <a:rPr lang="zh-CN" altLang="en-US" b="1" u="sng" dirty="0">
                <a:solidFill>
                  <a:srgbClr val="FF3300"/>
                </a:solidFill>
                <a:latin typeface="黑体" panose="02010609060101010101" pitchFamily="2" charset="-122"/>
                <a:ea typeface="黑体" panose="02010609060101010101" pitchFamily="2" charset="-122"/>
              </a:rPr>
              <a:t>灵活运用维持</a:t>
            </a:r>
            <a:r>
              <a:rPr lang="ja-JP" altLang="en-US" b="1" u="sng" dirty="0">
                <a:solidFill>
                  <a:srgbClr val="FF3300"/>
                </a:solidFill>
                <a:latin typeface="黑体" panose="02010609060101010101" pitchFamily="2" charset="-122"/>
                <a:ea typeface="黑体" panose="02010609060101010101" pitchFamily="2" charset="-122"/>
              </a:rPr>
              <a:t>管理</a:t>
            </a:r>
            <a:r>
              <a:rPr lang="zh-CN" altLang="en-US" b="1" u="sng" dirty="0">
                <a:solidFill>
                  <a:srgbClr val="FF3300"/>
                </a:solidFill>
                <a:latin typeface="黑体" panose="02010609060101010101" pitchFamily="2" charset="-122"/>
                <a:ea typeface="黑体" panose="02010609060101010101" pitchFamily="2" charset="-122"/>
              </a:rPr>
              <a:t>的工具</a:t>
            </a:r>
            <a:r>
              <a:rPr lang="zh-CN" altLang="en-US" b="1" dirty="0">
                <a:solidFill>
                  <a:srgbClr val="000000"/>
                </a:solidFill>
                <a:latin typeface="黑体" panose="02010609060101010101" pitchFamily="2" charset="-122"/>
                <a:ea typeface="黑体" panose="02010609060101010101" pitchFamily="2" charset="-122"/>
              </a:rPr>
              <a:t>：</a:t>
            </a:r>
            <a:r>
              <a:rPr lang="en-US" altLang="zh-CN" b="1">
                <a:solidFill>
                  <a:srgbClr val="000000"/>
                </a:solidFill>
                <a:latin typeface="黑体" panose="02010609060101010101" pitchFamily="2" charset="-122"/>
                <a:ea typeface="黑体" panose="02010609060101010101" pitchFamily="2" charset="-122"/>
              </a:rPr>
              <a:t>QC</a:t>
            </a:r>
            <a:r>
              <a:rPr lang="ja-JP" altLang="en-US" b="1" dirty="0">
                <a:solidFill>
                  <a:srgbClr val="000000"/>
                </a:solidFill>
                <a:latin typeface="黑体" panose="02010609060101010101" pitchFamily="2" charset="-122"/>
                <a:ea typeface="黑体" panose="02010609060101010101" pitchFamily="2" charset="-122"/>
              </a:rPr>
              <a:t>工程表</a:t>
            </a:r>
            <a:r>
              <a:rPr lang="en-US" altLang="zh-CN" b="1">
                <a:solidFill>
                  <a:srgbClr val="000000"/>
                </a:solidFill>
                <a:latin typeface="黑体" panose="02010609060101010101" pitchFamily="2" charset="-122"/>
                <a:ea typeface="黑体" panose="02010609060101010101" pitchFamily="2" charset="-122"/>
              </a:rPr>
              <a:t>/</a:t>
            </a:r>
            <a:r>
              <a:rPr lang="zh-CN" altLang="en-US" b="1" dirty="0">
                <a:solidFill>
                  <a:srgbClr val="000000"/>
                </a:solidFill>
                <a:latin typeface="黑体" panose="02010609060101010101" pitchFamily="2" charset="-122"/>
                <a:ea typeface="黑体" panose="02010609060101010101" pitchFamily="2" charset="-122"/>
              </a:rPr>
              <a:t>点检表</a:t>
            </a:r>
            <a:r>
              <a:rPr lang="en-US" altLang="zh-CN" b="1">
                <a:solidFill>
                  <a:srgbClr val="000000"/>
                </a:solidFill>
                <a:latin typeface="黑体" panose="02010609060101010101" pitchFamily="2" charset="-122"/>
                <a:ea typeface="黑体" panose="02010609060101010101" pitchFamily="2" charset="-122"/>
              </a:rPr>
              <a:t>/</a:t>
            </a:r>
            <a:r>
              <a:rPr lang="zh-CN" altLang="en-US" b="1" dirty="0">
                <a:solidFill>
                  <a:srgbClr val="000000"/>
                </a:solidFill>
                <a:latin typeface="黑体" panose="02010609060101010101" pitchFamily="2" charset="-122"/>
                <a:ea typeface="黑体" panose="02010609060101010101" pitchFamily="2" charset="-122"/>
              </a:rPr>
              <a:t>标准作业书</a:t>
            </a:r>
            <a:endParaRPr lang="zh-CN" altLang="en-US" b="1" dirty="0">
              <a:solidFill>
                <a:srgbClr val="00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502"/>
                                        </p:tgtEl>
                                        <p:attrNameLst>
                                          <p:attrName>style.visibility</p:attrName>
                                        </p:attrNameLst>
                                      </p:cBhvr>
                                      <p:to>
                                        <p:strVal val="visible"/>
                                      </p:to>
                                    </p:set>
                                    <p:anim calcmode="lin" valueType="num">
                                      <p:cBhvr additive="base">
                                        <p:cTn id="7" dur="500" fill="hold"/>
                                        <p:tgtEl>
                                          <p:spTgt spid="358502"/>
                                        </p:tgtEl>
                                        <p:attrNameLst>
                                          <p:attrName>ppt_x</p:attrName>
                                        </p:attrNameLst>
                                      </p:cBhvr>
                                      <p:tavLst>
                                        <p:tav tm="0">
                                          <p:val>
                                            <p:strVal val="0-#ppt_w/2"/>
                                          </p:val>
                                        </p:tav>
                                        <p:tav tm="100000">
                                          <p:val>
                                            <p:strVal val="#ppt_x"/>
                                          </p:val>
                                        </p:tav>
                                      </p:tavLst>
                                    </p:anim>
                                    <p:anim calcmode="lin" valueType="num">
                                      <p:cBhvr additive="base">
                                        <p:cTn id="8" dur="500" fill="hold"/>
                                        <p:tgtEl>
                                          <p:spTgt spid="3585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8519"/>
                                        </p:tgtEl>
                                        <p:attrNameLst>
                                          <p:attrName>style.visibility</p:attrName>
                                        </p:attrNameLst>
                                      </p:cBhvr>
                                      <p:to>
                                        <p:strVal val="visible"/>
                                      </p:to>
                                    </p:set>
                                    <p:anim calcmode="lin" valueType="num">
                                      <p:cBhvr additive="base">
                                        <p:cTn id="13" dur="500" fill="hold"/>
                                        <p:tgtEl>
                                          <p:spTgt spid="358519"/>
                                        </p:tgtEl>
                                        <p:attrNameLst>
                                          <p:attrName>ppt_x</p:attrName>
                                        </p:attrNameLst>
                                      </p:cBhvr>
                                      <p:tavLst>
                                        <p:tav tm="0">
                                          <p:val>
                                            <p:strVal val="0-#ppt_w/2"/>
                                          </p:val>
                                        </p:tav>
                                        <p:tav tm="100000">
                                          <p:val>
                                            <p:strVal val="#ppt_x"/>
                                          </p:val>
                                        </p:tav>
                                      </p:tavLst>
                                    </p:anim>
                                    <p:anim calcmode="lin" valueType="num">
                                      <p:cBhvr additive="base">
                                        <p:cTn id="14" dur="500" fill="hold"/>
                                        <p:tgtEl>
                                          <p:spTgt spid="3585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58520"/>
                                        </p:tgtEl>
                                        <p:attrNameLst>
                                          <p:attrName>style.visibility</p:attrName>
                                        </p:attrNameLst>
                                      </p:cBhvr>
                                      <p:to>
                                        <p:strVal val="visible"/>
                                      </p:to>
                                    </p:set>
                                    <p:anim calcmode="lin" valueType="num">
                                      <p:cBhvr additive="base">
                                        <p:cTn id="19" dur="500" fill="hold"/>
                                        <p:tgtEl>
                                          <p:spTgt spid="358520"/>
                                        </p:tgtEl>
                                        <p:attrNameLst>
                                          <p:attrName>ppt_x</p:attrName>
                                        </p:attrNameLst>
                                      </p:cBhvr>
                                      <p:tavLst>
                                        <p:tav tm="0">
                                          <p:val>
                                            <p:strVal val="1+#ppt_w/2"/>
                                          </p:val>
                                        </p:tav>
                                        <p:tav tm="100000">
                                          <p:val>
                                            <p:strVal val="#ppt_x"/>
                                          </p:val>
                                        </p:tav>
                                      </p:tavLst>
                                    </p:anim>
                                    <p:anim calcmode="lin" valueType="num">
                                      <p:cBhvr additive="base">
                                        <p:cTn id="20" dur="500" fill="hold"/>
                                        <p:tgtEl>
                                          <p:spTgt spid="3585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521"/>
                                        </p:tgtEl>
                                        <p:attrNameLst>
                                          <p:attrName>style.visibility</p:attrName>
                                        </p:attrNameLst>
                                      </p:cBhvr>
                                      <p:to>
                                        <p:strVal val="visible"/>
                                      </p:to>
                                    </p:set>
                                    <p:anim calcmode="lin" valueType="num">
                                      <p:cBhvr additive="base">
                                        <p:cTn id="25" dur="500" fill="hold"/>
                                        <p:tgtEl>
                                          <p:spTgt spid="358521"/>
                                        </p:tgtEl>
                                        <p:attrNameLst>
                                          <p:attrName>ppt_x</p:attrName>
                                        </p:attrNameLst>
                                      </p:cBhvr>
                                      <p:tavLst>
                                        <p:tav tm="0">
                                          <p:val>
                                            <p:strVal val="#ppt_x"/>
                                          </p:val>
                                        </p:tav>
                                        <p:tav tm="100000">
                                          <p:val>
                                            <p:strVal val="#ppt_x"/>
                                          </p:val>
                                        </p:tav>
                                      </p:tavLst>
                                    </p:anim>
                                    <p:anim calcmode="lin" valueType="num">
                                      <p:cBhvr additive="base">
                                        <p:cTn id="26" dur="500" fill="hold"/>
                                        <p:tgtEl>
                                          <p:spTgt spid="358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2" grpId="0"/>
      <p:bldP spid="358519" grpId="0" animBg="1"/>
      <p:bldP spid="358520" grpId="0" animBg="1"/>
      <p:bldP spid="3585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28002" name="标题 128001"/>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3.</a:t>
            </a:r>
            <a:r>
              <a:rPr lang="zh-CN" altLang="en-US" b="1" u="sng" dirty="0">
                <a:latin typeface="黑体" panose="02010609060101010101" pitchFamily="2" charset="-122"/>
                <a:ea typeface="黑体" panose="02010609060101010101" pitchFamily="2" charset="-122"/>
              </a:rPr>
              <a:t>生产</a:t>
            </a:r>
            <a:endParaRPr lang="zh-CN" altLang="en-US" b="1" u="sng">
              <a:latin typeface="黑体" panose="02010609060101010101" pitchFamily="2" charset="-122"/>
              <a:ea typeface="黑体" panose="02010609060101010101" pitchFamily="2" charset="-122"/>
            </a:endParaRPr>
          </a:p>
        </p:txBody>
      </p:sp>
      <p:graphicFrame>
        <p:nvGraphicFramePr>
          <p:cNvPr id="128092" name="表格 128091"/>
          <p:cNvGraphicFramePr/>
          <p:nvPr/>
        </p:nvGraphicFramePr>
        <p:xfrm>
          <a:off x="323850" y="1268413"/>
          <a:ext cx="8540750" cy="5259387"/>
        </p:xfrm>
        <a:graphic>
          <a:graphicData uri="http://schemas.openxmlformats.org/drawingml/2006/table">
            <a:tbl>
              <a:tblPr/>
              <a:tblGrid>
                <a:gridCol w="3311525"/>
                <a:gridCol w="5229225"/>
              </a:tblGrid>
              <a:tr h="3603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500" b="1" dirty="0">
                          <a:solidFill>
                            <a:srgbClr val="000000"/>
                          </a:solidFill>
                          <a:latin typeface="黑体" panose="02010609060101010101" pitchFamily="2" charset="-122"/>
                          <a:ea typeface="黑体" panose="02010609060101010101" pitchFamily="2" charset="-122"/>
                        </a:rPr>
                        <a:t>项目</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381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500" b="1" dirty="0">
                          <a:solidFill>
                            <a:srgbClr val="000000"/>
                          </a:solidFill>
                          <a:latin typeface="黑体" panose="02010609060101010101" pitchFamily="2" charset="-122"/>
                          <a:ea typeface="黑体" panose="02010609060101010101" pitchFamily="2" charset="-122"/>
                        </a:rPr>
                        <a:t>班长职责</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381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5953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1.</a:t>
                      </a:r>
                      <a:r>
                        <a:rPr lang="zh-CN" altLang="en-US" sz="1500" b="1" i="1" u="sng" dirty="0">
                          <a:solidFill>
                            <a:srgbClr val="FF3300"/>
                          </a:solidFill>
                          <a:latin typeface="黑体" panose="02010609060101010101" pitchFamily="2" charset="-122"/>
                          <a:ea typeface="黑体" panose="02010609060101010101" pitchFamily="2" charset="-122"/>
                        </a:rPr>
                        <a:t>对应月度生产计划</a:t>
                      </a:r>
                      <a:endParaRPr lang="zh-CN" altLang="en-US" sz="15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顺利地推进生产、指导作业</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实施滞后的对应（重点实施质量确认）</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869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2.</a:t>
                      </a:r>
                      <a:r>
                        <a:rPr lang="zh-CN" altLang="en-US" sz="1500" b="1" i="1" u="sng" dirty="0">
                          <a:solidFill>
                            <a:srgbClr val="FF3300"/>
                          </a:solidFill>
                          <a:latin typeface="黑体" panose="02010609060101010101" pitchFamily="2" charset="-122"/>
                          <a:ea typeface="黑体" panose="02010609060101010101" pitchFamily="2" charset="-122"/>
                        </a:rPr>
                        <a:t>每日安全点检</a:t>
                      </a:r>
                      <a:endParaRPr lang="zh-CN" altLang="en-US" sz="15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确认设备、工具、材料、零件的准备</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向职长申诉支援或被支援意见</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打开设备开关确认有无异常</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10985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3.</a:t>
                      </a:r>
                      <a:r>
                        <a:rPr lang="zh-CN" altLang="en-US" sz="1500" b="1" i="1" u="sng" dirty="0">
                          <a:solidFill>
                            <a:srgbClr val="FF3300"/>
                          </a:solidFill>
                          <a:latin typeface="黑体" panose="02010609060101010101" pitchFamily="2" charset="-122"/>
                          <a:ea typeface="黑体" panose="02010609060101010101" pitchFamily="2" charset="-122"/>
                        </a:rPr>
                        <a:t>作业进度的管理</a:t>
                      </a:r>
                      <a:endParaRPr lang="zh-CN" altLang="en-US" sz="15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由于内部原因造成落后时调查原因</a:t>
                      </a:r>
                      <a:r>
                        <a:rPr lang="en-US" altLang="zh-CN" sz="1500" b="1">
                          <a:solidFill>
                            <a:srgbClr val="000000"/>
                          </a:solidFill>
                          <a:latin typeface="黑体" panose="02010609060101010101" pitchFamily="2" charset="-122"/>
                          <a:ea typeface="黑体" panose="02010609060101010101" pitchFamily="2" charset="-122"/>
                        </a:rPr>
                        <a:t>→</a:t>
                      </a:r>
                      <a:r>
                        <a:rPr lang="zh-CN" altLang="en-US" sz="1500" b="1" dirty="0">
                          <a:solidFill>
                            <a:srgbClr val="000000"/>
                          </a:solidFill>
                          <a:latin typeface="黑体" panose="02010609060101010101" pitchFamily="2" charset="-122"/>
                          <a:ea typeface="黑体" panose="02010609060101010101" pitchFamily="2" charset="-122"/>
                        </a:rPr>
                        <a:t>向职长报告</a:t>
                      </a:r>
                      <a:r>
                        <a:rPr lang="en-US" altLang="zh-CN" sz="1500" b="1">
                          <a:solidFill>
                            <a:srgbClr val="000000"/>
                          </a:solidFill>
                          <a:latin typeface="黑体" panose="02010609060101010101" pitchFamily="2" charset="-122"/>
                          <a:ea typeface="黑体" panose="02010609060101010101" pitchFamily="2" charset="-122"/>
                        </a:rPr>
                        <a:t>→</a:t>
                      </a:r>
                      <a:r>
                        <a:rPr lang="zh-CN" altLang="en-US" sz="1500" b="1" dirty="0">
                          <a:solidFill>
                            <a:srgbClr val="000000"/>
                          </a:solidFill>
                          <a:latin typeface="黑体" panose="02010609060101010101" pitchFamily="2" charset="-122"/>
                          <a:ea typeface="黑体" panose="02010609060101010101" pitchFamily="2" charset="-122"/>
                        </a:rPr>
                        <a:t>采取应急措施</a:t>
                      </a:r>
                      <a:r>
                        <a:rPr lang="en-US" altLang="zh-CN" sz="1500" b="1">
                          <a:solidFill>
                            <a:srgbClr val="000000"/>
                          </a:solidFill>
                          <a:latin typeface="黑体" panose="02010609060101010101" pitchFamily="2" charset="-122"/>
                          <a:ea typeface="黑体" panose="02010609060101010101" pitchFamily="2" charset="-122"/>
                        </a:rPr>
                        <a:t>→</a:t>
                      </a:r>
                      <a:r>
                        <a:rPr lang="zh-CN" altLang="en-US" sz="1500" b="1" dirty="0">
                          <a:solidFill>
                            <a:srgbClr val="000000"/>
                          </a:solidFill>
                          <a:latin typeface="黑体" panose="02010609060101010101" pitchFamily="2" charset="-122"/>
                          <a:ea typeface="黑体" panose="02010609060101010101" pitchFamily="2" charset="-122"/>
                        </a:rPr>
                        <a:t>实施挽回</a:t>
                      </a:r>
                      <a:r>
                        <a:rPr lang="en-US" altLang="zh-CN" sz="1500" b="1">
                          <a:solidFill>
                            <a:srgbClr val="000000"/>
                          </a:solidFill>
                          <a:latin typeface="黑体" panose="02010609060101010101" pitchFamily="2" charset="-122"/>
                          <a:ea typeface="黑体" panose="02010609060101010101" pitchFamily="2" charset="-122"/>
                        </a:rPr>
                        <a:t>→</a:t>
                      </a:r>
                      <a:r>
                        <a:rPr lang="zh-CN" altLang="en-US" sz="1500" b="1" dirty="0">
                          <a:solidFill>
                            <a:srgbClr val="000000"/>
                          </a:solidFill>
                          <a:latin typeface="黑体" panose="02010609060101010101" pitchFamily="2" charset="-122"/>
                          <a:ea typeface="黑体" panose="02010609060101010101" pitchFamily="2" charset="-122"/>
                        </a:rPr>
                        <a:t>实施仔发防止对策</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由</a:t>
                      </a:r>
                      <a:r>
                        <a:rPr lang="zh-CN" altLang="en-US" sz="1500" b="1" dirty="0">
                          <a:solidFill>
                            <a:srgbClr val="000000"/>
                          </a:solidFill>
                          <a:latin typeface="黑体" panose="02010609060101010101" pitchFamily="2" charset="-122"/>
                          <a:ea typeface="黑体" panose="02010609060101010101" pitchFamily="2" charset="-122"/>
                        </a:rPr>
                        <a:t>于外部原因造成落后时向职长汇报</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协助职长填写停线报告、加班申请</a:t>
                      </a:r>
                      <a:endParaRPr lang="zh-CN" altLang="en-US" sz="15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869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4.</a:t>
                      </a:r>
                      <a:r>
                        <a:rPr lang="zh-CN" altLang="en-US" sz="1500" b="1" i="1" u="sng" dirty="0">
                          <a:solidFill>
                            <a:srgbClr val="FF3300"/>
                          </a:solidFill>
                          <a:latin typeface="黑体" panose="02010609060101010101" pitchFamily="2" charset="-122"/>
                          <a:ea typeface="黑体" panose="02010609060101010101" pitchFamily="2" charset="-122"/>
                        </a:rPr>
                        <a:t>作业终了后</a:t>
                      </a:r>
                      <a:endParaRPr lang="zh-CN" altLang="en-US" sz="15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为下个班做准备</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异常时向职长报告</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辅助职长填好日报</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869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5.</a:t>
                      </a:r>
                      <a:r>
                        <a:rPr lang="zh-CN" altLang="en-US" sz="1500" b="1" i="1" u="sng" dirty="0">
                          <a:solidFill>
                            <a:srgbClr val="FF3300"/>
                          </a:solidFill>
                          <a:latin typeface="黑体" panose="02010609060101010101" pitchFamily="2" charset="-122"/>
                          <a:ea typeface="黑体" panose="02010609060101010101" pitchFamily="2" charset="-122"/>
                        </a:rPr>
                        <a:t>月度实际生产量的评价和改善</a:t>
                      </a:r>
                      <a:endParaRPr lang="zh-CN" altLang="en-US" sz="1500" b="1" i="1" u="sng" dirty="0">
                        <a:solidFill>
                          <a:srgbClr val="FF33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FF3300"/>
                          </a:solidFill>
                          <a:latin typeface="黑体" panose="02010609060101010101" pitchFamily="2" charset="-122"/>
                          <a:ea typeface="黑体" panose="02010609060101010101" pitchFamily="2" charset="-122"/>
                        </a:rPr>
                        <a:t>  由于自工序责任造成后序停线台数</a:t>
                      </a:r>
                      <a:endParaRPr lang="zh-CN" altLang="en-US" sz="1500" b="1" dirty="0">
                        <a:solidFill>
                          <a:srgbClr val="FF33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FF3300"/>
                          </a:solidFill>
                          <a:latin typeface="黑体" panose="02010609060101010101" pitchFamily="2" charset="-122"/>
                          <a:ea typeface="黑体" panose="02010609060101010101" pitchFamily="2" charset="-122"/>
                        </a:rPr>
                        <a:t>  自工序内的停线</a:t>
                      </a:r>
                      <a:endParaRPr lang="zh-CN" altLang="en-US" sz="1500" b="1"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向班内人员进行说明，征得理解</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填写管理材料</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整理要因及实施对策</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5953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500" b="1">
                          <a:solidFill>
                            <a:srgbClr val="FF3300"/>
                          </a:solidFill>
                          <a:latin typeface="黑体" panose="02010609060101010101" pitchFamily="2" charset="-122"/>
                          <a:ea typeface="黑体" panose="02010609060101010101" pitchFamily="2" charset="-122"/>
                        </a:rPr>
                        <a:t>6.</a:t>
                      </a:r>
                      <a:r>
                        <a:rPr lang="zh-CN" altLang="en-US" sz="1500" b="1" i="1" u="sng" dirty="0">
                          <a:solidFill>
                            <a:srgbClr val="FF3300"/>
                          </a:solidFill>
                          <a:latin typeface="黑体" panose="02010609060101010101" pitchFamily="2" charset="-122"/>
                          <a:ea typeface="黑体" panose="02010609060101010101" pitchFamily="2" charset="-122"/>
                        </a:rPr>
                        <a:t>新车生产准备</a:t>
                      </a:r>
                      <a:endParaRPr lang="zh-CN" altLang="en-US" sz="15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381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500" b="1" dirty="0">
                          <a:solidFill>
                            <a:srgbClr val="000000"/>
                          </a:solidFill>
                          <a:latin typeface="黑体" panose="02010609060101010101" pitchFamily="2" charset="-122"/>
                          <a:ea typeface="黑体" panose="02010609060101010101" pitchFamily="2" charset="-122"/>
                        </a:rPr>
                        <a:t>协助职长做好对应工作</a:t>
                      </a:r>
                      <a:endParaRPr lang="zh-CN" altLang="en-US" sz="15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500" b="1" dirty="0">
                          <a:solidFill>
                            <a:srgbClr val="000000"/>
                          </a:solidFill>
                          <a:latin typeface="黑体" panose="02010609060101010101" pitchFamily="2" charset="-122"/>
                          <a:ea typeface="黑体" panose="02010609060101010101" pitchFamily="2" charset="-122"/>
                        </a:rPr>
                        <a:t>学习把握新的作业，指导本班人员</a:t>
                      </a:r>
                      <a:endParaRPr lang="zh-CN" altLang="en-US" sz="15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381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bl>
          </a:graphicData>
        </a:graphic>
      </p:graphicFrame>
      <p:sp>
        <p:nvSpPr>
          <p:cNvPr id="128095" name="任意多边形 128094"/>
          <p:cNvSpPr/>
          <p:nvPr/>
        </p:nvSpPr>
        <p:spPr>
          <a:xfrm>
            <a:off x="7380605" y="2577465"/>
            <a:ext cx="489585" cy="332105"/>
          </a:xfrm>
          <a:custGeom>
            <a:avLst/>
            <a:gdLst/>
            <a:ahLst/>
            <a:cxnLst/>
            <a:pathLst>
              <a:path w="150" h="77">
                <a:moveTo>
                  <a:pt x="63" y="35"/>
                </a:moveTo>
                <a:cubicBezTo>
                  <a:pt x="56" y="41"/>
                  <a:pt x="35" y="39"/>
                  <a:pt x="26" y="41"/>
                </a:cubicBezTo>
                <a:cubicBezTo>
                  <a:pt x="16" y="43"/>
                  <a:pt x="9" y="46"/>
                  <a:pt x="7" y="52"/>
                </a:cubicBezTo>
                <a:cubicBezTo>
                  <a:pt x="5" y="57"/>
                  <a:pt x="0" y="68"/>
                  <a:pt x="7" y="72"/>
                </a:cubicBezTo>
                <a:cubicBezTo>
                  <a:pt x="14" y="76"/>
                  <a:pt x="30" y="77"/>
                  <a:pt x="46" y="77"/>
                </a:cubicBezTo>
                <a:cubicBezTo>
                  <a:pt x="62" y="77"/>
                  <a:pt x="89" y="72"/>
                  <a:pt x="105" y="69"/>
                </a:cubicBezTo>
                <a:cubicBezTo>
                  <a:pt x="121" y="66"/>
                  <a:pt x="136" y="63"/>
                  <a:pt x="143" y="59"/>
                </a:cubicBezTo>
                <a:cubicBezTo>
                  <a:pt x="150" y="56"/>
                  <a:pt x="148" y="46"/>
                  <a:pt x="148" y="43"/>
                </a:cubicBezTo>
                <a:cubicBezTo>
                  <a:pt x="148" y="39"/>
                  <a:pt x="145" y="39"/>
                  <a:pt x="143" y="33"/>
                </a:cubicBezTo>
                <a:cubicBezTo>
                  <a:pt x="141" y="28"/>
                  <a:pt x="150" y="7"/>
                  <a:pt x="138" y="4"/>
                </a:cubicBezTo>
                <a:cubicBezTo>
                  <a:pt x="127" y="0"/>
                  <a:pt x="77" y="4"/>
                  <a:pt x="66" y="9"/>
                </a:cubicBezTo>
                <a:cubicBezTo>
                  <a:pt x="54" y="15"/>
                  <a:pt x="70" y="28"/>
                  <a:pt x="63" y="35"/>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28096" name="任意多边形 128095"/>
          <p:cNvSpPr/>
          <p:nvPr/>
        </p:nvSpPr>
        <p:spPr>
          <a:xfrm>
            <a:off x="7432675" y="2604135"/>
            <a:ext cx="291465" cy="212725"/>
          </a:xfrm>
          <a:custGeom>
            <a:avLst/>
            <a:gdLst/>
            <a:ahLst/>
            <a:cxnLst/>
            <a:pathLst>
              <a:path w="98" h="52">
                <a:moveTo>
                  <a:pt x="0" y="41"/>
                </a:moveTo>
                <a:cubicBezTo>
                  <a:pt x="2" y="42"/>
                  <a:pt x="10" y="45"/>
                  <a:pt x="14" y="47"/>
                </a:cubicBezTo>
                <a:cubicBezTo>
                  <a:pt x="18" y="49"/>
                  <a:pt x="22" y="50"/>
                  <a:pt x="27" y="51"/>
                </a:cubicBezTo>
                <a:cubicBezTo>
                  <a:pt x="32" y="52"/>
                  <a:pt x="37" y="52"/>
                  <a:pt x="45" y="51"/>
                </a:cubicBezTo>
                <a:cubicBezTo>
                  <a:pt x="53" y="50"/>
                  <a:pt x="67" y="47"/>
                  <a:pt x="75" y="45"/>
                </a:cubicBezTo>
                <a:cubicBezTo>
                  <a:pt x="83" y="43"/>
                  <a:pt x="88" y="40"/>
                  <a:pt x="92" y="36"/>
                </a:cubicBezTo>
                <a:cubicBezTo>
                  <a:pt x="96" y="32"/>
                  <a:pt x="96" y="25"/>
                  <a:pt x="97" y="19"/>
                </a:cubicBezTo>
                <a:cubicBezTo>
                  <a:pt x="98" y="13"/>
                  <a:pt x="95"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097" name="任意多边形 128096"/>
          <p:cNvSpPr/>
          <p:nvPr/>
        </p:nvSpPr>
        <p:spPr>
          <a:xfrm>
            <a:off x="7453630" y="2604135"/>
            <a:ext cx="250190" cy="199390"/>
          </a:xfrm>
          <a:custGeom>
            <a:avLst/>
            <a:gdLst/>
            <a:ahLst/>
            <a:cxnLst/>
            <a:pathLst>
              <a:path w="85" h="48">
                <a:moveTo>
                  <a:pt x="82" y="0"/>
                </a:moveTo>
                <a:cubicBezTo>
                  <a:pt x="84" y="5"/>
                  <a:pt x="85" y="9"/>
                  <a:pt x="85" y="13"/>
                </a:cubicBezTo>
                <a:cubicBezTo>
                  <a:pt x="85" y="17"/>
                  <a:pt x="85" y="22"/>
                  <a:pt x="84" y="26"/>
                </a:cubicBezTo>
                <a:cubicBezTo>
                  <a:pt x="83" y="30"/>
                  <a:pt x="80" y="33"/>
                  <a:pt x="77" y="36"/>
                </a:cubicBezTo>
                <a:cubicBezTo>
                  <a:pt x="74" y="39"/>
                  <a:pt x="69" y="41"/>
                  <a:pt x="64" y="42"/>
                </a:cubicBezTo>
                <a:cubicBezTo>
                  <a:pt x="59" y="43"/>
                  <a:pt x="54" y="44"/>
                  <a:pt x="48" y="45"/>
                </a:cubicBezTo>
                <a:cubicBezTo>
                  <a:pt x="42" y="46"/>
                  <a:pt x="34" y="47"/>
                  <a:pt x="29" y="47"/>
                </a:cubicBezTo>
                <a:cubicBezTo>
                  <a:pt x="24" y="47"/>
                  <a:pt x="22" y="48"/>
                  <a:pt x="19" y="47"/>
                </a:cubicBezTo>
                <a:cubicBezTo>
                  <a:pt x="16" y="46"/>
                  <a:pt x="11" y="44"/>
                  <a:pt x="8" y="43"/>
                </a:cubicBezTo>
                <a:cubicBezTo>
                  <a:pt x="5" y="42"/>
                  <a:pt x="2" y="40"/>
                  <a:pt x="0" y="3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098" name="直接连接符 128097"/>
          <p:cNvSpPr/>
          <p:nvPr/>
        </p:nvSpPr>
        <p:spPr>
          <a:xfrm>
            <a:off x="7515860" y="2750185"/>
            <a:ext cx="52070" cy="26670"/>
          </a:xfrm>
          <a:prstGeom prst="line">
            <a:avLst/>
          </a:prstGeom>
          <a:ln w="9525" cap="flat" cmpd="sng">
            <a:solidFill>
              <a:srgbClr val="000000"/>
            </a:solidFill>
            <a:prstDash val="solid"/>
            <a:headEnd type="none" w="med" len="med"/>
            <a:tailEnd type="none" w="med" len="med"/>
          </a:ln>
        </p:spPr>
      </p:sp>
      <p:sp>
        <p:nvSpPr>
          <p:cNvPr id="128099" name="直接连接符 128098"/>
          <p:cNvSpPr/>
          <p:nvPr/>
        </p:nvSpPr>
        <p:spPr>
          <a:xfrm flipH="1">
            <a:off x="7515860" y="2750185"/>
            <a:ext cx="10160" cy="53340"/>
          </a:xfrm>
          <a:prstGeom prst="line">
            <a:avLst/>
          </a:prstGeom>
          <a:ln w="9525" cap="flat" cmpd="sng">
            <a:solidFill>
              <a:srgbClr val="000000"/>
            </a:solidFill>
            <a:prstDash val="solid"/>
            <a:headEnd type="none" w="med" len="med"/>
            <a:tailEnd type="none" w="med" len="med"/>
          </a:ln>
        </p:spPr>
      </p:sp>
      <p:sp>
        <p:nvSpPr>
          <p:cNvPr id="128100" name="直接连接符 128099"/>
          <p:cNvSpPr/>
          <p:nvPr/>
        </p:nvSpPr>
        <p:spPr>
          <a:xfrm>
            <a:off x="7567930" y="2750185"/>
            <a:ext cx="62230" cy="13335"/>
          </a:xfrm>
          <a:prstGeom prst="line">
            <a:avLst/>
          </a:prstGeom>
          <a:ln w="9525" cap="flat" cmpd="sng">
            <a:solidFill>
              <a:srgbClr val="000000"/>
            </a:solidFill>
            <a:prstDash val="solid"/>
            <a:headEnd type="none" w="med" len="med"/>
            <a:tailEnd type="none" w="med" len="med"/>
          </a:ln>
        </p:spPr>
      </p:sp>
      <p:sp>
        <p:nvSpPr>
          <p:cNvPr id="128101" name="直接连接符 128100"/>
          <p:cNvSpPr/>
          <p:nvPr/>
        </p:nvSpPr>
        <p:spPr>
          <a:xfrm flipH="1">
            <a:off x="7578725" y="2736850"/>
            <a:ext cx="10160" cy="40005"/>
          </a:xfrm>
          <a:prstGeom prst="line">
            <a:avLst/>
          </a:prstGeom>
          <a:ln w="9525" cap="flat" cmpd="sng">
            <a:solidFill>
              <a:srgbClr val="000000"/>
            </a:solidFill>
            <a:prstDash val="solid"/>
            <a:headEnd type="none" w="med" len="med"/>
            <a:tailEnd type="none" w="med" len="med"/>
          </a:ln>
        </p:spPr>
      </p:sp>
      <p:sp>
        <p:nvSpPr>
          <p:cNvPr id="128102" name="直接连接符 128101"/>
          <p:cNvSpPr/>
          <p:nvPr/>
        </p:nvSpPr>
        <p:spPr>
          <a:xfrm flipV="1">
            <a:off x="7599045" y="2710180"/>
            <a:ext cx="83185" cy="13335"/>
          </a:xfrm>
          <a:prstGeom prst="line">
            <a:avLst/>
          </a:prstGeom>
          <a:ln w="9525" cap="flat" cmpd="sng">
            <a:solidFill>
              <a:srgbClr val="000000"/>
            </a:solidFill>
            <a:prstDash val="solid"/>
            <a:headEnd type="none" w="med" len="med"/>
            <a:tailEnd type="none" w="med" len="med"/>
          </a:ln>
        </p:spPr>
      </p:sp>
      <p:sp>
        <p:nvSpPr>
          <p:cNvPr id="128103" name="直接连接符 128102"/>
          <p:cNvSpPr/>
          <p:nvPr/>
        </p:nvSpPr>
        <p:spPr>
          <a:xfrm>
            <a:off x="7599045" y="2710180"/>
            <a:ext cx="83185" cy="40005"/>
          </a:xfrm>
          <a:prstGeom prst="line">
            <a:avLst/>
          </a:prstGeom>
          <a:ln w="9525" cap="flat" cmpd="sng">
            <a:solidFill>
              <a:srgbClr val="000000"/>
            </a:solidFill>
            <a:prstDash val="solid"/>
            <a:headEnd type="none" w="med" len="med"/>
            <a:tailEnd type="none" w="med" len="med"/>
          </a:ln>
        </p:spPr>
      </p:sp>
      <p:sp>
        <p:nvSpPr>
          <p:cNvPr id="128104" name="直接连接符 128103"/>
          <p:cNvSpPr/>
          <p:nvPr/>
        </p:nvSpPr>
        <p:spPr>
          <a:xfrm>
            <a:off x="7588885" y="2644140"/>
            <a:ext cx="114300" cy="40005"/>
          </a:xfrm>
          <a:prstGeom prst="line">
            <a:avLst/>
          </a:prstGeom>
          <a:ln w="9525" cap="flat" cmpd="sng">
            <a:solidFill>
              <a:srgbClr val="000000"/>
            </a:solidFill>
            <a:prstDash val="solid"/>
            <a:headEnd type="none" w="med" len="med"/>
            <a:tailEnd type="none" w="med" len="med"/>
          </a:ln>
        </p:spPr>
      </p:sp>
      <p:sp>
        <p:nvSpPr>
          <p:cNvPr id="128105" name="直接连接符 128104"/>
          <p:cNvSpPr/>
          <p:nvPr/>
        </p:nvSpPr>
        <p:spPr>
          <a:xfrm flipV="1">
            <a:off x="7588885" y="2604135"/>
            <a:ext cx="93980" cy="80010"/>
          </a:xfrm>
          <a:prstGeom prst="line">
            <a:avLst/>
          </a:prstGeom>
          <a:ln w="9525" cap="flat" cmpd="sng">
            <a:solidFill>
              <a:srgbClr val="000000"/>
            </a:solidFill>
            <a:prstDash val="solid"/>
            <a:headEnd type="none" w="med" len="med"/>
            <a:tailEnd type="none" w="med" len="med"/>
          </a:ln>
        </p:spPr>
      </p:sp>
      <p:sp>
        <p:nvSpPr>
          <p:cNvPr id="128106" name="任意多边形 128105"/>
          <p:cNvSpPr/>
          <p:nvPr/>
        </p:nvSpPr>
        <p:spPr>
          <a:xfrm>
            <a:off x="7401560" y="2776855"/>
            <a:ext cx="458470" cy="106045"/>
          </a:xfrm>
          <a:custGeom>
            <a:avLst/>
            <a:gdLst/>
            <a:ahLst/>
            <a:cxnLst/>
            <a:pathLst>
              <a:path w="108" h="27">
                <a:moveTo>
                  <a:pt x="0" y="16"/>
                </a:moveTo>
                <a:cubicBezTo>
                  <a:pt x="2" y="17"/>
                  <a:pt x="4" y="20"/>
                  <a:pt x="10" y="22"/>
                </a:cubicBezTo>
                <a:cubicBezTo>
                  <a:pt x="16" y="24"/>
                  <a:pt x="25" y="27"/>
                  <a:pt x="37" y="26"/>
                </a:cubicBezTo>
                <a:cubicBezTo>
                  <a:pt x="49" y="25"/>
                  <a:pt x="72" y="18"/>
                  <a:pt x="82" y="14"/>
                </a:cubicBezTo>
                <a:cubicBezTo>
                  <a:pt x="92" y="11"/>
                  <a:pt x="93" y="9"/>
                  <a:pt x="98" y="7"/>
                </a:cubicBezTo>
                <a:cubicBezTo>
                  <a:pt x="103" y="5"/>
                  <a:pt x="106" y="1"/>
                  <a:pt x="10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08" name="任意多边形 128107"/>
          <p:cNvSpPr/>
          <p:nvPr/>
        </p:nvSpPr>
        <p:spPr>
          <a:xfrm flipH="1">
            <a:off x="8011160" y="2641600"/>
            <a:ext cx="479425" cy="282575"/>
          </a:xfrm>
          <a:custGeom>
            <a:avLst/>
            <a:gdLst/>
            <a:ahLst/>
            <a:cxnLst/>
            <a:pathLst>
              <a:path w="150" h="77">
                <a:moveTo>
                  <a:pt x="63" y="35"/>
                </a:moveTo>
                <a:cubicBezTo>
                  <a:pt x="56" y="41"/>
                  <a:pt x="35" y="39"/>
                  <a:pt x="26" y="41"/>
                </a:cubicBezTo>
                <a:cubicBezTo>
                  <a:pt x="16" y="43"/>
                  <a:pt x="9" y="46"/>
                  <a:pt x="7" y="52"/>
                </a:cubicBezTo>
                <a:cubicBezTo>
                  <a:pt x="5" y="57"/>
                  <a:pt x="0" y="68"/>
                  <a:pt x="7" y="72"/>
                </a:cubicBezTo>
                <a:cubicBezTo>
                  <a:pt x="14" y="76"/>
                  <a:pt x="30" y="77"/>
                  <a:pt x="46" y="77"/>
                </a:cubicBezTo>
                <a:cubicBezTo>
                  <a:pt x="62" y="77"/>
                  <a:pt x="89" y="72"/>
                  <a:pt x="105" y="69"/>
                </a:cubicBezTo>
                <a:cubicBezTo>
                  <a:pt x="121" y="66"/>
                  <a:pt x="136" y="63"/>
                  <a:pt x="143" y="59"/>
                </a:cubicBezTo>
                <a:cubicBezTo>
                  <a:pt x="150" y="56"/>
                  <a:pt x="148" y="46"/>
                  <a:pt x="148" y="43"/>
                </a:cubicBezTo>
                <a:cubicBezTo>
                  <a:pt x="148" y="39"/>
                  <a:pt x="145" y="39"/>
                  <a:pt x="143" y="33"/>
                </a:cubicBezTo>
                <a:cubicBezTo>
                  <a:pt x="141" y="28"/>
                  <a:pt x="150" y="7"/>
                  <a:pt x="138" y="4"/>
                </a:cubicBezTo>
                <a:cubicBezTo>
                  <a:pt x="127" y="0"/>
                  <a:pt x="77" y="4"/>
                  <a:pt x="66" y="9"/>
                </a:cubicBezTo>
                <a:cubicBezTo>
                  <a:pt x="54" y="15"/>
                  <a:pt x="70" y="28"/>
                  <a:pt x="63" y="35"/>
                </a:cubicBezTo>
                <a:close/>
              </a:path>
            </a:pathLst>
          </a:custGeom>
          <a:gradFill rotWithShape="0">
            <a:gsLst>
              <a:gs pos="0">
                <a:srgbClr val="FFFFFF"/>
              </a:gs>
              <a:gs pos="100000">
                <a:srgbClr val="C0C0C0">
                  <a:alpha val="100000"/>
                </a:srgbClr>
              </a:gs>
            </a:gsLst>
            <a:path path="rect">
              <a:fillToRect l="50000" t="50000" r="50000" b="50000"/>
            </a:path>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28109" name="任意多边形 128108"/>
          <p:cNvSpPr/>
          <p:nvPr/>
        </p:nvSpPr>
        <p:spPr>
          <a:xfrm flipH="1">
            <a:off x="8154035" y="2664460"/>
            <a:ext cx="285750" cy="180975"/>
          </a:xfrm>
          <a:custGeom>
            <a:avLst/>
            <a:gdLst/>
            <a:ahLst/>
            <a:cxnLst/>
            <a:pathLst>
              <a:path w="98" h="52">
                <a:moveTo>
                  <a:pt x="0" y="41"/>
                </a:moveTo>
                <a:cubicBezTo>
                  <a:pt x="2" y="42"/>
                  <a:pt x="10" y="45"/>
                  <a:pt x="14" y="47"/>
                </a:cubicBezTo>
                <a:cubicBezTo>
                  <a:pt x="18" y="49"/>
                  <a:pt x="22" y="50"/>
                  <a:pt x="27" y="51"/>
                </a:cubicBezTo>
                <a:cubicBezTo>
                  <a:pt x="32" y="52"/>
                  <a:pt x="37" y="52"/>
                  <a:pt x="45" y="51"/>
                </a:cubicBezTo>
                <a:cubicBezTo>
                  <a:pt x="53" y="50"/>
                  <a:pt x="67" y="47"/>
                  <a:pt x="75" y="45"/>
                </a:cubicBezTo>
                <a:cubicBezTo>
                  <a:pt x="83" y="43"/>
                  <a:pt x="88" y="40"/>
                  <a:pt x="92" y="36"/>
                </a:cubicBezTo>
                <a:cubicBezTo>
                  <a:pt x="96" y="32"/>
                  <a:pt x="96" y="25"/>
                  <a:pt x="97" y="19"/>
                </a:cubicBezTo>
                <a:cubicBezTo>
                  <a:pt x="98" y="13"/>
                  <a:pt x="95" y="3"/>
                  <a:pt x="9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10" name="任意多边形 128109"/>
          <p:cNvSpPr/>
          <p:nvPr/>
        </p:nvSpPr>
        <p:spPr>
          <a:xfrm flipH="1">
            <a:off x="8174355" y="2664460"/>
            <a:ext cx="245110" cy="169545"/>
          </a:xfrm>
          <a:custGeom>
            <a:avLst/>
            <a:gdLst/>
            <a:ahLst/>
            <a:cxnLst/>
            <a:pathLst>
              <a:path w="85" h="48">
                <a:moveTo>
                  <a:pt x="82" y="0"/>
                </a:moveTo>
                <a:cubicBezTo>
                  <a:pt x="84" y="5"/>
                  <a:pt x="85" y="9"/>
                  <a:pt x="85" y="13"/>
                </a:cubicBezTo>
                <a:cubicBezTo>
                  <a:pt x="85" y="17"/>
                  <a:pt x="85" y="22"/>
                  <a:pt x="84" y="26"/>
                </a:cubicBezTo>
                <a:cubicBezTo>
                  <a:pt x="83" y="30"/>
                  <a:pt x="80" y="33"/>
                  <a:pt x="77" y="36"/>
                </a:cubicBezTo>
                <a:cubicBezTo>
                  <a:pt x="74" y="39"/>
                  <a:pt x="69" y="41"/>
                  <a:pt x="64" y="42"/>
                </a:cubicBezTo>
                <a:cubicBezTo>
                  <a:pt x="59" y="43"/>
                  <a:pt x="54" y="44"/>
                  <a:pt x="48" y="45"/>
                </a:cubicBezTo>
                <a:cubicBezTo>
                  <a:pt x="42" y="46"/>
                  <a:pt x="34" y="47"/>
                  <a:pt x="29" y="47"/>
                </a:cubicBezTo>
                <a:cubicBezTo>
                  <a:pt x="24" y="47"/>
                  <a:pt x="22" y="48"/>
                  <a:pt x="19" y="47"/>
                </a:cubicBezTo>
                <a:cubicBezTo>
                  <a:pt x="16" y="46"/>
                  <a:pt x="11" y="44"/>
                  <a:pt x="8" y="43"/>
                </a:cubicBezTo>
                <a:cubicBezTo>
                  <a:pt x="5" y="42"/>
                  <a:pt x="2" y="40"/>
                  <a:pt x="0" y="3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11" name="直接连接符 128110"/>
          <p:cNvSpPr/>
          <p:nvPr/>
        </p:nvSpPr>
        <p:spPr>
          <a:xfrm flipH="1">
            <a:off x="8307070" y="2788285"/>
            <a:ext cx="50800" cy="22860"/>
          </a:xfrm>
          <a:prstGeom prst="line">
            <a:avLst/>
          </a:prstGeom>
          <a:ln w="9525" cap="flat" cmpd="sng">
            <a:solidFill>
              <a:srgbClr val="000000"/>
            </a:solidFill>
            <a:prstDash val="solid"/>
            <a:headEnd type="none" w="med" len="med"/>
            <a:tailEnd type="none" w="med" len="med"/>
          </a:ln>
        </p:spPr>
      </p:sp>
      <p:sp>
        <p:nvSpPr>
          <p:cNvPr id="128112" name="直接连接符 128111"/>
          <p:cNvSpPr/>
          <p:nvPr/>
        </p:nvSpPr>
        <p:spPr>
          <a:xfrm>
            <a:off x="8347710" y="2788285"/>
            <a:ext cx="10160" cy="45085"/>
          </a:xfrm>
          <a:prstGeom prst="line">
            <a:avLst/>
          </a:prstGeom>
          <a:ln w="9525" cap="flat" cmpd="sng">
            <a:solidFill>
              <a:srgbClr val="000000"/>
            </a:solidFill>
            <a:prstDash val="solid"/>
            <a:headEnd type="none" w="med" len="med"/>
            <a:tailEnd type="none" w="med" len="med"/>
          </a:ln>
        </p:spPr>
      </p:sp>
      <p:sp>
        <p:nvSpPr>
          <p:cNvPr id="128113" name="直接连接符 128112"/>
          <p:cNvSpPr/>
          <p:nvPr/>
        </p:nvSpPr>
        <p:spPr>
          <a:xfrm flipH="1">
            <a:off x="8245475" y="2788285"/>
            <a:ext cx="60960" cy="11430"/>
          </a:xfrm>
          <a:prstGeom prst="line">
            <a:avLst/>
          </a:prstGeom>
          <a:ln w="9525" cap="flat" cmpd="sng">
            <a:solidFill>
              <a:srgbClr val="000000"/>
            </a:solidFill>
            <a:prstDash val="solid"/>
            <a:headEnd type="none" w="med" len="med"/>
            <a:tailEnd type="none" w="med" len="med"/>
          </a:ln>
        </p:spPr>
      </p:sp>
      <p:sp>
        <p:nvSpPr>
          <p:cNvPr id="128114" name="直接连接符 128113"/>
          <p:cNvSpPr/>
          <p:nvPr/>
        </p:nvSpPr>
        <p:spPr>
          <a:xfrm>
            <a:off x="8286750" y="2777490"/>
            <a:ext cx="10160" cy="33655"/>
          </a:xfrm>
          <a:prstGeom prst="line">
            <a:avLst/>
          </a:prstGeom>
          <a:ln w="9525" cap="flat" cmpd="sng">
            <a:solidFill>
              <a:srgbClr val="000000"/>
            </a:solidFill>
            <a:prstDash val="solid"/>
            <a:headEnd type="none" w="med" len="med"/>
            <a:tailEnd type="none" w="med" len="med"/>
          </a:ln>
        </p:spPr>
      </p:sp>
      <p:sp>
        <p:nvSpPr>
          <p:cNvPr id="128115" name="直接连接符 128114"/>
          <p:cNvSpPr/>
          <p:nvPr/>
        </p:nvSpPr>
        <p:spPr>
          <a:xfrm flipH="1" flipV="1">
            <a:off x="8194675" y="2754630"/>
            <a:ext cx="81915" cy="11430"/>
          </a:xfrm>
          <a:prstGeom prst="line">
            <a:avLst/>
          </a:prstGeom>
          <a:ln w="9525" cap="flat" cmpd="sng">
            <a:solidFill>
              <a:srgbClr val="000000"/>
            </a:solidFill>
            <a:prstDash val="solid"/>
            <a:headEnd type="none" w="med" len="med"/>
            <a:tailEnd type="none" w="med" len="med"/>
          </a:ln>
        </p:spPr>
      </p:sp>
      <p:sp>
        <p:nvSpPr>
          <p:cNvPr id="128116" name="直接连接符 128115"/>
          <p:cNvSpPr/>
          <p:nvPr/>
        </p:nvSpPr>
        <p:spPr>
          <a:xfrm flipH="1">
            <a:off x="8194675" y="2754630"/>
            <a:ext cx="81915" cy="33655"/>
          </a:xfrm>
          <a:prstGeom prst="line">
            <a:avLst/>
          </a:prstGeom>
          <a:ln w="9525" cap="flat" cmpd="sng">
            <a:solidFill>
              <a:srgbClr val="000000"/>
            </a:solidFill>
            <a:prstDash val="solid"/>
            <a:headEnd type="none" w="med" len="med"/>
            <a:tailEnd type="none" w="med" len="med"/>
          </a:ln>
        </p:spPr>
      </p:sp>
      <p:sp>
        <p:nvSpPr>
          <p:cNvPr id="128117" name="直接连接符 128116"/>
          <p:cNvSpPr/>
          <p:nvPr/>
        </p:nvSpPr>
        <p:spPr>
          <a:xfrm flipH="1">
            <a:off x="8174355" y="2698115"/>
            <a:ext cx="112395" cy="33655"/>
          </a:xfrm>
          <a:prstGeom prst="line">
            <a:avLst/>
          </a:prstGeom>
          <a:ln w="9525" cap="flat" cmpd="sng">
            <a:solidFill>
              <a:srgbClr val="000000"/>
            </a:solidFill>
            <a:prstDash val="solid"/>
            <a:headEnd type="none" w="med" len="med"/>
            <a:tailEnd type="none" w="med" len="med"/>
          </a:ln>
        </p:spPr>
      </p:sp>
      <p:sp>
        <p:nvSpPr>
          <p:cNvPr id="128118" name="直接连接符 128117"/>
          <p:cNvSpPr/>
          <p:nvPr/>
        </p:nvSpPr>
        <p:spPr>
          <a:xfrm flipH="1" flipV="1">
            <a:off x="8194675" y="2664460"/>
            <a:ext cx="92075" cy="67945"/>
          </a:xfrm>
          <a:prstGeom prst="line">
            <a:avLst/>
          </a:prstGeom>
          <a:ln w="9525" cap="flat" cmpd="sng">
            <a:solidFill>
              <a:srgbClr val="000000"/>
            </a:solidFill>
            <a:prstDash val="solid"/>
            <a:headEnd type="none" w="med" len="med"/>
            <a:tailEnd type="none" w="med" len="med"/>
          </a:ln>
        </p:spPr>
      </p:sp>
      <p:sp>
        <p:nvSpPr>
          <p:cNvPr id="128119" name="任意多边形 128118"/>
          <p:cNvSpPr/>
          <p:nvPr/>
        </p:nvSpPr>
        <p:spPr>
          <a:xfrm flipH="1">
            <a:off x="8021320" y="2811145"/>
            <a:ext cx="448945" cy="90170"/>
          </a:xfrm>
          <a:custGeom>
            <a:avLst/>
            <a:gdLst/>
            <a:ahLst/>
            <a:cxnLst/>
            <a:pathLst>
              <a:path w="108" h="27">
                <a:moveTo>
                  <a:pt x="0" y="16"/>
                </a:moveTo>
                <a:cubicBezTo>
                  <a:pt x="2" y="17"/>
                  <a:pt x="4" y="20"/>
                  <a:pt x="10" y="22"/>
                </a:cubicBezTo>
                <a:cubicBezTo>
                  <a:pt x="16" y="24"/>
                  <a:pt x="25" y="27"/>
                  <a:pt x="37" y="26"/>
                </a:cubicBezTo>
                <a:cubicBezTo>
                  <a:pt x="49" y="25"/>
                  <a:pt x="72" y="18"/>
                  <a:pt x="82" y="14"/>
                </a:cubicBezTo>
                <a:cubicBezTo>
                  <a:pt x="92" y="11"/>
                  <a:pt x="93" y="9"/>
                  <a:pt x="98" y="7"/>
                </a:cubicBezTo>
                <a:cubicBezTo>
                  <a:pt x="103" y="5"/>
                  <a:pt x="106" y="1"/>
                  <a:pt x="108"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0" name="任意多边形 128119"/>
          <p:cNvSpPr/>
          <p:nvPr/>
        </p:nvSpPr>
        <p:spPr>
          <a:xfrm flipH="1">
            <a:off x="7910195" y="1310005"/>
            <a:ext cx="272415" cy="252730"/>
          </a:xfrm>
          <a:custGeom>
            <a:avLst/>
            <a:gdLst/>
            <a:ahLst/>
            <a:cxnLst/>
            <a:pathLst>
              <a:path w="35" h="38">
                <a:moveTo>
                  <a:pt x="0" y="1"/>
                </a:moveTo>
                <a:cubicBezTo>
                  <a:pt x="0" y="13"/>
                  <a:pt x="0" y="26"/>
                  <a:pt x="1" y="32"/>
                </a:cubicBezTo>
                <a:cubicBezTo>
                  <a:pt x="2" y="38"/>
                  <a:pt x="0" y="34"/>
                  <a:pt x="5" y="35"/>
                </a:cubicBezTo>
                <a:cubicBezTo>
                  <a:pt x="10" y="36"/>
                  <a:pt x="27" y="36"/>
                  <a:pt x="31" y="35"/>
                </a:cubicBezTo>
                <a:cubicBezTo>
                  <a:pt x="35" y="34"/>
                  <a:pt x="32" y="33"/>
                  <a:pt x="32" y="31"/>
                </a:cubicBezTo>
                <a:cubicBezTo>
                  <a:pt x="32" y="29"/>
                  <a:pt x="33" y="25"/>
                  <a:pt x="33" y="20"/>
                </a:cubicBezTo>
                <a:cubicBezTo>
                  <a:pt x="33" y="15"/>
                  <a:pt x="34" y="4"/>
                  <a:pt x="34" y="0"/>
                </a:cubicBezTo>
              </a:path>
            </a:pathLst>
          </a:custGeom>
          <a:solidFill>
            <a:srgbClr val="FFCC99">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128121" name="任意多边形 128120"/>
          <p:cNvSpPr/>
          <p:nvPr/>
        </p:nvSpPr>
        <p:spPr>
          <a:xfrm>
            <a:off x="7501255" y="1388745"/>
            <a:ext cx="929005" cy="1381760"/>
          </a:xfrm>
          <a:custGeom>
            <a:avLst/>
            <a:gdLst/>
            <a:ahLst/>
            <a:cxnLst/>
            <a:pathLst>
              <a:path w="184" h="279">
                <a:moveTo>
                  <a:pt x="182" y="60"/>
                </a:moveTo>
                <a:cubicBezTo>
                  <a:pt x="182" y="64"/>
                  <a:pt x="182" y="76"/>
                  <a:pt x="182" y="84"/>
                </a:cubicBezTo>
                <a:cubicBezTo>
                  <a:pt x="182" y="90"/>
                  <a:pt x="184" y="85"/>
                  <a:pt x="184" y="95"/>
                </a:cubicBezTo>
                <a:cubicBezTo>
                  <a:pt x="184" y="106"/>
                  <a:pt x="182" y="133"/>
                  <a:pt x="182" y="148"/>
                </a:cubicBezTo>
                <a:cubicBezTo>
                  <a:pt x="182" y="161"/>
                  <a:pt x="184" y="161"/>
                  <a:pt x="182" y="176"/>
                </a:cubicBezTo>
                <a:cubicBezTo>
                  <a:pt x="180" y="191"/>
                  <a:pt x="180" y="225"/>
                  <a:pt x="177" y="240"/>
                </a:cubicBezTo>
                <a:cubicBezTo>
                  <a:pt x="174" y="255"/>
                  <a:pt x="172" y="263"/>
                  <a:pt x="164" y="269"/>
                </a:cubicBezTo>
                <a:cubicBezTo>
                  <a:pt x="155" y="275"/>
                  <a:pt x="140" y="275"/>
                  <a:pt x="130" y="276"/>
                </a:cubicBezTo>
                <a:cubicBezTo>
                  <a:pt x="120" y="278"/>
                  <a:pt x="106" y="278"/>
                  <a:pt x="101" y="275"/>
                </a:cubicBezTo>
                <a:cubicBezTo>
                  <a:pt x="96" y="270"/>
                  <a:pt x="98" y="261"/>
                  <a:pt x="96" y="254"/>
                </a:cubicBezTo>
                <a:cubicBezTo>
                  <a:pt x="94" y="246"/>
                  <a:pt x="94" y="233"/>
                  <a:pt x="94" y="227"/>
                </a:cubicBezTo>
                <a:cubicBezTo>
                  <a:pt x="94" y="219"/>
                  <a:pt x="99" y="219"/>
                  <a:pt x="99" y="215"/>
                </a:cubicBezTo>
                <a:cubicBezTo>
                  <a:pt x="99" y="212"/>
                  <a:pt x="98" y="212"/>
                  <a:pt x="98" y="203"/>
                </a:cubicBezTo>
                <a:cubicBezTo>
                  <a:pt x="98" y="195"/>
                  <a:pt x="101" y="164"/>
                  <a:pt x="99" y="170"/>
                </a:cubicBezTo>
                <a:cubicBezTo>
                  <a:pt x="98" y="175"/>
                  <a:pt x="86" y="221"/>
                  <a:pt x="83" y="236"/>
                </a:cubicBezTo>
                <a:cubicBezTo>
                  <a:pt x="79" y="251"/>
                  <a:pt x="79" y="251"/>
                  <a:pt x="76" y="258"/>
                </a:cubicBezTo>
                <a:cubicBezTo>
                  <a:pt x="72" y="264"/>
                  <a:pt x="66" y="275"/>
                  <a:pt x="57" y="276"/>
                </a:cubicBezTo>
                <a:cubicBezTo>
                  <a:pt x="49" y="279"/>
                  <a:pt x="30" y="276"/>
                  <a:pt x="22" y="275"/>
                </a:cubicBezTo>
                <a:cubicBezTo>
                  <a:pt x="13" y="275"/>
                  <a:pt x="7" y="272"/>
                  <a:pt x="3" y="267"/>
                </a:cubicBezTo>
                <a:cubicBezTo>
                  <a:pt x="0" y="261"/>
                  <a:pt x="0" y="251"/>
                  <a:pt x="2" y="242"/>
                </a:cubicBezTo>
                <a:cubicBezTo>
                  <a:pt x="3" y="233"/>
                  <a:pt x="8" y="215"/>
                  <a:pt x="10" y="210"/>
                </a:cubicBezTo>
                <a:cubicBezTo>
                  <a:pt x="12" y="204"/>
                  <a:pt x="12" y="210"/>
                  <a:pt x="13" y="209"/>
                </a:cubicBezTo>
                <a:cubicBezTo>
                  <a:pt x="15" y="207"/>
                  <a:pt x="17" y="203"/>
                  <a:pt x="17" y="201"/>
                </a:cubicBezTo>
                <a:cubicBezTo>
                  <a:pt x="17" y="198"/>
                  <a:pt x="15" y="203"/>
                  <a:pt x="15" y="195"/>
                </a:cubicBezTo>
                <a:cubicBezTo>
                  <a:pt x="15" y="188"/>
                  <a:pt x="18" y="167"/>
                  <a:pt x="20" y="154"/>
                </a:cubicBezTo>
                <a:cubicBezTo>
                  <a:pt x="22" y="140"/>
                  <a:pt x="29" y="119"/>
                  <a:pt x="30" y="109"/>
                </a:cubicBezTo>
                <a:cubicBezTo>
                  <a:pt x="32" y="100"/>
                  <a:pt x="31" y="104"/>
                  <a:pt x="32" y="95"/>
                </a:cubicBezTo>
                <a:cubicBezTo>
                  <a:pt x="33" y="86"/>
                  <a:pt x="35" y="64"/>
                  <a:pt x="35" y="52"/>
                </a:cubicBezTo>
                <a:cubicBezTo>
                  <a:pt x="35" y="40"/>
                  <a:pt x="27" y="31"/>
                  <a:pt x="29" y="24"/>
                </a:cubicBezTo>
                <a:cubicBezTo>
                  <a:pt x="31" y="16"/>
                  <a:pt x="42" y="12"/>
                  <a:pt x="49" y="9"/>
                </a:cubicBezTo>
                <a:cubicBezTo>
                  <a:pt x="56" y="6"/>
                  <a:pt x="69" y="4"/>
                  <a:pt x="74" y="4"/>
                </a:cubicBezTo>
                <a:cubicBezTo>
                  <a:pt x="79" y="3"/>
                  <a:pt x="76" y="0"/>
                  <a:pt x="81" y="3"/>
                </a:cubicBezTo>
                <a:cubicBezTo>
                  <a:pt x="86" y="4"/>
                  <a:pt x="101" y="13"/>
                  <a:pt x="106" y="18"/>
                </a:cubicBezTo>
                <a:cubicBezTo>
                  <a:pt x="111" y="21"/>
                  <a:pt x="113" y="27"/>
                  <a:pt x="115" y="27"/>
                </a:cubicBezTo>
                <a:cubicBezTo>
                  <a:pt x="116" y="27"/>
                  <a:pt x="120" y="21"/>
                  <a:pt x="121" y="19"/>
                </a:cubicBezTo>
                <a:cubicBezTo>
                  <a:pt x="123" y="16"/>
                  <a:pt x="126" y="15"/>
                  <a:pt x="130" y="12"/>
                </a:cubicBezTo>
                <a:cubicBezTo>
                  <a:pt x="133" y="10"/>
                  <a:pt x="131" y="3"/>
                  <a:pt x="140" y="4"/>
                </a:cubicBezTo>
                <a:cubicBezTo>
                  <a:pt x="149" y="6"/>
                  <a:pt x="175" y="19"/>
                  <a:pt x="184" y="22"/>
                </a:cubicBezTo>
              </a:path>
            </a:pathLst>
          </a:custGeom>
          <a:gradFill rotWithShape="0">
            <a:gsLst>
              <a:gs pos="0">
                <a:srgbClr val="99CCFF">
                  <a:alpha val="100000"/>
                </a:srgbClr>
              </a:gs>
              <a:gs pos="100000">
                <a:srgbClr val="99CCFF">
                  <a:gamma/>
                  <a:shade val="82353"/>
                  <a:invGamma/>
                  <a:alpha val="100000"/>
                </a:srgbClr>
              </a:gs>
            </a:gsLst>
            <a:lin ang="54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28122" name="任意多边形 128121"/>
          <p:cNvSpPr/>
          <p:nvPr/>
        </p:nvSpPr>
        <p:spPr>
          <a:xfrm flipH="1">
            <a:off x="7981315" y="1532255"/>
            <a:ext cx="95885" cy="762635"/>
          </a:xfrm>
          <a:custGeom>
            <a:avLst/>
            <a:gdLst/>
            <a:ahLst/>
            <a:cxnLst/>
            <a:pathLst>
              <a:path w="13" h="125">
                <a:moveTo>
                  <a:pt x="2" y="4"/>
                </a:moveTo>
                <a:cubicBezTo>
                  <a:pt x="2" y="4"/>
                  <a:pt x="2" y="0"/>
                  <a:pt x="2" y="6"/>
                </a:cubicBezTo>
                <a:cubicBezTo>
                  <a:pt x="2" y="12"/>
                  <a:pt x="0" y="28"/>
                  <a:pt x="0" y="39"/>
                </a:cubicBezTo>
                <a:cubicBezTo>
                  <a:pt x="0" y="50"/>
                  <a:pt x="1" y="64"/>
                  <a:pt x="2" y="73"/>
                </a:cubicBezTo>
                <a:cubicBezTo>
                  <a:pt x="3" y="82"/>
                  <a:pt x="4" y="88"/>
                  <a:pt x="5" y="96"/>
                </a:cubicBezTo>
                <a:cubicBezTo>
                  <a:pt x="6" y="104"/>
                  <a:pt x="10" y="117"/>
                  <a:pt x="11" y="121"/>
                </a:cubicBezTo>
                <a:cubicBezTo>
                  <a:pt x="12" y="125"/>
                  <a:pt x="13" y="121"/>
                  <a:pt x="13" y="121"/>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3" name="任意多边形 128122"/>
          <p:cNvSpPr/>
          <p:nvPr/>
        </p:nvSpPr>
        <p:spPr>
          <a:xfrm flipH="1">
            <a:off x="7870190" y="1418590"/>
            <a:ext cx="186690" cy="143510"/>
          </a:xfrm>
          <a:custGeom>
            <a:avLst/>
            <a:gdLst/>
            <a:ahLst/>
            <a:cxnLst/>
            <a:pathLst>
              <a:path w="22" h="20">
                <a:moveTo>
                  <a:pt x="1" y="16"/>
                </a:moveTo>
                <a:cubicBezTo>
                  <a:pt x="0" y="18"/>
                  <a:pt x="1" y="20"/>
                  <a:pt x="2" y="19"/>
                </a:cubicBezTo>
                <a:cubicBezTo>
                  <a:pt x="3" y="18"/>
                  <a:pt x="5" y="15"/>
                  <a:pt x="8" y="12"/>
                </a:cubicBezTo>
                <a:cubicBezTo>
                  <a:pt x="11" y="9"/>
                  <a:pt x="20" y="2"/>
                  <a:pt x="2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4" name="任意多边形 128123"/>
          <p:cNvSpPr/>
          <p:nvPr/>
        </p:nvSpPr>
        <p:spPr>
          <a:xfrm flipH="1">
            <a:off x="8056880" y="1418590"/>
            <a:ext cx="186690" cy="143510"/>
          </a:xfrm>
          <a:custGeom>
            <a:avLst/>
            <a:gdLst/>
            <a:ahLst/>
            <a:cxnLst/>
            <a:pathLst>
              <a:path w="20" h="19">
                <a:moveTo>
                  <a:pt x="0" y="0"/>
                </a:moveTo>
                <a:cubicBezTo>
                  <a:pt x="2" y="3"/>
                  <a:pt x="4" y="5"/>
                  <a:pt x="7" y="8"/>
                </a:cubicBezTo>
                <a:cubicBezTo>
                  <a:pt x="10" y="11"/>
                  <a:pt x="14" y="17"/>
                  <a:pt x="16" y="18"/>
                </a:cubicBezTo>
                <a:cubicBezTo>
                  <a:pt x="18" y="19"/>
                  <a:pt x="19" y="16"/>
                  <a:pt x="20" y="1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5" name="任意多边形 128124"/>
          <p:cNvSpPr/>
          <p:nvPr/>
        </p:nvSpPr>
        <p:spPr>
          <a:xfrm flipH="1">
            <a:off x="7572375" y="2393950"/>
            <a:ext cx="80645" cy="88900"/>
          </a:xfrm>
          <a:custGeom>
            <a:avLst/>
            <a:gdLst/>
            <a:ahLst/>
            <a:cxnLst/>
            <a:pathLst>
              <a:path w="11" h="14">
                <a:moveTo>
                  <a:pt x="9" y="0"/>
                </a:moveTo>
                <a:cubicBezTo>
                  <a:pt x="7" y="2"/>
                  <a:pt x="6" y="4"/>
                  <a:pt x="5" y="6"/>
                </a:cubicBezTo>
                <a:cubicBezTo>
                  <a:pt x="4" y="8"/>
                  <a:pt x="2" y="9"/>
                  <a:pt x="1" y="10"/>
                </a:cubicBezTo>
                <a:cubicBezTo>
                  <a:pt x="0" y="11"/>
                  <a:pt x="1" y="14"/>
                  <a:pt x="1" y="14"/>
                </a:cubicBezTo>
                <a:cubicBezTo>
                  <a:pt x="1" y="14"/>
                  <a:pt x="3" y="14"/>
                  <a:pt x="4" y="13"/>
                </a:cubicBezTo>
                <a:cubicBezTo>
                  <a:pt x="5" y="12"/>
                  <a:pt x="7" y="10"/>
                  <a:pt x="8" y="9"/>
                </a:cubicBezTo>
                <a:cubicBezTo>
                  <a:pt x="9" y="8"/>
                  <a:pt x="11" y="7"/>
                  <a:pt x="11" y="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6" name="任意多边形 128125"/>
          <p:cNvSpPr/>
          <p:nvPr/>
        </p:nvSpPr>
        <p:spPr>
          <a:xfrm flipH="1">
            <a:off x="7597140" y="2354580"/>
            <a:ext cx="95885" cy="163195"/>
          </a:xfrm>
          <a:custGeom>
            <a:avLst/>
            <a:gdLst/>
            <a:ahLst/>
            <a:cxnLst/>
            <a:pathLst>
              <a:path w="10" h="26">
                <a:moveTo>
                  <a:pt x="6" y="0"/>
                </a:moveTo>
                <a:cubicBezTo>
                  <a:pt x="6" y="3"/>
                  <a:pt x="6" y="6"/>
                  <a:pt x="5" y="8"/>
                </a:cubicBezTo>
                <a:cubicBezTo>
                  <a:pt x="4" y="10"/>
                  <a:pt x="2" y="12"/>
                  <a:pt x="1" y="14"/>
                </a:cubicBezTo>
                <a:cubicBezTo>
                  <a:pt x="0" y="16"/>
                  <a:pt x="1" y="19"/>
                  <a:pt x="1" y="21"/>
                </a:cubicBezTo>
                <a:cubicBezTo>
                  <a:pt x="1" y="23"/>
                  <a:pt x="3" y="24"/>
                  <a:pt x="4" y="25"/>
                </a:cubicBezTo>
                <a:cubicBezTo>
                  <a:pt x="5" y="26"/>
                  <a:pt x="7" y="25"/>
                  <a:pt x="10" y="2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7" name="任意多边形 128126"/>
          <p:cNvSpPr/>
          <p:nvPr/>
        </p:nvSpPr>
        <p:spPr>
          <a:xfrm flipH="1">
            <a:off x="7981315" y="2453640"/>
            <a:ext cx="75565" cy="123825"/>
          </a:xfrm>
          <a:custGeom>
            <a:avLst/>
            <a:gdLst/>
            <a:ahLst/>
            <a:cxnLst/>
            <a:pathLst>
              <a:path w="11" h="19">
                <a:moveTo>
                  <a:pt x="8" y="0"/>
                </a:moveTo>
                <a:cubicBezTo>
                  <a:pt x="7" y="2"/>
                  <a:pt x="7" y="4"/>
                  <a:pt x="6" y="6"/>
                </a:cubicBezTo>
                <a:cubicBezTo>
                  <a:pt x="5" y="8"/>
                  <a:pt x="3" y="9"/>
                  <a:pt x="2" y="11"/>
                </a:cubicBezTo>
                <a:cubicBezTo>
                  <a:pt x="1" y="13"/>
                  <a:pt x="0" y="16"/>
                  <a:pt x="0" y="17"/>
                </a:cubicBezTo>
                <a:cubicBezTo>
                  <a:pt x="0" y="18"/>
                  <a:pt x="2" y="19"/>
                  <a:pt x="3" y="19"/>
                </a:cubicBezTo>
                <a:cubicBezTo>
                  <a:pt x="4" y="19"/>
                  <a:pt x="4" y="18"/>
                  <a:pt x="5" y="17"/>
                </a:cubicBezTo>
                <a:cubicBezTo>
                  <a:pt x="6" y="16"/>
                  <a:pt x="7" y="14"/>
                  <a:pt x="8" y="13"/>
                </a:cubicBezTo>
                <a:cubicBezTo>
                  <a:pt x="9" y="12"/>
                  <a:pt x="10" y="11"/>
                  <a:pt x="10" y="10"/>
                </a:cubicBezTo>
                <a:cubicBezTo>
                  <a:pt x="10" y="9"/>
                  <a:pt x="10" y="8"/>
                  <a:pt x="11" y="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8" name="任意多边形 128127"/>
          <p:cNvSpPr/>
          <p:nvPr/>
        </p:nvSpPr>
        <p:spPr>
          <a:xfrm flipH="1">
            <a:off x="8339455" y="2324735"/>
            <a:ext cx="75565" cy="54610"/>
          </a:xfrm>
          <a:custGeom>
            <a:avLst/>
            <a:gdLst/>
            <a:ahLst/>
            <a:cxnLst/>
            <a:pathLst>
              <a:path w="7" h="7">
                <a:moveTo>
                  <a:pt x="0" y="0"/>
                </a:moveTo>
                <a:cubicBezTo>
                  <a:pt x="1" y="2"/>
                  <a:pt x="2" y="4"/>
                  <a:pt x="3" y="5"/>
                </a:cubicBezTo>
                <a:cubicBezTo>
                  <a:pt x="4" y="6"/>
                  <a:pt x="5" y="6"/>
                  <a:pt x="7" y="7"/>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29" name="任意多边形 128128"/>
          <p:cNvSpPr/>
          <p:nvPr/>
        </p:nvSpPr>
        <p:spPr>
          <a:xfrm flipH="1">
            <a:off x="8354695" y="2393950"/>
            <a:ext cx="60325" cy="44450"/>
          </a:xfrm>
          <a:custGeom>
            <a:avLst/>
            <a:gdLst/>
            <a:ahLst/>
            <a:cxnLst/>
            <a:pathLst>
              <a:path w="6" h="6">
                <a:moveTo>
                  <a:pt x="0" y="0"/>
                </a:moveTo>
                <a:cubicBezTo>
                  <a:pt x="1" y="2"/>
                  <a:pt x="3" y="4"/>
                  <a:pt x="4" y="5"/>
                </a:cubicBezTo>
                <a:cubicBezTo>
                  <a:pt x="5" y="6"/>
                  <a:pt x="5" y="5"/>
                  <a:pt x="6" y="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0" name="任意多边形 128129"/>
          <p:cNvSpPr/>
          <p:nvPr/>
        </p:nvSpPr>
        <p:spPr>
          <a:xfrm flipH="1">
            <a:off x="7889875" y="2423795"/>
            <a:ext cx="50800" cy="14605"/>
          </a:xfrm>
          <a:custGeom>
            <a:avLst/>
            <a:gdLst/>
            <a:ahLst/>
            <a:cxnLst/>
            <a:pathLst>
              <a:path w="7" h="3">
                <a:moveTo>
                  <a:pt x="0" y="0"/>
                </a:moveTo>
                <a:cubicBezTo>
                  <a:pt x="1" y="1"/>
                  <a:pt x="3" y="2"/>
                  <a:pt x="4" y="2"/>
                </a:cubicBezTo>
                <a:cubicBezTo>
                  <a:pt x="5" y="2"/>
                  <a:pt x="6" y="2"/>
                  <a:pt x="7"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1" name="任意多边形 128130"/>
          <p:cNvSpPr/>
          <p:nvPr/>
        </p:nvSpPr>
        <p:spPr>
          <a:xfrm flipH="1">
            <a:off x="7889875" y="2468245"/>
            <a:ext cx="40640" cy="14605"/>
          </a:xfrm>
          <a:custGeom>
            <a:avLst/>
            <a:gdLst/>
            <a:ahLst/>
            <a:cxnLst/>
            <a:pathLst>
              <a:path w="5" h="3">
                <a:moveTo>
                  <a:pt x="0" y="0"/>
                </a:moveTo>
                <a:cubicBezTo>
                  <a:pt x="1" y="1"/>
                  <a:pt x="2" y="3"/>
                  <a:pt x="3" y="3"/>
                </a:cubicBezTo>
                <a:cubicBezTo>
                  <a:pt x="4" y="3"/>
                  <a:pt x="4" y="3"/>
                  <a:pt x="5"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2" name="任意多边形 128131"/>
          <p:cNvSpPr/>
          <p:nvPr/>
        </p:nvSpPr>
        <p:spPr>
          <a:xfrm flipH="1">
            <a:off x="8011160" y="1562100"/>
            <a:ext cx="106045" cy="708025"/>
          </a:xfrm>
          <a:custGeom>
            <a:avLst/>
            <a:gdLst/>
            <a:ahLst/>
            <a:cxnLst/>
            <a:pathLst>
              <a:path w="12" h="116">
                <a:moveTo>
                  <a:pt x="3" y="0"/>
                </a:moveTo>
                <a:cubicBezTo>
                  <a:pt x="3" y="1"/>
                  <a:pt x="2" y="0"/>
                  <a:pt x="2" y="6"/>
                </a:cubicBezTo>
                <a:cubicBezTo>
                  <a:pt x="2" y="12"/>
                  <a:pt x="0" y="27"/>
                  <a:pt x="0" y="37"/>
                </a:cubicBezTo>
                <a:cubicBezTo>
                  <a:pt x="0" y="47"/>
                  <a:pt x="1" y="60"/>
                  <a:pt x="2" y="69"/>
                </a:cubicBezTo>
                <a:cubicBezTo>
                  <a:pt x="3" y="78"/>
                  <a:pt x="4" y="86"/>
                  <a:pt x="5" y="93"/>
                </a:cubicBezTo>
                <a:cubicBezTo>
                  <a:pt x="6" y="100"/>
                  <a:pt x="9" y="108"/>
                  <a:pt x="10" y="112"/>
                </a:cubicBezTo>
                <a:cubicBezTo>
                  <a:pt x="11" y="116"/>
                  <a:pt x="11" y="115"/>
                  <a:pt x="12" y="11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3" name="任意多边形 128132"/>
          <p:cNvSpPr/>
          <p:nvPr/>
        </p:nvSpPr>
        <p:spPr>
          <a:xfrm flipH="1">
            <a:off x="8056880" y="2641600"/>
            <a:ext cx="166370" cy="128905"/>
          </a:xfrm>
          <a:custGeom>
            <a:avLst/>
            <a:gdLst/>
            <a:ahLst/>
            <a:cxnLst/>
            <a:pathLst>
              <a:path w="18" h="14">
                <a:moveTo>
                  <a:pt x="1" y="12"/>
                </a:moveTo>
                <a:cubicBezTo>
                  <a:pt x="1" y="10"/>
                  <a:pt x="1" y="10"/>
                  <a:pt x="1" y="8"/>
                </a:cubicBezTo>
                <a:cubicBezTo>
                  <a:pt x="1" y="6"/>
                  <a:pt x="0" y="3"/>
                  <a:pt x="1" y="2"/>
                </a:cubicBezTo>
                <a:cubicBezTo>
                  <a:pt x="2" y="1"/>
                  <a:pt x="4" y="0"/>
                  <a:pt x="5" y="0"/>
                </a:cubicBezTo>
                <a:cubicBezTo>
                  <a:pt x="6" y="0"/>
                  <a:pt x="6" y="2"/>
                  <a:pt x="6" y="3"/>
                </a:cubicBezTo>
                <a:cubicBezTo>
                  <a:pt x="6" y="4"/>
                  <a:pt x="6" y="7"/>
                  <a:pt x="7" y="9"/>
                </a:cubicBezTo>
                <a:cubicBezTo>
                  <a:pt x="8" y="11"/>
                  <a:pt x="10" y="12"/>
                  <a:pt x="12" y="13"/>
                </a:cubicBezTo>
                <a:cubicBezTo>
                  <a:pt x="14" y="14"/>
                  <a:pt x="17" y="13"/>
                  <a:pt x="18" y="1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4" name="任意多边形 128133"/>
          <p:cNvSpPr/>
          <p:nvPr/>
        </p:nvSpPr>
        <p:spPr>
          <a:xfrm flipH="1">
            <a:off x="7849870" y="1656080"/>
            <a:ext cx="201930" cy="178435"/>
          </a:xfrm>
          <a:custGeom>
            <a:avLst/>
            <a:gdLst/>
            <a:ahLst/>
            <a:cxnLst/>
            <a:pathLst>
              <a:path w="61" h="41">
                <a:moveTo>
                  <a:pt x="0" y="28"/>
                </a:moveTo>
                <a:cubicBezTo>
                  <a:pt x="2" y="18"/>
                  <a:pt x="4" y="8"/>
                  <a:pt x="9" y="4"/>
                </a:cubicBezTo>
                <a:cubicBezTo>
                  <a:pt x="14" y="0"/>
                  <a:pt x="22" y="2"/>
                  <a:pt x="29" y="4"/>
                </a:cubicBezTo>
                <a:cubicBezTo>
                  <a:pt x="36" y="6"/>
                  <a:pt x="46" y="9"/>
                  <a:pt x="50" y="14"/>
                </a:cubicBezTo>
                <a:cubicBezTo>
                  <a:pt x="54" y="19"/>
                  <a:pt x="61" y="32"/>
                  <a:pt x="56" y="36"/>
                </a:cubicBezTo>
                <a:cubicBezTo>
                  <a:pt x="51" y="40"/>
                  <a:pt x="34" y="40"/>
                  <a:pt x="18" y="41"/>
                </a:cubicBezTo>
              </a:path>
            </a:pathLst>
          </a:custGeom>
          <a:solidFill>
            <a:srgbClr val="FFC387">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5" name="任意多边形 128134"/>
          <p:cNvSpPr/>
          <p:nvPr/>
        </p:nvSpPr>
        <p:spPr>
          <a:xfrm>
            <a:off x="7607300" y="1457960"/>
            <a:ext cx="656590" cy="470535"/>
          </a:xfrm>
          <a:custGeom>
            <a:avLst/>
            <a:gdLst/>
            <a:ahLst/>
            <a:cxnLst/>
            <a:pathLst>
              <a:path w="130" h="95">
                <a:moveTo>
                  <a:pt x="39" y="18"/>
                </a:moveTo>
                <a:cubicBezTo>
                  <a:pt x="40" y="21"/>
                  <a:pt x="46" y="26"/>
                  <a:pt x="48" y="31"/>
                </a:cubicBezTo>
                <a:cubicBezTo>
                  <a:pt x="51" y="36"/>
                  <a:pt x="48" y="44"/>
                  <a:pt x="54" y="47"/>
                </a:cubicBezTo>
                <a:cubicBezTo>
                  <a:pt x="60" y="49"/>
                  <a:pt x="78" y="44"/>
                  <a:pt x="85" y="45"/>
                </a:cubicBezTo>
                <a:cubicBezTo>
                  <a:pt x="93" y="47"/>
                  <a:pt x="94" y="49"/>
                  <a:pt x="102" y="52"/>
                </a:cubicBezTo>
                <a:cubicBezTo>
                  <a:pt x="109" y="55"/>
                  <a:pt x="129" y="56"/>
                  <a:pt x="130" y="59"/>
                </a:cubicBezTo>
                <a:cubicBezTo>
                  <a:pt x="130" y="62"/>
                  <a:pt x="118" y="67"/>
                  <a:pt x="109" y="73"/>
                </a:cubicBezTo>
                <a:cubicBezTo>
                  <a:pt x="99" y="78"/>
                  <a:pt x="79" y="86"/>
                  <a:pt x="69" y="89"/>
                </a:cubicBezTo>
                <a:cubicBezTo>
                  <a:pt x="59" y="92"/>
                  <a:pt x="56" y="95"/>
                  <a:pt x="47" y="94"/>
                </a:cubicBezTo>
                <a:cubicBezTo>
                  <a:pt x="38" y="93"/>
                  <a:pt x="23" y="90"/>
                  <a:pt x="16" y="84"/>
                </a:cubicBezTo>
                <a:cubicBezTo>
                  <a:pt x="9" y="78"/>
                  <a:pt x="4" y="68"/>
                  <a:pt x="2" y="57"/>
                </a:cubicBezTo>
                <a:cubicBezTo>
                  <a:pt x="0" y="46"/>
                  <a:pt x="3" y="28"/>
                  <a:pt x="5" y="19"/>
                </a:cubicBezTo>
                <a:cubicBezTo>
                  <a:pt x="7" y="10"/>
                  <a:pt x="14" y="4"/>
                  <a:pt x="16" y="0"/>
                </a:cubicBezTo>
              </a:path>
            </a:pathLst>
          </a:custGeom>
          <a:gradFill rotWithShape="0">
            <a:gsLst>
              <a:gs pos="0">
                <a:srgbClr val="99CCFF">
                  <a:alpha val="100000"/>
                </a:srgbClr>
              </a:gs>
              <a:gs pos="100000">
                <a:srgbClr val="99CCFF">
                  <a:gamma/>
                  <a:shade val="89020"/>
                  <a:invGamma/>
                  <a:alpha val="100000"/>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6" name="任意多边形 128135"/>
          <p:cNvSpPr/>
          <p:nvPr/>
        </p:nvSpPr>
        <p:spPr>
          <a:xfrm flipH="1">
            <a:off x="8122285" y="1641475"/>
            <a:ext cx="232410" cy="128905"/>
          </a:xfrm>
          <a:custGeom>
            <a:avLst/>
            <a:gdLst/>
            <a:ahLst/>
            <a:cxnLst/>
            <a:pathLst>
              <a:path w="48" h="41">
                <a:moveTo>
                  <a:pt x="44" y="10"/>
                </a:moveTo>
                <a:cubicBezTo>
                  <a:pt x="37" y="5"/>
                  <a:pt x="30" y="0"/>
                  <a:pt x="23" y="0"/>
                </a:cubicBezTo>
                <a:cubicBezTo>
                  <a:pt x="16" y="0"/>
                  <a:pt x="2" y="3"/>
                  <a:pt x="1" y="9"/>
                </a:cubicBezTo>
                <a:cubicBezTo>
                  <a:pt x="0" y="15"/>
                  <a:pt x="11" y="37"/>
                  <a:pt x="19" y="39"/>
                </a:cubicBezTo>
                <a:cubicBezTo>
                  <a:pt x="27" y="41"/>
                  <a:pt x="43" y="21"/>
                  <a:pt x="48" y="18"/>
                </a:cubicBezTo>
              </a:path>
            </a:pathLst>
          </a:custGeom>
          <a:solidFill>
            <a:srgbClr val="FFC58B">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28137" name="任意多边形 128136"/>
          <p:cNvSpPr/>
          <p:nvPr/>
        </p:nvSpPr>
        <p:spPr>
          <a:xfrm>
            <a:off x="7986395" y="1497965"/>
            <a:ext cx="514985" cy="410845"/>
          </a:xfrm>
          <a:custGeom>
            <a:avLst/>
            <a:gdLst/>
            <a:ahLst/>
            <a:cxnLst/>
            <a:pathLst>
              <a:path w="102" h="83">
                <a:moveTo>
                  <a:pt x="87" y="0"/>
                </a:moveTo>
                <a:cubicBezTo>
                  <a:pt x="89" y="2"/>
                  <a:pt x="95" y="6"/>
                  <a:pt x="97" y="12"/>
                </a:cubicBezTo>
                <a:cubicBezTo>
                  <a:pt x="99" y="18"/>
                  <a:pt x="102" y="25"/>
                  <a:pt x="102" y="35"/>
                </a:cubicBezTo>
                <a:cubicBezTo>
                  <a:pt x="102" y="45"/>
                  <a:pt x="101" y="63"/>
                  <a:pt x="96" y="70"/>
                </a:cubicBezTo>
                <a:cubicBezTo>
                  <a:pt x="90" y="78"/>
                  <a:pt x="82" y="82"/>
                  <a:pt x="73" y="82"/>
                </a:cubicBezTo>
                <a:cubicBezTo>
                  <a:pt x="64" y="83"/>
                  <a:pt x="53" y="77"/>
                  <a:pt x="42" y="73"/>
                </a:cubicBezTo>
                <a:cubicBezTo>
                  <a:pt x="31" y="68"/>
                  <a:pt x="14" y="63"/>
                  <a:pt x="8" y="57"/>
                </a:cubicBezTo>
                <a:cubicBezTo>
                  <a:pt x="2" y="50"/>
                  <a:pt x="0" y="38"/>
                  <a:pt x="6" y="35"/>
                </a:cubicBezTo>
                <a:cubicBezTo>
                  <a:pt x="13" y="32"/>
                  <a:pt x="37" y="38"/>
                  <a:pt x="47" y="39"/>
                </a:cubicBezTo>
                <a:cubicBezTo>
                  <a:pt x="57" y="41"/>
                  <a:pt x="62" y="45"/>
                  <a:pt x="65" y="45"/>
                </a:cubicBezTo>
                <a:cubicBezTo>
                  <a:pt x="68" y="45"/>
                  <a:pt x="64" y="40"/>
                  <a:pt x="64" y="36"/>
                </a:cubicBezTo>
                <a:cubicBezTo>
                  <a:pt x="64" y="32"/>
                  <a:pt x="66" y="23"/>
                  <a:pt x="66" y="19"/>
                </a:cubicBezTo>
              </a:path>
            </a:pathLst>
          </a:custGeom>
          <a:gradFill rotWithShape="0">
            <a:gsLst>
              <a:gs pos="0">
                <a:srgbClr val="99CCFF">
                  <a:alpha val="100000"/>
                </a:srgbClr>
              </a:gs>
              <a:gs pos="100000">
                <a:srgbClr val="99CCFF">
                  <a:gamma/>
                  <a:shade val="92157"/>
                  <a:invGamma/>
                  <a:alpha val="100000"/>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pic>
        <p:nvPicPr>
          <p:cNvPr id="128138" name="图片 128137" descr="天野笑う"/>
          <p:cNvPicPr>
            <a:picLocks noChangeAspect="1"/>
          </p:cNvPicPr>
          <p:nvPr/>
        </p:nvPicPr>
        <p:blipFill>
          <a:blip r:embed="rId1">
            <a:clrChange>
              <a:clrFrom>
                <a:srgbClr val="FFFFFF"/>
              </a:clrFrom>
              <a:clrTo>
                <a:srgbClr val="FFFFFF">
                  <a:alpha val="0"/>
                </a:srgbClr>
              </a:clrTo>
            </a:clrChange>
          </a:blip>
          <a:stretch>
            <a:fillRect/>
          </a:stretch>
        </p:blipFill>
        <p:spPr>
          <a:xfrm>
            <a:off x="7399338" y="128588"/>
            <a:ext cx="1243012" cy="1243012"/>
          </a:xfrm>
          <a:prstGeom prst="rect">
            <a:avLst/>
          </a:prstGeom>
          <a:noFill/>
          <a:ln w="9525">
            <a:noFill/>
          </a:ln>
        </p:spPr>
      </p:pic>
      <p:sp>
        <p:nvSpPr>
          <p:cNvPr id="128140" name="任意多边形 128139"/>
          <p:cNvSpPr/>
          <p:nvPr/>
        </p:nvSpPr>
        <p:spPr>
          <a:xfrm>
            <a:off x="7494905" y="71755"/>
            <a:ext cx="1120775" cy="511175"/>
          </a:xfrm>
          <a:custGeom>
            <a:avLst/>
            <a:gdLst/>
            <a:ahLst/>
            <a:cxnLst/>
            <a:pathLst>
              <a:path w="132" h="69">
                <a:moveTo>
                  <a:pt x="2" y="53"/>
                </a:moveTo>
                <a:cubicBezTo>
                  <a:pt x="3" y="49"/>
                  <a:pt x="5" y="44"/>
                  <a:pt x="6" y="38"/>
                </a:cubicBezTo>
                <a:cubicBezTo>
                  <a:pt x="7" y="32"/>
                  <a:pt x="7" y="21"/>
                  <a:pt x="11" y="15"/>
                </a:cubicBezTo>
                <a:cubicBezTo>
                  <a:pt x="15" y="9"/>
                  <a:pt x="22" y="5"/>
                  <a:pt x="31" y="3"/>
                </a:cubicBezTo>
                <a:cubicBezTo>
                  <a:pt x="40" y="1"/>
                  <a:pt x="54" y="0"/>
                  <a:pt x="66" y="0"/>
                </a:cubicBezTo>
                <a:cubicBezTo>
                  <a:pt x="78" y="0"/>
                  <a:pt x="93" y="2"/>
                  <a:pt x="101" y="4"/>
                </a:cubicBezTo>
                <a:cubicBezTo>
                  <a:pt x="109" y="6"/>
                  <a:pt x="111" y="10"/>
                  <a:pt x="114" y="14"/>
                </a:cubicBezTo>
                <a:cubicBezTo>
                  <a:pt x="117" y="18"/>
                  <a:pt x="120" y="23"/>
                  <a:pt x="122" y="29"/>
                </a:cubicBezTo>
                <a:cubicBezTo>
                  <a:pt x="124" y="35"/>
                  <a:pt x="128" y="45"/>
                  <a:pt x="129" y="51"/>
                </a:cubicBezTo>
                <a:cubicBezTo>
                  <a:pt x="130" y="57"/>
                  <a:pt x="132" y="62"/>
                  <a:pt x="129" y="63"/>
                </a:cubicBezTo>
                <a:cubicBezTo>
                  <a:pt x="126" y="64"/>
                  <a:pt x="117" y="57"/>
                  <a:pt x="113" y="57"/>
                </a:cubicBezTo>
                <a:cubicBezTo>
                  <a:pt x="109" y="57"/>
                  <a:pt x="109" y="59"/>
                  <a:pt x="106" y="60"/>
                </a:cubicBezTo>
                <a:cubicBezTo>
                  <a:pt x="103" y="61"/>
                  <a:pt x="97" y="63"/>
                  <a:pt x="92" y="64"/>
                </a:cubicBezTo>
                <a:cubicBezTo>
                  <a:pt x="87" y="65"/>
                  <a:pt x="81" y="67"/>
                  <a:pt x="74" y="68"/>
                </a:cubicBezTo>
                <a:cubicBezTo>
                  <a:pt x="67" y="68"/>
                  <a:pt x="59" y="69"/>
                  <a:pt x="52" y="69"/>
                </a:cubicBezTo>
                <a:cubicBezTo>
                  <a:pt x="45" y="68"/>
                  <a:pt x="36" y="69"/>
                  <a:pt x="30" y="69"/>
                </a:cubicBezTo>
                <a:cubicBezTo>
                  <a:pt x="24" y="68"/>
                  <a:pt x="17" y="68"/>
                  <a:pt x="13" y="66"/>
                </a:cubicBezTo>
                <a:cubicBezTo>
                  <a:pt x="8" y="65"/>
                  <a:pt x="4" y="63"/>
                  <a:pt x="2" y="61"/>
                </a:cubicBezTo>
                <a:cubicBezTo>
                  <a:pt x="0" y="59"/>
                  <a:pt x="2" y="57"/>
                  <a:pt x="2" y="53"/>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28141" name="任意多边形 128140"/>
          <p:cNvSpPr/>
          <p:nvPr/>
        </p:nvSpPr>
        <p:spPr>
          <a:xfrm>
            <a:off x="7513320" y="410210"/>
            <a:ext cx="921385" cy="77470"/>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128142" name="矩形 128141"/>
          <p:cNvSpPr/>
          <p:nvPr/>
        </p:nvSpPr>
        <p:spPr>
          <a:xfrm rot="29911">
            <a:off x="7750810" y="314960"/>
            <a:ext cx="441960" cy="71120"/>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128143" name="任意多边形 128142"/>
          <p:cNvSpPr/>
          <p:nvPr/>
        </p:nvSpPr>
        <p:spPr>
          <a:xfrm>
            <a:off x="7713345" y="130810"/>
            <a:ext cx="612775" cy="59690"/>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0080" name="圆角矩形 130079"/>
          <p:cNvSpPr/>
          <p:nvPr/>
        </p:nvSpPr>
        <p:spPr>
          <a:xfrm>
            <a:off x="684213" y="1700213"/>
            <a:ext cx="7848600" cy="1295400"/>
          </a:xfrm>
          <a:prstGeom prst="roundRect">
            <a:avLst>
              <a:gd name="adj" fmla="val 16667"/>
            </a:avLst>
          </a:prstGeom>
          <a:solidFill>
            <a:srgbClr val="CC99FF"/>
          </a:solidFill>
          <a:ln w="38100" cap="flat" cmpd="sng">
            <a:solidFill>
              <a:srgbClr val="993366"/>
            </a:solidFill>
            <a:prstDash val="solid"/>
            <a:headEnd type="none" w="sm" len="sm"/>
            <a:tailEnd type="none" w="sm" len="sm"/>
          </a:ln>
        </p:spPr>
        <p:txBody>
          <a:bodyPr anchor="ctr" anchorCtr="0"/>
          <a:p>
            <a:r>
              <a:rPr lang="en-US" altLang="zh-CN" sz="2000" dirty="0">
                <a:solidFill>
                  <a:srgbClr val="FF3300"/>
                </a:solidFill>
                <a:latin typeface="黑体" panose="02010609060101010101" pitchFamily="2" charset="-122"/>
                <a:ea typeface="黑体" panose="02010609060101010101" pitchFamily="2" charset="-122"/>
              </a:rPr>
              <a:t>    </a:t>
            </a:r>
            <a:r>
              <a:rPr lang="zh-CN" altLang="en-US" sz="2000" b="1" u="sng" dirty="0">
                <a:solidFill>
                  <a:srgbClr val="FF3300"/>
                </a:solidFill>
                <a:latin typeface="黑体" panose="02010609060101010101" pitchFamily="2" charset="-122"/>
                <a:ea typeface="黑体" panose="02010609060101010101" pitchFamily="2" charset="-122"/>
              </a:rPr>
              <a:t>生产计划</a:t>
            </a:r>
            <a:r>
              <a:rPr lang="zh-CN" altLang="en-US" sz="2000" b="1" dirty="0">
                <a:solidFill>
                  <a:srgbClr val="000000"/>
                </a:solidFill>
                <a:latin typeface="黑体" panose="02010609060101010101" pitchFamily="2" charset="-122"/>
                <a:ea typeface="黑体" panose="02010609060101010101" pitchFamily="2" charset="-122"/>
              </a:rPr>
              <a:t>是为了按要求在一定时间内生产出必要数量产品，从而对何物、何时为止、牵动的范围做的生产安排。</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130081" name="圆角矩形 130080"/>
          <p:cNvSpPr/>
          <p:nvPr/>
        </p:nvSpPr>
        <p:spPr>
          <a:xfrm>
            <a:off x="684213" y="3140075"/>
            <a:ext cx="7848600" cy="1727200"/>
          </a:xfrm>
          <a:prstGeom prst="roundRect">
            <a:avLst>
              <a:gd name="adj" fmla="val 16667"/>
            </a:avLst>
          </a:prstGeom>
          <a:solidFill>
            <a:srgbClr val="99CCFF"/>
          </a:solidFill>
          <a:ln w="38100" cap="flat" cmpd="sng">
            <a:solidFill>
              <a:srgbClr val="0000FF"/>
            </a:solidFill>
            <a:prstDash val="solid"/>
            <a:headEnd type="none" w="sm" len="sm"/>
            <a:tailEnd type="none" w="sm" len="sm"/>
          </a:ln>
        </p:spPr>
        <p:txBody>
          <a:bodyPr anchor="ctr" anchorCtr="0"/>
          <a:p>
            <a:r>
              <a:rPr lang="en-US" altLang="zh-CN" sz="2400" b="1" dirty="0">
                <a:solidFill>
                  <a:srgbClr val="000000"/>
                </a:solidFill>
                <a:latin typeface="黑体" panose="02010609060101010101" pitchFamily="2" charset="-122"/>
                <a:ea typeface="黑体" panose="02010609060101010101" pitchFamily="2" charset="-122"/>
              </a:rPr>
              <a:t>    </a:t>
            </a:r>
            <a:r>
              <a:rPr lang="zh-CN" altLang="en-US" sz="2400" b="1" dirty="0">
                <a:solidFill>
                  <a:srgbClr val="000000"/>
                </a:solidFill>
                <a:latin typeface="黑体" panose="02010609060101010101" pitchFamily="2" charset="-122"/>
                <a:ea typeface="黑体" panose="02010609060101010101" pitchFamily="2" charset="-122"/>
              </a:rPr>
              <a:t>必要的时候生产必要数量的必要的产品，应该按照计划区进行生产，当后工序的情况适时地反映给本工序的生产时，假如本班的生产计划不能完成时，往往会引起后工序欠品、停线。</a:t>
            </a:r>
            <a:endParaRPr lang="zh-CN" altLang="en-US" sz="2400" b="1" dirty="0">
              <a:solidFill>
                <a:srgbClr val="000000"/>
              </a:solidFill>
              <a:latin typeface="黑体" panose="02010609060101010101" pitchFamily="2" charset="-122"/>
              <a:ea typeface="黑体" panose="02010609060101010101" pitchFamily="2" charset="-122"/>
            </a:endParaRPr>
          </a:p>
        </p:txBody>
      </p:sp>
      <p:sp>
        <p:nvSpPr>
          <p:cNvPr id="130083" name="矩形 130082"/>
          <p:cNvSpPr>
            <a:spLocks noRot="1"/>
          </p:cNvSpPr>
          <p:nvPr/>
        </p:nvSpPr>
        <p:spPr>
          <a:xfrm>
            <a:off x="500063"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3.</a:t>
            </a:r>
            <a:r>
              <a:rPr lang="zh-CN" altLang="en-US" b="1" u="sng" dirty="0">
                <a:latin typeface="黑体" panose="02010609060101010101" pitchFamily="2" charset="-122"/>
                <a:ea typeface="黑体" panose="02010609060101010101" pitchFamily="2" charset="-122"/>
              </a:rPr>
              <a:t>生产</a:t>
            </a:r>
            <a:endParaRPr lang="zh-CN" altLang="en-US" b="1" u="sng">
              <a:latin typeface="黑体" panose="02010609060101010101" pitchFamily="2" charset="-122"/>
              <a:ea typeface="黑体" panose="02010609060101010101" pitchFamily="2" charset="-122"/>
            </a:endParaRPr>
          </a:p>
        </p:txBody>
      </p:sp>
      <p:grpSp>
        <p:nvGrpSpPr>
          <p:cNvPr id="130090" name="组合 130089"/>
          <p:cNvGrpSpPr/>
          <p:nvPr/>
        </p:nvGrpSpPr>
        <p:grpSpPr>
          <a:xfrm>
            <a:off x="3060700" y="252413"/>
            <a:ext cx="5391150" cy="1447800"/>
            <a:chOff x="1928" y="159"/>
            <a:chExt cx="3396" cy="912"/>
          </a:xfrm>
        </p:grpSpPr>
        <p:sp>
          <p:nvSpPr>
            <p:cNvPr id="130085" name="Cloud"/>
            <p:cNvSpPr>
              <a:spLocks noChangeAspect="1" noEditPoints="1"/>
            </p:cNvSpPr>
            <p:nvPr/>
          </p:nvSpPr>
          <p:spPr>
            <a:xfrm>
              <a:off x="1928" y="255"/>
              <a:ext cx="3175" cy="726"/>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pattFill prst="dotDmnd">
              <a:fgClr>
                <a:srgbClr val="FF0066"/>
              </a:fgClr>
              <a:bgClr>
                <a:srgbClr val="FFFFFF"/>
              </a:bgClr>
            </a:pattFill>
            <a:ln w="38100" cap="flat" cmpd="sng">
              <a:solidFill>
                <a:srgbClr val="FF0000"/>
              </a:solidFill>
              <a:prstDash val="solid"/>
              <a:miter/>
              <a:headEnd type="none" w="med" len="med"/>
              <a:tailEnd type="none" w="med" len="med"/>
            </a:ln>
          </p:spPr>
          <p:txBody>
            <a:bodyPr anchor="ctr" anchorCtr="0"/>
            <a:p>
              <a:pPr algn="ctr"/>
              <a:r>
                <a:rPr lang="zh-CN" altLang="en-US" sz="2800" b="1" i="1" u="sng" dirty="0">
                  <a:solidFill>
                    <a:srgbClr val="FF3300"/>
                  </a:solidFill>
                  <a:latin typeface="Arial" panose="020B0604020202020204" pitchFamily="34" charset="0"/>
                  <a:ea typeface="黑体" panose="02010609060101010101" pitchFamily="2" charset="-122"/>
                </a:rPr>
                <a:t>推进生产计划</a:t>
              </a:r>
              <a:endParaRPr lang="zh-CN" altLang="en-US" sz="2800" b="1" i="1" u="sng" dirty="0">
                <a:solidFill>
                  <a:srgbClr val="FF3300"/>
                </a:solidFill>
                <a:latin typeface="Arial" panose="020B0604020202020204" pitchFamily="34" charset="0"/>
                <a:ea typeface="黑体" panose="02010609060101010101" pitchFamily="2" charset="-122"/>
              </a:endParaRPr>
            </a:p>
          </p:txBody>
        </p:sp>
        <p:grpSp>
          <p:nvGrpSpPr>
            <p:cNvPr id="130086" name="组合 130085"/>
            <p:cNvGrpSpPr/>
            <p:nvPr/>
          </p:nvGrpSpPr>
          <p:grpSpPr>
            <a:xfrm>
              <a:off x="4604" y="159"/>
              <a:ext cx="720" cy="912"/>
              <a:chOff x="1008" y="1008"/>
              <a:chExt cx="604" cy="1043"/>
            </a:xfrm>
          </p:grpSpPr>
          <p:pic>
            <p:nvPicPr>
              <p:cNvPr id="130087" name="图片 130086" descr="メモする"/>
              <p:cNvPicPr>
                <a:picLocks noChangeAspect="1"/>
              </p:cNvPicPr>
              <p:nvPr/>
            </p:nvPicPr>
            <p:blipFill>
              <a:blip r:embed="rId1">
                <a:clrChange>
                  <a:clrFrom>
                    <a:srgbClr val="FFFFFF"/>
                  </a:clrFrom>
                  <a:clrTo>
                    <a:srgbClr val="FFFFFF">
                      <a:alpha val="0"/>
                    </a:srgbClr>
                  </a:clrTo>
                </a:clrChange>
              </a:blip>
              <a:stretch>
                <a:fillRect/>
              </a:stretch>
            </p:blipFill>
            <p:spPr>
              <a:xfrm>
                <a:off x="1041" y="1156"/>
                <a:ext cx="571" cy="895"/>
              </a:xfrm>
              <a:prstGeom prst="rect">
                <a:avLst/>
              </a:prstGeom>
              <a:noFill/>
              <a:ln w="9525">
                <a:noFill/>
              </a:ln>
            </p:spPr>
          </p:pic>
          <p:pic>
            <p:nvPicPr>
              <p:cNvPr id="130088" name="图片 130087" descr="隅内意見する"/>
              <p:cNvPicPr>
                <a:picLocks noChangeAspect="1"/>
              </p:cNvPicPr>
              <p:nvPr/>
            </p:nvPicPr>
            <p:blipFill>
              <a:blip r:embed="rId2">
                <a:clrChange>
                  <a:clrFrom>
                    <a:srgbClr val="FFFFFF"/>
                  </a:clrFrom>
                  <a:clrTo>
                    <a:srgbClr val="FFFFFF">
                      <a:alpha val="0"/>
                    </a:srgbClr>
                  </a:clrTo>
                </a:clrChange>
              </a:blip>
              <a:stretch>
                <a:fillRect/>
              </a:stretch>
            </p:blipFill>
            <p:spPr>
              <a:xfrm>
                <a:off x="1008" y="1149"/>
                <a:ext cx="513" cy="549"/>
              </a:xfrm>
              <a:prstGeom prst="rect">
                <a:avLst/>
              </a:prstGeom>
              <a:noFill/>
              <a:ln w="9525">
                <a:noFill/>
              </a:ln>
            </p:spPr>
          </p:pic>
          <p:pic>
            <p:nvPicPr>
              <p:cNvPr id="130089" name="图片 130088" descr="ＧＬ帽子"/>
              <p:cNvPicPr>
                <a:picLocks noChangeAspect="1"/>
              </p:cNvPicPr>
              <p:nvPr/>
            </p:nvPicPr>
            <p:blipFill>
              <a:blip r:embed="rId3">
                <a:clrChange>
                  <a:clrFrom>
                    <a:srgbClr val="FFFFFF"/>
                  </a:clrFrom>
                  <a:clrTo>
                    <a:srgbClr val="FFFFFF">
                      <a:alpha val="0"/>
                    </a:srgbClr>
                  </a:clrTo>
                </a:clrChange>
              </a:blip>
              <a:stretch>
                <a:fillRect/>
              </a:stretch>
            </p:blipFill>
            <p:spPr>
              <a:xfrm>
                <a:off x="1008" y="1008"/>
                <a:ext cx="528" cy="363"/>
              </a:xfrm>
              <a:prstGeom prst="rect">
                <a:avLst/>
              </a:prstGeom>
              <a:noFill/>
              <a:ln w="9525">
                <a:noFill/>
              </a:ln>
            </p:spPr>
          </p:pic>
        </p:grpSp>
      </p:grpSp>
      <p:grpSp>
        <p:nvGrpSpPr>
          <p:cNvPr id="130094" name="组合 130093"/>
          <p:cNvGrpSpPr/>
          <p:nvPr/>
        </p:nvGrpSpPr>
        <p:grpSpPr>
          <a:xfrm>
            <a:off x="684213" y="5011738"/>
            <a:ext cx="7848600" cy="1296987"/>
            <a:chOff x="431" y="3157"/>
            <a:chExt cx="4944" cy="817"/>
          </a:xfrm>
        </p:grpSpPr>
        <p:sp>
          <p:nvSpPr>
            <p:cNvPr id="130082" name="圆角矩形 130081"/>
            <p:cNvSpPr/>
            <p:nvPr/>
          </p:nvSpPr>
          <p:spPr>
            <a:xfrm>
              <a:off x="431" y="3157"/>
              <a:ext cx="4944" cy="817"/>
            </a:xfrm>
            <a:prstGeom prst="roundRect">
              <a:avLst>
                <a:gd name="adj" fmla="val 16667"/>
              </a:avLst>
            </a:prstGeom>
            <a:solidFill>
              <a:srgbClr val="CCFFFF"/>
            </a:solidFill>
            <a:ln w="38100" cap="flat" cmpd="sng">
              <a:solidFill>
                <a:srgbClr val="008080"/>
              </a:solidFill>
              <a:prstDash val="solid"/>
              <a:headEnd type="none" w="sm" len="sm"/>
              <a:tailEnd type="none" w="sm" len="sm"/>
            </a:ln>
          </p:spPr>
          <p:txBody>
            <a:bodyPr anchor="ctr" anchorCtr="0"/>
            <a:p>
              <a:r>
                <a:rPr lang="en-US" altLang="zh-CN" sz="2000" b="1" dirty="0">
                  <a:solidFill>
                    <a:srgbClr val="000000"/>
                  </a:solidFill>
                  <a:latin typeface="黑体" panose="02010609060101010101" pitchFamily="2" charset="-122"/>
                  <a:ea typeface="黑体" panose="02010609060101010101" pitchFamily="2" charset="-122"/>
                </a:rPr>
                <a:t>    </a:t>
              </a:r>
              <a:r>
                <a:rPr lang="zh-CN" altLang="en-US" sz="2000" b="1" dirty="0">
                  <a:solidFill>
                    <a:srgbClr val="000000"/>
                  </a:solidFill>
                  <a:latin typeface="黑体" panose="02010609060101010101" pitchFamily="2" charset="-122"/>
                  <a:ea typeface="黑体" panose="02010609060101010101" pitchFamily="2" charset="-122"/>
                </a:rPr>
                <a:t>想完成生产计划，不要只想月度、年度的数量，</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而是</a:t>
              </a:r>
              <a:r>
                <a:rPr lang="zh-CN" altLang="en-US" sz="2000" b="1" u="sng" dirty="0">
                  <a:solidFill>
                    <a:srgbClr val="FF3300"/>
                  </a:solidFill>
                  <a:latin typeface="黑体" panose="02010609060101010101" pitchFamily="2" charset="-122"/>
                  <a:ea typeface="黑体" panose="02010609060101010101" pitchFamily="2" charset="-122"/>
                </a:rPr>
                <a:t>每日</a:t>
              </a:r>
              <a:r>
                <a:rPr lang="en-US" altLang="zh-CN" sz="2000" b="1" u="sng">
                  <a:solidFill>
                    <a:srgbClr val="FF3300"/>
                  </a:solidFill>
                  <a:latin typeface="黑体" panose="02010609060101010101" pitchFamily="2" charset="-122"/>
                  <a:ea typeface="黑体" panose="02010609060101010101" pitchFamily="2" charset="-122"/>
                </a:rPr>
                <a:t>/</a:t>
              </a:r>
              <a:r>
                <a:rPr lang="zh-CN" altLang="en-US" sz="2000" b="1" u="sng" dirty="0">
                  <a:solidFill>
                    <a:srgbClr val="FF3300"/>
                  </a:solidFill>
                  <a:latin typeface="黑体" panose="02010609060101010101" pitchFamily="2" charset="-122"/>
                  <a:ea typeface="黑体" panose="02010609060101010101" pitchFamily="2" charset="-122"/>
                </a:rPr>
                <a:t>每小时按顺序计划生产</a:t>
              </a:r>
              <a:r>
                <a:rPr lang="zh-CN" altLang="en-US" sz="2000" b="1" dirty="0">
                  <a:solidFill>
                    <a:srgbClr val="000000"/>
                  </a:solidFill>
                  <a:latin typeface="黑体" panose="02010609060101010101" pitchFamily="2" charset="-122"/>
                  <a:ea typeface="黑体" panose="02010609060101010101" pitchFamily="2" charset="-122"/>
                </a:rPr>
                <a:t>，这是很重要的。</a:t>
              </a:r>
              <a:endParaRPr lang="zh-CN" altLang="en-US" sz="2000" b="1" dirty="0">
                <a:solidFill>
                  <a:srgbClr val="000000"/>
                </a:solidFill>
                <a:latin typeface="黑体" panose="02010609060101010101" pitchFamily="2" charset="-122"/>
                <a:ea typeface="黑体" panose="02010609060101010101" pitchFamily="2" charset="-122"/>
              </a:endParaRPr>
            </a:p>
          </p:txBody>
        </p:sp>
        <p:pic>
          <p:nvPicPr>
            <p:cNvPr id="130091" name="内容占位符 130090" descr="132"/>
            <p:cNvPicPr>
              <a:picLocks noChangeAspect="1"/>
            </p:cNvPicPr>
            <p:nvPr>
              <p:ph idx="4294967295"/>
            </p:nvPr>
          </p:nvPicPr>
          <p:blipFill>
            <a:blip r:embed="rId4"/>
            <a:stretch>
              <a:fillRect/>
            </a:stretch>
          </p:blipFill>
          <p:spPr>
            <a:xfrm>
              <a:off x="4422" y="3278"/>
              <a:ext cx="784" cy="596"/>
            </a:xfrm>
            <a:ln w="76200">
              <a:solidFill>
                <a:srgbClr val="FF6600"/>
              </a:solidFill>
              <a:miter/>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0090"/>
                                        </p:tgtEl>
                                        <p:attrNameLst>
                                          <p:attrName>style.visibility</p:attrName>
                                        </p:attrNameLst>
                                      </p:cBhvr>
                                      <p:to>
                                        <p:strVal val="visible"/>
                                      </p:to>
                                    </p:set>
                                    <p:animEffect transition="in" filter="wheel(1)">
                                      <p:cBhvr>
                                        <p:cTn id="7" dur="500"/>
                                        <p:tgtEl>
                                          <p:spTgt spid="1300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30080"/>
                                        </p:tgtEl>
                                        <p:attrNameLst>
                                          <p:attrName>style.visibility</p:attrName>
                                        </p:attrNameLst>
                                      </p:cBhvr>
                                      <p:to>
                                        <p:strVal val="visible"/>
                                      </p:to>
                                    </p:set>
                                    <p:animEffect transition="in" filter="wheel(2)">
                                      <p:cBhvr>
                                        <p:cTn id="12" dur="500"/>
                                        <p:tgtEl>
                                          <p:spTgt spid="13008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130081"/>
                                        </p:tgtEl>
                                        <p:attrNameLst>
                                          <p:attrName>style.visibility</p:attrName>
                                        </p:attrNameLst>
                                      </p:cBhvr>
                                      <p:to>
                                        <p:strVal val="visible"/>
                                      </p:to>
                                    </p:set>
                                    <p:animEffect transition="in" filter="wheel(3)">
                                      <p:cBhvr>
                                        <p:cTn id="17" dur="500"/>
                                        <p:tgtEl>
                                          <p:spTgt spid="13008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30094"/>
                                        </p:tgtEl>
                                        <p:attrNameLst>
                                          <p:attrName>style.visibility</p:attrName>
                                        </p:attrNameLst>
                                      </p:cBhvr>
                                      <p:to>
                                        <p:strVal val="visible"/>
                                      </p:to>
                                    </p:set>
                                    <p:animEffect transition="in" filter="wheel(4)">
                                      <p:cBhvr>
                                        <p:cTn id="22" dur="500"/>
                                        <p:tgtEl>
                                          <p:spTgt spid="130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0" grpId="0" animBg="1"/>
      <p:bldP spid="1300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91170" name="矩形 391169"/>
          <p:cNvSpPr>
            <a:spLocks noRot="1"/>
          </p:cNvSpPr>
          <p:nvPr/>
        </p:nvSpPr>
        <p:spPr>
          <a:xfrm>
            <a:off x="500063"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3.</a:t>
            </a:r>
            <a:r>
              <a:rPr lang="zh-CN" altLang="en-US" b="1" u="sng" dirty="0">
                <a:latin typeface="黑体" panose="02010609060101010101" pitchFamily="2" charset="-122"/>
                <a:ea typeface="黑体" panose="02010609060101010101" pitchFamily="2" charset="-122"/>
              </a:rPr>
              <a:t>生产</a:t>
            </a:r>
            <a:endParaRPr lang="zh-CN" altLang="en-US" b="1" u="sng">
              <a:latin typeface="黑体" panose="02010609060101010101" pitchFamily="2" charset="-122"/>
              <a:ea typeface="黑体" panose="02010609060101010101" pitchFamily="2" charset="-122"/>
            </a:endParaRPr>
          </a:p>
        </p:txBody>
      </p:sp>
      <p:graphicFrame>
        <p:nvGraphicFramePr>
          <p:cNvPr id="391252" name="内容占位符 391251"/>
          <p:cNvGraphicFramePr/>
          <p:nvPr>
            <p:ph/>
          </p:nvPr>
        </p:nvGraphicFramePr>
        <p:xfrm>
          <a:off x="611188" y="1470025"/>
          <a:ext cx="7977187" cy="4983163"/>
        </p:xfrm>
        <a:graphic>
          <a:graphicData uri="http://schemas.openxmlformats.org/drawingml/2006/table">
            <a:tbl>
              <a:tblPr/>
              <a:tblGrid>
                <a:gridCol w="1641475"/>
                <a:gridCol w="6335713"/>
              </a:tblGrid>
              <a:tr h="4318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u="sng" dirty="0">
                          <a:solidFill>
                            <a:srgbClr val="000000"/>
                          </a:solidFill>
                          <a:latin typeface="黑体" panose="02010609060101010101" pitchFamily="2" charset="-122"/>
                          <a:ea typeface="黑体" panose="02010609060101010101" pitchFamily="2" charset="-122"/>
                        </a:rPr>
                        <a:t>浪费种类</a:t>
                      </a:r>
                      <a:endParaRPr lang="zh-CN" altLang="en-US" sz="1600" b="1" u="sng"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381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u="sng" dirty="0">
                          <a:solidFill>
                            <a:srgbClr val="000000"/>
                          </a:solidFill>
                          <a:latin typeface="黑体" panose="02010609060101010101" pitchFamily="2" charset="-122"/>
                          <a:ea typeface="黑体" panose="02010609060101010101" pitchFamily="2" charset="-122"/>
                        </a:rPr>
                        <a:t>定义</a:t>
                      </a:r>
                      <a:endParaRPr lang="zh-CN" altLang="en-US" sz="1600" b="1" u="sng"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381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4365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1.</a:t>
                      </a:r>
                      <a:r>
                        <a:rPr lang="zh-CN" altLang="en-US" sz="1800" b="1" u="sng" dirty="0">
                          <a:solidFill>
                            <a:srgbClr val="FF3300"/>
                          </a:solidFill>
                          <a:latin typeface="黑体" panose="02010609060101010101" pitchFamily="2" charset="-122"/>
                          <a:ea typeface="黑体" panose="02010609060101010101" pitchFamily="2" charset="-122"/>
                        </a:rPr>
                        <a:t>制造浪费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600" b="1" dirty="0">
                          <a:solidFill>
                            <a:srgbClr val="000000"/>
                          </a:solidFill>
                          <a:latin typeface="黑体" panose="02010609060101010101" pitchFamily="2" charset="-122"/>
                          <a:ea typeface="黑体" panose="02010609060101010101" pitchFamily="2" charset="-122"/>
                        </a:rPr>
                        <a:t>过量生产</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过早完成生产</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9461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2.</a:t>
                      </a:r>
                      <a:r>
                        <a:rPr lang="zh-CN" altLang="en-US" sz="1800" b="1" u="sng" dirty="0">
                          <a:solidFill>
                            <a:srgbClr val="FF3300"/>
                          </a:solidFill>
                          <a:latin typeface="黑体" panose="02010609060101010101" pitchFamily="2" charset="-122"/>
                          <a:ea typeface="黑体" panose="02010609060101010101" pitchFamily="2" charset="-122"/>
                        </a:rPr>
                        <a:t>动作浪费</a:t>
                      </a:r>
                      <a:endParaRPr lang="ja-JP"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600" b="1" dirty="0">
                          <a:solidFill>
                            <a:srgbClr val="000000"/>
                          </a:solidFill>
                          <a:latin typeface="黑体" panose="02010609060101010101" pitchFamily="2" charset="-122"/>
                          <a:ea typeface="黑体" panose="02010609060101010101" pitchFamily="2" charset="-122"/>
                        </a:rPr>
                        <a:t>作业的工程中不能产生附加价值的人的运动和机器的运转</a:t>
                      </a:r>
                      <a:r>
                        <a:rPr lang="ja-JP" altLang="en-US" sz="1600" b="1" dirty="0">
                          <a:solidFill>
                            <a:srgbClr val="000000"/>
                          </a:solidFill>
                          <a:latin typeface="黑体" panose="02010609060101010101" pitchFamily="2" charset="-122"/>
                          <a:ea typeface="黑体" panose="02010609060101010101" pitchFamily="2" charset="-122"/>
                        </a:rPr>
                        <a:t>。</a:t>
                      </a:r>
                      <a:endParaRPr lang="ja-JP" altLang="zh-CN" sz="1600" b="1" dirty="0">
                        <a:solidFill>
                          <a:srgbClr val="000000"/>
                        </a:solidFill>
                        <a:latin typeface="黑体" panose="02010609060101010101" pitchFamily="2" charset="-122"/>
                        <a:ea typeface="黑体" panose="02010609060101010101" pitchFamily="2" charset="-122"/>
                      </a:endParaRPr>
                    </a:p>
                    <a:p>
                      <a:pPr marL="0" lvl="0" indent="0">
                        <a:spcBef>
                          <a:spcPct val="0"/>
                        </a:spcBef>
                        <a:buNone/>
                      </a:pPr>
                      <a:r>
                        <a:rPr lang="zh-CN" altLang="en-US" sz="1600" b="1" dirty="0">
                          <a:solidFill>
                            <a:srgbClr val="000000"/>
                          </a:solidFill>
                          <a:latin typeface="黑体" panose="02010609060101010101" pitchFamily="2" charset="-122"/>
                          <a:ea typeface="黑体" panose="02010609060101010101" pitchFamily="2" charset="-122"/>
                        </a:rPr>
                        <a:t>由于设备间距离过大</a:t>
                      </a:r>
                      <a:r>
                        <a:rPr lang="en-US" altLang="zh-CN" sz="1600" b="1">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作业者之间距离过大造成作业时需大量步行的情况。</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9366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3.</a:t>
                      </a:r>
                      <a:r>
                        <a:rPr lang="zh-CN" altLang="en-US" sz="1800" b="1" u="sng" dirty="0">
                          <a:solidFill>
                            <a:srgbClr val="FF3300"/>
                          </a:solidFill>
                          <a:latin typeface="黑体" panose="02010609060101010101" pitchFamily="2" charset="-122"/>
                          <a:ea typeface="黑体" panose="02010609060101010101" pitchFamily="2" charset="-122"/>
                        </a:rPr>
                        <a:t>等待浪费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FontTx/>
                        <a:buNone/>
                      </a:pPr>
                      <a:r>
                        <a:rPr lang="zh-CN" altLang="en-US" sz="1600" b="1" dirty="0">
                          <a:solidFill>
                            <a:srgbClr val="000000"/>
                          </a:solidFill>
                          <a:latin typeface="黑体" panose="02010609060101010101" pitchFamily="2" charset="-122"/>
                          <a:ea typeface="黑体" panose="02010609060101010101" pitchFamily="2" charset="-122"/>
                        </a:rPr>
                        <a:t>机器设备通过自动运转加工物品时，作业者站在旁边等待或机器运转时因作业者不想工作而不进行作业，由于前工程欠品导致作业者无法进行下一步作业的情况也叫空手等待。</a:t>
                      </a:r>
                      <a:endParaRPr lang="ja-JP"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5048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4.</a:t>
                      </a:r>
                      <a:r>
                        <a:rPr lang="zh-CN" altLang="en-US" sz="1800" b="1" u="sng" dirty="0">
                          <a:solidFill>
                            <a:srgbClr val="FF3300"/>
                          </a:solidFill>
                          <a:latin typeface="黑体" panose="02010609060101010101" pitchFamily="2" charset="-122"/>
                          <a:ea typeface="黑体" panose="02010609060101010101" pitchFamily="2" charset="-122"/>
                        </a:rPr>
                        <a:t>搬运浪费</a:t>
                      </a:r>
                      <a:endParaRPr lang="ja-JP"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FontTx/>
                        <a:buNone/>
                      </a:pPr>
                      <a:r>
                        <a:rPr lang="zh-CN" altLang="en-US" sz="1600" b="1" dirty="0">
                          <a:solidFill>
                            <a:srgbClr val="000000"/>
                          </a:solidFill>
                          <a:latin typeface="黑体" panose="02010609060101010101" pitchFamily="2" charset="-122"/>
                          <a:ea typeface="黑体" panose="02010609060101010101" pitchFamily="2" charset="-122"/>
                        </a:rPr>
                        <a:t>与准时化生产无关的非必要的搬运。</a:t>
                      </a:r>
                      <a:endParaRPr lang="ja-JP"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5032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FontTx/>
                        <a:buNone/>
                      </a:pPr>
                      <a:r>
                        <a:rPr lang="en-US" altLang="zh-CN" sz="1800" b="1" u="sng">
                          <a:solidFill>
                            <a:srgbClr val="FF3300"/>
                          </a:solidFill>
                          <a:latin typeface="黑体" panose="02010609060101010101" pitchFamily="2" charset="-122"/>
                          <a:ea typeface="黑体" panose="02010609060101010101" pitchFamily="2" charset="-122"/>
                        </a:rPr>
                        <a:t>5.</a:t>
                      </a:r>
                      <a:r>
                        <a:rPr lang="zh-CN" altLang="en-US" sz="1800" b="1" u="sng" dirty="0">
                          <a:solidFill>
                            <a:srgbClr val="FF3300"/>
                          </a:solidFill>
                          <a:latin typeface="黑体" panose="02010609060101010101" pitchFamily="2" charset="-122"/>
                          <a:ea typeface="黑体" panose="02010609060101010101" pitchFamily="2" charset="-122"/>
                        </a:rPr>
                        <a:t>加工浪费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FontTx/>
                        <a:buNone/>
                      </a:pPr>
                      <a:r>
                        <a:rPr lang="zh-CN" altLang="en-US" sz="1600" b="1" dirty="0">
                          <a:solidFill>
                            <a:srgbClr val="000000"/>
                          </a:solidFill>
                          <a:latin typeface="黑体" panose="02010609060101010101" pitchFamily="2" charset="-122"/>
                          <a:ea typeface="黑体" panose="02010609060101010101" pitchFamily="2" charset="-122"/>
                        </a:rPr>
                        <a:t>对加工精度方面不起任何作用的不必要的加工以及过剩加工。</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5048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6.</a:t>
                      </a:r>
                      <a:r>
                        <a:rPr lang="zh-CN" altLang="en-US" sz="1800" b="1" u="sng" dirty="0">
                          <a:solidFill>
                            <a:srgbClr val="FF3300"/>
                          </a:solidFill>
                          <a:latin typeface="黑体" panose="02010609060101010101" pitchFamily="2" charset="-122"/>
                          <a:ea typeface="黑体" panose="02010609060101010101" pitchFamily="2" charset="-122"/>
                        </a:rPr>
                        <a:t>在库浪费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FontTx/>
                        <a:buNone/>
                      </a:pPr>
                      <a:r>
                        <a:rPr lang="zh-CN" altLang="en-US" sz="1600" b="1" dirty="0">
                          <a:solidFill>
                            <a:srgbClr val="000000"/>
                          </a:solidFill>
                          <a:latin typeface="黑体" panose="02010609060101010101" pitchFamily="2" charset="-122"/>
                          <a:ea typeface="黑体" panose="02010609060101010101" pitchFamily="2" charset="-122"/>
                        </a:rPr>
                        <a:t>各工程间的物品，装置等过多及纳入部品量过多而产生的在库。</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127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r h="7191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u="sng">
                          <a:solidFill>
                            <a:srgbClr val="FF3300"/>
                          </a:solidFill>
                          <a:latin typeface="黑体" panose="02010609060101010101" pitchFamily="2" charset="-122"/>
                          <a:ea typeface="黑体" panose="02010609060101010101" pitchFamily="2" charset="-122"/>
                        </a:rPr>
                        <a:t>7.</a:t>
                      </a:r>
                      <a:r>
                        <a:rPr lang="ja-JP" altLang="en-US" sz="1800" b="1" u="sng" dirty="0">
                          <a:solidFill>
                            <a:srgbClr val="FF3300"/>
                          </a:solidFill>
                          <a:latin typeface="黑体" panose="02010609060101010101" pitchFamily="2" charset="-122"/>
                          <a:ea typeface="黑体" panose="02010609060101010101" pitchFamily="2" charset="-122"/>
                        </a:rPr>
                        <a:t>不良</a:t>
                      </a:r>
                      <a:r>
                        <a:rPr lang="zh-CN" altLang="en-US" sz="1800" b="1" u="sng" dirty="0">
                          <a:solidFill>
                            <a:srgbClr val="FF3300"/>
                          </a:solidFill>
                          <a:latin typeface="黑体" panose="02010609060101010101" pitchFamily="2" charset="-122"/>
                          <a:ea typeface="黑体" panose="02010609060101010101" pitchFamily="2" charset="-122"/>
                        </a:rPr>
                        <a:t>浪费</a:t>
                      </a:r>
                      <a:endParaRPr lang="zh-CN" altLang="en-US" sz="1800" b="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00CC00"/>
                      </a:solidFill>
                      <a:prstDash val="solid"/>
                      <a:headEnd type="none" w="med" len="med"/>
                      <a:tailEnd type="none" w="med" len="med"/>
                    </a:lnL>
                    <a:lnR w="127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381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FontTx/>
                        <a:buNone/>
                      </a:pPr>
                      <a:r>
                        <a:rPr lang="zh-CN" altLang="en-US" sz="1600" b="1" dirty="0">
                          <a:solidFill>
                            <a:srgbClr val="000000"/>
                          </a:solidFill>
                          <a:latin typeface="黑体" panose="02010609060101010101" pitchFamily="2" charset="-122"/>
                          <a:ea typeface="黑体" panose="02010609060101010101" pitchFamily="2" charset="-122"/>
                        </a:rPr>
                        <a:t>要对在制造过程中产生的出来不良进行必要的手修</a:t>
                      </a:r>
                      <a:r>
                        <a:rPr lang="ja-JP" altLang="en-US" sz="1600" b="1" dirty="0">
                          <a:solidFill>
                            <a:srgbClr val="000000"/>
                          </a:solidFill>
                          <a:latin typeface="黑体" panose="02010609060101010101" pitchFamily="2" charset="-122"/>
                          <a:ea typeface="黑体" panose="02010609060101010101" pitchFamily="2" charset="-122"/>
                        </a:rPr>
                        <a:t>（</a:t>
                      </a:r>
                      <a:r>
                        <a:rPr lang="zh-CN" altLang="en-US" sz="1600" b="1" dirty="0">
                          <a:solidFill>
                            <a:srgbClr val="000000"/>
                          </a:solidFill>
                          <a:latin typeface="黑体" panose="02010609060101010101" pitchFamily="2" charset="-122"/>
                          <a:ea typeface="黑体" panose="02010609060101010101" pitchFamily="2" charset="-122"/>
                        </a:rPr>
                        <a:t>也包含需要加工中材料、能源、设备及劳务等的浪费</a:t>
                      </a:r>
                      <a:r>
                        <a:rPr lang="ja-JP" altLang="en-US" sz="1600" b="1" dirty="0">
                          <a:solidFill>
                            <a:srgbClr val="000000"/>
                          </a:solidFill>
                          <a:latin typeface="黑体" panose="02010609060101010101" pitchFamily="2" charset="-122"/>
                          <a:ea typeface="黑体" panose="02010609060101010101" pitchFamily="2" charset="-122"/>
                        </a:rPr>
                        <a:t>）</a:t>
                      </a:r>
                      <a:endParaRPr lang="ja-JP"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00CC00"/>
                      </a:solidFill>
                      <a:prstDash val="solid"/>
                      <a:headEnd type="none" w="med" len="med"/>
                      <a:tailEnd type="none" w="med" len="med"/>
                    </a:lnL>
                    <a:lnR w="38100" cap="flat" cmpd="sng">
                      <a:solidFill>
                        <a:srgbClr val="00CC00"/>
                      </a:solidFill>
                      <a:prstDash val="solid"/>
                      <a:headEnd type="none" w="med" len="med"/>
                      <a:tailEnd type="none" w="med" len="med"/>
                    </a:lnR>
                    <a:lnT w="12700" cap="flat" cmpd="sng">
                      <a:solidFill>
                        <a:srgbClr val="00CC00"/>
                      </a:solidFill>
                      <a:prstDash val="solid"/>
                      <a:headEnd type="none" w="med" len="med"/>
                      <a:tailEnd type="none" w="med" len="med"/>
                    </a:lnT>
                    <a:lnB w="38100" cap="flat" cmpd="sng">
                      <a:solidFill>
                        <a:srgbClr val="00CC00"/>
                      </a:solidFill>
                      <a:prstDash val="solid"/>
                      <a:headEnd type="none" w="med" len="med"/>
                      <a:tailEnd type="none" w="med" len="med"/>
                    </a:lnB>
                    <a:lnTlToBr>
                      <a:noFill/>
                    </a:lnTlToBr>
                    <a:lnBlToTr>
                      <a:noFill/>
                    </a:lnBlToTr>
                    <a:pattFill prst="dotDmnd">
                      <a:fgClr>
                        <a:srgbClr val="009900"/>
                      </a:fgClr>
                      <a:bgClr>
                        <a:schemeClr val="bg1"/>
                      </a:bgClr>
                    </a:pattFill>
                  </a:tcPr>
                </a:tc>
              </a:tr>
            </a:tbl>
          </a:graphicData>
        </a:graphic>
      </p:graphicFrame>
      <p:grpSp>
        <p:nvGrpSpPr>
          <p:cNvPr id="391253" name="组合 391252"/>
          <p:cNvGrpSpPr/>
          <p:nvPr/>
        </p:nvGrpSpPr>
        <p:grpSpPr>
          <a:xfrm>
            <a:off x="6200775" y="115888"/>
            <a:ext cx="2835275" cy="2146300"/>
            <a:chOff x="141" y="3216"/>
            <a:chExt cx="2658" cy="976"/>
          </a:xfrm>
        </p:grpSpPr>
        <p:grpSp>
          <p:nvGrpSpPr>
            <p:cNvPr id="391254" name="组合 391253"/>
            <p:cNvGrpSpPr/>
            <p:nvPr/>
          </p:nvGrpSpPr>
          <p:grpSpPr>
            <a:xfrm flipH="1">
              <a:off x="1872" y="3696"/>
              <a:ext cx="828" cy="312"/>
              <a:chOff x="1253" y="1894"/>
              <a:chExt cx="184" cy="133"/>
            </a:xfrm>
          </p:grpSpPr>
          <p:sp>
            <p:nvSpPr>
              <p:cNvPr id="391255" name="任意多边形 391254"/>
              <p:cNvSpPr/>
              <p:nvPr/>
            </p:nvSpPr>
            <p:spPr>
              <a:xfrm>
                <a:off x="1316" y="1894"/>
                <a:ext cx="56" cy="24"/>
              </a:xfrm>
              <a:custGeom>
                <a:avLst/>
                <a:gdLst/>
                <a:ahLst/>
                <a:cxnLst/>
                <a:pathLst>
                  <a:path w="81" h="47">
                    <a:moveTo>
                      <a:pt x="9" y="1"/>
                    </a:moveTo>
                    <a:cubicBezTo>
                      <a:pt x="8" y="7"/>
                      <a:pt x="2" y="33"/>
                      <a:pt x="2" y="40"/>
                    </a:cubicBezTo>
                    <a:cubicBezTo>
                      <a:pt x="2" y="47"/>
                      <a:pt x="0" y="43"/>
                      <a:pt x="12" y="44"/>
                    </a:cubicBezTo>
                    <a:cubicBezTo>
                      <a:pt x="23" y="45"/>
                      <a:pt x="62" y="45"/>
                      <a:pt x="72" y="44"/>
                    </a:cubicBezTo>
                    <a:cubicBezTo>
                      <a:pt x="81" y="43"/>
                      <a:pt x="74" y="41"/>
                      <a:pt x="74" y="38"/>
                    </a:cubicBezTo>
                    <a:cubicBezTo>
                      <a:pt x="74" y="36"/>
                      <a:pt x="76" y="29"/>
                      <a:pt x="76" y="23"/>
                    </a:cubicBezTo>
                    <a:cubicBezTo>
                      <a:pt x="76" y="17"/>
                      <a:pt x="74" y="5"/>
                      <a:pt x="73" y="0"/>
                    </a:cubicBezTo>
                  </a:path>
                </a:pathLst>
              </a:custGeom>
              <a:solidFill>
                <a:srgbClr val="FFBF7F">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56" name="任意多边形 391255"/>
              <p:cNvSpPr/>
              <p:nvPr/>
            </p:nvSpPr>
            <p:spPr>
              <a:xfrm>
                <a:off x="1255" y="1901"/>
                <a:ext cx="177" cy="126"/>
              </a:xfrm>
              <a:custGeom>
                <a:avLst/>
                <a:gdLst/>
                <a:ahLst/>
                <a:cxnLst/>
                <a:pathLst>
                  <a:path w="257" h="243">
                    <a:moveTo>
                      <a:pt x="239" y="223"/>
                    </a:moveTo>
                    <a:cubicBezTo>
                      <a:pt x="251" y="215"/>
                      <a:pt x="251" y="212"/>
                      <a:pt x="252" y="190"/>
                    </a:cubicBezTo>
                    <a:cubicBezTo>
                      <a:pt x="253" y="168"/>
                      <a:pt x="247" y="112"/>
                      <a:pt x="244" y="89"/>
                    </a:cubicBezTo>
                    <a:cubicBezTo>
                      <a:pt x="241" y="66"/>
                      <a:pt x="234" y="55"/>
                      <a:pt x="234" y="54"/>
                    </a:cubicBezTo>
                    <a:cubicBezTo>
                      <a:pt x="234" y="52"/>
                      <a:pt x="240" y="79"/>
                      <a:pt x="243" y="82"/>
                    </a:cubicBezTo>
                    <a:cubicBezTo>
                      <a:pt x="246" y="85"/>
                      <a:pt x="250" y="77"/>
                      <a:pt x="251" y="70"/>
                    </a:cubicBezTo>
                    <a:cubicBezTo>
                      <a:pt x="252" y="63"/>
                      <a:pt x="257" y="49"/>
                      <a:pt x="251" y="39"/>
                    </a:cubicBezTo>
                    <a:cubicBezTo>
                      <a:pt x="246" y="30"/>
                      <a:pt x="227" y="17"/>
                      <a:pt x="216" y="11"/>
                    </a:cubicBezTo>
                    <a:cubicBezTo>
                      <a:pt x="205" y="6"/>
                      <a:pt x="188" y="7"/>
                      <a:pt x="182" y="4"/>
                    </a:cubicBezTo>
                    <a:cubicBezTo>
                      <a:pt x="172" y="4"/>
                      <a:pt x="179" y="0"/>
                      <a:pt x="169" y="4"/>
                    </a:cubicBezTo>
                    <a:cubicBezTo>
                      <a:pt x="164" y="7"/>
                      <a:pt x="145" y="14"/>
                      <a:pt x="135" y="21"/>
                    </a:cubicBezTo>
                    <a:cubicBezTo>
                      <a:pt x="130" y="25"/>
                      <a:pt x="128" y="29"/>
                      <a:pt x="123" y="28"/>
                    </a:cubicBezTo>
                    <a:cubicBezTo>
                      <a:pt x="118" y="27"/>
                      <a:pt x="109" y="19"/>
                      <a:pt x="103" y="16"/>
                    </a:cubicBezTo>
                    <a:cubicBezTo>
                      <a:pt x="97" y="13"/>
                      <a:pt x="100" y="7"/>
                      <a:pt x="87" y="8"/>
                    </a:cubicBezTo>
                    <a:cubicBezTo>
                      <a:pt x="74" y="9"/>
                      <a:pt x="38" y="14"/>
                      <a:pt x="24" y="21"/>
                    </a:cubicBezTo>
                    <a:cubicBezTo>
                      <a:pt x="10" y="28"/>
                      <a:pt x="0" y="44"/>
                      <a:pt x="4" y="52"/>
                    </a:cubicBezTo>
                    <a:cubicBezTo>
                      <a:pt x="8" y="60"/>
                      <a:pt x="42" y="63"/>
                      <a:pt x="47" y="70"/>
                    </a:cubicBezTo>
                    <a:cubicBezTo>
                      <a:pt x="52" y="77"/>
                      <a:pt x="36" y="70"/>
                      <a:pt x="35" y="94"/>
                    </a:cubicBezTo>
                    <a:cubicBezTo>
                      <a:pt x="34" y="118"/>
                      <a:pt x="32" y="190"/>
                      <a:pt x="40" y="214"/>
                    </a:cubicBezTo>
                    <a:cubicBezTo>
                      <a:pt x="48" y="238"/>
                      <a:pt x="60" y="234"/>
                      <a:pt x="83" y="238"/>
                    </a:cubicBezTo>
                    <a:cubicBezTo>
                      <a:pt x="106" y="242"/>
                      <a:pt x="153" y="243"/>
                      <a:pt x="179" y="240"/>
                    </a:cubicBezTo>
                    <a:cubicBezTo>
                      <a:pt x="205" y="237"/>
                      <a:pt x="227" y="231"/>
                      <a:pt x="239" y="223"/>
                    </a:cubicBezTo>
                    <a:close/>
                  </a:path>
                </a:pathLst>
              </a:custGeom>
              <a:gradFill rotWithShape="0">
                <a:gsLst>
                  <a:gs pos="0">
                    <a:srgbClr val="99CCFF">
                      <a:alpha val="100000"/>
                    </a:srgbClr>
                  </a:gs>
                  <a:gs pos="100000">
                    <a:srgbClr val="99CCFF">
                      <a:gamma/>
                      <a:shade val="69804"/>
                      <a:invGamma/>
                    </a:srgbClr>
                  </a:gs>
                </a:gsLst>
                <a:lin ang="54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57" name="任意多边形 391256"/>
              <p:cNvSpPr/>
              <p:nvPr/>
            </p:nvSpPr>
            <p:spPr>
              <a:xfrm>
                <a:off x="1340" y="1915"/>
                <a:ext cx="18" cy="110"/>
              </a:xfrm>
              <a:custGeom>
                <a:avLst/>
                <a:gdLst/>
                <a:ahLst/>
                <a:cxnLst/>
                <a:pathLst>
                  <a:path w="26" h="212">
                    <a:moveTo>
                      <a:pt x="4" y="5"/>
                    </a:moveTo>
                    <a:cubicBezTo>
                      <a:pt x="4" y="5"/>
                      <a:pt x="4" y="0"/>
                      <a:pt x="4" y="8"/>
                    </a:cubicBezTo>
                    <a:cubicBezTo>
                      <a:pt x="4" y="16"/>
                      <a:pt x="0" y="37"/>
                      <a:pt x="0" y="52"/>
                    </a:cubicBezTo>
                    <a:cubicBezTo>
                      <a:pt x="0" y="66"/>
                      <a:pt x="3" y="84"/>
                      <a:pt x="4" y="97"/>
                    </a:cubicBezTo>
                    <a:cubicBezTo>
                      <a:pt x="5" y="110"/>
                      <a:pt x="5" y="116"/>
                      <a:pt x="7" y="129"/>
                    </a:cubicBezTo>
                    <a:cubicBezTo>
                      <a:pt x="9" y="142"/>
                      <a:pt x="11" y="159"/>
                      <a:pt x="14" y="173"/>
                    </a:cubicBezTo>
                    <a:cubicBezTo>
                      <a:pt x="17" y="187"/>
                      <a:pt x="24" y="204"/>
                      <a:pt x="26" y="212"/>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58" name="任意多边形 391257"/>
              <p:cNvSpPr/>
              <p:nvPr/>
            </p:nvSpPr>
            <p:spPr>
              <a:xfrm>
                <a:off x="1341" y="1904"/>
                <a:ext cx="39" cy="15"/>
              </a:xfrm>
              <a:custGeom>
                <a:avLst/>
                <a:gdLst/>
                <a:ahLst/>
                <a:cxnLst/>
                <a:pathLst>
                  <a:path w="56" h="28">
                    <a:moveTo>
                      <a:pt x="0" y="21"/>
                    </a:moveTo>
                    <a:cubicBezTo>
                      <a:pt x="1" y="22"/>
                      <a:pt x="5" y="28"/>
                      <a:pt x="9" y="27"/>
                    </a:cubicBezTo>
                    <a:cubicBezTo>
                      <a:pt x="13" y="26"/>
                      <a:pt x="16" y="21"/>
                      <a:pt x="23" y="17"/>
                    </a:cubicBezTo>
                    <a:cubicBezTo>
                      <a:pt x="30" y="13"/>
                      <a:pt x="51" y="3"/>
                      <a:pt x="56"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59" name="任意多边形 391258"/>
              <p:cNvSpPr/>
              <p:nvPr/>
            </p:nvSpPr>
            <p:spPr>
              <a:xfrm>
                <a:off x="1311" y="1905"/>
                <a:ext cx="29" cy="14"/>
              </a:xfrm>
              <a:custGeom>
                <a:avLst/>
                <a:gdLst/>
                <a:ahLst/>
                <a:cxnLst/>
                <a:pathLst>
                  <a:path w="42" h="27">
                    <a:moveTo>
                      <a:pt x="0" y="0"/>
                    </a:moveTo>
                    <a:cubicBezTo>
                      <a:pt x="3" y="2"/>
                      <a:pt x="10" y="6"/>
                      <a:pt x="16" y="10"/>
                    </a:cubicBezTo>
                    <a:cubicBezTo>
                      <a:pt x="22" y="14"/>
                      <a:pt x="34" y="23"/>
                      <a:pt x="38" y="25"/>
                    </a:cubicBezTo>
                    <a:cubicBezTo>
                      <a:pt x="42" y="27"/>
                      <a:pt x="41" y="21"/>
                      <a:pt x="42" y="2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0" name="任意多边形 391259"/>
              <p:cNvSpPr/>
              <p:nvPr/>
            </p:nvSpPr>
            <p:spPr>
              <a:xfrm>
                <a:off x="1412" y="1928"/>
                <a:ext cx="5" cy="2"/>
              </a:xfrm>
              <a:custGeom>
                <a:avLst/>
                <a:gdLst/>
                <a:ahLst/>
                <a:cxnLst/>
                <a:pathLst>
                  <a:path w="3" h="5">
                    <a:moveTo>
                      <a:pt x="3" y="5"/>
                    </a:moveTo>
                    <a:cubicBezTo>
                      <a:pt x="1" y="4"/>
                      <a:pt x="0" y="3"/>
                      <a:pt x="0" y="2"/>
                    </a:cubicBezTo>
                    <a:cubicBezTo>
                      <a:pt x="0" y="1"/>
                      <a:pt x="1" y="0"/>
                      <a:pt x="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1" name="任意多边形 391260"/>
              <p:cNvSpPr/>
              <p:nvPr/>
            </p:nvSpPr>
            <p:spPr>
              <a:xfrm>
                <a:off x="1411" y="1930"/>
                <a:ext cx="3" cy="0"/>
              </a:xfrm>
              <a:custGeom>
                <a:avLst/>
                <a:gdLst/>
                <a:ahLst/>
                <a:cxnLst/>
                <a:pathLst>
                  <a:path w="3" h="1">
                    <a:moveTo>
                      <a:pt x="3" y="0"/>
                    </a:moveTo>
                    <a:cubicBezTo>
                      <a:pt x="3" y="0"/>
                      <a:pt x="1" y="0"/>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2" name="任意多边形 391261"/>
              <p:cNvSpPr/>
              <p:nvPr/>
            </p:nvSpPr>
            <p:spPr>
              <a:xfrm>
                <a:off x="1274" y="1930"/>
                <a:ext cx="13" cy="4"/>
              </a:xfrm>
              <a:custGeom>
                <a:avLst/>
                <a:gdLst/>
                <a:ahLst/>
                <a:cxnLst/>
                <a:pathLst>
                  <a:path w="5" h="4">
                    <a:moveTo>
                      <a:pt x="0" y="4"/>
                    </a:moveTo>
                    <a:cubicBezTo>
                      <a:pt x="0" y="3"/>
                      <a:pt x="1" y="2"/>
                      <a:pt x="2" y="1"/>
                    </a:cubicBezTo>
                    <a:cubicBezTo>
                      <a:pt x="3" y="0"/>
                      <a:pt x="4" y="0"/>
                      <a:pt x="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3" name="任意多边形 391262"/>
              <p:cNvSpPr/>
              <p:nvPr/>
            </p:nvSpPr>
            <p:spPr>
              <a:xfrm>
                <a:off x="1272" y="1930"/>
                <a:ext cx="2" cy="4"/>
              </a:xfrm>
              <a:custGeom>
                <a:avLst/>
                <a:gdLst/>
                <a:ahLst/>
                <a:cxnLst/>
                <a:pathLst>
                  <a:path w="2" h="6">
                    <a:moveTo>
                      <a:pt x="1" y="6"/>
                    </a:moveTo>
                    <a:cubicBezTo>
                      <a:pt x="0" y="5"/>
                      <a:pt x="0" y="4"/>
                      <a:pt x="0" y="3"/>
                    </a:cubicBezTo>
                    <a:cubicBezTo>
                      <a:pt x="0" y="2"/>
                      <a:pt x="1" y="1"/>
                      <a:pt x="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4" name="任意多边形 391263"/>
              <p:cNvSpPr/>
              <p:nvPr/>
            </p:nvSpPr>
            <p:spPr>
              <a:xfrm>
                <a:off x="1334" y="1919"/>
                <a:ext cx="16" cy="106"/>
              </a:xfrm>
              <a:custGeom>
                <a:avLst/>
                <a:gdLst/>
                <a:ahLst/>
                <a:cxnLst/>
                <a:pathLst>
                  <a:path w="24" h="204">
                    <a:moveTo>
                      <a:pt x="7" y="0"/>
                    </a:moveTo>
                    <a:cubicBezTo>
                      <a:pt x="7" y="1"/>
                      <a:pt x="5" y="0"/>
                      <a:pt x="5" y="8"/>
                    </a:cubicBezTo>
                    <a:cubicBezTo>
                      <a:pt x="5" y="16"/>
                      <a:pt x="0" y="36"/>
                      <a:pt x="0" y="49"/>
                    </a:cubicBezTo>
                    <a:cubicBezTo>
                      <a:pt x="0" y="62"/>
                      <a:pt x="3" y="80"/>
                      <a:pt x="5" y="92"/>
                    </a:cubicBezTo>
                    <a:cubicBezTo>
                      <a:pt x="7" y="104"/>
                      <a:pt x="8" y="110"/>
                      <a:pt x="9" y="121"/>
                    </a:cubicBezTo>
                    <a:cubicBezTo>
                      <a:pt x="10" y="132"/>
                      <a:pt x="11" y="145"/>
                      <a:pt x="13" y="159"/>
                    </a:cubicBezTo>
                    <a:cubicBezTo>
                      <a:pt x="15" y="173"/>
                      <a:pt x="22" y="195"/>
                      <a:pt x="24" y="20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5" name="任意多边形 391264"/>
              <p:cNvSpPr/>
              <p:nvPr/>
            </p:nvSpPr>
            <p:spPr>
              <a:xfrm>
                <a:off x="1395" y="1976"/>
                <a:ext cx="12" cy="9"/>
              </a:xfrm>
              <a:custGeom>
                <a:avLst/>
                <a:gdLst/>
                <a:ahLst/>
                <a:cxnLst/>
                <a:pathLst>
                  <a:path w="12" h="14">
                    <a:moveTo>
                      <a:pt x="0" y="0"/>
                    </a:moveTo>
                    <a:cubicBezTo>
                      <a:pt x="2" y="1"/>
                      <a:pt x="8" y="1"/>
                      <a:pt x="10" y="3"/>
                    </a:cubicBezTo>
                    <a:cubicBezTo>
                      <a:pt x="12" y="5"/>
                      <a:pt x="12" y="12"/>
                      <a:pt x="12" y="1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6" name="任意多边形 391265"/>
              <p:cNvSpPr/>
              <p:nvPr/>
            </p:nvSpPr>
            <p:spPr>
              <a:xfrm>
                <a:off x="1350" y="1950"/>
                <a:ext cx="42" cy="21"/>
              </a:xfrm>
              <a:custGeom>
                <a:avLst/>
                <a:gdLst/>
                <a:ahLst/>
                <a:cxnLst/>
                <a:pathLst>
                  <a:path w="61" h="41">
                    <a:moveTo>
                      <a:pt x="0" y="28"/>
                    </a:moveTo>
                    <a:cubicBezTo>
                      <a:pt x="2" y="18"/>
                      <a:pt x="4" y="8"/>
                      <a:pt x="9" y="4"/>
                    </a:cubicBezTo>
                    <a:cubicBezTo>
                      <a:pt x="14" y="0"/>
                      <a:pt x="22" y="2"/>
                      <a:pt x="29" y="4"/>
                    </a:cubicBezTo>
                    <a:cubicBezTo>
                      <a:pt x="36" y="6"/>
                      <a:pt x="46" y="9"/>
                      <a:pt x="50" y="14"/>
                    </a:cubicBezTo>
                    <a:cubicBezTo>
                      <a:pt x="54" y="19"/>
                      <a:pt x="61" y="32"/>
                      <a:pt x="56" y="36"/>
                    </a:cubicBezTo>
                    <a:cubicBezTo>
                      <a:pt x="51" y="40"/>
                      <a:pt x="34" y="40"/>
                      <a:pt x="18" y="41"/>
                    </a:cubicBezTo>
                  </a:path>
                </a:pathLst>
              </a:custGeom>
              <a:solidFill>
                <a:srgbClr val="FFC387">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7" name="任意多边形 391266"/>
              <p:cNvSpPr/>
              <p:nvPr/>
            </p:nvSpPr>
            <p:spPr>
              <a:xfrm>
                <a:off x="1318" y="1913"/>
                <a:ext cx="119" cy="78"/>
              </a:xfrm>
              <a:custGeom>
                <a:avLst/>
                <a:gdLst/>
                <a:ahLst/>
                <a:cxnLst/>
                <a:pathLst>
                  <a:path w="172" h="150">
                    <a:moveTo>
                      <a:pt x="117" y="38"/>
                    </a:moveTo>
                    <a:cubicBezTo>
                      <a:pt x="116" y="42"/>
                      <a:pt x="111" y="52"/>
                      <a:pt x="109" y="60"/>
                    </a:cubicBezTo>
                    <a:cubicBezTo>
                      <a:pt x="107" y="68"/>
                      <a:pt x="115" y="78"/>
                      <a:pt x="107" y="84"/>
                    </a:cubicBezTo>
                    <a:cubicBezTo>
                      <a:pt x="99" y="90"/>
                      <a:pt x="71" y="91"/>
                      <a:pt x="60" y="95"/>
                    </a:cubicBezTo>
                    <a:cubicBezTo>
                      <a:pt x="49" y="99"/>
                      <a:pt x="49" y="104"/>
                      <a:pt x="39" y="110"/>
                    </a:cubicBezTo>
                    <a:cubicBezTo>
                      <a:pt x="29" y="116"/>
                      <a:pt x="0" y="126"/>
                      <a:pt x="0" y="131"/>
                    </a:cubicBezTo>
                    <a:cubicBezTo>
                      <a:pt x="0" y="136"/>
                      <a:pt x="20" y="139"/>
                      <a:pt x="37" y="142"/>
                    </a:cubicBezTo>
                    <a:cubicBezTo>
                      <a:pt x="54" y="145"/>
                      <a:pt x="86" y="150"/>
                      <a:pt x="102" y="150"/>
                    </a:cubicBezTo>
                    <a:cubicBezTo>
                      <a:pt x="118" y="150"/>
                      <a:pt x="120" y="150"/>
                      <a:pt x="131" y="144"/>
                    </a:cubicBezTo>
                    <a:cubicBezTo>
                      <a:pt x="142" y="138"/>
                      <a:pt x="160" y="132"/>
                      <a:pt x="166" y="112"/>
                    </a:cubicBezTo>
                    <a:cubicBezTo>
                      <a:pt x="172" y="92"/>
                      <a:pt x="171" y="45"/>
                      <a:pt x="167" y="26"/>
                    </a:cubicBezTo>
                    <a:cubicBezTo>
                      <a:pt x="163" y="7"/>
                      <a:pt x="149" y="6"/>
                      <a:pt x="143" y="0"/>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8" name="任意多边形 391267"/>
              <p:cNvSpPr/>
              <p:nvPr/>
            </p:nvSpPr>
            <p:spPr>
              <a:xfrm>
                <a:off x="1279" y="1950"/>
                <a:ext cx="33" cy="21"/>
              </a:xfrm>
              <a:custGeom>
                <a:avLst/>
                <a:gdLst/>
                <a:ahLst/>
                <a:cxnLst/>
                <a:pathLst>
                  <a:path w="48" h="41">
                    <a:moveTo>
                      <a:pt x="44" y="10"/>
                    </a:moveTo>
                    <a:cubicBezTo>
                      <a:pt x="37" y="5"/>
                      <a:pt x="30" y="0"/>
                      <a:pt x="23" y="0"/>
                    </a:cubicBezTo>
                    <a:cubicBezTo>
                      <a:pt x="16" y="0"/>
                      <a:pt x="2" y="3"/>
                      <a:pt x="1" y="9"/>
                    </a:cubicBezTo>
                    <a:cubicBezTo>
                      <a:pt x="0" y="15"/>
                      <a:pt x="11" y="37"/>
                      <a:pt x="19" y="39"/>
                    </a:cubicBezTo>
                    <a:cubicBezTo>
                      <a:pt x="27" y="41"/>
                      <a:pt x="43" y="21"/>
                      <a:pt x="48" y="18"/>
                    </a:cubicBezTo>
                  </a:path>
                </a:pathLst>
              </a:custGeom>
              <a:solidFill>
                <a:srgbClr val="FFC58B">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69" name="任意多边形 391268"/>
              <p:cNvSpPr/>
              <p:nvPr/>
            </p:nvSpPr>
            <p:spPr>
              <a:xfrm>
                <a:off x="1253" y="1925"/>
                <a:ext cx="109" cy="66"/>
              </a:xfrm>
              <a:custGeom>
                <a:avLst/>
                <a:gdLst/>
                <a:ahLst/>
                <a:cxnLst/>
                <a:pathLst>
                  <a:path w="158" h="127">
                    <a:moveTo>
                      <a:pt x="7" y="0"/>
                    </a:moveTo>
                    <a:cubicBezTo>
                      <a:pt x="6" y="7"/>
                      <a:pt x="0" y="28"/>
                      <a:pt x="0" y="45"/>
                    </a:cubicBezTo>
                    <a:cubicBezTo>
                      <a:pt x="0" y="62"/>
                      <a:pt x="2" y="92"/>
                      <a:pt x="10" y="105"/>
                    </a:cubicBezTo>
                    <a:cubicBezTo>
                      <a:pt x="18" y="118"/>
                      <a:pt x="31" y="125"/>
                      <a:pt x="45" y="126"/>
                    </a:cubicBezTo>
                    <a:cubicBezTo>
                      <a:pt x="59" y="127"/>
                      <a:pt x="76" y="116"/>
                      <a:pt x="93" y="109"/>
                    </a:cubicBezTo>
                    <a:cubicBezTo>
                      <a:pt x="110" y="102"/>
                      <a:pt x="137" y="93"/>
                      <a:pt x="146" y="82"/>
                    </a:cubicBezTo>
                    <a:cubicBezTo>
                      <a:pt x="155" y="71"/>
                      <a:pt x="158" y="49"/>
                      <a:pt x="148" y="44"/>
                    </a:cubicBezTo>
                    <a:cubicBezTo>
                      <a:pt x="138" y="39"/>
                      <a:pt x="100" y="49"/>
                      <a:pt x="85" y="52"/>
                    </a:cubicBezTo>
                    <a:cubicBezTo>
                      <a:pt x="70" y="55"/>
                      <a:pt x="63" y="64"/>
                      <a:pt x="58" y="61"/>
                    </a:cubicBezTo>
                    <a:cubicBezTo>
                      <a:pt x="53" y="58"/>
                      <a:pt x="54" y="43"/>
                      <a:pt x="54" y="34"/>
                    </a:cubicBezTo>
                    <a:cubicBezTo>
                      <a:pt x="54" y="25"/>
                      <a:pt x="57" y="10"/>
                      <a:pt x="58" y="4"/>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grpSp>
        <p:grpSp>
          <p:nvGrpSpPr>
            <p:cNvPr id="391270" name="组合 391269"/>
            <p:cNvGrpSpPr/>
            <p:nvPr/>
          </p:nvGrpSpPr>
          <p:grpSpPr>
            <a:xfrm flipH="1">
              <a:off x="1104" y="3696"/>
              <a:ext cx="828" cy="312"/>
              <a:chOff x="1253" y="1894"/>
              <a:chExt cx="184" cy="133"/>
            </a:xfrm>
          </p:grpSpPr>
          <p:sp>
            <p:nvSpPr>
              <p:cNvPr id="391271" name="任意多边形 391270"/>
              <p:cNvSpPr/>
              <p:nvPr/>
            </p:nvSpPr>
            <p:spPr>
              <a:xfrm>
                <a:off x="1316" y="1894"/>
                <a:ext cx="56" cy="24"/>
              </a:xfrm>
              <a:custGeom>
                <a:avLst/>
                <a:gdLst/>
                <a:ahLst/>
                <a:cxnLst/>
                <a:pathLst>
                  <a:path w="81" h="47">
                    <a:moveTo>
                      <a:pt x="9" y="1"/>
                    </a:moveTo>
                    <a:cubicBezTo>
                      <a:pt x="8" y="7"/>
                      <a:pt x="2" y="33"/>
                      <a:pt x="2" y="40"/>
                    </a:cubicBezTo>
                    <a:cubicBezTo>
                      <a:pt x="2" y="47"/>
                      <a:pt x="0" y="43"/>
                      <a:pt x="12" y="44"/>
                    </a:cubicBezTo>
                    <a:cubicBezTo>
                      <a:pt x="23" y="45"/>
                      <a:pt x="62" y="45"/>
                      <a:pt x="72" y="44"/>
                    </a:cubicBezTo>
                    <a:cubicBezTo>
                      <a:pt x="81" y="43"/>
                      <a:pt x="74" y="41"/>
                      <a:pt x="74" y="38"/>
                    </a:cubicBezTo>
                    <a:cubicBezTo>
                      <a:pt x="74" y="36"/>
                      <a:pt x="76" y="29"/>
                      <a:pt x="76" y="23"/>
                    </a:cubicBezTo>
                    <a:cubicBezTo>
                      <a:pt x="76" y="17"/>
                      <a:pt x="74" y="5"/>
                      <a:pt x="73" y="0"/>
                    </a:cubicBezTo>
                  </a:path>
                </a:pathLst>
              </a:custGeom>
              <a:solidFill>
                <a:srgbClr val="FFBF7F">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72" name="任意多边形 391271"/>
              <p:cNvSpPr/>
              <p:nvPr/>
            </p:nvSpPr>
            <p:spPr>
              <a:xfrm>
                <a:off x="1255" y="1901"/>
                <a:ext cx="177" cy="126"/>
              </a:xfrm>
              <a:custGeom>
                <a:avLst/>
                <a:gdLst/>
                <a:ahLst/>
                <a:cxnLst/>
                <a:pathLst>
                  <a:path w="257" h="243">
                    <a:moveTo>
                      <a:pt x="239" y="223"/>
                    </a:moveTo>
                    <a:cubicBezTo>
                      <a:pt x="251" y="215"/>
                      <a:pt x="251" y="212"/>
                      <a:pt x="252" y="190"/>
                    </a:cubicBezTo>
                    <a:cubicBezTo>
                      <a:pt x="253" y="168"/>
                      <a:pt x="247" y="112"/>
                      <a:pt x="244" y="89"/>
                    </a:cubicBezTo>
                    <a:cubicBezTo>
                      <a:pt x="241" y="66"/>
                      <a:pt x="234" y="55"/>
                      <a:pt x="234" y="54"/>
                    </a:cubicBezTo>
                    <a:cubicBezTo>
                      <a:pt x="234" y="52"/>
                      <a:pt x="240" y="79"/>
                      <a:pt x="243" y="82"/>
                    </a:cubicBezTo>
                    <a:cubicBezTo>
                      <a:pt x="246" y="85"/>
                      <a:pt x="250" y="77"/>
                      <a:pt x="251" y="70"/>
                    </a:cubicBezTo>
                    <a:cubicBezTo>
                      <a:pt x="252" y="63"/>
                      <a:pt x="257" y="49"/>
                      <a:pt x="251" y="39"/>
                    </a:cubicBezTo>
                    <a:cubicBezTo>
                      <a:pt x="246" y="30"/>
                      <a:pt x="227" y="17"/>
                      <a:pt x="216" y="11"/>
                    </a:cubicBezTo>
                    <a:cubicBezTo>
                      <a:pt x="205" y="6"/>
                      <a:pt x="188" y="7"/>
                      <a:pt x="182" y="4"/>
                    </a:cubicBezTo>
                    <a:cubicBezTo>
                      <a:pt x="172" y="4"/>
                      <a:pt x="179" y="0"/>
                      <a:pt x="169" y="4"/>
                    </a:cubicBezTo>
                    <a:cubicBezTo>
                      <a:pt x="164" y="7"/>
                      <a:pt x="145" y="14"/>
                      <a:pt x="135" y="21"/>
                    </a:cubicBezTo>
                    <a:cubicBezTo>
                      <a:pt x="130" y="25"/>
                      <a:pt x="128" y="29"/>
                      <a:pt x="123" y="28"/>
                    </a:cubicBezTo>
                    <a:cubicBezTo>
                      <a:pt x="118" y="27"/>
                      <a:pt x="109" y="19"/>
                      <a:pt x="103" y="16"/>
                    </a:cubicBezTo>
                    <a:cubicBezTo>
                      <a:pt x="97" y="13"/>
                      <a:pt x="100" y="7"/>
                      <a:pt x="87" y="8"/>
                    </a:cubicBezTo>
                    <a:cubicBezTo>
                      <a:pt x="74" y="9"/>
                      <a:pt x="38" y="14"/>
                      <a:pt x="24" y="21"/>
                    </a:cubicBezTo>
                    <a:cubicBezTo>
                      <a:pt x="10" y="28"/>
                      <a:pt x="0" y="44"/>
                      <a:pt x="4" y="52"/>
                    </a:cubicBezTo>
                    <a:cubicBezTo>
                      <a:pt x="8" y="60"/>
                      <a:pt x="42" y="63"/>
                      <a:pt x="47" y="70"/>
                    </a:cubicBezTo>
                    <a:cubicBezTo>
                      <a:pt x="52" y="77"/>
                      <a:pt x="36" y="70"/>
                      <a:pt x="35" y="94"/>
                    </a:cubicBezTo>
                    <a:cubicBezTo>
                      <a:pt x="34" y="118"/>
                      <a:pt x="32" y="190"/>
                      <a:pt x="40" y="214"/>
                    </a:cubicBezTo>
                    <a:cubicBezTo>
                      <a:pt x="48" y="238"/>
                      <a:pt x="60" y="234"/>
                      <a:pt x="83" y="238"/>
                    </a:cubicBezTo>
                    <a:cubicBezTo>
                      <a:pt x="106" y="242"/>
                      <a:pt x="153" y="243"/>
                      <a:pt x="179" y="240"/>
                    </a:cubicBezTo>
                    <a:cubicBezTo>
                      <a:pt x="205" y="237"/>
                      <a:pt x="227" y="231"/>
                      <a:pt x="239" y="223"/>
                    </a:cubicBezTo>
                    <a:close/>
                  </a:path>
                </a:pathLst>
              </a:custGeom>
              <a:gradFill rotWithShape="0">
                <a:gsLst>
                  <a:gs pos="0">
                    <a:srgbClr val="99CCFF">
                      <a:alpha val="100000"/>
                    </a:srgbClr>
                  </a:gs>
                  <a:gs pos="100000">
                    <a:srgbClr val="99CCFF">
                      <a:gamma/>
                      <a:shade val="69804"/>
                      <a:invGamma/>
                    </a:srgbClr>
                  </a:gs>
                </a:gsLst>
                <a:lin ang="54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73" name="任意多边形 391272"/>
              <p:cNvSpPr/>
              <p:nvPr/>
            </p:nvSpPr>
            <p:spPr>
              <a:xfrm>
                <a:off x="1340" y="1915"/>
                <a:ext cx="18" cy="110"/>
              </a:xfrm>
              <a:custGeom>
                <a:avLst/>
                <a:gdLst/>
                <a:ahLst/>
                <a:cxnLst/>
                <a:pathLst>
                  <a:path w="26" h="212">
                    <a:moveTo>
                      <a:pt x="4" y="5"/>
                    </a:moveTo>
                    <a:cubicBezTo>
                      <a:pt x="4" y="5"/>
                      <a:pt x="4" y="0"/>
                      <a:pt x="4" y="8"/>
                    </a:cubicBezTo>
                    <a:cubicBezTo>
                      <a:pt x="4" y="16"/>
                      <a:pt x="0" y="37"/>
                      <a:pt x="0" y="52"/>
                    </a:cubicBezTo>
                    <a:cubicBezTo>
                      <a:pt x="0" y="66"/>
                      <a:pt x="3" y="84"/>
                      <a:pt x="4" y="97"/>
                    </a:cubicBezTo>
                    <a:cubicBezTo>
                      <a:pt x="5" y="110"/>
                      <a:pt x="5" y="116"/>
                      <a:pt x="7" y="129"/>
                    </a:cubicBezTo>
                    <a:cubicBezTo>
                      <a:pt x="9" y="142"/>
                      <a:pt x="11" y="159"/>
                      <a:pt x="14" y="173"/>
                    </a:cubicBezTo>
                    <a:cubicBezTo>
                      <a:pt x="17" y="187"/>
                      <a:pt x="24" y="204"/>
                      <a:pt x="26" y="212"/>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4" name="任意多边形 391273"/>
              <p:cNvSpPr/>
              <p:nvPr/>
            </p:nvSpPr>
            <p:spPr>
              <a:xfrm>
                <a:off x="1341" y="1904"/>
                <a:ext cx="39" cy="15"/>
              </a:xfrm>
              <a:custGeom>
                <a:avLst/>
                <a:gdLst/>
                <a:ahLst/>
                <a:cxnLst/>
                <a:pathLst>
                  <a:path w="56" h="28">
                    <a:moveTo>
                      <a:pt x="0" y="21"/>
                    </a:moveTo>
                    <a:cubicBezTo>
                      <a:pt x="1" y="22"/>
                      <a:pt x="5" y="28"/>
                      <a:pt x="9" y="27"/>
                    </a:cubicBezTo>
                    <a:cubicBezTo>
                      <a:pt x="13" y="26"/>
                      <a:pt x="16" y="21"/>
                      <a:pt x="23" y="17"/>
                    </a:cubicBezTo>
                    <a:cubicBezTo>
                      <a:pt x="30" y="13"/>
                      <a:pt x="51" y="3"/>
                      <a:pt x="56"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5" name="任意多边形 391274"/>
              <p:cNvSpPr/>
              <p:nvPr/>
            </p:nvSpPr>
            <p:spPr>
              <a:xfrm>
                <a:off x="1311" y="1905"/>
                <a:ext cx="29" cy="14"/>
              </a:xfrm>
              <a:custGeom>
                <a:avLst/>
                <a:gdLst/>
                <a:ahLst/>
                <a:cxnLst/>
                <a:pathLst>
                  <a:path w="42" h="27">
                    <a:moveTo>
                      <a:pt x="0" y="0"/>
                    </a:moveTo>
                    <a:cubicBezTo>
                      <a:pt x="3" y="2"/>
                      <a:pt x="10" y="6"/>
                      <a:pt x="16" y="10"/>
                    </a:cubicBezTo>
                    <a:cubicBezTo>
                      <a:pt x="22" y="14"/>
                      <a:pt x="34" y="23"/>
                      <a:pt x="38" y="25"/>
                    </a:cubicBezTo>
                    <a:cubicBezTo>
                      <a:pt x="42" y="27"/>
                      <a:pt x="41" y="21"/>
                      <a:pt x="42" y="2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6" name="任意多边形 391275"/>
              <p:cNvSpPr/>
              <p:nvPr/>
            </p:nvSpPr>
            <p:spPr>
              <a:xfrm>
                <a:off x="1412" y="1928"/>
                <a:ext cx="5" cy="2"/>
              </a:xfrm>
              <a:custGeom>
                <a:avLst/>
                <a:gdLst/>
                <a:ahLst/>
                <a:cxnLst/>
                <a:pathLst>
                  <a:path w="3" h="5">
                    <a:moveTo>
                      <a:pt x="3" y="5"/>
                    </a:moveTo>
                    <a:cubicBezTo>
                      <a:pt x="1" y="4"/>
                      <a:pt x="0" y="3"/>
                      <a:pt x="0" y="2"/>
                    </a:cubicBezTo>
                    <a:cubicBezTo>
                      <a:pt x="0" y="1"/>
                      <a:pt x="1" y="0"/>
                      <a:pt x="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7" name="任意多边形 391276"/>
              <p:cNvSpPr/>
              <p:nvPr/>
            </p:nvSpPr>
            <p:spPr>
              <a:xfrm>
                <a:off x="1411" y="1930"/>
                <a:ext cx="3" cy="0"/>
              </a:xfrm>
              <a:custGeom>
                <a:avLst/>
                <a:gdLst/>
                <a:ahLst/>
                <a:cxnLst/>
                <a:pathLst>
                  <a:path w="3" h="1">
                    <a:moveTo>
                      <a:pt x="3" y="0"/>
                    </a:moveTo>
                    <a:cubicBezTo>
                      <a:pt x="3" y="0"/>
                      <a:pt x="1" y="0"/>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8" name="任意多边形 391277"/>
              <p:cNvSpPr/>
              <p:nvPr/>
            </p:nvSpPr>
            <p:spPr>
              <a:xfrm>
                <a:off x="1274" y="1930"/>
                <a:ext cx="13" cy="4"/>
              </a:xfrm>
              <a:custGeom>
                <a:avLst/>
                <a:gdLst/>
                <a:ahLst/>
                <a:cxnLst/>
                <a:pathLst>
                  <a:path w="5" h="4">
                    <a:moveTo>
                      <a:pt x="0" y="4"/>
                    </a:moveTo>
                    <a:cubicBezTo>
                      <a:pt x="0" y="3"/>
                      <a:pt x="1" y="2"/>
                      <a:pt x="2" y="1"/>
                    </a:cubicBezTo>
                    <a:cubicBezTo>
                      <a:pt x="3" y="0"/>
                      <a:pt x="4" y="0"/>
                      <a:pt x="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79" name="任意多边形 391278"/>
              <p:cNvSpPr/>
              <p:nvPr/>
            </p:nvSpPr>
            <p:spPr>
              <a:xfrm>
                <a:off x="1272" y="1930"/>
                <a:ext cx="2" cy="4"/>
              </a:xfrm>
              <a:custGeom>
                <a:avLst/>
                <a:gdLst/>
                <a:ahLst/>
                <a:cxnLst/>
                <a:pathLst>
                  <a:path w="2" h="6">
                    <a:moveTo>
                      <a:pt x="1" y="6"/>
                    </a:moveTo>
                    <a:cubicBezTo>
                      <a:pt x="0" y="5"/>
                      <a:pt x="0" y="4"/>
                      <a:pt x="0" y="3"/>
                    </a:cubicBezTo>
                    <a:cubicBezTo>
                      <a:pt x="0" y="2"/>
                      <a:pt x="1" y="1"/>
                      <a:pt x="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0" name="任意多边形 391279"/>
              <p:cNvSpPr/>
              <p:nvPr/>
            </p:nvSpPr>
            <p:spPr>
              <a:xfrm>
                <a:off x="1334" y="1919"/>
                <a:ext cx="16" cy="106"/>
              </a:xfrm>
              <a:custGeom>
                <a:avLst/>
                <a:gdLst/>
                <a:ahLst/>
                <a:cxnLst/>
                <a:pathLst>
                  <a:path w="24" h="204">
                    <a:moveTo>
                      <a:pt x="7" y="0"/>
                    </a:moveTo>
                    <a:cubicBezTo>
                      <a:pt x="7" y="1"/>
                      <a:pt x="5" y="0"/>
                      <a:pt x="5" y="8"/>
                    </a:cubicBezTo>
                    <a:cubicBezTo>
                      <a:pt x="5" y="16"/>
                      <a:pt x="0" y="36"/>
                      <a:pt x="0" y="49"/>
                    </a:cubicBezTo>
                    <a:cubicBezTo>
                      <a:pt x="0" y="62"/>
                      <a:pt x="3" y="80"/>
                      <a:pt x="5" y="92"/>
                    </a:cubicBezTo>
                    <a:cubicBezTo>
                      <a:pt x="7" y="104"/>
                      <a:pt x="8" y="110"/>
                      <a:pt x="9" y="121"/>
                    </a:cubicBezTo>
                    <a:cubicBezTo>
                      <a:pt x="10" y="132"/>
                      <a:pt x="11" y="145"/>
                      <a:pt x="13" y="159"/>
                    </a:cubicBezTo>
                    <a:cubicBezTo>
                      <a:pt x="15" y="173"/>
                      <a:pt x="22" y="195"/>
                      <a:pt x="24" y="20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1" name="任意多边形 391280"/>
              <p:cNvSpPr/>
              <p:nvPr/>
            </p:nvSpPr>
            <p:spPr>
              <a:xfrm>
                <a:off x="1395" y="1976"/>
                <a:ext cx="12" cy="9"/>
              </a:xfrm>
              <a:custGeom>
                <a:avLst/>
                <a:gdLst/>
                <a:ahLst/>
                <a:cxnLst/>
                <a:pathLst>
                  <a:path w="12" h="14">
                    <a:moveTo>
                      <a:pt x="0" y="0"/>
                    </a:moveTo>
                    <a:cubicBezTo>
                      <a:pt x="2" y="1"/>
                      <a:pt x="8" y="1"/>
                      <a:pt x="10" y="3"/>
                    </a:cubicBezTo>
                    <a:cubicBezTo>
                      <a:pt x="12" y="5"/>
                      <a:pt x="12" y="12"/>
                      <a:pt x="12" y="1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2" name="任意多边形 391281"/>
              <p:cNvSpPr/>
              <p:nvPr/>
            </p:nvSpPr>
            <p:spPr>
              <a:xfrm>
                <a:off x="1350" y="1950"/>
                <a:ext cx="42" cy="21"/>
              </a:xfrm>
              <a:custGeom>
                <a:avLst/>
                <a:gdLst/>
                <a:ahLst/>
                <a:cxnLst/>
                <a:pathLst>
                  <a:path w="61" h="41">
                    <a:moveTo>
                      <a:pt x="0" y="28"/>
                    </a:moveTo>
                    <a:cubicBezTo>
                      <a:pt x="2" y="18"/>
                      <a:pt x="4" y="8"/>
                      <a:pt x="9" y="4"/>
                    </a:cubicBezTo>
                    <a:cubicBezTo>
                      <a:pt x="14" y="0"/>
                      <a:pt x="22" y="2"/>
                      <a:pt x="29" y="4"/>
                    </a:cubicBezTo>
                    <a:cubicBezTo>
                      <a:pt x="36" y="6"/>
                      <a:pt x="46" y="9"/>
                      <a:pt x="50" y="14"/>
                    </a:cubicBezTo>
                    <a:cubicBezTo>
                      <a:pt x="54" y="19"/>
                      <a:pt x="61" y="32"/>
                      <a:pt x="56" y="36"/>
                    </a:cubicBezTo>
                    <a:cubicBezTo>
                      <a:pt x="51" y="40"/>
                      <a:pt x="34" y="40"/>
                      <a:pt x="18" y="41"/>
                    </a:cubicBezTo>
                  </a:path>
                </a:pathLst>
              </a:custGeom>
              <a:solidFill>
                <a:srgbClr val="FFC387">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3" name="任意多边形 391282"/>
              <p:cNvSpPr/>
              <p:nvPr/>
            </p:nvSpPr>
            <p:spPr>
              <a:xfrm>
                <a:off x="1318" y="1913"/>
                <a:ext cx="119" cy="78"/>
              </a:xfrm>
              <a:custGeom>
                <a:avLst/>
                <a:gdLst/>
                <a:ahLst/>
                <a:cxnLst/>
                <a:pathLst>
                  <a:path w="172" h="150">
                    <a:moveTo>
                      <a:pt x="117" y="38"/>
                    </a:moveTo>
                    <a:cubicBezTo>
                      <a:pt x="116" y="42"/>
                      <a:pt x="111" y="52"/>
                      <a:pt x="109" y="60"/>
                    </a:cubicBezTo>
                    <a:cubicBezTo>
                      <a:pt x="107" y="68"/>
                      <a:pt x="115" y="78"/>
                      <a:pt x="107" y="84"/>
                    </a:cubicBezTo>
                    <a:cubicBezTo>
                      <a:pt x="99" y="90"/>
                      <a:pt x="71" y="91"/>
                      <a:pt x="60" y="95"/>
                    </a:cubicBezTo>
                    <a:cubicBezTo>
                      <a:pt x="49" y="99"/>
                      <a:pt x="49" y="104"/>
                      <a:pt x="39" y="110"/>
                    </a:cubicBezTo>
                    <a:cubicBezTo>
                      <a:pt x="29" y="116"/>
                      <a:pt x="0" y="126"/>
                      <a:pt x="0" y="131"/>
                    </a:cubicBezTo>
                    <a:cubicBezTo>
                      <a:pt x="0" y="136"/>
                      <a:pt x="20" y="139"/>
                      <a:pt x="37" y="142"/>
                    </a:cubicBezTo>
                    <a:cubicBezTo>
                      <a:pt x="54" y="145"/>
                      <a:pt x="86" y="150"/>
                      <a:pt x="102" y="150"/>
                    </a:cubicBezTo>
                    <a:cubicBezTo>
                      <a:pt x="118" y="150"/>
                      <a:pt x="120" y="150"/>
                      <a:pt x="131" y="144"/>
                    </a:cubicBezTo>
                    <a:cubicBezTo>
                      <a:pt x="142" y="138"/>
                      <a:pt x="160" y="132"/>
                      <a:pt x="166" y="112"/>
                    </a:cubicBezTo>
                    <a:cubicBezTo>
                      <a:pt x="172" y="92"/>
                      <a:pt x="171" y="45"/>
                      <a:pt x="167" y="26"/>
                    </a:cubicBezTo>
                    <a:cubicBezTo>
                      <a:pt x="163" y="7"/>
                      <a:pt x="149" y="6"/>
                      <a:pt x="143" y="0"/>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4" name="任意多边形 391283"/>
              <p:cNvSpPr/>
              <p:nvPr/>
            </p:nvSpPr>
            <p:spPr>
              <a:xfrm>
                <a:off x="1279" y="1950"/>
                <a:ext cx="33" cy="21"/>
              </a:xfrm>
              <a:custGeom>
                <a:avLst/>
                <a:gdLst/>
                <a:ahLst/>
                <a:cxnLst/>
                <a:pathLst>
                  <a:path w="48" h="41">
                    <a:moveTo>
                      <a:pt x="44" y="10"/>
                    </a:moveTo>
                    <a:cubicBezTo>
                      <a:pt x="37" y="5"/>
                      <a:pt x="30" y="0"/>
                      <a:pt x="23" y="0"/>
                    </a:cubicBezTo>
                    <a:cubicBezTo>
                      <a:pt x="16" y="0"/>
                      <a:pt x="2" y="3"/>
                      <a:pt x="1" y="9"/>
                    </a:cubicBezTo>
                    <a:cubicBezTo>
                      <a:pt x="0" y="15"/>
                      <a:pt x="11" y="37"/>
                      <a:pt x="19" y="39"/>
                    </a:cubicBezTo>
                    <a:cubicBezTo>
                      <a:pt x="27" y="41"/>
                      <a:pt x="43" y="21"/>
                      <a:pt x="48" y="18"/>
                    </a:cubicBezTo>
                  </a:path>
                </a:pathLst>
              </a:custGeom>
              <a:solidFill>
                <a:srgbClr val="FFC58B">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85" name="任意多边形 391284"/>
              <p:cNvSpPr/>
              <p:nvPr/>
            </p:nvSpPr>
            <p:spPr>
              <a:xfrm>
                <a:off x="1253" y="1925"/>
                <a:ext cx="109" cy="66"/>
              </a:xfrm>
              <a:custGeom>
                <a:avLst/>
                <a:gdLst/>
                <a:ahLst/>
                <a:cxnLst/>
                <a:pathLst>
                  <a:path w="158" h="127">
                    <a:moveTo>
                      <a:pt x="7" y="0"/>
                    </a:moveTo>
                    <a:cubicBezTo>
                      <a:pt x="6" y="7"/>
                      <a:pt x="0" y="28"/>
                      <a:pt x="0" y="45"/>
                    </a:cubicBezTo>
                    <a:cubicBezTo>
                      <a:pt x="0" y="62"/>
                      <a:pt x="2" y="92"/>
                      <a:pt x="10" y="105"/>
                    </a:cubicBezTo>
                    <a:cubicBezTo>
                      <a:pt x="18" y="118"/>
                      <a:pt x="31" y="125"/>
                      <a:pt x="45" y="126"/>
                    </a:cubicBezTo>
                    <a:cubicBezTo>
                      <a:pt x="59" y="127"/>
                      <a:pt x="76" y="116"/>
                      <a:pt x="93" y="109"/>
                    </a:cubicBezTo>
                    <a:cubicBezTo>
                      <a:pt x="110" y="102"/>
                      <a:pt x="137" y="93"/>
                      <a:pt x="146" y="82"/>
                    </a:cubicBezTo>
                    <a:cubicBezTo>
                      <a:pt x="155" y="71"/>
                      <a:pt x="158" y="49"/>
                      <a:pt x="148" y="44"/>
                    </a:cubicBezTo>
                    <a:cubicBezTo>
                      <a:pt x="138" y="39"/>
                      <a:pt x="100" y="49"/>
                      <a:pt x="85" y="52"/>
                    </a:cubicBezTo>
                    <a:cubicBezTo>
                      <a:pt x="70" y="55"/>
                      <a:pt x="63" y="64"/>
                      <a:pt x="58" y="61"/>
                    </a:cubicBezTo>
                    <a:cubicBezTo>
                      <a:pt x="53" y="58"/>
                      <a:pt x="54" y="43"/>
                      <a:pt x="54" y="34"/>
                    </a:cubicBezTo>
                    <a:cubicBezTo>
                      <a:pt x="54" y="25"/>
                      <a:pt x="57" y="10"/>
                      <a:pt x="58" y="4"/>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grpSp>
        <p:grpSp>
          <p:nvGrpSpPr>
            <p:cNvPr id="391286" name="组合 391285"/>
            <p:cNvGrpSpPr/>
            <p:nvPr/>
          </p:nvGrpSpPr>
          <p:grpSpPr>
            <a:xfrm flipH="1">
              <a:off x="288" y="3744"/>
              <a:ext cx="828" cy="312"/>
              <a:chOff x="1253" y="1894"/>
              <a:chExt cx="184" cy="133"/>
            </a:xfrm>
          </p:grpSpPr>
          <p:sp>
            <p:nvSpPr>
              <p:cNvPr id="391287" name="任意多边形 391286"/>
              <p:cNvSpPr/>
              <p:nvPr/>
            </p:nvSpPr>
            <p:spPr>
              <a:xfrm>
                <a:off x="1316" y="1894"/>
                <a:ext cx="56" cy="24"/>
              </a:xfrm>
              <a:custGeom>
                <a:avLst/>
                <a:gdLst/>
                <a:ahLst/>
                <a:cxnLst/>
                <a:pathLst>
                  <a:path w="81" h="47">
                    <a:moveTo>
                      <a:pt x="9" y="1"/>
                    </a:moveTo>
                    <a:cubicBezTo>
                      <a:pt x="8" y="7"/>
                      <a:pt x="2" y="33"/>
                      <a:pt x="2" y="40"/>
                    </a:cubicBezTo>
                    <a:cubicBezTo>
                      <a:pt x="2" y="47"/>
                      <a:pt x="0" y="43"/>
                      <a:pt x="12" y="44"/>
                    </a:cubicBezTo>
                    <a:cubicBezTo>
                      <a:pt x="23" y="45"/>
                      <a:pt x="62" y="45"/>
                      <a:pt x="72" y="44"/>
                    </a:cubicBezTo>
                    <a:cubicBezTo>
                      <a:pt x="81" y="43"/>
                      <a:pt x="74" y="41"/>
                      <a:pt x="74" y="38"/>
                    </a:cubicBezTo>
                    <a:cubicBezTo>
                      <a:pt x="74" y="36"/>
                      <a:pt x="76" y="29"/>
                      <a:pt x="76" y="23"/>
                    </a:cubicBezTo>
                    <a:cubicBezTo>
                      <a:pt x="76" y="17"/>
                      <a:pt x="74" y="5"/>
                      <a:pt x="73" y="0"/>
                    </a:cubicBezTo>
                  </a:path>
                </a:pathLst>
              </a:custGeom>
              <a:solidFill>
                <a:srgbClr val="FFBF7F">
                  <a:alpha val="100000"/>
                </a:srgbClr>
              </a:soli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88" name="任意多边形 391287"/>
              <p:cNvSpPr/>
              <p:nvPr/>
            </p:nvSpPr>
            <p:spPr>
              <a:xfrm>
                <a:off x="1255" y="1901"/>
                <a:ext cx="177" cy="126"/>
              </a:xfrm>
              <a:custGeom>
                <a:avLst/>
                <a:gdLst/>
                <a:ahLst/>
                <a:cxnLst/>
                <a:pathLst>
                  <a:path w="257" h="243">
                    <a:moveTo>
                      <a:pt x="239" y="223"/>
                    </a:moveTo>
                    <a:cubicBezTo>
                      <a:pt x="251" y="215"/>
                      <a:pt x="251" y="212"/>
                      <a:pt x="252" y="190"/>
                    </a:cubicBezTo>
                    <a:cubicBezTo>
                      <a:pt x="253" y="168"/>
                      <a:pt x="247" y="112"/>
                      <a:pt x="244" y="89"/>
                    </a:cubicBezTo>
                    <a:cubicBezTo>
                      <a:pt x="241" y="66"/>
                      <a:pt x="234" y="55"/>
                      <a:pt x="234" y="54"/>
                    </a:cubicBezTo>
                    <a:cubicBezTo>
                      <a:pt x="234" y="52"/>
                      <a:pt x="240" y="79"/>
                      <a:pt x="243" y="82"/>
                    </a:cubicBezTo>
                    <a:cubicBezTo>
                      <a:pt x="246" y="85"/>
                      <a:pt x="250" y="77"/>
                      <a:pt x="251" y="70"/>
                    </a:cubicBezTo>
                    <a:cubicBezTo>
                      <a:pt x="252" y="63"/>
                      <a:pt x="257" y="49"/>
                      <a:pt x="251" y="39"/>
                    </a:cubicBezTo>
                    <a:cubicBezTo>
                      <a:pt x="246" y="30"/>
                      <a:pt x="227" y="17"/>
                      <a:pt x="216" y="11"/>
                    </a:cubicBezTo>
                    <a:cubicBezTo>
                      <a:pt x="205" y="6"/>
                      <a:pt x="188" y="7"/>
                      <a:pt x="182" y="4"/>
                    </a:cubicBezTo>
                    <a:cubicBezTo>
                      <a:pt x="172" y="4"/>
                      <a:pt x="179" y="0"/>
                      <a:pt x="169" y="4"/>
                    </a:cubicBezTo>
                    <a:cubicBezTo>
                      <a:pt x="164" y="7"/>
                      <a:pt x="145" y="14"/>
                      <a:pt x="135" y="21"/>
                    </a:cubicBezTo>
                    <a:cubicBezTo>
                      <a:pt x="130" y="25"/>
                      <a:pt x="128" y="29"/>
                      <a:pt x="123" y="28"/>
                    </a:cubicBezTo>
                    <a:cubicBezTo>
                      <a:pt x="118" y="27"/>
                      <a:pt x="109" y="19"/>
                      <a:pt x="103" y="16"/>
                    </a:cubicBezTo>
                    <a:cubicBezTo>
                      <a:pt x="97" y="13"/>
                      <a:pt x="100" y="7"/>
                      <a:pt x="87" y="8"/>
                    </a:cubicBezTo>
                    <a:cubicBezTo>
                      <a:pt x="74" y="9"/>
                      <a:pt x="38" y="14"/>
                      <a:pt x="24" y="21"/>
                    </a:cubicBezTo>
                    <a:cubicBezTo>
                      <a:pt x="10" y="28"/>
                      <a:pt x="0" y="44"/>
                      <a:pt x="4" y="52"/>
                    </a:cubicBezTo>
                    <a:cubicBezTo>
                      <a:pt x="8" y="60"/>
                      <a:pt x="42" y="63"/>
                      <a:pt x="47" y="70"/>
                    </a:cubicBezTo>
                    <a:cubicBezTo>
                      <a:pt x="52" y="77"/>
                      <a:pt x="36" y="70"/>
                      <a:pt x="35" y="94"/>
                    </a:cubicBezTo>
                    <a:cubicBezTo>
                      <a:pt x="34" y="118"/>
                      <a:pt x="32" y="190"/>
                      <a:pt x="40" y="214"/>
                    </a:cubicBezTo>
                    <a:cubicBezTo>
                      <a:pt x="48" y="238"/>
                      <a:pt x="60" y="234"/>
                      <a:pt x="83" y="238"/>
                    </a:cubicBezTo>
                    <a:cubicBezTo>
                      <a:pt x="106" y="242"/>
                      <a:pt x="153" y="243"/>
                      <a:pt x="179" y="240"/>
                    </a:cubicBezTo>
                    <a:cubicBezTo>
                      <a:pt x="205" y="237"/>
                      <a:pt x="227" y="231"/>
                      <a:pt x="239" y="223"/>
                    </a:cubicBezTo>
                    <a:close/>
                  </a:path>
                </a:pathLst>
              </a:custGeom>
              <a:gradFill rotWithShape="0">
                <a:gsLst>
                  <a:gs pos="0">
                    <a:srgbClr val="99CCFF">
                      <a:alpha val="100000"/>
                    </a:srgbClr>
                  </a:gs>
                  <a:gs pos="100000">
                    <a:srgbClr val="99CCFF">
                      <a:gamma/>
                      <a:shade val="69804"/>
                      <a:invGamma/>
                    </a:srgbClr>
                  </a:gs>
                </a:gsLst>
                <a:lin ang="54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289" name="任意多边形 391288"/>
              <p:cNvSpPr/>
              <p:nvPr/>
            </p:nvSpPr>
            <p:spPr>
              <a:xfrm>
                <a:off x="1340" y="1915"/>
                <a:ext cx="18" cy="110"/>
              </a:xfrm>
              <a:custGeom>
                <a:avLst/>
                <a:gdLst/>
                <a:ahLst/>
                <a:cxnLst/>
                <a:pathLst>
                  <a:path w="26" h="212">
                    <a:moveTo>
                      <a:pt x="4" y="5"/>
                    </a:moveTo>
                    <a:cubicBezTo>
                      <a:pt x="4" y="5"/>
                      <a:pt x="4" y="0"/>
                      <a:pt x="4" y="8"/>
                    </a:cubicBezTo>
                    <a:cubicBezTo>
                      <a:pt x="4" y="16"/>
                      <a:pt x="0" y="37"/>
                      <a:pt x="0" y="52"/>
                    </a:cubicBezTo>
                    <a:cubicBezTo>
                      <a:pt x="0" y="66"/>
                      <a:pt x="3" y="84"/>
                      <a:pt x="4" y="97"/>
                    </a:cubicBezTo>
                    <a:cubicBezTo>
                      <a:pt x="5" y="110"/>
                      <a:pt x="5" y="116"/>
                      <a:pt x="7" y="129"/>
                    </a:cubicBezTo>
                    <a:cubicBezTo>
                      <a:pt x="9" y="142"/>
                      <a:pt x="11" y="159"/>
                      <a:pt x="14" y="173"/>
                    </a:cubicBezTo>
                    <a:cubicBezTo>
                      <a:pt x="17" y="187"/>
                      <a:pt x="24" y="204"/>
                      <a:pt x="26" y="212"/>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0" name="任意多边形 391289"/>
              <p:cNvSpPr/>
              <p:nvPr/>
            </p:nvSpPr>
            <p:spPr>
              <a:xfrm>
                <a:off x="1341" y="1904"/>
                <a:ext cx="39" cy="15"/>
              </a:xfrm>
              <a:custGeom>
                <a:avLst/>
                <a:gdLst/>
                <a:ahLst/>
                <a:cxnLst/>
                <a:pathLst>
                  <a:path w="56" h="28">
                    <a:moveTo>
                      <a:pt x="0" y="21"/>
                    </a:moveTo>
                    <a:cubicBezTo>
                      <a:pt x="1" y="22"/>
                      <a:pt x="5" y="28"/>
                      <a:pt x="9" y="27"/>
                    </a:cubicBezTo>
                    <a:cubicBezTo>
                      <a:pt x="13" y="26"/>
                      <a:pt x="16" y="21"/>
                      <a:pt x="23" y="17"/>
                    </a:cubicBezTo>
                    <a:cubicBezTo>
                      <a:pt x="30" y="13"/>
                      <a:pt x="51" y="3"/>
                      <a:pt x="56"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1" name="任意多边形 391290"/>
              <p:cNvSpPr/>
              <p:nvPr/>
            </p:nvSpPr>
            <p:spPr>
              <a:xfrm>
                <a:off x="1311" y="1905"/>
                <a:ext cx="29" cy="14"/>
              </a:xfrm>
              <a:custGeom>
                <a:avLst/>
                <a:gdLst/>
                <a:ahLst/>
                <a:cxnLst/>
                <a:pathLst>
                  <a:path w="42" h="27">
                    <a:moveTo>
                      <a:pt x="0" y="0"/>
                    </a:moveTo>
                    <a:cubicBezTo>
                      <a:pt x="3" y="2"/>
                      <a:pt x="10" y="6"/>
                      <a:pt x="16" y="10"/>
                    </a:cubicBezTo>
                    <a:cubicBezTo>
                      <a:pt x="22" y="14"/>
                      <a:pt x="34" y="23"/>
                      <a:pt x="38" y="25"/>
                    </a:cubicBezTo>
                    <a:cubicBezTo>
                      <a:pt x="42" y="27"/>
                      <a:pt x="41" y="21"/>
                      <a:pt x="42" y="2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2" name="任意多边形 391291"/>
              <p:cNvSpPr/>
              <p:nvPr/>
            </p:nvSpPr>
            <p:spPr>
              <a:xfrm>
                <a:off x="1412" y="1928"/>
                <a:ext cx="5" cy="2"/>
              </a:xfrm>
              <a:custGeom>
                <a:avLst/>
                <a:gdLst/>
                <a:ahLst/>
                <a:cxnLst/>
                <a:pathLst>
                  <a:path w="3" h="5">
                    <a:moveTo>
                      <a:pt x="3" y="5"/>
                    </a:moveTo>
                    <a:cubicBezTo>
                      <a:pt x="1" y="4"/>
                      <a:pt x="0" y="3"/>
                      <a:pt x="0" y="2"/>
                    </a:cubicBezTo>
                    <a:cubicBezTo>
                      <a:pt x="0" y="1"/>
                      <a:pt x="1" y="0"/>
                      <a:pt x="1"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3" name="任意多边形 391292"/>
              <p:cNvSpPr/>
              <p:nvPr/>
            </p:nvSpPr>
            <p:spPr>
              <a:xfrm>
                <a:off x="1411" y="1930"/>
                <a:ext cx="3" cy="0"/>
              </a:xfrm>
              <a:custGeom>
                <a:avLst/>
                <a:gdLst/>
                <a:ahLst/>
                <a:cxnLst/>
                <a:pathLst>
                  <a:path w="3" h="1">
                    <a:moveTo>
                      <a:pt x="3" y="0"/>
                    </a:moveTo>
                    <a:cubicBezTo>
                      <a:pt x="3" y="0"/>
                      <a:pt x="1" y="0"/>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4" name="任意多边形 391293"/>
              <p:cNvSpPr/>
              <p:nvPr/>
            </p:nvSpPr>
            <p:spPr>
              <a:xfrm>
                <a:off x="1274" y="1930"/>
                <a:ext cx="13" cy="4"/>
              </a:xfrm>
              <a:custGeom>
                <a:avLst/>
                <a:gdLst/>
                <a:ahLst/>
                <a:cxnLst/>
                <a:pathLst>
                  <a:path w="5" h="4">
                    <a:moveTo>
                      <a:pt x="0" y="4"/>
                    </a:moveTo>
                    <a:cubicBezTo>
                      <a:pt x="0" y="3"/>
                      <a:pt x="1" y="2"/>
                      <a:pt x="2" y="1"/>
                    </a:cubicBezTo>
                    <a:cubicBezTo>
                      <a:pt x="3" y="0"/>
                      <a:pt x="4" y="0"/>
                      <a:pt x="5"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5" name="任意多边形 391294"/>
              <p:cNvSpPr/>
              <p:nvPr/>
            </p:nvSpPr>
            <p:spPr>
              <a:xfrm>
                <a:off x="1272" y="1930"/>
                <a:ext cx="2" cy="4"/>
              </a:xfrm>
              <a:custGeom>
                <a:avLst/>
                <a:gdLst/>
                <a:ahLst/>
                <a:cxnLst/>
                <a:pathLst>
                  <a:path w="2" h="6">
                    <a:moveTo>
                      <a:pt x="1" y="6"/>
                    </a:moveTo>
                    <a:cubicBezTo>
                      <a:pt x="0" y="5"/>
                      <a:pt x="0" y="4"/>
                      <a:pt x="0" y="3"/>
                    </a:cubicBezTo>
                    <a:cubicBezTo>
                      <a:pt x="0" y="2"/>
                      <a:pt x="1" y="1"/>
                      <a:pt x="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6" name="任意多边形 391295"/>
              <p:cNvSpPr/>
              <p:nvPr/>
            </p:nvSpPr>
            <p:spPr>
              <a:xfrm>
                <a:off x="1334" y="1919"/>
                <a:ext cx="16" cy="106"/>
              </a:xfrm>
              <a:custGeom>
                <a:avLst/>
                <a:gdLst/>
                <a:ahLst/>
                <a:cxnLst/>
                <a:pathLst>
                  <a:path w="24" h="204">
                    <a:moveTo>
                      <a:pt x="7" y="0"/>
                    </a:moveTo>
                    <a:cubicBezTo>
                      <a:pt x="7" y="1"/>
                      <a:pt x="5" y="0"/>
                      <a:pt x="5" y="8"/>
                    </a:cubicBezTo>
                    <a:cubicBezTo>
                      <a:pt x="5" y="16"/>
                      <a:pt x="0" y="36"/>
                      <a:pt x="0" y="49"/>
                    </a:cubicBezTo>
                    <a:cubicBezTo>
                      <a:pt x="0" y="62"/>
                      <a:pt x="3" y="80"/>
                      <a:pt x="5" y="92"/>
                    </a:cubicBezTo>
                    <a:cubicBezTo>
                      <a:pt x="7" y="104"/>
                      <a:pt x="8" y="110"/>
                      <a:pt x="9" y="121"/>
                    </a:cubicBezTo>
                    <a:cubicBezTo>
                      <a:pt x="10" y="132"/>
                      <a:pt x="11" y="145"/>
                      <a:pt x="13" y="159"/>
                    </a:cubicBezTo>
                    <a:cubicBezTo>
                      <a:pt x="15" y="173"/>
                      <a:pt x="22" y="195"/>
                      <a:pt x="24" y="20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7" name="任意多边形 391296"/>
              <p:cNvSpPr/>
              <p:nvPr/>
            </p:nvSpPr>
            <p:spPr>
              <a:xfrm>
                <a:off x="1395" y="1976"/>
                <a:ext cx="12" cy="9"/>
              </a:xfrm>
              <a:custGeom>
                <a:avLst/>
                <a:gdLst/>
                <a:ahLst/>
                <a:cxnLst/>
                <a:pathLst>
                  <a:path w="12" h="14">
                    <a:moveTo>
                      <a:pt x="0" y="0"/>
                    </a:moveTo>
                    <a:cubicBezTo>
                      <a:pt x="2" y="1"/>
                      <a:pt x="8" y="1"/>
                      <a:pt x="10" y="3"/>
                    </a:cubicBezTo>
                    <a:cubicBezTo>
                      <a:pt x="12" y="5"/>
                      <a:pt x="12" y="12"/>
                      <a:pt x="12" y="14"/>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8" name="任意多边形 391297"/>
              <p:cNvSpPr/>
              <p:nvPr/>
            </p:nvSpPr>
            <p:spPr>
              <a:xfrm>
                <a:off x="1350" y="1950"/>
                <a:ext cx="42" cy="21"/>
              </a:xfrm>
              <a:custGeom>
                <a:avLst/>
                <a:gdLst/>
                <a:ahLst/>
                <a:cxnLst/>
                <a:pathLst>
                  <a:path w="61" h="41">
                    <a:moveTo>
                      <a:pt x="0" y="28"/>
                    </a:moveTo>
                    <a:cubicBezTo>
                      <a:pt x="2" y="18"/>
                      <a:pt x="4" y="8"/>
                      <a:pt x="9" y="4"/>
                    </a:cubicBezTo>
                    <a:cubicBezTo>
                      <a:pt x="14" y="0"/>
                      <a:pt x="22" y="2"/>
                      <a:pt x="29" y="4"/>
                    </a:cubicBezTo>
                    <a:cubicBezTo>
                      <a:pt x="36" y="6"/>
                      <a:pt x="46" y="9"/>
                      <a:pt x="50" y="14"/>
                    </a:cubicBezTo>
                    <a:cubicBezTo>
                      <a:pt x="54" y="19"/>
                      <a:pt x="61" y="32"/>
                      <a:pt x="56" y="36"/>
                    </a:cubicBezTo>
                    <a:cubicBezTo>
                      <a:pt x="51" y="40"/>
                      <a:pt x="34" y="40"/>
                      <a:pt x="18" y="41"/>
                    </a:cubicBezTo>
                  </a:path>
                </a:pathLst>
              </a:custGeom>
              <a:solidFill>
                <a:srgbClr val="FFC387">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299" name="任意多边形 391298"/>
              <p:cNvSpPr/>
              <p:nvPr/>
            </p:nvSpPr>
            <p:spPr>
              <a:xfrm>
                <a:off x="1318" y="1913"/>
                <a:ext cx="119" cy="78"/>
              </a:xfrm>
              <a:custGeom>
                <a:avLst/>
                <a:gdLst/>
                <a:ahLst/>
                <a:cxnLst/>
                <a:pathLst>
                  <a:path w="172" h="150">
                    <a:moveTo>
                      <a:pt x="117" y="38"/>
                    </a:moveTo>
                    <a:cubicBezTo>
                      <a:pt x="116" y="42"/>
                      <a:pt x="111" y="52"/>
                      <a:pt x="109" y="60"/>
                    </a:cubicBezTo>
                    <a:cubicBezTo>
                      <a:pt x="107" y="68"/>
                      <a:pt x="115" y="78"/>
                      <a:pt x="107" y="84"/>
                    </a:cubicBezTo>
                    <a:cubicBezTo>
                      <a:pt x="99" y="90"/>
                      <a:pt x="71" y="91"/>
                      <a:pt x="60" y="95"/>
                    </a:cubicBezTo>
                    <a:cubicBezTo>
                      <a:pt x="49" y="99"/>
                      <a:pt x="49" y="104"/>
                      <a:pt x="39" y="110"/>
                    </a:cubicBezTo>
                    <a:cubicBezTo>
                      <a:pt x="29" y="116"/>
                      <a:pt x="0" y="126"/>
                      <a:pt x="0" y="131"/>
                    </a:cubicBezTo>
                    <a:cubicBezTo>
                      <a:pt x="0" y="136"/>
                      <a:pt x="20" y="139"/>
                      <a:pt x="37" y="142"/>
                    </a:cubicBezTo>
                    <a:cubicBezTo>
                      <a:pt x="54" y="145"/>
                      <a:pt x="86" y="150"/>
                      <a:pt x="102" y="150"/>
                    </a:cubicBezTo>
                    <a:cubicBezTo>
                      <a:pt x="118" y="150"/>
                      <a:pt x="120" y="150"/>
                      <a:pt x="131" y="144"/>
                    </a:cubicBezTo>
                    <a:cubicBezTo>
                      <a:pt x="142" y="138"/>
                      <a:pt x="160" y="132"/>
                      <a:pt x="166" y="112"/>
                    </a:cubicBezTo>
                    <a:cubicBezTo>
                      <a:pt x="172" y="92"/>
                      <a:pt x="171" y="45"/>
                      <a:pt x="167" y="26"/>
                    </a:cubicBezTo>
                    <a:cubicBezTo>
                      <a:pt x="163" y="7"/>
                      <a:pt x="149" y="6"/>
                      <a:pt x="143" y="0"/>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sp>
            <p:nvSpPr>
              <p:cNvPr id="391300" name="任意多边形 391299"/>
              <p:cNvSpPr/>
              <p:nvPr/>
            </p:nvSpPr>
            <p:spPr>
              <a:xfrm>
                <a:off x="1279" y="1950"/>
                <a:ext cx="33" cy="21"/>
              </a:xfrm>
              <a:custGeom>
                <a:avLst/>
                <a:gdLst/>
                <a:ahLst/>
                <a:cxnLst/>
                <a:pathLst>
                  <a:path w="48" h="41">
                    <a:moveTo>
                      <a:pt x="44" y="10"/>
                    </a:moveTo>
                    <a:cubicBezTo>
                      <a:pt x="37" y="5"/>
                      <a:pt x="30" y="0"/>
                      <a:pt x="23" y="0"/>
                    </a:cubicBezTo>
                    <a:cubicBezTo>
                      <a:pt x="16" y="0"/>
                      <a:pt x="2" y="3"/>
                      <a:pt x="1" y="9"/>
                    </a:cubicBezTo>
                    <a:cubicBezTo>
                      <a:pt x="0" y="15"/>
                      <a:pt x="11" y="37"/>
                      <a:pt x="19" y="39"/>
                    </a:cubicBezTo>
                    <a:cubicBezTo>
                      <a:pt x="27" y="41"/>
                      <a:pt x="43" y="21"/>
                      <a:pt x="48" y="18"/>
                    </a:cubicBezTo>
                  </a:path>
                </a:pathLst>
              </a:custGeom>
              <a:solidFill>
                <a:srgbClr val="FFC58B">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391301" name="任意多边形 391300"/>
              <p:cNvSpPr/>
              <p:nvPr/>
            </p:nvSpPr>
            <p:spPr>
              <a:xfrm>
                <a:off x="1253" y="1925"/>
                <a:ext cx="109" cy="66"/>
              </a:xfrm>
              <a:custGeom>
                <a:avLst/>
                <a:gdLst/>
                <a:ahLst/>
                <a:cxnLst/>
                <a:pathLst>
                  <a:path w="158" h="127">
                    <a:moveTo>
                      <a:pt x="7" y="0"/>
                    </a:moveTo>
                    <a:cubicBezTo>
                      <a:pt x="6" y="7"/>
                      <a:pt x="0" y="28"/>
                      <a:pt x="0" y="45"/>
                    </a:cubicBezTo>
                    <a:cubicBezTo>
                      <a:pt x="0" y="62"/>
                      <a:pt x="2" y="92"/>
                      <a:pt x="10" y="105"/>
                    </a:cubicBezTo>
                    <a:cubicBezTo>
                      <a:pt x="18" y="118"/>
                      <a:pt x="31" y="125"/>
                      <a:pt x="45" y="126"/>
                    </a:cubicBezTo>
                    <a:cubicBezTo>
                      <a:pt x="59" y="127"/>
                      <a:pt x="76" y="116"/>
                      <a:pt x="93" y="109"/>
                    </a:cubicBezTo>
                    <a:cubicBezTo>
                      <a:pt x="110" y="102"/>
                      <a:pt x="137" y="93"/>
                      <a:pt x="146" y="82"/>
                    </a:cubicBezTo>
                    <a:cubicBezTo>
                      <a:pt x="155" y="71"/>
                      <a:pt x="158" y="49"/>
                      <a:pt x="148" y="44"/>
                    </a:cubicBezTo>
                    <a:cubicBezTo>
                      <a:pt x="138" y="39"/>
                      <a:pt x="100" y="49"/>
                      <a:pt x="85" y="52"/>
                    </a:cubicBezTo>
                    <a:cubicBezTo>
                      <a:pt x="70" y="55"/>
                      <a:pt x="63" y="64"/>
                      <a:pt x="58" y="61"/>
                    </a:cubicBezTo>
                    <a:cubicBezTo>
                      <a:pt x="53" y="58"/>
                      <a:pt x="54" y="43"/>
                      <a:pt x="54" y="34"/>
                    </a:cubicBezTo>
                    <a:cubicBezTo>
                      <a:pt x="54" y="25"/>
                      <a:pt x="57" y="10"/>
                      <a:pt x="58" y="4"/>
                    </a:cubicBezTo>
                  </a:path>
                </a:pathLst>
              </a:custGeom>
              <a:gradFill rotWithShape="0">
                <a:gsLst>
                  <a:gs pos="0">
                    <a:srgbClr val="99CCFF"/>
                  </a:gs>
                  <a:gs pos="100000">
                    <a:srgbClr val="99CCFF">
                      <a:gamma/>
                      <a:shade val="76078"/>
                      <a:invGamma/>
                    </a:srgbClr>
                  </a:gs>
                </a:gsLst>
                <a:lin ang="5400000" scaled="1"/>
                <a:tileRect/>
              </a:grad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391302" name="椭圆 391301"/>
            <p:cNvSpPr/>
            <p:nvPr/>
          </p:nvSpPr>
          <p:spPr>
            <a:xfrm>
              <a:off x="141" y="3910"/>
              <a:ext cx="2658" cy="282"/>
            </a:xfrm>
            <a:prstGeom prst="ellipse">
              <a:avLst/>
            </a:prstGeom>
            <a:solidFill>
              <a:srgbClr val="FFCC00"/>
            </a:solidFill>
            <a:ln w="9525" cap="flat" cmpd="sng">
              <a:solidFill>
                <a:srgbClr val="000000"/>
              </a:solidFill>
              <a:prstDash val="solid"/>
              <a:headEnd type="none" w="med" len="med"/>
              <a:tailEnd type="none" w="med" len="med"/>
            </a:ln>
          </p:spPr>
          <p:txBody>
            <a:bodyPr/>
            <a:p>
              <a:endParaRPr lang="zh-CN" altLang="en-US"/>
            </a:p>
          </p:txBody>
        </p:sp>
        <p:sp>
          <p:nvSpPr>
            <p:cNvPr id="391303" name="椭圆 391302"/>
            <p:cNvSpPr/>
            <p:nvPr/>
          </p:nvSpPr>
          <p:spPr>
            <a:xfrm>
              <a:off x="141" y="3875"/>
              <a:ext cx="2658" cy="282"/>
            </a:xfrm>
            <a:prstGeom prst="ellipse">
              <a:avLst/>
            </a:prstGeom>
            <a:gradFill rotWithShape="0">
              <a:gsLst>
                <a:gs pos="0">
                  <a:srgbClr val="FFFFFF"/>
                </a:gs>
                <a:gs pos="100000">
                  <a:srgbClr val="FFCC99"/>
                </a:gs>
              </a:gsLst>
              <a:lin ang="5400000" scaled="1"/>
              <a:tileRect/>
            </a:gradFill>
            <a:ln w="9525" cap="flat" cmpd="sng">
              <a:solidFill>
                <a:srgbClr val="000000"/>
              </a:solidFill>
              <a:prstDash val="solid"/>
              <a:headEnd type="none" w="med" len="med"/>
              <a:tailEnd type="none" w="med" len="med"/>
            </a:ln>
          </p:spPr>
          <p:txBody>
            <a:bodyPr/>
            <a:p>
              <a:endParaRPr lang="zh-CN" altLang="en-US"/>
            </a:p>
          </p:txBody>
        </p:sp>
        <p:sp>
          <p:nvSpPr>
            <p:cNvPr id="391304" name="任意多边形 391303"/>
            <p:cNvSpPr/>
            <p:nvPr/>
          </p:nvSpPr>
          <p:spPr>
            <a:xfrm>
              <a:off x="1250" y="3947"/>
              <a:ext cx="1220" cy="85"/>
            </a:xfrm>
            <a:custGeom>
              <a:avLst/>
              <a:gdLst/>
              <a:ahLst/>
              <a:cxnLst/>
              <a:pathLst>
                <a:path w="432" h="96">
                  <a:moveTo>
                    <a:pt x="48" y="0"/>
                  </a:moveTo>
                  <a:lnTo>
                    <a:pt x="0" y="96"/>
                  </a:lnTo>
                  <a:lnTo>
                    <a:pt x="432" y="96"/>
                  </a:lnTo>
                  <a:lnTo>
                    <a:pt x="336" y="0"/>
                  </a:lnTo>
                  <a:lnTo>
                    <a:pt x="48" y="0"/>
                  </a:ln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391305" name="任意多边形 391304"/>
            <p:cNvSpPr/>
            <p:nvPr/>
          </p:nvSpPr>
          <p:spPr>
            <a:xfrm>
              <a:off x="1409" y="3962"/>
              <a:ext cx="1219" cy="87"/>
            </a:xfrm>
            <a:custGeom>
              <a:avLst/>
              <a:gdLst/>
              <a:ahLst/>
              <a:cxnLst/>
              <a:pathLst>
                <a:path w="432" h="96">
                  <a:moveTo>
                    <a:pt x="48" y="0"/>
                  </a:moveTo>
                  <a:lnTo>
                    <a:pt x="0" y="96"/>
                  </a:lnTo>
                  <a:lnTo>
                    <a:pt x="432" y="96"/>
                  </a:lnTo>
                  <a:lnTo>
                    <a:pt x="336" y="0"/>
                  </a:lnTo>
                  <a:lnTo>
                    <a:pt x="48" y="0"/>
                  </a:ln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a:p>
          </p:txBody>
        </p:sp>
        <p:pic>
          <p:nvPicPr>
            <p:cNvPr id="391306" name="图片 391305" descr="隅内怒る"/>
            <p:cNvPicPr>
              <a:picLocks noChangeAspect="1"/>
            </p:cNvPicPr>
            <p:nvPr/>
          </p:nvPicPr>
          <p:blipFill>
            <a:blip r:embed="rId1">
              <a:clrChange>
                <a:clrFrom>
                  <a:srgbClr val="FFFFFF"/>
                </a:clrFrom>
                <a:clrTo>
                  <a:srgbClr val="FFFFFF">
                    <a:alpha val="0"/>
                  </a:srgbClr>
                </a:clrTo>
              </a:clrChange>
            </a:blip>
            <a:stretch>
              <a:fillRect/>
            </a:stretch>
          </p:blipFill>
          <p:spPr>
            <a:xfrm>
              <a:off x="1775" y="3401"/>
              <a:ext cx="958" cy="350"/>
            </a:xfrm>
            <a:prstGeom prst="rect">
              <a:avLst/>
            </a:prstGeom>
            <a:noFill/>
            <a:ln w="9525">
              <a:noFill/>
            </a:ln>
          </p:spPr>
        </p:pic>
        <p:pic>
          <p:nvPicPr>
            <p:cNvPr id="391307" name="图片 391306"/>
            <p:cNvPicPr>
              <a:picLocks noChangeAspect="1"/>
            </p:cNvPicPr>
            <p:nvPr/>
          </p:nvPicPr>
          <p:blipFill>
            <a:blip r:embed="rId2">
              <a:clrChange>
                <a:clrFrom>
                  <a:srgbClr val="FFFFFF"/>
                </a:clrFrom>
                <a:clrTo>
                  <a:srgbClr val="FFFFFF">
                    <a:alpha val="0"/>
                  </a:srgbClr>
                </a:clrTo>
              </a:clrChange>
            </a:blip>
            <a:stretch>
              <a:fillRect/>
            </a:stretch>
          </p:blipFill>
          <p:spPr>
            <a:xfrm>
              <a:off x="240" y="3368"/>
              <a:ext cx="971" cy="472"/>
            </a:xfrm>
            <a:prstGeom prst="rect">
              <a:avLst/>
            </a:prstGeom>
            <a:noFill/>
            <a:ln w="9525">
              <a:noFill/>
            </a:ln>
          </p:spPr>
        </p:pic>
        <p:pic>
          <p:nvPicPr>
            <p:cNvPr id="391308" name="图片 391307" descr="三国"/>
            <p:cNvPicPr>
              <a:picLocks noChangeAspect="1"/>
            </p:cNvPicPr>
            <p:nvPr/>
          </p:nvPicPr>
          <p:blipFill>
            <a:blip r:embed="rId3">
              <a:clrChange>
                <a:clrFrom>
                  <a:srgbClr val="FFFFFF"/>
                </a:clrFrom>
                <a:clrTo>
                  <a:srgbClr val="FFFFFF">
                    <a:alpha val="0"/>
                  </a:srgbClr>
                </a:clrTo>
              </a:clrChange>
            </a:blip>
            <a:stretch>
              <a:fillRect/>
            </a:stretch>
          </p:blipFill>
          <p:spPr>
            <a:xfrm>
              <a:off x="1057" y="3438"/>
              <a:ext cx="863" cy="345"/>
            </a:xfrm>
            <a:prstGeom prst="rect">
              <a:avLst/>
            </a:prstGeom>
            <a:noFill/>
            <a:ln w="9525">
              <a:noFill/>
            </a:ln>
          </p:spPr>
        </p:pic>
        <p:grpSp>
          <p:nvGrpSpPr>
            <p:cNvPr id="391309" name="组合 391308"/>
            <p:cNvGrpSpPr/>
            <p:nvPr/>
          </p:nvGrpSpPr>
          <p:grpSpPr>
            <a:xfrm>
              <a:off x="288" y="3312"/>
              <a:ext cx="816" cy="288"/>
              <a:chOff x="842" y="1994"/>
              <a:chExt cx="172" cy="124"/>
            </a:xfrm>
          </p:grpSpPr>
          <p:grpSp>
            <p:nvGrpSpPr>
              <p:cNvPr id="391310" name="组合 391309"/>
              <p:cNvGrpSpPr/>
              <p:nvPr/>
            </p:nvGrpSpPr>
            <p:grpSpPr>
              <a:xfrm>
                <a:off x="842" y="1994"/>
                <a:ext cx="172" cy="124"/>
                <a:chOff x="773" y="2019"/>
                <a:chExt cx="252" cy="158"/>
              </a:xfrm>
            </p:grpSpPr>
            <p:sp>
              <p:nvSpPr>
                <p:cNvPr id="391311" name="任意多边形 391310"/>
                <p:cNvSpPr/>
                <p:nvPr/>
              </p:nvSpPr>
              <p:spPr>
                <a:xfrm>
                  <a:off x="773" y="2019"/>
                  <a:ext cx="252" cy="158"/>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12" name="任意多边形 391311"/>
                <p:cNvSpPr/>
                <p:nvPr/>
              </p:nvSpPr>
              <p:spPr>
                <a:xfrm>
                  <a:off x="773" y="2129"/>
                  <a:ext cx="216" cy="25"/>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13" name="矩形 391312"/>
                <p:cNvSpPr/>
                <p:nvPr/>
              </p:nvSpPr>
              <p:spPr>
                <a:xfrm rot="29911">
                  <a:off x="829" y="2098"/>
                  <a:ext cx="103" cy="23"/>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91314" name="任意多边形 391313"/>
                <p:cNvSpPr/>
                <p:nvPr/>
              </p:nvSpPr>
              <p:spPr>
                <a:xfrm>
                  <a:off x="820" y="2039"/>
                  <a:ext cx="143" cy="18"/>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391315" name="任意多边形 391314"/>
              <p:cNvSpPr/>
              <p:nvPr/>
            </p:nvSpPr>
            <p:spPr>
              <a:xfrm>
                <a:off x="959" y="2062"/>
                <a:ext cx="52" cy="16"/>
              </a:xfrm>
              <a:custGeom>
                <a:avLst/>
                <a:gdLst/>
                <a:ahLst/>
                <a:cxnLst/>
                <a:pathLst>
                  <a:path w="94" h="17">
                    <a:moveTo>
                      <a:pt x="94" y="17"/>
                    </a:moveTo>
                    <a:cubicBezTo>
                      <a:pt x="80" y="13"/>
                      <a:pt x="66" y="10"/>
                      <a:pt x="50" y="7"/>
                    </a:cubicBezTo>
                    <a:cubicBezTo>
                      <a:pt x="34" y="4"/>
                      <a:pt x="17" y="2"/>
                      <a:pt x="0" y="0"/>
                    </a:cubicBezTo>
                  </a:path>
                </a:pathLst>
              </a:custGeom>
              <a:noFill/>
              <a:ln w="38100" cap="flat" cmpd="sng">
                <a:solidFill>
                  <a:srgbClr val="FFFF00">
                    <a:alpha val="100000"/>
                  </a:srgbClr>
                </a:solidFill>
                <a:prstDash val="solid"/>
                <a:headEnd type="none" w="med" len="med"/>
                <a:tailEnd type="none" w="med" len="med"/>
              </a:ln>
            </p:spPr>
            <p:txBody>
              <a:bodyPr/>
              <a:p>
                <a:endParaRPr lang="zh-CN" altLang="en-US"/>
              </a:p>
            </p:txBody>
          </p:sp>
          <p:sp>
            <p:nvSpPr>
              <p:cNvPr id="391316" name="任意多边形 391315"/>
              <p:cNvSpPr/>
              <p:nvPr/>
            </p:nvSpPr>
            <p:spPr>
              <a:xfrm>
                <a:off x="848" y="2063"/>
                <a:ext cx="27" cy="9"/>
              </a:xfrm>
              <a:custGeom>
                <a:avLst/>
                <a:gdLst/>
                <a:ahLst/>
                <a:cxnLst/>
                <a:pathLst>
                  <a:path w="49" h="10">
                    <a:moveTo>
                      <a:pt x="0" y="10"/>
                    </a:moveTo>
                    <a:cubicBezTo>
                      <a:pt x="9" y="7"/>
                      <a:pt x="19" y="5"/>
                      <a:pt x="27" y="3"/>
                    </a:cubicBezTo>
                    <a:cubicBezTo>
                      <a:pt x="35" y="1"/>
                      <a:pt x="42" y="0"/>
                      <a:pt x="49" y="0"/>
                    </a:cubicBezTo>
                  </a:path>
                </a:pathLst>
              </a:custGeom>
              <a:noFill/>
              <a:ln w="38100" cap="flat" cmpd="sng">
                <a:solidFill>
                  <a:srgbClr val="FFFF00">
                    <a:alpha val="100000"/>
                  </a:srgbClr>
                </a:solidFill>
                <a:prstDash val="solid"/>
                <a:headEnd type="none" w="med" len="med"/>
                <a:tailEnd type="none" w="med" len="med"/>
              </a:ln>
            </p:spPr>
            <p:txBody>
              <a:bodyPr/>
              <a:p>
                <a:endParaRPr lang="zh-CN" altLang="en-US"/>
              </a:p>
            </p:txBody>
          </p:sp>
        </p:grpSp>
        <p:grpSp>
          <p:nvGrpSpPr>
            <p:cNvPr id="391317" name="组合 391316"/>
            <p:cNvGrpSpPr/>
            <p:nvPr/>
          </p:nvGrpSpPr>
          <p:grpSpPr>
            <a:xfrm>
              <a:off x="1104" y="3216"/>
              <a:ext cx="768" cy="348"/>
              <a:chOff x="975" y="2004"/>
              <a:chExt cx="256" cy="146"/>
            </a:xfrm>
          </p:grpSpPr>
          <p:grpSp>
            <p:nvGrpSpPr>
              <p:cNvPr id="391318" name="组合 391317"/>
              <p:cNvGrpSpPr/>
              <p:nvPr/>
            </p:nvGrpSpPr>
            <p:grpSpPr>
              <a:xfrm>
                <a:off x="975" y="2004"/>
                <a:ext cx="256" cy="146"/>
                <a:chOff x="908" y="1806"/>
                <a:chExt cx="252" cy="96"/>
              </a:xfrm>
            </p:grpSpPr>
            <p:sp>
              <p:nvSpPr>
                <p:cNvPr id="391319" name="任意多边形 391318"/>
                <p:cNvSpPr/>
                <p:nvPr/>
              </p:nvSpPr>
              <p:spPr>
                <a:xfrm>
                  <a:off x="908" y="1806"/>
                  <a:ext cx="252" cy="96"/>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20" name="任意多边形 391319"/>
                <p:cNvSpPr/>
                <p:nvPr/>
              </p:nvSpPr>
              <p:spPr>
                <a:xfrm>
                  <a:off x="908" y="1873"/>
                  <a:ext cx="216" cy="15"/>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21" name="矩形 391320"/>
                <p:cNvSpPr/>
                <p:nvPr/>
              </p:nvSpPr>
              <p:spPr>
                <a:xfrm rot="29911">
                  <a:off x="964" y="1854"/>
                  <a:ext cx="103" cy="14"/>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91322" name="任意多边形 391321"/>
                <p:cNvSpPr/>
                <p:nvPr/>
              </p:nvSpPr>
              <p:spPr>
                <a:xfrm>
                  <a:off x="955" y="1818"/>
                  <a:ext cx="143" cy="11"/>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391323" name="任意多边形 391322"/>
              <p:cNvSpPr/>
              <p:nvPr/>
            </p:nvSpPr>
            <p:spPr>
              <a:xfrm>
                <a:off x="1149" y="2081"/>
                <a:ext cx="77" cy="18"/>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24" name="任意多边形 391323"/>
              <p:cNvSpPr/>
              <p:nvPr/>
            </p:nvSpPr>
            <p:spPr>
              <a:xfrm>
                <a:off x="1150" y="2091"/>
                <a:ext cx="78" cy="18"/>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25" name="任意多边形 391324"/>
              <p:cNvSpPr/>
              <p:nvPr/>
            </p:nvSpPr>
            <p:spPr>
              <a:xfrm>
                <a:off x="984" y="2081"/>
                <a:ext cx="41" cy="10"/>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26" name="任意多边形 391325"/>
              <p:cNvSpPr/>
              <p:nvPr/>
            </p:nvSpPr>
            <p:spPr>
              <a:xfrm>
                <a:off x="982" y="2091"/>
                <a:ext cx="42" cy="10"/>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grpSp>
        <p:grpSp>
          <p:nvGrpSpPr>
            <p:cNvPr id="391327" name="组合 391326"/>
            <p:cNvGrpSpPr/>
            <p:nvPr/>
          </p:nvGrpSpPr>
          <p:grpSpPr>
            <a:xfrm>
              <a:off x="1920" y="3216"/>
              <a:ext cx="672" cy="348"/>
              <a:chOff x="975" y="2004"/>
              <a:chExt cx="256" cy="146"/>
            </a:xfrm>
          </p:grpSpPr>
          <p:grpSp>
            <p:nvGrpSpPr>
              <p:cNvPr id="391328" name="组合 391327"/>
              <p:cNvGrpSpPr/>
              <p:nvPr/>
            </p:nvGrpSpPr>
            <p:grpSpPr>
              <a:xfrm>
                <a:off x="975" y="2004"/>
                <a:ext cx="256" cy="146"/>
                <a:chOff x="908" y="1806"/>
                <a:chExt cx="252" cy="96"/>
              </a:xfrm>
            </p:grpSpPr>
            <p:sp>
              <p:nvSpPr>
                <p:cNvPr id="391329" name="任意多边形 391328"/>
                <p:cNvSpPr/>
                <p:nvPr/>
              </p:nvSpPr>
              <p:spPr>
                <a:xfrm>
                  <a:off x="908" y="1806"/>
                  <a:ext cx="252" cy="96"/>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30" name="任意多边形 391329"/>
                <p:cNvSpPr/>
                <p:nvPr/>
              </p:nvSpPr>
              <p:spPr>
                <a:xfrm>
                  <a:off x="908" y="1873"/>
                  <a:ext cx="216" cy="15"/>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391331" name="矩形 391330"/>
                <p:cNvSpPr/>
                <p:nvPr/>
              </p:nvSpPr>
              <p:spPr>
                <a:xfrm rot="29911">
                  <a:off x="964" y="1854"/>
                  <a:ext cx="103" cy="14"/>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391332" name="任意多边形 391331"/>
                <p:cNvSpPr/>
                <p:nvPr/>
              </p:nvSpPr>
              <p:spPr>
                <a:xfrm>
                  <a:off x="955" y="1818"/>
                  <a:ext cx="143" cy="11"/>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391333" name="任意多边形 391332"/>
              <p:cNvSpPr/>
              <p:nvPr/>
            </p:nvSpPr>
            <p:spPr>
              <a:xfrm>
                <a:off x="1149" y="2081"/>
                <a:ext cx="77" cy="18"/>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34" name="任意多边形 391333"/>
              <p:cNvSpPr/>
              <p:nvPr/>
            </p:nvSpPr>
            <p:spPr>
              <a:xfrm>
                <a:off x="1150" y="2091"/>
                <a:ext cx="78" cy="18"/>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35" name="任意多边形 391334"/>
              <p:cNvSpPr/>
              <p:nvPr/>
            </p:nvSpPr>
            <p:spPr>
              <a:xfrm>
                <a:off x="984" y="2081"/>
                <a:ext cx="41" cy="10"/>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391336" name="任意多边形 391335"/>
              <p:cNvSpPr/>
              <p:nvPr/>
            </p:nvSpPr>
            <p:spPr>
              <a:xfrm>
                <a:off x="982" y="2091"/>
                <a:ext cx="42" cy="10"/>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2098" name="标题 132097"/>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4.</a:t>
            </a:r>
            <a:r>
              <a:rPr lang="zh-CN" altLang="en-US" b="1" u="sng" dirty="0">
                <a:latin typeface="黑体" panose="02010609060101010101" pitchFamily="2" charset="-122"/>
                <a:ea typeface="黑体" panose="02010609060101010101" pitchFamily="2" charset="-122"/>
              </a:rPr>
              <a:t>原价</a:t>
            </a:r>
            <a:endParaRPr lang="zh-CN" altLang="en-US" b="1" u="sng">
              <a:latin typeface="黑体" panose="02010609060101010101" pitchFamily="2" charset="-122"/>
              <a:ea typeface="黑体" panose="02010609060101010101" pitchFamily="2" charset="-122"/>
            </a:endParaRPr>
          </a:p>
        </p:txBody>
      </p:sp>
      <p:graphicFrame>
        <p:nvGraphicFramePr>
          <p:cNvPr id="132099" name="表格 132098"/>
          <p:cNvGraphicFramePr/>
          <p:nvPr/>
        </p:nvGraphicFramePr>
        <p:xfrm>
          <a:off x="323850" y="1350963"/>
          <a:ext cx="8540750" cy="5160962"/>
        </p:xfrm>
        <a:graphic>
          <a:graphicData uri="http://schemas.openxmlformats.org/drawingml/2006/table">
            <a:tbl>
              <a:tblPr/>
              <a:tblGrid>
                <a:gridCol w="2952750"/>
                <a:gridCol w="5588000"/>
              </a:tblGrid>
              <a:tr h="4635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项目</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800" b="1" dirty="0">
                          <a:solidFill>
                            <a:srgbClr val="000000"/>
                          </a:solidFill>
                          <a:latin typeface="黑体" panose="02010609060101010101" pitchFamily="2" charset="-122"/>
                          <a:ea typeface="黑体" panose="02010609060101010101" pitchFamily="2" charset="-122"/>
                        </a:rPr>
                        <a:t>班长职责</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622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1.</a:t>
                      </a:r>
                      <a:r>
                        <a:rPr lang="zh-CN" altLang="en-US" sz="1800" b="1" i="1" u="sng" dirty="0">
                          <a:solidFill>
                            <a:srgbClr val="FF3300"/>
                          </a:solidFill>
                          <a:latin typeface="黑体" panose="02010609060101010101" pitchFamily="2" charset="-122"/>
                          <a:ea typeface="黑体" panose="02010609060101010101" pitchFamily="2" charset="-122"/>
                        </a:rPr>
                        <a:t>季度改善计划</a:t>
                      </a:r>
                      <a:endParaRPr lang="zh-CN" altLang="en-US" sz="18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协助职长编制并推进实施计划及进度表</a:t>
                      </a:r>
                      <a:endParaRPr lang="zh-CN" altLang="en-US" sz="18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5699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2.</a:t>
                      </a:r>
                      <a:r>
                        <a:rPr lang="zh-CN" altLang="en-US" sz="1800" b="1" i="1" u="sng" dirty="0">
                          <a:solidFill>
                            <a:srgbClr val="FF3300"/>
                          </a:solidFill>
                          <a:latin typeface="黑体" panose="02010609060101010101" pitchFamily="2" charset="-122"/>
                          <a:ea typeface="黑体" panose="02010609060101010101" pitchFamily="2" charset="-122"/>
                        </a:rPr>
                        <a:t>降低劳务费和提高效率</a:t>
                      </a:r>
                      <a:endParaRPr lang="zh-CN" altLang="en-US" sz="18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向职长申诉意见并实施对策</a:t>
                      </a:r>
                      <a:endParaRPr lang="zh-CN" altLang="en-US" sz="18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9366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3.</a:t>
                      </a:r>
                      <a:r>
                        <a:rPr lang="zh-CN" altLang="en-US" sz="1800" b="1" i="1" u="sng" dirty="0">
                          <a:solidFill>
                            <a:srgbClr val="FF3300"/>
                          </a:solidFill>
                          <a:latin typeface="黑体" panose="02010609060101010101" pitchFamily="2" charset="-122"/>
                          <a:ea typeface="黑体" panose="02010609060101010101" pitchFamily="2" charset="-122"/>
                        </a:rPr>
                        <a:t>降低直接管理费活动</a:t>
                      </a:r>
                      <a:endParaRPr lang="zh-CN" altLang="en-US" sz="1800" b="1" i="1" u="sng" dirty="0">
                        <a:solidFill>
                          <a:srgbClr val="FF33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FF3300"/>
                          </a:solidFill>
                          <a:latin typeface="黑体" panose="02010609060101010101" pitchFamily="2" charset="-122"/>
                          <a:ea typeface="黑体" panose="02010609060101010101" pitchFamily="2" charset="-122"/>
                        </a:rPr>
                        <a:t>  （辅助材料、消耗工具）</a:t>
                      </a:r>
                      <a:endParaRPr lang="zh-CN" altLang="en-US" sz="1800" b="1"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记录使用量</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协助职长调查使用量过多的原因</a:t>
                      </a:r>
                      <a:endParaRPr lang="zh-CN" altLang="en-US" sz="18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9715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4.</a:t>
                      </a:r>
                      <a:r>
                        <a:rPr lang="zh-CN" altLang="en-US" sz="1800" b="1" i="1" u="sng" dirty="0">
                          <a:solidFill>
                            <a:srgbClr val="FF3300"/>
                          </a:solidFill>
                          <a:latin typeface="黑体" panose="02010609060101010101" pitchFamily="2" charset="-122"/>
                          <a:ea typeface="黑体" panose="02010609060101010101" pitchFamily="2" charset="-122"/>
                        </a:rPr>
                        <a:t>推进节省能源</a:t>
                      </a:r>
                      <a:endParaRPr lang="zh-CN" altLang="en-US" sz="18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协助职长查找空气、水、蒸汽等泄漏，处理并采取对策</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养成关开关的习惯并实施</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10271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5.</a:t>
                      </a:r>
                      <a:r>
                        <a:rPr lang="zh-CN" altLang="en-US" sz="1800" b="1" i="1" u="sng" dirty="0">
                          <a:solidFill>
                            <a:srgbClr val="FF3300"/>
                          </a:solidFill>
                          <a:latin typeface="黑体" panose="02010609060101010101" pitchFamily="2" charset="-122"/>
                          <a:ea typeface="黑体" panose="02010609060101010101" pitchFamily="2" charset="-122"/>
                        </a:rPr>
                        <a:t>日常改善</a:t>
                      </a:r>
                      <a:endParaRPr lang="zh-CN" altLang="en-US" sz="1800" b="1"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协助职长编制工时改善推进表</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每日反省</a:t>
                      </a:r>
                      <a:endParaRPr lang="zh-CN" altLang="en-US" sz="18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800" b="1" dirty="0">
                          <a:solidFill>
                            <a:srgbClr val="000000"/>
                          </a:solidFill>
                          <a:latin typeface="黑体" panose="02010609060101010101" pitchFamily="2" charset="-122"/>
                          <a:ea typeface="黑体" panose="02010609060101010101" pitchFamily="2" charset="-122"/>
                        </a:rPr>
                        <a:t>实施对策</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127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r h="5699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solidFill>
                            <a:srgbClr val="FF3300"/>
                          </a:solidFill>
                          <a:latin typeface="黑体" panose="02010609060101010101" pitchFamily="2" charset="-122"/>
                          <a:ea typeface="黑体" panose="02010609060101010101" pitchFamily="2" charset="-122"/>
                        </a:rPr>
                        <a:t>6.</a:t>
                      </a:r>
                      <a:r>
                        <a:rPr lang="zh-CN" altLang="en-US" sz="1800" b="1" i="1" u="sng" dirty="0">
                          <a:solidFill>
                            <a:srgbClr val="FF3300"/>
                          </a:solidFill>
                          <a:latin typeface="黑体" panose="02010609060101010101" pitchFamily="2" charset="-122"/>
                          <a:ea typeface="黑体" panose="02010609060101010101" pitchFamily="2" charset="-122"/>
                        </a:rPr>
                        <a:t>其他</a:t>
                      </a:r>
                      <a:endParaRPr lang="zh-CN" altLang="en-US" sz="1800" b="1" i="1" u="sng" dirty="0">
                        <a:solidFill>
                          <a:srgbClr val="FF33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660066"/>
                      </a:solidFill>
                      <a:prstDash val="solid"/>
                      <a:headEnd type="none" w="med" len="med"/>
                      <a:tailEnd type="none" w="med" len="med"/>
                    </a:lnL>
                    <a:lnR w="127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800" b="1" dirty="0">
                          <a:solidFill>
                            <a:srgbClr val="000000"/>
                          </a:solidFill>
                          <a:latin typeface="黑体" panose="02010609060101010101" pitchFamily="2" charset="-122"/>
                          <a:ea typeface="黑体" panose="02010609060101010101" pitchFamily="2" charset="-122"/>
                        </a:rPr>
                        <a:t>适时召开会议传达原价完成情况来提高班内成员意识</a:t>
                      </a:r>
                      <a:endParaRPr lang="zh-CN" altLang="en-US" sz="18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127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pattFill prst="dotDmnd">
                      <a:fgClr>
                        <a:srgbClr val="660066"/>
                      </a:fgClr>
                      <a:bgClr>
                        <a:schemeClr val="bg1"/>
                      </a:bgClr>
                    </a:pattFill>
                  </a:tcPr>
                </a:tc>
              </a:tr>
            </a:tbl>
          </a:graphicData>
        </a:graphic>
      </p:graphicFrame>
      <p:grpSp>
        <p:nvGrpSpPr>
          <p:cNvPr id="132171" name="组合 132170"/>
          <p:cNvGrpSpPr/>
          <p:nvPr/>
        </p:nvGrpSpPr>
        <p:grpSpPr>
          <a:xfrm>
            <a:off x="7019925" y="149225"/>
            <a:ext cx="2000250" cy="1695450"/>
            <a:chOff x="998" y="1918"/>
            <a:chExt cx="210" cy="178"/>
          </a:xfrm>
        </p:grpSpPr>
        <p:grpSp>
          <p:nvGrpSpPr>
            <p:cNvPr id="132172" name="组合 132171"/>
            <p:cNvGrpSpPr/>
            <p:nvPr/>
          </p:nvGrpSpPr>
          <p:grpSpPr>
            <a:xfrm flipH="1">
              <a:off x="998" y="1936"/>
              <a:ext cx="210" cy="160"/>
              <a:chOff x="3920" y="3055"/>
              <a:chExt cx="332" cy="452"/>
            </a:xfrm>
          </p:grpSpPr>
          <p:sp>
            <p:nvSpPr>
              <p:cNvPr id="132173" name="任意多边形 132172"/>
              <p:cNvSpPr/>
              <p:nvPr/>
            </p:nvSpPr>
            <p:spPr>
              <a:xfrm rot="744327">
                <a:off x="4045" y="3355"/>
                <a:ext cx="78" cy="40"/>
              </a:xfrm>
              <a:custGeom>
                <a:avLst/>
                <a:gdLst/>
                <a:ahLst/>
                <a:cxnLst/>
                <a:pathLst>
                  <a:path w="35" h="38">
                    <a:moveTo>
                      <a:pt x="0" y="1"/>
                    </a:moveTo>
                    <a:cubicBezTo>
                      <a:pt x="0" y="13"/>
                      <a:pt x="0" y="26"/>
                      <a:pt x="1" y="32"/>
                    </a:cubicBezTo>
                    <a:cubicBezTo>
                      <a:pt x="2" y="38"/>
                      <a:pt x="0" y="34"/>
                      <a:pt x="5" y="35"/>
                    </a:cubicBezTo>
                    <a:cubicBezTo>
                      <a:pt x="10" y="36"/>
                      <a:pt x="27" y="36"/>
                      <a:pt x="31" y="35"/>
                    </a:cubicBezTo>
                    <a:cubicBezTo>
                      <a:pt x="35" y="34"/>
                      <a:pt x="32" y="33"/>
                      <a:pt x="32" y="31"/>
                    </a:cubicBezTo>
                    <a:cubicBezTo>
                      <a:pt x="32" y="29"/>
                      <a:pt x="33" y="25"/>
                      <a:pt x="33" y="20"/>
                    </a:cubicBezTo>
                    <a:cubicBezTo>
                      <a:pt x="33" y="15"/>
                      <a:pt x="34" y="4"/>
                      <a:pt x="34" y="0"/>
                    </a:cubicBezTo>
                  </a:path>
                </a:pathLst>
              </a:custGeom>
              <a:solidFill>
                <a:srgbClr val="FFCC99">
                  <a:alpha val="100000"/>
                </a:srgbClr>
              </a:solidFill>
              <a:ln w="19050" cap="flat" cmpd="sng">
                <a:solidFill>
                  <a:srgbClr val="000000">
                    <a:alpha val="100000"/>
                  </a:srgbClr>
                </a:solidFill>
                <a:prstDash val="solid"/>
                <a:headEnd type="none" w="med" len="med"/>
                <a:tailEnd type="none" w="med" len="med"/>
              </a:ln>
            </p:spPr>
            <p:txBody>
              <a:bodyPr/>
              <a:p>
                <a:endParaRPr lang="zh-CN" altLang="en-US"/>
              </a:p>
            </p:txBody>
          </p:sp>
          <p:sp>
            <p:nvSpPr>
              <p:cNvPr id="132174" name="任意多边形 132173"/>
              <p:cNvSpPr/>
              <p:nvPr/>
            </p:nvSpPr>
            <p:spPr>
              <a:xfrm>
                <a:off x="3920" y="3156"/>
                <a:ext cx="320" cy="351"/>
              </a:xfrm>
              <a:custGeom>
                <a:avLst/>
                <a:gdLst/>
                <a:ahLst/>
                <a:cxnLst/>
                <a:pathLst>
                  <a:path w="284" h="376">
                    <a:moveTo>
                      <a:pt x="236" y="373"/>
                    </a:moveTo>
                    <a:cubicBezTo>
                      <a:pt x="236" y="370"/>
                      <a:pt x="236" y="356"/>
                      <a:pt x="236" y="347"/>
                    </a:cubicBezTo>
                    <a:cubicBezTo>
                      <a:pt x="236" y="338"/>
                      <a:pt x="233" y="322"/>
                      <a:pt x="233" y="313"/>
                    </a:cubicBezTo>
                    <a:cubicBezTo>
                      <a:pt x="233" y="305"/>
                      <a:pt x="231" y="305"/>
                      <a:pt x="231" y="302"/>
                    </a:cubicBezTo>
                    <a:cubicBezTo>
                      <a:pt x="231" y="299"/>
                      <a:pt x="236" y="299"/>
                      <a:pt x="236" y="293"/>
                    </a:cubicBezTo>
                    <a:cubicBezTo>
                      <a:pt x="236" y="287"/>
                      <a:pt x="228" y="265"/>
                      <a:pt x="228" y="265"/>
                    </a:cubicBezTo>
                    <a:cubicBezTo>
                      <a:pt x="228" y="265"/>
                      <a:pt x="236" y="279"/>
                      <a:pt x="239" y="285"/>
                    </a:cubicBezTo>
                    <a:cubicBezTo>
                      <a:pt x="241" y="290"/>
                      <a:pt x="250" y="293"/>
                      <a:pt x="253" y="296"/>
                    </a:cubicBezTo>
                    <a:cubicBezTo>
                      <a:pt x="255" y="299"/>
                      <a:pt x="255" y="305"/>
                      <a:pt x="261" y="305"/>
                    </a:cubicBezTo>
                    <a:cubicBezTo>
                      <a:pt x="266" y="305"/>
                      <a:pt x="284" y="308"/>
                      <a:pt x="284" y="302"/>
                    </a:cubicBezTo>
                    <a:cubicBezTo>
                      <a:pt x="284" y="296"/>
                      <a:pt x="271" y="273"/>
                      <a:pt x="266" y="262"/>
                    </a:cubicBezTo>
                    <a:cubicBezTo>
                      <a:pt x="261" y="251"/>
                      <a:pt x="255" y="242"/>
                      <a:pt x="246" y="237"/>
                    </a:cubicBezTo>
                    <a:cubicBezTo>
                      <a:pt x="239" y="232"/>
                      <a:pt x="223" y="235"/>
                      <a:pt x="213" y="234"/>
                    </a:cubicBezTo>
                    <a:cubicBezTo>
                      <a:pt x="203" y="234"/>
                      <a:pt x="194" y="230"/>
                      <a:pt x="188" y="230"/>
                    </a:cubicBezTo>
                    <a:cubicBezTo>
                      <a:pt x="182" y="230"/>
                      <a:pt x="183" y="232"/>
                      <a:pt x="176" y="234"/>
                    </a:cubicBezTo>
                    <a:cubicBezTo>
                      <a:pt x="169" y="235"/>
                      <a:pt x="151" y="240"/>
                      <a:pt x="144" y="242"/>
                    </a:cubicBezTo>
                    <a:cubicBezTo>
                      <a:pt x="139" y="244"/>
                      <a:pt x="139" y="247"/>
                      <a:pt x="136" y="247"/>
                    </a:cubicBezTo>
                    <a:cubicBezTo>
                      <a:pt x="136" y="247"/>
                      <a:pt x="134" y="245"/>
                      <a:pt x="131" y="242"/>
                    </a:cubicBezTo>
                    <a:cubicBezTo>
                      <a:pt x="128" y="239"/>
                      <a:pt x="123" y="239"/>
                      <a:pt x="121" y="237"/>
                    </a:cubicBezTo>
                    <a:cubicBezTo>
                      <a:pt x="116" y="234"/>
                      <a:pt x="112" y="239"/>
                      <a:pt x="109" y="232"/>
                    </a:cubicBezTo>
                    <a:cubicBezTo>
                      <a:pt x="106" y="225"/>
                      <a:pt x="103" y="206"/>
                      <a:pt x="100" y="193"/>
                    </a:cubicBezTo>
                    <a:cubicBezTo>
                      <a:pt x="97" y="181"/>
                      <a:pt x="92" y="182"/>
                      <a:pt x="89" y="153"/>
                    </a:cubicBezTo>
                    <a:cubicBezTo>
                      <a:pt x="86" y="124"/>
                      <a:pt x="94" y="38"/>
                      <a:pt x="80" y="19"/>
                    </a:cubicBezTo>
                    <a:cubicBezTo>
                      <a:pt x="66" y="0"/>
                      <a:pt x="14" y="11"/>
                      <a:pt x="7" y="40"/>
                    </a:cubicBezTo>
                    <a:cubicBezTo>
                      <a:pt x="0" y="69"/>
                      <a:pt x="31" y="155"/>
                      <a:pt x="38" y="193"/>
                    </a:cubicBezTo>
                    <a:cubicBezTo>
                      <a:pt x="45" y="231"/>
                      <a:pt x="45" y="252"/>
                      <a:pt x="48" y="271"/>
                    </a:cubicBezTo>
                    <a:cubicBezTo>
                      <a:pt x="51" y="290"/>
                      <a:pt x="52" y="294"/>
                      <a:pt x="54" y="307"/>
                    </a:cubicBezTo>
                    <a:cubicBezTo>
                      <a:pt x="56" y="320"/>
                      <a:pt x="58" y="336"/>
                      <a:pt x="60" y="347"/>
                    </a:cubicBezTo>
                    <a:cubicBezTo>
                      <a:pt x="62" y="358"/>
                      <a:pt x="65" y="370"/>
                      <a:pt x="65" y="376"/>
                    </a:cubicBezTo>
                  </a:path>
                </a:pathLst>
              </a:custGeom>
              <a:gradFill rotWithShape="0">
                <a:gsLst>
                  <a:gs pos="0">
                    <a:srgbClr val="99CCFF">
                      <a:gamma/>
                      <a:shade val="46275"/>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grpSp>
            <p:nvGrpSpPr>
              <p:cNvPr id="132175" name="组合 132174"/>
              <p:cNvGrpSpPr/>
              <p:nvPr/>
            </p:nvGrpSpPr>
            <p:grpSpPr>
              <a:xfrm rot="667263">
                <a:off x="3920" y="3055"/>
                <a:ext cx="103" cy="145"/>
                <a:chOff x="528" y="775"/>
                <a:chExt cx="54" cy="74"/>
              </a:xfrm>
            </p:grpSpPr>
            <p:sp>
              <p:nvSpPr>
                <p:cNvPr id="132176" name="任意多边形 132175"/>
                <p:cNvSpPr/>
                <p:nvPr/>
              </p:nvSpPr>
              <p:spPr>
                <a:xfrm>
                  <a:off x="528" y="775"/>
                  <a:ext cx="54" cy="74"/>
                </a:xfrm>
                <a:custGeom>
                  <a:avLst/>
                  <a:gdLst/>
                  <a:ahLst/>
                  <a:cxnLst/>
                  <a:pathLst>
                    <a:path w="54" h="74">
                      <a:moveTo>
                        <a:pt x="41" y="40"/>
                      </a:moveTo>
                      <a:cubicBezTo>
                        <a:pt x="40" y="38"/>
                        <a:pt x="36" y="34"/>
                        <a:pt x="34" y="28"/>
                      </a:cubicBezTo>
                      <a:cubicBezTo>
                        <a:pt x="32" y="22"/>
                        <a:pt x="32" y="9"/>
                        <a:pt x="30" y="4"/>
                      </a:cubicBezTo>
                      <a:cubicBezTo>
                        <a:pt x="28" y="0"/>
                        <a:pt x="22" y="2"/>
                        <a:pt x="20" y="3"/>
                      </a:cubicBezTo>
                      <a:cubicBezTo>
                        <a:pt x="18" y="4"/>
                        <a:pt x="18" y="7"/>
                        <a:pt x="17" y="10"/>
                      </a:cubicBezTo>
                      <a:cubicBezTo>
                        <a:pt x="16" y="13"/>
                        <a:pt x="17" y="18"/>
                        <a:pt x="17" y="21"/>
                      </a:cubicBezTo>
                      <a:cubicBezTo>
                        <a:pt x="17" y="25"/>
                        <a:pt x="18" y="29"/>
                        <a:pt x="18" y="31"/>
                      </a:cubicBezTo>
                      <a:cubicBezTo>
                        <a:pt x="18" y="32"/>
                        <a:pt x="20" y="34"/>
                        <a:pt x="19" y="35"/>
                      </a:cubicBezTo>
                      <a:cubicBezTo>
                        <a:pt x="18" y="35"/>
                        <a:pt x="15" y="34"/>
                        <a:pt x="13" y="35"/>
                      </a:cubicBezTo>
                      <a:cubicBezTo>
                        <a:pt x="11" y="35"/>
                        <a:pt x="11" y="36"/>
                        <a:pt x="11" y="36"/>
                      </a:cubicBezTo>
                      <a:cubicBezTo>
                        <a:pt x="10" y="37"/>
                        <a:pt x="11" y="38"/>
                        <a:pt x="10" y="39"/>
                      </a:cubicBezTo>
                      <a:cubicBezTo>
                        <a:pt x="9" y="39"/>
                        <a:pt x="8" y="39"/>
                        <a:pt x="7" y="39"/>
                      </a:cubicBezTo>
                      <a:cubicBezTo>
                        <a:pt x="6" y="40"/>
                        <a:pt x="4" y="40"/>
                        <a:pt x="4" y="41"/>
                      </a:cubicBezTo>
                      <a:cubicBezTo>
                        <a:pt x="3" y="42"/>
                        <a:pt x="4" y="44"/>
                        <a:pt x="3" y="45"/>
                      </a:cubicBezTo>
                      <a:cubicBezTo>
                        <a:pt x="2" y="46"/>
                        <a:pt x="1" y="45"/>
                        <a:pt x="1" y="46"/>
                      </a:cubicBezTo>
                      <a:cubicBezTo>
                        <a:pt x="0" y="46"/>
                        <a:pt x="0" y="47"/>
                        <a:pt x="0" y="48"/>
                      </a:cubicBezTo>
                      <a:cubicBezTo>
                        <a:pt x="0" y="49"/>
                        <a:pt x="0" y="50"/>
                        <a:pt x="0" y="53"/>
                      </a:cubicBezTo>
                      <a:cubicBezTo>
                        <a:pt x="0" y="55"/>
                        <a:pt x="1" y="58"/>
                        <a:pt x="2" y="59"/>
                      </a:cubicBezTo>
                      <a:cubicBezTo>
                        <a:pt x="4" y="60"/>
                        <a:pt x="5" y="61"/>
                        <a:pt x="8" y="63"/>
                      </a:cubicBezTo>
                      <a:cubicBezTo>
                        <a:pt x="11" y="65"/>
                        <a:pt x="14" y="69"/>
                        <a:pt x="18" y="71"/>
                      </a:cubicBezTo>
                      <a:cubicBezTo>
                        <a:pt x="22" y="73"/>
                        <a:pt x="27" y="74"/>
                        <a:pt x="31" y="74"/>
                      </a:cubicBezTo>
                      <a:cubicBezTo>
                        <a:pt x="35" y="74"/>
                        <a:pt x="41" y="72"/>
                        <a:pt x="45" y="70"/>
                      </a:cubicBezTo>
                      <a:cubicBezTo>
                        <a:pt x="49" y="68"/>
                        <a:pt x="52" y="63"/>
                        <a:pt x="53" y="59"/>
                      </a:cubicBezTo>
                      <a:cubicBezTo>
                        <a:pt x="54" y="55"/>
                        <a:pt x="51" y="47"/>
                        <a:pt x="49" y="44"/>
                      </a:cubicBezTo>
                      <a:cubicBezTo>
                        <a:pt x="47" y="41"/>
                        <a:pt x="43" y="41"/>
                        <a:pt x="42" y="40"/>
                      </a:cubicBezTo>
                    </a:path>
                  </a:pathLst>
                </a:custGeom>
                <a:solidFill>
                  <a:srgbClr val="FFCC99"/>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32177" name="任意多边形 132176"/>
                <p:cNvSpPr/>
                <p:nvPr/>
              </p:nvSpPr>
              <p:spPr>
                <a:xfrm>
                  <a:off x="549" y="815"/>
                  <a:ext cx="5" cy="10"/>
                </a:xfrm>
                <a:custGeom>
                  <a:avLst/>
                  <a:gdLst/>
                  <a:ahLst/>
                  <a:cxnLst/>
                  <a:pathLst>
                    <a:path w="7" h="15">
                      <a:moveTo>
                        <a:pt x="0" y="0"/>
                      </a:moveTo>
                      <a:cubicBezTo>
                        <a:pt x="0" y="1"/>
                        <a:pt x="0" y="6"/>
                        <a:pt x="0" y="8"/>
                      </a:cubicBezTo>
                      <a:cubicBezTo>
                        <a:pt x="0" y="10"/>
                        <a:pt x="2" y="12"/>
                        <a:pt x="3" y="13"/>
                      </a:cubicBezTo>
                      <a:cubicBezTo>
                        <a:pt x="4" y="14"/>
                        <a:pt x="4" y="15"/>
                        <a:pt x="5" y="15"/>
                      </a:cubicBezTo>
                      <a:cubicBezTo>
                        <a:pt x="6" y="15"/>
                        <a:pt x="7" y="15"/>
                        <a:pt x="7" y="15"/>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78" name="任意多边形 132177"/>
                <p:cNvSpPr/>
                <p:nvPr/>
              </p:nvSpPr>
              <p:spPr>
                <a:xfrm>
                  <a:off x="538" y="814"/>
                  <a:ext cx="10" cy="19"/>
                </a:xfrm>
                <a:custGeom>
                  <a:avLst/>
                  <a:gdLst/>
                  <a:ahLst/>
                  <a:cxnLst/>
                  <a:pathLst>
                    <a:path w="13" h="23">
                      <a:moveTo>
                        <a:pt x="0" y="0"/>
                      </a:moveTo>
                      <a:cubicBezTo>
                        <a:pt x="0" y="2"/>
                        <a:pt x="0" y="10"/>
                        <a:pt x="1" y="13"/>
                      </a:cubicBezTo>
                      <a:cubicBezTo>
                        <a:pt x="2" y="16"/>
                        <a:pt x="3" y="16"/>
                        <a:pt x="5" y="18"/>
                      </a:cubicBezTo>
                      <a:cubicBezTo>
                        <a:pt x="7" y="20"/>
                        <a:pt x="11" y="22"/>
                        <a:pt x="13" y="2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79" name="任意多边形 132178"/>
                <p:cNvSpPr/>
                <p:nvPr/>
              </p:nvSpPr>
              <p:spPr>
                <a:xfrm rot="519981">
                  <a:off x="530" y="821"/>
                  <a:ext cx="15" cy="15"/>
                </a:xfrm>
                <a:custGeom>
                  <a:avLst/>
                  <a:gdLst/>
                  <a:ahLst/>
                  <a:cxnLst/>
                  <a:pathLst>
                    <a:path w="17" h="25">
                      <a:moveTo>
                        <a:pt x="0" y="0"/>
                      </a:moveTo>
                      <a:cubicBezTo>
                        <a:pt x="1" y="3"/>
                        <a:pt x="3" y="13"/>
                        <a:pt x="5" y="17"/>
                      </a:cubicBezTo>
                      <a:cubicBezTo>
                        <a:pt x="7" y="21"/>
                        <a:pt x="12" y="23"/>
                        <a:pt x="14" y="24"/>
                      </a:cubicBezTo>
                      <a:cubicBezTo>
                        <a:pt x="16" y="25"/>
                        <a:pt x="16" y="22"/>
                        <a:pt x="17" y="2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0" name="任意多边形 132179"/>
                <p:cNvSpPr/>
                <p:nvPr/>
              </p:nvSpPr>
              <p:spPr>
                <a:xfrm rot="519981">
                  <a:off x="537" y="836"/>
                  <a:ext cx="3" cy="3"/>
                </a:xfrm>
                <a:custGeom>
                  <a:avLst/>
                  <a:gdLst/>
                  <a:ahLst/>
                  <a:cxnLst/>
                  <a:pathLst>
                    <a:path w="1" h="4">
                      <a:moveTo>
                        <a:pt x="0" y="4"/>
                      </a:moveTo>
                      <a:cubicBezTo>
                        <a:pt x="0" y="3"/>
                        <a:pt x="0" y="1"/>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1" name="任意多边形 132180"/>
                <p:cNvSpPr/>
                <p:nvPr/>
              </p:nvSpPr>
              <p:spPr>
                <a:xfrm rot="519981">
                  <a:off x="548" y="810"/>
                  <a:ext cx="0" cy="1"/>
                </a:xfrm>
                <a:custGeom>
                  <a:avLst/>
                  <a:gdLst/>
                  <a:ahLst/>
                  <a:cxnLst/>
                  <a:pathLst>
                    <a:path w="1" h="3">
                      <a:moveTo>
                        <a:pt x="0" y="0"/>
                      </a:moveTo>
                      <a:cubicBezTo>
                        <a:pt x="0" y="0"/>
                        <a:pt x="0" y="1"/>
                        <a:pt x="1" y="3"/>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2" name="任意多边形 132181"/>
                <p:cNvSpPr/>
                <p:nvPr/>
              </p:nvSpPr>
              <p:spPr>
                <a:xfrm rot="519981">
                  <a:off x="546" y="823"/>
                  <a:ext cx="29" cy="15"/>
                </a:xfrm>
                <a:custGeom>
                  <a:avLst/>
                  <a:gdLst/>
                  <a:ahLst/>
                  <a:cxnLst/>
                  <a:pathLst>
                    <a:path w="35" h="24">
                      <a:moveTo>
                        <a:pt x="35" y="2"/>
                      </a:moveTo>
                      <a:cubicBezTo>
                        <a:pt x="33" y="2"/>
                        <a:pt x="29" y="0"/>
                        <a:pt x="24" y="1"/>
                      </a:cubicBezTo>
                      <a:cubicBezTo>
                        <a:pt x="19" y="2"/>
                        <a:pt x="6" y="8"/>
                        <a:pt x="3" y="11"/>
                      </a:cubicBezTo>
                      <a:cubicBezTo>
                        <a:pt x="0" y="14"/>
                        <a:pt x="3" y="17"/>
                        <a:pt x="4" y="19"/>
                      </a:cubicBezTo>
                      <a:cubicBezTo>
                        <a:pt x="5" y="22"/>
                        <a:pt x="6" y="23"/>
                        <a:pt x="8" y="23"/>
                      </a:cubicBezTo>
                      <a:cubicBezTo>
                        <a:pt x="10" y="23"/>
                        <a:pt x="13" y="24"/>
                        <a:pt x="17" y="23"/>
                      </a:cubicBezTo>
                      <a:cubicBezTo>
                        <a:pt x="21" y="22"/>
                        <a:pt x="25" y="22"/>
                        <a:pt x="30" y="1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3" name="任意多边形 132182"/>
                <p:cNvSpPr/>
                <p:nvPr/>
              </p:nvSpPr>
              <p:spPr>
                <a:xfrm rot="-788103">
                  <a:off x="548" y="828"/>
                  <a:ext cx="8" cy="5"/>
                </a:xfrm>
                <a:custGeom>
                  <a:avLst/>
                  <a:gdLst/>
                  <a:ahLst/>
                  <a:cxnLst/>
                  <a:pathLst>
                    <a:path w="25" h="23">
                      <a:moveTo>
                        <a:pt x="10" y="4"/>
                      </a:moveTo>
                      <a:cubicBezTo>
                        <a:pt x="8" y="4"/>
                        <a:pt x="10" y="4"/>
                        <a:pt x="9" y="5"/>
                      </a:cubicBezTo>
                      <a:cubicBezTo>
                        <a:pt x="8" y="6"/>
                        <a:pt x="4" y="7"/>
                        <a:pt x="3" y="8"/>
                      </a:cubicBezTo>
                      <a:cubicBezTo>
                        <a:pt x="2" y="9"/>
                        <a:pt x="0" y="11"/>
                        <a:pt x="0" y="13"/>
                      </a:cubicBezTo>
                      <a:cubicBezTo>
                        <a:pt x="0" y="15"/>
                        <a:pt x="3" y="17"/>
                        <a:pt x="5" y="18"/>
                      </a:cubicBezTo>
                      <a:cubicBezTo>
                        <a:pt x="7" y="19"/>
                        <a:pt x="8" y="20"/>
                        <a:pt x="11" y="20"/>
                      </a:cubicBezTo>
                      <a:cubicBezTo>
                        <a:pt x="14" y="20"/>
                        <a:pt x="21" y="23"/>
                        <a:pt x="23" y="20"/>
                      </a:cubicBezTo>
                      <a:cubicBezTo>
                        <a:pt x="25" y="17"/>
                        <a:pt x="24" y="6"/>
                        <a:pt x="22" y="3"/>
                      </a:cubicBezTo>
                      <a:cubicBezTo>
                        <a:pt x="20" y="0"/>
                        <a:pt x="12" y="4"/>
                        <a:pt x="10" y="4"/>
                      </a:cubicBezTo>
                      <a:close/>
                    </a:path>
                  </a:pathLst>
                </a:custGeom>
                <a:solidFill>
                  <a:srgbClr val="FF9966"/>
                </a:solid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132184" name="任意多边形 132183"/>
              <p:cNvSpPr/>
              <p:nvPr/>
            </p:nvSpPr>
            <p:spPr>
              <a:xfrm>
                <a:off x="4190" y="3394"/>
                <a:ext cx="48" cy="38"/>
              </a:xfrm>
              <a:custGeom>
                <a:avLst/>
                <a:gdLst/>
                <a:ahLst/>
                <a:cxnLst/>
                <a:pathLst>
                  <a:path w="51" h="36">
                    <a:moveTo>
                      <a:pt x="2" y="22"/>
                    </a:moveTo>
                    <a:cubicBezTo>
                      <a:pt x="2" y="21"/>
                      <a:pt x="0" y="17"/>
                      <a:pt x="0" y="15"/>
                    </a:cubicBezTo>
                    <a:cubicBezTo>
                      <a:pt x="0" y="13"/>
                      <a:pt x="3" y="9"/>
                      <a:pt x="5" y="7"/>
                    </a:cubicBezTo>
                    <a:cubicBezTo>
                      <a:pt x="7" y="5"/>
                      <a:pt x="8" y="0"/>
                      <a:pt x="13" y="0"/>
                    </a:cubicBezTo>
                    <a:cubicBezTo>
                      <a:pt x="18" y="0"/>
                      <a:pt x="30" y="2"/>
                      <a:pt x="36" y="6"/>
                    </a:cubicBezTo>
                    <a:cubicBezTo>
                      <a:pt x="42" y="10"/>
                      <a:pt x="51" y="21"/>
                      <a:pt x="47" y="26"/>
                    </a:cubicBezTo>
                    <a:cubicBezTo>
                      <a:pt x="43" y="31"/>
                      <a:pt x="27" y="33"/>
                      <a:pt x="12" y="36"/>
                    </a:cubicBezTo>
                  </a:path>
                </a:pathLst>
              </a:custGeom>
              <a:solidFill>
                <a:srgbClr val="FFCC99"/>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5" name="任意多边形 132184"/>
              <p:cNvSpPr/>
              <p:nvPr/>
            </p:nvSpPr>
            <p:spPr>
              <a:xfrm>
                <a:off x="4167" y="3397"/>
                <a:ext cx="85" cy="105"/>
              </a:xfrm>
              <a:custGeom>
                <a:avLst/>
                <a:gdLst/>
                <a:ahLst/>
                <a:cxnLst/>
                <a:pathLst>
                  <a:path w="91" h="98">
                    <a:moveTo>
                      <a:pt x="33" y="19"/>
                    </a:moveTo>
                    <a:cubicBezTo>
                      <a:pt x="33" y="18"/>
                      <a:pt x="32" y="16"/>
                      <a:pt x="32" y="14"/>
                    </a:cubicBezTo>
                    <a:cubicBezTo>
                      <a:pt x="32" y="12"/>
                      <a:pt x="33" y="10"/>
                      <a:pt x="34" y="8"/>
                    </a:cubicBezTo>
                    <a:cubicBezTo>
                      <a:pt x="35" y="6"/>
                      <a:pt x="39" y="3"/>
                      <a:pt x="41" y="2"/>
                    </a:cubicBezTo>
                    <a:cubicBezTo>
                      <a:pt x="43" y="1"/>
                      <a:pt x="45" y="0"/>
                      <a:pt x="49" y="1"/>
                    </a:cubicBezTo>
                    <a:cubicBezTo>
                      <a:pt x="53" y="2"/>
                      <a:pt x="59" y="5"/>
                      <a:pt x="64" y="8"/>
                    </a:cubicBezTo>
                    <a:cubicBezTo>
                      <a:pt x="69" y="11"/>
                      <a:pt x="73" y="12"/>
                      <a:pt x="77" y="18"/>
                    </a:cubicBezTo>
                    <a:cubicBezTo>
                      <a:pt x="81" y="24"/>
                      <a:pt x="91" y="30"/>
                      <a:pt x="88" y="42"/>
                    </a:cubicBezTo>
                    <a:cubicBezTo>
                      <a:pt x="86" y="55"/>
                      <a:pt x="72" y="81"/>
                      <a:pt x="62" y="89"/>
                    </a:cubicBezTo>
                    <a:cubicBezTo>
                      <a:pt x="53" y="98"/>
                      <a:pt x="40" y="95"/>
                      <a:pt x="33" y="95"/>
                    </a:cubicBezTo>
                    <a:cubicBezTo>
                      <a:pt x="26" y="95"/>
                      <a:pt x="23" y="90"/>
                      <a:pt x="18" y="87"/>
                    </a:cubicBezTo>
                    <a:cubicBezTo>
                      <a:pt x="13" y="84"/>
                      <a:pt x="7" y="77"/>
                      <a:pt x="4" y="74"/>
                    </a:cubicBezTo>
                    <a:cubicBezTo>
                      <a:pt x="1" y="71"/>
                      <a:pt x="0" y="71"/>
                      <a:pt x="0" y="69"/>
                    </a:cubicBezTo>
                    <a:cubicBezTo>
                      <a:pt x="0" y="67"/>
                      <a:pt x="0" y="61"/>
                      <a:pt x="1" y="59"/>
                    </a:cubicBezTo>
                    <a:cubicBezTo>
                      <a:pt x="2" y="57"/>
                      <a:pt x="5" y="57"/>
                      <a:pt x="5" y="56"/>
                    </a:cubicBezTo>
                    <a:cubicBezTo>
                      <a:pt x="5" y="55"/>
                      <a:pt x="2" y="52"/>
                      <a:pt x="2" y="50"/>
                    </a:cubicBezTo>
                    <a:cubicBezTo>
                      <a:pt x="2" y="48"/>
                      <a:pt x="4" y="44"/>
                      <a:pt x="5" y="42"/>
                    </a:cubicBezTo>
                    <a:cubicBezTo>
                      <a:pt x="6" y="40"/>
                      <a:pt x="9" y="39"/>
                      <a:pt x="10" y="38"/>
                    </a:cubicBezTo>
                    <a:cubicBezTo>
                      <a:pt x="11" y="37"/>
                      <a:pt x="13" y="36"/>
                      <a:pt x="14" y="36"/>
                    </a:cubicBezTo>
                    <a:cubicBezTo>
                      <a:pt x="15" y="36"/>
                      <a:pt x="19" y="37"/>
                      <a:pt x="19" y="37"/>
                    </a:cubicBezTo>
                    <a:cubicBezTo>
                      <a:pt x="19" y="37"/>
                      <a:pt x="16" y="36"/>
                      <a:pt x="16" y="35"/>
                    </a:cubicBezTo>
                    <a:cubicBezTo>
                      <a:pt x="16" y="34"/>
                      <a:pt x="15" y="33"/>
                      <a:pt x="16" y="31"/>
                    </a:cubicBezTo>
                    <a:cubicBezTo>
                      <a:pt x="17" y="29"/>
                      <a:pt x="18" y="27"/>
                      <a:pt x="19" y="25"/>
                    </a:cubicBezTo>
                    <a:cubicBezTo>
                      <a:pt x="20" y="23"/>
                      <a:pt x="22" y="21"/>
                      <a:pt x="24" y="20"/>
                    </a:cubicBezTo>
                    <a:cubicBezTo>
                      <a:pt x="26" y="19"/>
                      <a:pt x="28" y="18"/>
                      <a:pt x="29" y="18"/>
                    </a:cubicBezTo>
                    <a:cubicBezTo>
                      <a:pt x="30" y="18"/>
                      <a:pt x="32" y="20"/>
                      <a:pt x="33" y="19"/>
                    </a:cubicBezTo>
                    <a:close/>
                  </a:path>
                </a:pathLst>
              </a:custGeom>
              <a:solidFill>
                <a:srgbClr val="FFCC99"/>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6" name="任意多边形 132185"/>
              <p:cNvSpPr/>
              <p:nvPr/>
            </p:nvSpPr>
            <p:spPr>
              <a:xfrm>
                <a:off x="4198" y="3418"/>
                <a:ext cx="14" cy="8"/>
              </a:xfrm>
              <a:custGeom>
                <a:avLst/>
                <a:gdLst/>
                <a:ahLst/>
                <a:cxnLst/>
                <a:pathLst>
                  <a:path w="15" h="8">
                    <a:moveTo>
                      <a:pt x="0" y="0"/>
                    </a:moveTo>
                    <a:cubicBezTo>
                      <a:pt x="0" y="0"/>
                      <a:pt x="7" y="4"/>
                      <a:pt x="15" y="8"/>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7" name="任意多边形 132186"/>
              <p:cNvSpPr/>
              <p:nvPr/>
            </p:nvSpPr>
            <p:spPr>
              <a:xfrm>
                <a:off x="4184" y="3437"/>
                <a:ext cx="17" cy="9"/>
              </a:xfrm>
              <a:custGeom>
                <a:avLst/>
                <a:gdLst/>
                <a:ahLst/>
                <a:cxnLst/>
                <a:pathLst>
                  <a:path w="18" h="9">
                    <a:moveTo>
                      <a:pt x="0" y="0"/>
                    </a:moveTo>
                    <a:cubicBezTo>
                      <a:pt x="0" y="0"/>
                      <a:pt x="9" y="4"/>
                      <a:pt x="18" y="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8" name="任意多边形 132187"/>
              <p:cNvSpPr/>
              <p:nvPr/>
            </p:nvSpPr>
            <p:spPr>
              <a:xfrm>
                <a:off x="4172" y="3457"/>
                <a:ext cx="13" cy="10"/>
              </a:xfrm>
              <a:custGeom>
                <a:avLst/>
                <a:gdLst/>
                <a:ahLst/>
                <a:cxnLst/>
                <a:pathLst>
                  <a:path w="14" h="9">
                    <a:moveTo>
                      <a:pt x="0" y="0"/>
                    </a:moveTo>
                    <a:cubicBezTo>
                      <a:pt x="0" y="0"/>
                      <a:pt x="7" y="4"/>
                      <a:pt x="14" y="9"/>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sp>
            <p:nvSpPr>
              <p:cNvPr id="132189" name="任意多边形 132188"/>
              <p:cNvSpPr/>
              <p:nvPr/>
            </p:nvSpPr>
            <p:spPr>
              <a:xfrm>
                <a:off x="4063" y="3381"/>
                <a:ext cx="14" cy="119"/>
              </a:xfrm>
              <a:custGeom>
                <a:avLst/>
                <a:gdLst/>
                <a:ahLst/>
                <a:cxnLst/>
                <a:pathLst>
                  <a:path w="12" h="126">
                    <a:moveTo>
                      <a:pt x="3" y="4"/>
                    </a:moveTo>
                    <a:cubicBezTo>
                      <a:pt x="3" y="4"/>
                      <a:pt x="3" y="0"/>
                      <a:pt x="3" y="6"/>
                    </a:cubicBezTo>
                    <a:cubicBezTo>
                      <a:pt x="3" y="13"/>
                      <a:pt x="0" y="29"/>
                      <a:pt x="0" y="41"/>
                    </a:cubicBezTo>
                    <a:cubicBezTo>
                      <a:pt x="0" y="52"/>
                      <a:pt x="2" y="67"/>
                      <a:pt x="3" y="77"/>
                    </a:cubicBezTo>
                    <a:cubicBezTo>
                      <a:pt x="5" y="86"/>
                      <a:pt x="7" y="93"/>
                      <a:pt x="8" y="101"/>
                    </a:cubicBezTo>
                    <a:cubicBezTo>
                      <a:pt x="9" y="109"/>
                      <a:pt x="11" y="122"/>
                      <a:pt x="12" y="126"/>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grpSp>
        <p:pic>
          <p:nvPicPr>
            <p:cNvPr id="132190" name="图片 132189" descr="黒田語る"/>
            <p:cNvPicPr>
              <a:picLocks noChangeAspect="1"/>
            </p:cNvPicPr>
            <p:nvPr/>
          </p:nvPicPr>
          <p:blipFill>
            <a:blip r:embed="rId1">
              <a:clrChange>
                <a:clrFrom>
                  <a:srgbClr val="FFFFFF"/>
                </a:clrFrom>
                <a:clrTo>
                  <a:srgbClr val="FFFFFF">
                    <a:alpha val="0"/>
                  </a:srgbClr>
                </a:clrTo>
              </a:clrChange>
            </a:blip>
            <a:stretch>
              <a:fillRect/>
            </a:stretch>
          </p:blipFill>
          <p:spPr>
            <a:xfrm>
              <a:off x="1030" y="1926"/>
              <a:ext cx="138" cy="138"/>
            </a:xfrm>
            <a:prstGeom prst="rect">
              <a:avLst/>
            </a:prstGeom>
            <a:noFill/>
            <a:ln w="9525">
              <a:noFill/>
            </a:ln>
          </p:spPr>
        </p:pic>
        <p:grpSp>
          <p:nvGrpSpPr>
            <p:cNvPr id="132191" name="组合 132190"/>
            <p:cNvGrpSpPr/>
            <p:nvPr/>
          </p:nvGrpSpPr>
          <p:grpSpPr>
            <a:xfrm>
              <a:off x="1032" y="1918"/>
              <a:ext cx="126" cy="60"/>
              <a:chOff x="975" y="2004"/>
              <a:chExt cx="256" cy="146"/>
            </a:xfrm>
          </p:grpSpPr>
          <p:grpSp>
            <p:nvGrpSpPr>
              <p:cNvPr id="132192" name="组合 132191"/>
              <p:cNvGrpSpPr/>
              <p:nvPr/>
            </p:nvGrpSpPr>
            <p:grpSpPr>
              <a:xfrm>
                <a:off x="975" y="2004"/>
                <a:ext cx="256" cy="146"/>
                <a:chOff x="908" y="1806"/>
                <a:chExt cx="252" cy="96"/>
              </a:xfrm>
            </p:grpSpPr>
            <p:sp>
              <p:nvSpPr>
                <p:cNvPr id="132193" name="任意多边形 132192"/>
                <p:cNvSpPr/>
                <p:nvPr/>
              </p:nvSpPr>
              <p:spPr>
                <a:xfrm>
                  <a:off x="908" y="1806"/>
                  <a:ext cx="252" cy="96"/>
                </a:xfrm>
                <a:custGeom>
                  <a:avLst/>
                  <a:gdLst/>
                  <a:ahLst/>
                  <a:cxnLst/>
                  <a:pathLst>
                    <a:path w="252" h="96">
                      <a:moveTo>
                        <a:pt x="0" y="78"/>
                      </a:moveTo>
                      <a:cubicBezTo>
                        <a:pt x="2" y="72"/>
                        <a:pt x="6" y="64"/>
                        <a:pt x="8" y="56"/>
                      </a:cubicBezTo>
                      <a:cubicBezTo>
                        <a:pt x="10" y="47"/>
                        <a:pt x="10" y="31"/>
                        <a:pt x="18" y="22"/>
                      </a:cubicBezTo>
                      <a:cubicBezTo>
                        <a:pt x="26" y="13"/>
                        <a:pt x="40" y="7"/>
                        <a:pt x="58" y="4"/>
                      </a:cubicBezTo>
                      <a:cubicBezTo>
                        <a:pt x="75" y="1"/>
                        <a:pt x="103" y="0"/>
                        <a:pt x="127" y="0"/>
                      </a:cubicBezTo>
                      <a:cubicBezTo>
                        <a:pt x="151" y="0"/>
                        <a:pt x="181" y="3"/>
                        <a:pt x="196" y="6"/>
                      </a:cubicBezTo>
                      <a:cubicBezTo>
                        <a:pt x="212" y="9"/>
                        <a:pt x="216" y="15"/>
                        <a:pt x="222" y="20"/>
                      </a:cubicBezTo>
                      <a:cubicBezTo>
                        <a:pt x="228" y="26"/>
                        <a:pt x="233" y="33"/>
                        <a:pt x="238" y="42"/>
                      </a:cubicBezTo>
                      <a:cubicBezTo>
                        <a:pt x="243" y="51"/>
                        <a:pt x="250" y="66"/>
                        <a:pt x="252" y="75"/>
                      </a:cubicBezTo>
                      <a:lnTo>
                        <a:pt x="252" y="92"/>
                      </a:lnTo>
                      <a:cubicBezTo>
                        <a:pt x="247" y="93"/>
                        <a:pt x="228" y="83"/>
                        <a:pt x="220" y="83"/>
                      </a:cubicBezTo>
                      <a:cubicBezTo>
                        <a:pt x="212" y="83"/>
                        <a:pt x="212" y="86"/>
                        <a:pt x="206" y="88"/>
                      </a:cubicBezTo>
                      <a:cubicBezTo>
                        <a:pt x="200" y="89"/>
                        <a:pt x="187" y="93"/>
                        <a:pt x="179" y="94"/>
                      </a:cubicBezTo>
                      <a:cubicBezTo>
                        <a:pt x="171" y="95"/>
                        <a:pt x="168" y="96"/>
                        <a:pt x="156" y="95"/>
                      </a:cubicBezTo>
                      <a:cubicBezTo>
                        <a:pt x="144" y="94"/>
                        <a:pt x="121" y="87"/>
                        <a:pt x="105" y="87"/>
                      </a:cubicBezTo>
                      <a:cubicBezTo>
                        <a:pt x="89" y="87"/>
                        <a:pt x="69" y="95"/>
                        <a:pt x="57" y="95"/>
                      </a:cubicBezTo>
                      <a:cubicBezTo>
                        <a:pt x="45" y="95"/>
                        <a:pt x="38" y="91"/>
                        <a:pt x="32" y="88"/>
                      </a:cubicBezTo>
                      <a:cubicBezTo>
                        <a:pt x="26" y="85"/>
                        <a:pt x="24" y="80"/>
                        <a:pt x="19" y="78"/>
                      </a:cubicBezTo>
                      <a:cubicBezTo>
                        <a:pt x="14" y="76"/>
                        <a:pt x="4" y="78"/>
                        <a:pt x="0" y="78"/>
                      </a:cubicBezTo>
                      <a:close/>
                    </a:path>
                  </a:pathLst>
                </a:custGeom>
                <a:gradFill rotWithShape="0">
                  <a:gsLst>
                    <a:gs pos="0">
                      <a:srgbClr val="99CCFF">
                        <a:gamma/>
                        <a:shade val="69804"/>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32194" name="任意多边形 132193"/>
                <p:cNvSpPr/>
                <p:nvPr/>
              </p:nvSpPr>
              <p:spPr>
                <a:xfrm>
                  <a:off x="908" y="1873"/>
                  <a:ext cx="216" cy="15"/>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132195" name="矩形 132194"/>
                <p:cNvSpPr/>
                <p:nvPr/>
              </p:nvSpPr>
              <p:spPr>
                <a:xfrm rot="29911">
                  <a:off x="964" y="1854"/>
                  <a:ext cx="103" cy="14"/>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132196" name="任意多边形 132195"/>
                <p:cNvSpPr/>
                <p:nvPr/>
              </p:nvSpPr>
              <p:spPr>
                <a:xfrm>
                  <a:off x="955" y="1818"/>
                  <a:ext cx="143" cy="11"/>
                </a:xfrm>
                <a:custGeom>
                  <a:avLst/>
                  <a:gdLst/>
                  <a:ahLst/>
                  <a:cxnLst/>
                  <a:pathLst>
                    <a:path w="72" h="5">
                      <a:moveTo>
                        <a:pt x="0" y="1"/>
                      </a:moveTo>
                      <a:cubicBezTo>
                        <a:pt x="5" y="2"/>
                        <a:pt x="17" y="5"/>
                        <a:pt x="29" y="5"/>
                      </a:cubicBezTo>
                      <a:cubicBezTo>
                        <a:pt x="41" y="5"/>
                        <a:pt x="63" y="1"/>
                        <a:pt x="7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a:p>
              </p:txBody>
            </p:sp>
          </p:grpSp>
          <p:sp>
            <p:nvSpPr>
              <p:cNvPr id="132197" name="任意多边形 132196"/>
              <p:cNvSpPr/>
              <p:nvPr/>
            </p:nvSpPr>
            <p:spPr>
              <a:xfrm>
                <a:off x="1149" y="2081"/>
                <a:ext cx="77" cy="18"/>
              </a:xfrm>
              <a:custGeom>
                <a:avLst/>
                <a:gdLst/>
                <a:ahLst/>
                <a:cxnLst/>
                <a:pathLst>
                  <a:path w="94" h="17">
                    <a:moveTo>
                      <a:pt x="94" y="17"/>
                    </a:moveTo>
                    <a:cubicBezTo>
                      <a:pt x="80" y="13"/>
                      <a:pt x="66" y="10"/>
                      <a:pt x="50" y="7"/>
                    </a:cubicBezTo>
                    <a:cubicBezTo>
                      <a:pt x="34" y="4"/>
                      <a:pt x="17" y="2"/>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132198" name="任意多边形 132197"/>
              <p:cNvSpPr/>
              <p:nvPr/>
            </p:nvSpPr>
            <p:spPr>
              <a:xfrm>
                <a:off x="1150" y="2091"/>
                <a:ext cx="78" cy="18"/>
              </a:xfrm>
              <a:custGeom>
                <a:avLst/>
                <a:gdLst/>
                <a:ahLst/>
                <a:cxnLst/>
                <a:pathLst>
                  <a:path w="93" h="17">
                    <a:moveTo>
                      <a:pt x="93" y="17"/>
                    </a:moveTo>
                    <a:cubicBezTo>
                      <a:pt x="81" y="14"/>
                      <a:pt x="70" y="12"/>
                      <a:pt x="55" y="9"/>
                    </a:cubicBezTo>
                    <a:cubicBezTo>
                      <a:pt x="40" y="6"/>
                      <a:pt x="20" y="3"/>
                      <a:pt x="0"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132199" name="任意多边形 132198"/>
              <p:cNvSpPr/>
              <p:nvPr/>
            </p:nvSpPr>
            <p:spPr>
              <a:xfrm>
                <a:off x="984" y="2081"/>
                <a:ext cx="41" cy="10"/>
              </a:xfrm>
              <a:custGeom>
                <a:avLst/>
                <a:gdLst/>
                <a:ahLst/>
                <a:cxnLst/>
                <a:pathLst>
                  <a:path w="49" h="10">
                    <a:moveTo>
                      <a:pt x="0" y="10"/>
                    </a:moveTo>
                    <a:cubicBezTo>
                      <a:pt x="9" y="7"/>
                      <a:pt x="19" y="5"/>
                      <a:pt x="27" y="3"/>
                    </a:cubicBezTo>
                    <a:cubicBezTo>
                      <a:pt x="35" y="1"/>
                      <a:pt x="42" y="0"/>
                      <a:pt x="49"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sp>
            <p:nvSpPr>
              <p:cNvPr id="132200" name="任意多边形 132199"/>
              <p:cNvSpPr/>
              <p:nvPr/>
            </p:nvSpPr>
            <p:spPr>
              <a:xfrm>
                <a:off x="982" y="2091"/>
                <a:ext cx="42" cy="10"/>
              </a:xfrm>
              <a:custGeom>
                <a:avLst/>
                <a:gdLst/>
                <a:ahLst/>
                <a:cxnLst/>
                <a:pathLst>
                  <a:path w="51" h="10">
                    <a:moveTo>
                      <a:pt x="0" y="10"/>
                    </a:moveTo>
                    <a:cubicBezTo>
                      <a:pt x="6" y="9"/>
                      <a:pt x="12" y="8"/>
                      <a:pt x="20" y="6"/>
                    </a:cubicBezTo>
                    <a:cubicBezTo>
                      <a:pt x="28" y="4"/>
                      <a:pt x="39" y="2"/>
                      <a:pt x="51" y="0"/>
                    </a:cubicBezTo>
                  </a:path>
                </a:pathLst>
              </a:custGeom>
              <a:noFill/>
              <a:ln w="19050" cap="flat" cmpd="sng">
                <a:solidFill>
                  <a:srgbClr val="FFFF00">
                    <a:alpha val="100000"/>
                  </a:srgbClr>
                </a:solidFill>
                <a:prstDash val="solid"/>
                <a:headEnd type="none" w="med" len="med"/>
                <a:tailEnd type="none" w="med" len="med"/>
              </a:ln>
            </p:spPr>
            <p:txBody>
              <a:bodyPr/>
              <a:p>
                <a:endParaRPr lang="zh-CN" altLang="en-US"/>
              </a:p>
            </p:txBody>
          </p:sp>
        </p:gr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90972" name="棱台 290971"/>
          <p:cNvSpPr/>
          <p:nvPr/>
        </p:nvSpPr>
        <p:spPr>
          <a:xfrm>
            <a:off x="2989263" y="476250"/>
            <a:ext cx="5183187" cy="890588"/>
          </a:xfrm>
          <a:prstGeom prst="bevel">
            <a:avLst>
              <a:gd name="adj" fmla="val 12500"/>
            </a:avLst>
          </a:prstGeom>
          <a:solidFill>
            <a:srgbClr val="CCFFFF"/>
          </a:solidFill>
          <a:ln w="28575" cap="flat" cmpd="sng">
            <a:solidFill>
              <a:srgbClr val="008080"/>
            </a:solidFill>
            <a:prstDash val="solid"/>
            <a:miter/>
            <a:headEnd type="none" w="med" len="med"/>
            <a:tailEnd type="none" w="med" len="med"/>
          </a:ln>
        </p:spPr>
        <p:txBody>
          <a:bodyPr wrap="square" anchor="ctr" anchorCtr="0"/>
          <a:p>
            <a:pPr algn="ctr" eaLnBrk="0" hangingPunct="0"/>
            <a:r>
              <a:rPr lang="zh-CN" altLang="en-US" sz="2400" b="1" u="sng" dirty="0">
                <a:solidFill>
                  <a:srgbClr val="FF3300"/>
                </a:solidFill>
                <a:latin typeface="HGP創英角ｺﾞｼｯｸUB" pitchFamily="50" charset="-128"/>
                <a:ea typeface="黑体" panose="02010609060101010101" pitchFamily="2" charset="-122"/>
              </a:rPr>
              <a:t>制造原价</a:t>
            </a:r>
            <a:r>
              <a:rPr lang="zh-CN" altLang="en-US" sz="2400" b="1" dirty="0">
                <a:solidFill>
                  <a:srgbClr val="000000"/>
                </a:solidFill>
                <a:latin typeface="HGP創英角ｺﾞｼｯｸUB" pitchFamily="50" charset="-128"/>
                <a:ea typeface="黑体" panose="02010609060101010101" pitchFamily="2" charset="-122"/>
              </a:rPr>
              <a:t>：企业制造产品的费用</a:t>
            </a:r>
            <a:endParaRPr lang="ja-JP" altLang="en-US" sz="2400" b="1">
              <a:solidFill>
                <a:srgbClr val="000000"/>
              </a:solidFill>
              <a:latin typeface="HGP創英角ｺﾞｼｯｸUB" pitchFamily="50" charset="-128"/>
              <a:ea typeface="黑体" panose="02010609060101010101" pitchFamily="2" charset="-122"/>
            </a:endParaRPr>
          </a:p>
        </p:txBody>
      </p:sp>
      <p:sp>
        <p:nvSpPr>
          <p:cNvPr id="290975" name="矩形 290974"/>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4.</a:t>
            </a:r>
            <a:r>
              <a:rPr lang="zh-CN" altLang="en-US" b="1" u="sng" dirty="0">
                <a:latin typeface="黑体" panose="02010609060101010101" pitchFamily="2" charset="-122"/>
                <a:ea typeface="黑体" panose="02010609060101010101" pitchFamily="2" charset="-122"/>
              </a:rPr>
              <a:t>原价</a:t>
            </a:r>
            <a:endParaRPr lang="zh-CN" altLang="en-US" b="1" u="sng">
              <a:latin typeface="黑体" panose="02010609060101010101" pitchFamily="2" charset="-122"/>
              <a:ea typeface="黑体" panose="02010609060101010101" pitchFamily="2" charset="-122"/>
            </a:endParaRPr>
          </a:p>
        </p:txBody>
      </p:sp>
      <p:grpSp>
        <p:nvGrpSpPr>
          <p:cNvPr id="290981" name="组合 290980"/>
          <p:cNvGrpSpPr/>
          <p:nvPr/>
        </p:nvGrpSpPr>
        <p:grpSpPr>
          <a:xfrm>
            <a:off x="1044575" y="1412875"/>
            <a:ext cx="7127875" cy="936625"/>
            <a:chOff x="658" y="890"/>
            <a:chExt cx="4354" cy="590"/>
          </a:xfrm>
        </p:grpSpPr>
        <p:sp>
          <p:nvSpPr>
            <p:cNvPr id="290978" name="棱台 290977"/>
            <p:cNvSpPr/>
            <p:nvPr/>
          </p:nvSpPr>
          <p:spPr>
            <a:xfrm>
              <a:off x="658" y="890"/>
              <a:ext cx="4354" cy="590"/>
            </a:xfrm>
            <a:prstGeom prst="bevel">
              <a:avLst>
                <a:gd name="adj" fmla="val 12500"/>
              </a:avLst>
            </a:prstGeom>
            <a:solidFill>
              <a:srgbClr val="CC99FF"/>
            </a:solidFill>
            <a:ln w="28575" cap="flat" cmpd="sng">
              <a:solidFill>
                <a:srgbClr val="800080"/>
              </a:solidFill>
              <a:prstDash val="solid"/>
              <a:miter/>
              <a:headEnd type="none" w="med" len="med"/>
              <a:tailEnd type="none" w="med" len="med"/>
            </a:ln>
          </p:spPr>
          <p:txBody>
            <a:bodyPr anchor="ctr" anchorCtr="0"/>
            <a:p>
              <a:pPr algn="ctr" eaLnBrk="0" hangingPunct="0"/>
              <a:r>
                <a:rPr lang="zh-CN" altLang="en-US" sz="2400" b="1" dirty="0">
                  <a:solidFill>
                    <a:srgbClr val="000000"/>
                  </a:solidFill>
                  <a:latin typeface="黑体" panose="02010609060101010101" pitchFamily="2" charset="-122"/>
                  <a:ea typeface="黑体" panose="02010609060101010101" pitchFamily="2" charset="-122"/>
                </a:rPr>
                <a:t>销售价格</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dirty="0">
                  <a:solidFill>
                    <a:srgbClr val="000000"/>
                  </a:solidFill>
                  <a:latin typeface="黑体" panose="02010609060101010101" pitchFamily="2" charset="-122"/>
                  <a:ea typeface="黑体" panose="02010609060101010101" pitchFamily="2" charset="-122"/>
                </a:rPr>
                <a:t>原价</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dirty="0">
                  <a:solidFill>
                    <a:srgbClr val="000000"/>
                  </a:solidFill>
                  <a:latin typeface="黑体" panose="02010609060101010101" pitchFamily="2" charset="-122"/>
                  <a:ea typeface="黑体" panose="02010609060101010101" pitchFamily="2" charset="-122"/>
                </a:rPr>
                <a:t>利润     </a:t>
              </a:r>
              <a:r>
                <a:rPr lang="ja-JP" altLang="en-US" sz="2400" b="1" u="sng" dirty="0">
                  <a:solidFill>
                    <a:srgbClr val="FF3300"/>
                  </a:solidFill>
                  <a:latin typeface="黑体" panose="02010609060101010101" pitchFamily="2" charset="-122"/>
                  <a:ea typeface="黑体" panose="02010609060101010101" pitchFamily="2" charset="-122"/>
                </a:rPr>
                <a:t>利</a:t>
              </a:r>
              <a:r>
                <a:rPr lang="zh-CN" altLang="en-US" sz="2400" b="1" u="sng" dirty="0">
                  <a:solidFill>
                    <a:srgbClr val="FF3300"/>
                  </a:solidFill>
                  <a:latin typeface="黑体" panose="02010609060101010101" pitchFamily="2" charset="-122"/>
                  <a:ea typeface="黑体" panose="02010609060101010101" pitchFamily="2" charset="-122"/>
                </a:rPr>
                <a:t>润</a:t>
              </a:r>
              <a:r>
                <a:rPr lang="en-US" altLang="zh-CN" sz="2400" b="1" u="sng">
                  <a:solidFill>
                    <a:srgbClr val="FF3300"/>
                  </a:solidFill>
                  <a:latin typeface="黑体" panose="02010609060101010101" pitchFamily="2" charset="-122"/>
                  <a:ea typeface="黑体" panose="02010609060101010101" pitchFamily="2" charset="-122"/>
                </a:rPr>
                <a:t>=</a:t>
              </a:r>
              <a:r>
                <a:rPr lang="zh-CN" altLang="en-US" sz="2400" b="1" u="sng" dirty="0">
                  <a:solidFill>
                    <a:srgbClr val="FF3300"/>
                  </a:solidFill>
                  <a:latin typeface="黑体" panose="02010609060101010101" pitchFamily="2" charset="-122"/>
                  <a:ea typeface="黑体" panose="02010609060101010101" pitchFamily="2" charset="-122"/>
                </a:rPr>
                <a:t>销售价</a:t>
              </a:r>
              <a:r>
                <a:rPr lang="ja-JP" altLang="en-US" sz="2400" b="1" u="sng" dirty="0">
                  <a:solidFill>
                    <a:srgbClr val="FF3300"/>
                  </a:solidFill>
                  <a:latin typeface="黑体" panose="02010609060101010101" pitchFamily="2" charset="-122"/>
                  <a:ea typeface="黑体" panose="02010609060101010101" pitchFamily="2" charset="-122"/>
                </a:rPr>
                <a:t>格</a:t>
              </a:r>
              <a:r>
                <a:rPr lang="en-US" altLang="zh-CN" sz="2400" b="1" u="sng">
                  <a:solidFill>
                    <a:srgbClr val="FF3300"/>
                  </a:solidFill>
                  <a:latin typeface="黑体" panose="02010609060101010101" pitchFamily="2" charset="-122"/>
                  <a:ea typeface="黑体" panose="02010609060101010101" pitchFamily="2" charset="-122"/>
                </a:rPr>
                <a:t>-</a:t>
              </a:r>
              <a:r>
                <a:rPr lang="ja-JP" altLang="en-US" sz="2400" b="1" u="sng" dirty="0">
                  <a:solidFill>
                    <a:srgbClr val="FF3300"/>
                  </a:solidFill>
                  <a:latin typeface="黑体" panose="02010609060101010101" pitchFamily="2" charset="-122"/>
                  <a:ea typeface="黑体" panose="02010609060101010101" pitchFamily="2" charset="-122"/>
                </a:rPr>
                <a:t>原</a:t>
              </a:r>
              <a:r>
                <a:rPr lang="zh-CN" altLang="en-US" sz="2400" b="1" u="sng" dirty="0">
                  <a:solidFill>
                    <a:srgbClr val="FF3300"/>
                  </a:solidFill>
                  <a:latin typeface="黑体" panose="02010609060101010101" pitchFamily="2" charset="-122"/>
                  <a:ea typeface="黑体" panose="02010609060101010101" pitchFamily="2" charset="-122"/>
                </a:rPr>
                <a:t>价</a:t>
              </a:r>
              <a:endParaRPr lang="zh-CN" altLang="en-US" sz="2400" b="1" u="sng" dirty="0">
                <a:solidFill>
                  <a:srgbClr val="FF3300"/>
                </a:solidFill>
                <a:latin typeface="黑体" panose="02010609060101010101" pitchFamily="2" charset="-122"/>
                <a:ea typeface="黑体" panose="02010609060101010101" pitchFamily="2" charset="-122"/>
              </a:endParaRPr>
            </a:p>
          </p:txBody>
        </p:sp>
        <p:sp>
          <p:nvSpPr>
            <p:cNvPr id="290980" name="燕尾形箭头 290979"/>
            <p:cNvSpPr/>
            <p:nvPr/>
          </p:nvSpPr>
          <p:spPr>
            <a:xfrm>
              <a:off x="2699" y="1052"/>
              <a:ext cx="272" cy="317"/>
            </a:xfrm>
            <a:prstGeom prst="notchedRightArrow">
              <a:avLst>
                <a:gd name="adj1" fmla="val 50000"/>
                <a:gd name="adj2" fmla="val 25000"/>
              </a:avLst>
            </a:prstGeom>
            <a:solidFill>
              <a:schemeClr val="accent1"/>
            </a:solidFill>
            <a:ln w="12700" cap="flat" cmpd="sng">
              <a:solidFill>
                <a:schemeClr val="tx1"/>
              </a:solidFill>
              <a:prstDash val="solid"/>
              <a:miter/>
              <a:headEnd type="none" w="med" len="med"/>
              <a:tailEnd type="none" w="med" len="med"/>
            </a:ln>
          </p:spPr>
          <p:txBody>
            <a:bodyPr/>
            <a:p>
              <a:endParaRPr lang="zh-CN" altLang="en-US"/>
            </a:p>
          </p:txBody>
        </p:sp>
      </p:grpSp>
      <p:sp>
        <p:nvSpPr>
          <p:cNvPr id="291044" name="矩形 291043"/>
          <p:cNvSpPr/>
          <p:nvPr/>
        </p:nvSpPr>
        <p:spPr>
          <a:xfrm>
            <a:off x="1657350" y="3789363"/>
            <a:ext cx="1152525" cy="576262"/>
          </a:xfrm>
          <a:prstGeom prst="rect">
            <a:avLst/>
          </a:prstGeom>
          <a:solidFill>
            <a:srgbClr val="FFFF00"/>
          </a:solidFill>
          <a:ln w="38100" cap="flat" cmpd="sng">
            <a:solidFill>
              <a:srgbClr val="FF990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原价</a:t>
            </a:r>
            <a:endParaRPr lang="zh-CN" altLang="en-US" sz="2000" b="1" dirty="0">
              <a:solidFill>
                <a:srgbClr val="000000"/>
              </a:solidFill>
              <a:latin typeface="Arial" panose="020B0604020202020204" pitchFamily="34" charset="0"/>
              <a:ea typeface="黑体" panose="02010609060101010101" pitchFamily="2" charset="-122"/>
            </a:endParaRPr>
          </a:p>
        </p:txBody>
      </p:sp>
      <p:sp>
        <p:nvSpPr>
          <p:cNvPr id="291049" name="矩形 291048"/>
          <p:cNvSpPr/>
          <p:nvPr/>
        </p:nvSpPr>
        <p:spPr>
          <a:xfrm>
            <a:off x="1658938" y="2924175"/>
            <a:ext cx="1152525" cy="865188"/>
          </a:xfrm>
          <a:prstGeom prst="rect">
            <a:avLst/>
          </a:prstGeom>
          <a:solidFill>
            <a:srgbClr val="00FFFF"/>
          </a:solidFill>
          <a:ln w="38100" cap="flat" cmpd="sng">
            <a:solidFill>
              <a:srgbClr val="00808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利润</a:t>
            </a:r>
            <a:endParaRPr lang="zh-CN" altLang="en-US" sz="2000" b="1" dirty="0">
              <a:solidFill>
                <a:srgbClr val="000000"/>
              </a:solidFill>
              <a:latin typeface="Arial" panose="020B0604020202020204" pitchFamily="34" charset="0"/>
              <a:ea typeface="黑体" panose="02010609060101010101" pitchFamily="2" charset="-122"/>
            </a:endParaRPr>
          </a:p>
        </p:txBody>
      </p:sp>
      <p:grpSp>
        <p:nvGrpSpPr>
          <p:cNvPr id="291057" name="组合 291056"/>
          <p:cNvGrpSpPr/>
          <p:nvPr/>
        </p:nvGrpSpPr>
        <p:grpSpPr>
          <a:xfrm>
            <a:off x="3241675" y="2565400"/>
            <a:ext cx="1154113" cy="1800225"/>
            <a:chOff x="2042" y="1616"/>
            <a:chExt cx="727" cy="1134"/>
          </a:xfrm>
        </p:grpSpPr>
        <p:sp>
          <p:nvSpPr>
            <p:cNvPr id="291046" name="矩形 291045"/>
            <p:cNvSpPr/>
            <p:nvPr/>
          </p:nvSpPr>
          <p:spPr>
            <a:xfrm>
              <a:off x="2042" y="2387"/>
              <a:ext cx="726" cy="363"/>
            </a:xfrm>
            <a:prstGeom prst="rect">
              <a:avLst/>
            </a:prstGeom>
            <a:solidFill>
              <a:srgbClr val="FFFF00"/>
            </a:solidFill>
            <a:ln w="38100" cap="flat" cmpd="sng">
              <a:solidFill>
                <a:srgbClr val="FF990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原价</a:t>
              </a:r>
              <a:endParaRPr lang="zh-CN" altLang="en-US" sz="2000" b="1" dirty="0">
                <a:solidFill>
                  <a:srgbClr val="000000"/>
                </a:solidFill>
                <a:latin typeface="Arial" panose="020B0604020202020204" pitchFamily="34" charset="0"/>
                <a:ea typeface="黑体" panose="02010609060101010101" pitchFamily="2" charset="-122"/>
              </a:endParaRPr>
            </a:p>
          </p:txBody>
        </p:sp>
        <p:sp>
          <p:nvSpPr>
            <p:cNvPr id="291050" name="矩形 291049"/>
            <p:cNvSpPr/>
            <p:nvPr/>
          </p:nvSpPr>
          <p:spPr>
            <a:xfrm>
              <a:off x="2043" y="1616"/>
              <a:ext cx="726" cy="771"/>
            </a:xfrm>
            <a:prstGeom prst="rect">
              <a:avLst/>
            </a:prstGeom>
            <a:solidFill>
              <a:srgbClr val="00FFFF"/>
            </a:solidFill>
            <a:ln w="38100" cap="flat" cmpd="sng">
              <a:solidFill>
                <a:srgbClr val="00808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利润</a:t>
              </a:r>
              <a:endParaRPr lang="zh-CN" altLang="en-US" sz="2000" b="1" dirty="0">
                <a:solidFill>
                  <a:srgbClr val="000000"/>
                </a:solidFill>
                <a:latin typeface="Arial" panose="020B0604020202020204" pitchFamily="34" charset="0"/>
                <a:ea typeface="黑体" panose="02010609060101010101" pitchFamily="2" charset="-122"/>
              </a:endParaRPr>
            </a:p>
          </p:txBody>
        </p:sp>
      </p:grpSp>
      <p:grpSp>
        <p:nvGrpSpPr>
          <p:cNvPr id="291058" name="组合 291057"/>
          <p:cNvGrpSpPr/>
          <p:nvPr/>
        </p:nvGrpSpPr>
        <p:grpSpPr>
          <a:xfrm>
            <a:off x="4792663" y="3141663"/>
            <a:ext cx="1154112" cy="1223962"/>
            <a:chOff x="3019" y="1979"/>
            <a:chExt cx="727" cy="771"/>
          </a:xfrm>
        </p:grpSpPr>
        <p:sp>
          <p:nvSpPr>
            <p:cNvPr id="291045" name="矩形 291044"/>
            <p:cNvSpPr/>
            <p:nvPr/>
          </p:nvSpPr>
          <p:spPr>
            <a:xfrm>
              <a:off x="3020" y="2387"/>
              <a:ext cx="726" cy="363"/>
            </a:xfrm>
            <a:prstGeom prst="rect">
              <a:avLst/>
            </a:prstGeom>
            <a:solidFill>
              <a:srgbClr val="FFFF00"/>
            </a:solidFill>
            <a:ln w="38100" cap="flat" cmpd="sng">
              <a:solidFill>
                <a:srgbClr val="FF990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原价</a:t>
              </a:r>
              <a:endParaRPr lang="zh-CN" altLang="en-US" sz="2000" b="1" dirty="0">
                <a:solidFill>
                  <a:srgbClr val="000000"/>
                </a:solidFill>
                <a:latin typeface="Arial" panose="020B0604020202020204" pitchFamily="34" charset="0"/>
                <a:ea typeface="黑体" panose="02010609060101010101" pitchFamily="2" charset="-122"/>
              </a:endParaRPr>
            </a:p>
          </p:txBody>
        </p:sp>
        <p:sp>
          <p:nvSpPr>
            <p:cNvPr id="291051" name="矩形 291050"/>
            <p:cNvSpPr/>
            <p:nvPr/>
          </p:nvSpPr>
          <p:spPr>
            <a:xfrm>
              <a:off x="3019" y="1979"/>
              <a:ext cx="726" cy="408"/>
            </a:xfrm>
            <a:prstGeom prst="rect">
              <a:avLst/>
            </a:prstGeom>
            <a:solidFill>
              <a:srgbClr val="00FFFF"/>
            </a:solidFill>
            <a:ln w="38100" cap="flat" cmpd="sng">
              <a:solidFill>
                <a:srgbClr val="00808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利润</a:t>
              </a:r>
              <a:endParaRPr lang="zh-CN" altLang="en-US" sz="2000" b="1" dirty="0">
                <a:solidFill>
                  <a:srgbClr val="000000"/>
                </a:solidFill>
                <a:latin typeface="Arial" panose="020B0604020202020204" pitchFamily="34" charset="0"/>
                <a:ea typeface="黑体" panose="02010609060101010101" pitchFamily="2" charset="-122"/>
              </a:endParaRPr>
            </a:p>
          </p:txBody>
        </p:sp>
      </p:grpSp>
      <p:grpSp>
        <p:nvGrpSpPr>
          <p:cNvPr id="291059" name="组合 291058"/>
          <p:cNvGrpSpPr/>
          <p:nvPr/>
        </p:nvGrpSpPr>
        <p:grpSpPr>
          <a:xfrm>
            <a:off x="6338888" y="2924175"/>
            <a:ext cx="1154112" cy="1449388"/>
            <a:chOff x="3993" y="1842"/>
            <a:chExt cx="727" cy="913"/>
          </a:xfrm>
        </p:grpSpPr>
        <p:sp>
          <p:nvSpPr>
            <p:cNvPr id="291047" name="矩形 291046"/>
            <p:cNvSpPr/>
            <p:nvPr/>
          </p:nvSpPr>
          <p:spPr>
            <a:xfrm>
              <a:off x="3993" y="2523"/>
              <a:ext cx="726" cy="232"/>
            </a:xfrm>
            <a:prstGeom prst="rect">
              <a:avLst/>
            </a:prstGeom>
            <a:solidFill>
              <a:srgbClr val="FFFF00"/>
            </a:solidFill>
            <a:ln w="38100" cap="flat" cmpd="sng">
              <a:solidFill>
                <a:srgbClr val="FF9900"/>
              </a:solidFill>
              <a:prstDash val="solid"/>
              <a:miter/>
              <a:headEnd type="none" w="med" len="med"/>
              <a:tailEnd type="none" w="med" len="med"/>
            </a:ln>
          </p:spPr>
          <p:txBody>
            <a:bodyPr wrap="none" anchor="ctr" anchorCtr="0"/>
            <a:p>
              <a:pPr algn="ctr"/>
              <a:r>
                <a:rPr lang="zh-CN" altLang="en-US" b="1" dirty="0">
                  <a:solidFill>
                    <a:srgbClr val="000000"/>
                  </a:solidFill>
                  <a:latin typeface="Arial" panose="020B0604020202020204" pitchFamily="34" charset="0"/>
                  <a:ea typeface="黑体" panose="02010609060101010101" pitchFamily="2" charset="-122"/>
                </a:rPr>
                <a:t>原价</a:t>
              </a:r>
              <a:endParaRPr lang="zh-CN" altLang="en-US" b="1" dirty="0">
                <a:solidFill>
                  <a:srgbClr val="000000"/>
                </a:solidFill>
                <a:latin typeface="Arial" panose="020B0604020202020204" pitchFamily="34" charset="0"/>
                <a:ea typeface="黑体" panose="02010609060101010101" pitchFamily="2" charset="-122"/>
              </a:endParaRPr>
            </a:p>
          </p:txBody>
        </p:sp>
        <p:sp>
          <p:nvSpPr>
            <p:cNvPr id="291052" name="矩形 291051"/>
            <p:cNvSpPr/>
            <p:nvPr/>
          </p:nvSpPr>
          <p:spPr>
            <a:xfrm>
              <a:off x="3994" y="1842"/>
              <a:ext cx="726" cy="681"/>
            </a:xfrm>
            <a:prstGeom prst="rect">
              <a:avLst/>
            </a:prstGeom>
            <a:solidFill>
              <a:srgbClr val="00FFFF"/>
            </a:solidFill>
            <a:ln w="38100" cap="flat" cmpd="sng">
              <a:solidFill>
                <a:srgbClr val="008080"/>
              </a:solidFill>
              <a:prstDash val="solid"/>
              <a:miter/>
              <a:headEnd type="none" w="med" len="med"/>
              <a:tailEnd type="none" w="med" len="med"/>
            </a:ln>
          </p:spPr>
          <p:txBody>
            <a:bodyPr wrap="none" anchor="ctr" anchorCtr="0"/>
            <a:p>
              <a:pPr algn="ctr"/>
              <a:r>
                <a:rPr lang="zh-CN" altLang="en-US" sz="2000" b="1" dirty="0">
                  <a:solidFill>
                    <a:srgbClr val="000000"/>
                  </a:solidFill>
                  <a:latin typeface="Arial" panose="020B0604020202020204" pitchFamily="34" charset="0"/>
                  <a:ea typeface="黑体" panose="02010609060101010101" pitchFamily="2" charset="-122"/>
                </a:rPr>
                <a:t>利润</a:t>
              </a:r>
              <a:endParaRPr lang="zh-CN" altLang="en-US" sz="2000" b="1" dirty="0">
                <a:solidFill>
                  <a:srgbClr val="000000"/>
                </a:solidFill>
                <a:latin typeface="Arial" panose="020B0604020202020204" pitchFamily="34" charset="0"/>
                <a:ea typeface="黑体" panose="02010609060101010101" pitchFamily="2" charset="-122"/>
              </a:endParaRPr>
            </a:p>
          </p:txBody>
        </p:sp>
      </p:grpSp>
      <p:grpSp>
        <p:nvGrpSpPr>
          <p:cNvPr id="291060" name="组合 291059"/>
          <p:cNvGrpSpPr/>
          <p:nvPr/>
        </p:nvGrpSpPr>
        <p:grpSpPr>
          <a:xfrm>
            <a:off x="971550" y="2890838"/>
            <a:ext cx="7200900" cy="1546225"/>
            <a:chOff x="612" y="1821"/>
            <a:chExt cx="4536" cy="974"/>
          </a:xfrm>
        </p:grpSpPr>
        <p:sp>
          <p:nvSpPr>
            <p:cNvPr id="291048" name="直接连接符 291047"/>
            <p:cNvSpPr/>
            <p:nvPr/>
          </p:nvSpPr>
          <p:spPr>
            <a:xfrm>
              <a:off x="614" y="2795"/>
              <a:ext cx="4534" cy="0"/>
            </a:xfrm>
            <a:prstGeom prst="line">
              <a:avLst/>
            </a:prstGeom>
            <a:ln w="76200" cap="flat" cmpd="sng">
              <a:solidFill>
                <a:srgbClr val="FF0000"/>
              </a:solidFill>
              <a:prstDash val="solid"/>
              <a:headEnd type="none" w="med" len="med"/>
              <a:tailEnd type="none" w="med" len="med"/>
            </a:ln>
          </p:spPr>
        </p:sp>
        <p:sp>
          <p:nvSpPr>
            <p:cNvPr id="291041" name="直接连接符 291040"/>
            <p:cNvSpPr/>
            <p:nvPr/>
          </p:nvSpPr>
          <p:spPr>
            <a:xfrm>
              <a:off x="614" y="1821"/>
              <a:ext cx="4534" cy="0"/>
            </a:xfrm>
            <a:prstGeom prst="line">
              <a:avLst/>
            </a:prstGeom>
            <a:ln w="63500" cap="flat" cmpd="sng">
              <a:solidFill>
                <a:srgbClr val="FF0000"/>
              </a:solidFill>
              <a:prstDash val="solid"/>
              <a:headEnd type="none" w="med" len="med"/>
              <a:tailEnd type="none" w="med" len="med"/>
            </a:ln>
          </p:spPr>
        </p:sp>
        <p:sp>
          <p:nvSpPr>
            <p:cNvPr id="291053" name="直接连接符 291052"/>
            <p:cNvSpPr/>
            <p:nvPr/>
          </p:nvSpPr>
          <p:spPr>
            <a:xfrm>
              <a:off x="612" y="2387"/>
              <a:ext cx="4534" cy="0"/>
            </a:xfrm>
            <a:prstGeom prst="line">
              <a:avLst/>
            </a:prstGeom>
            <a:ln w="76200" cap="flat" cmpd="sng">
              <a:solidFill>
                <a:srgbClr val="FF0000"/>
              </a:solidFill>
              <a:prstDash val="solid"/>
              <a:headEnd type="none" w="med" len="med"/>
              <a:tailEnd type="none" w="med" len="med"/>
            </a:ln>
          </p:spPr>
        </p:sp>
      </p:grpSp>
      <p:grpSp>
        <p:nvGrpSpPr>
          <p:cNvPr id="291061" name="组合 291060"/>
          <p:cNvGrpSpPr/>
          <p:nvPr/>
        </p:nvGrpSpPr>
        <p:grpSpPr>
          <a:xfrm>
            <a:off x="395288" y="2852738"/>
            <a:ext cx="793750" cy="1700212"/>
            <a:chOff x="249" y="1797"/>
            <a:chExt cx="500" cy="1071"/>
          </a:xfrm>
        </p:grpSpPr>
        <p:sp>
          <p:nvSpPr>
            <p:cNvPr id="291055" name="左大括号 291054"/>
            <p:cNvSpPr/>
            <p:nvPr/>
          </p:nvSpPr>
          <p:spPr>
            <a:xfrm>
              <a:off x="567" y="1807"/>
              <a:ext cx="182" cy="998"/>
            </a:xfrm>
            <a:prstGeom prst="leftBrace">
              <a:avLst>
                <a:gd name="adj1" fmla="val 45695"/>
                <a:gd name="adj2" fmla="val 50000"/>
              </a:avLst>
            </a:prstGeom>
            <a:noFill/>
            <a:ln w="38100" cap="flat" cmpd="sng">
              <a:solidFill>
                <a:schemeClr val="tx1"/>
              </a:solidFill>
              <a:prstDash val="solid"/>
              <a:headEnd type="none" w="med" len="med"/>
              <a:tailEnd type="none" w="med" len="med"/>
            </a:ln>
          </p:spPr>
          <p:txBody>
            <a:bodyPr/>
            <a:p>
              <a:endParaRPr lang="zh-CN" altLang="en-US"/>
            </a:p>
          </p:txBody>
        </p:sp>
        <p:sp>
          <p:nvSpPr>
            <p:cNvPr id="291056" name="矩形 291055"/>
            <p:cNvSpPr/>
            <p:nvPr/>
          </p:nvSpPr>
          <p:spPr>
            <a:xfrm>
              <a:off x="249" y="1797"/>
              <a:ext cx="408" cy="1071"/>
            </a:xfrm>
            <a:prstGeom prst="rect">
              <a:avLst/>
            </a:prstGeom>
            <a:noFill/>
            <a:ln w="12700">
              <a:noFill/>
            </a:ln>
          </p:spPr>
          <p:txBody>
            <a:bodyPr vert="eaVert" wrap="none" anchor="ctr" anchorCtr="0"/>
            <a:p>
              <a:pPr algn="ctr"/>
              <a:r>
                <a:rPr lang="zh-CN" altLang="en-US" sz="2400" b="1" dirty="0">
                  <a:latin typeface="Arial" panose="020B0604020202020204" pitchFamily="34" charset="0"/>
                  <a:ea typeface="黑体" panose="02010609060101010101" pitchFamily="2" charset="-122"/>
                </a:rPr>
                <a:t>销售价格</a:t>
              </a:r>
              <a:endParaRPr lang="zh-CN" altLang="en-US" sz="2400" b="1" dirty="0">
                <a:latin typeface="Arial" panose="020B0604020202020204" pitchFamily="34" charset="0"/>
                <a:ea typeface="黑体" panose="02010609060101010101" pitchFamily="2" charset="-122"/>
              </a:endParaRPr>
            </a:p>
          </p:txBody>
        </p:sp>
      </p:grpSp>
      <p:sp>
        <p:nvSpPr>
          <p:cNvPr id="291063" name="矩形标注 291062"/>
          <p:cNvSpPr/>
          <p:nvPr/>
        </p:nvSpPr>
        <p:spPr>
          <a:xfrm>
            <a:off x="684213" y="4724400"/>
            <a:ext cx="2881312" cy="1800225"/>
          </a:xfrm>
          <a:prstGeom prst="wedgeRectCallout">
            <a:avLst>
              <a:gd name="adj1" fmla="val 55787"/>
              <a:gd name="adj2" fmla="val -63755"/>
            </a:avLst>
          </a:prstGeom>
          <a:pattFill prst="dotDmnd">
            <a:fgClr>
              <a:srgbClr val="009900"/>
            </a:fgClr>
            <a:bgClr>
              <a:schemeClr val="bg1"/>
            </a:bgClr>
          </a:pattFill>
          <a:ln w="38100" cap="flat" cmpd="sng">
            <a:solidFill>
              <a:srgbClr val="008000"/>
            </a:solidFill>
            <a:prstDash val="solid"/>
            <a:miter/>
            <a:headEnd type="none" w="med" len="med"/>
            <a:tailEnd type="none" w="med" len="med"/>
          </a:ln>
        </p:spPr>
        <p:txBody>
          <a:bodyPr anchor="ctr" anchorCtr="0"/>
          <a:p>
            <a:pPr algn="ctr"/>
            <a:r>
              <a:rPr lang="zh-CN" altLang="en-US" sz="2000" b="1" u="sng" dirty="0">
                <a:solidFill>
                  <a:srgbClr val="FF3300"/>
                </a:solidFill>
                <a:latin typeface="Arial" panose="020B0604020202020204" pitchFamily="34" charset="0"/>
                <a:ea typeface="黑体" panose="02010609060101010101" pitchFamily="2" charset="-122"/>
              </a:rPr>
              <a:t>提高销售价格</a:t>
            </a:r>
            <a:endParaRPr lang="zh-CN" altLang="en-US" sz="2000" b="1" u="sng" dirty="0">
              <a:solidFill>
                <a:srgbClr val="FF3300"/>
              </a:solidFill>
              <a:latin typeface="Arial" panose="020B0604020202020204" pitchFamily="34" charset="0"/>
              <a:ea typeface="黑体" panose="02010609060101010101" pitchFamily="2" charset="-122"/>
            </a:endParaRPr>
          </a:p>
          <a:p>
            <a:r>
              <a:rPr lang="zh-CN" altLang="en-US" sz="800" b="1" dirty="0">
                <a:solidFill>
                  <a:srgbClr val="000000"/>
                </a:solidFill>
                <a:latin typeface="Arial" panose="020B0604020202020204" pitchFamily="34" charset="0"/>
                <a:ea typeface="黑体" panose="02010609060101010101" pitchFamily="2" charset="-122"/>
              </a:rPr>
              <a:t>      </a:t>
            </a:r>
            <a:endParaRPr lang="zh-CN" altLang="en-US" sz="800" b="1" dirty="0">
              <a:solidFill>
                <a:srgbClr val="000000"/>
              </a:solidFill>
              <a:latin typeface="Arial" panose="020B0604020202020204" pitchFamily="34" charset="0"/>
              <a:ea typeface="黑体" panose="02010609060101010101" pitchFamily="2" charset="-122"/>
            </a:endParaRPr>
          </a:p>
          <a:p>
            <a:r>
              <a:rPr lang="zh-CN" altLang="en-US" b="1" dirty="0">
                <a:solidFill>
                  <a:srgbClr val="000000"/>
                </a:solidFill>
                <a:latin typeface="Arial" panose="020B0604020202020204" pitchFamily="34" charset="0"/>
                <a:ea typeface="黑体" panose="02010609060101010101" pitchFamily="2" charset="-122"/>
              </a:rPr>
              <a:t>      虽然利润增加了，但因为销售价过高，在和其他企业竞争时无法取胜而使汽车没有销路。</a:t>
            </a:r>
            <a:endParaRPr lang="zh-CN" altLang="en-US" b="1" dirty="0">
              <a:solidFill>
                <a:srgbClr val="000000"/>
              </a:solidFill>
              <a:latin typeface="Arial" panose="020B0604020202020204" pitchFamily="34" charset="0"/>
              <a:ea typeface="黑体" panose="02010609060101010101" pitchFamily="2" charset="-122"/>
            </a:endParaRPr>
          </a:p>
        </p:txBody>
      </p:sp>
      <p:sp>
        <p:nvSpPr>
          <p:cNvPr id="291064" name="矩形标注 291063"/>
          <p:cNvSpPr/>
          <p:nvPr/>
        </p:nvSpPr>
        <p:spPr>
          <a:xfrm>
            <a:off x="3708400" y="4724400"/>
            <a:ext cx="2089150" cy="1800225"/>
          </a:xfrm>
          <a:prstGeom prst="wedgeRectCallout">
            <a:avLst>
              <a:gd name="adj1" fmla="val 31991"/>
              <a:gd name="adj2" fmla="val -63667"/>
            </a:avLst>
          </a:prstGeom>
          <a:pattFill prst="dotDmnd">
            <a:fgClr>
              <a:srgbClr val="009900"/>
            </a:fgClr>
            <a:bgClr>
              <a:schemeClr val="bg1"/>
            </a:bgClr>
          </a:pattFill>
          <a:ln w="38100" cap="flat" cmpd="sng">
            <a:solidFill>
              <a:srgbClr val="008000"/>
            </a:solidFill>
            <a:prstDash val="solid"/>
            <a:miter/>
            <a:headEnd type="none" w="med" len="med"/>
            <a:tailEnd type="none" w="med" len="med"/>
          </a:ln>
        </p:spPr>
        <p:txBody>
          <a:bodyPr anchor="ctr" anchorCtr="0"/>
          <a:p>
            <a:pPr algn="ctr"/>
            <a:r>
              <a:rPr lang="zh-CN" altLang="en-US" sz="2000" b="1" u="sng" dirty="0">
                <a:solidFill>
                  <a:srgbClr val="FF3300"/>
                </a:solidFill>
                <a:latin typeface="Arial" panose="020B0604020202020204" pitchFamily="34" charset="0"/>
                <a:ea typeface="黑体" panose="02010609060101010101" pitchFamily="2" charset="-122"/>
              </a:rPr>
              <a:t>降低销售价格</a:t>
            </a:r>
            <a:endParaRPr lang="zh-CN" altLang="en-US" sz="2000" b="1" u="sng" dirty="0">
              <a:solidFill>
                <a:srgbClr val="FF3300"/>
              </a:solidFill>
              <a:latin typeface="Arial" panose="020B0604020202020204" pitchFamily="34" charset="0"/>
              <a:ea typeface="黑体" panose="02010609060101010101" pitchFamily="2" charset="-122"/>
            </a:endParaRPr>
          </a:p>
          <a:p>
            <a:r>
              <a:rPr lang="zh-CN" altLang="en-US" sz="800" b="1" dirty="0">
                <a:solidFill>
                  <a:srgbClr val="000000"/>
                </a:solidFill>
                <a:latin typeface="Arial" panose="020B0604020202020204" pitchFamily="34" charset="0"/>
                <a:ea typeface="黑体" panose="02010609060101010101" pitchFamily="2" charset="-122"/>
              </a:rPr>
              <a:t>      </a:t>
            </a:r>
            <a:endParaRPr lang="zh-CN" altLang="en-US" sz="800" b="1" dirty="0">
              <a:solidFill>
                <a:srgbClr val="000000"/>
              </a:solidFill>
              <a:latin typeface="Arial" panose="020B0604020202020204" pitchFamily="34" charset="0"/>
              <a:ea typeface="黑体" panose="02010609060101010101" pitchFamily="2" charset="-122"/>
            </a:endParaRPr>
          </a:p>
          <a:p>
            <a:r>
              <a:rPr lang="zh-CN" altLang="en-US" b="1" dirty="0">
                <a:solidFill>
                  <a:srgbClr val="000000"/>
                </a:solidFill>
                <a:latin typeface="Arial" panose="020B0604020202020204" pitchFamily="34" charset="0"/>
                <a:ea typeface="黑体" panose="02010609060101010101" pitchFamily="2" charset="-122"/>
              </a:rPr>
              <a:t>       汽车有销路，但因为销售价过低而没有利润。</a:t>
            </a:r>
            <a:endParaRPr lang="ja-JP" altLang="en-US" b="1" dirty="0">
              <a:solidFill>
                <a:srgbClr val="000000"/>
              </a:solidFill>
              <a:latin typeface="Arial" panose="020B0604020202020204" pitchFamily="34" charset="0"/>
              <a:ea typeface="黑体" panose="02010609060101010101" pitchFamily="2" charset="-122"/>
            </a:endParaRPr>
          </a:p>
        </p:txBody>
      </p:sp>
      <p:sp>
        <p:nvSpPr>
          <p:cNvPr id="291065" name="矩形标注 291064"/>
          <p:cNvSpPr/>
          <p:nvPr/>
        </p:nvSpPr>
        <p:spPr>
          <a:xfrm>
            <a:off x="5940425" y="4724400"/>
            <a:ext cx="2592388" cy="1800225"/>
          </a:xfrm>
          <a:prstGeom prst="wedgeRectCallout">
            <a:avLst>
              <a:gd name="adj1" fmla="val -4319"/>
              <a:gd name="adj2" fmla="val -62787"/>
            </a:avLst>
          </a:prstGeom>
          <a:pattFill prst="dotDmnd">
            <a:fgClr>
              <a:srgbClr val="FF33CC"/>
            </a:fgClr>
            <a:bgClr>
              <a:schemeClr val="bg1"/>
            </a:bgClr>
          </a:pattFill>
          <a:ln w="38100" cap="flat" cmpd="sng">
            <a:solidFill>
              <a:srgbClr val="FF00FF"/>
            </a:solidFill>
            <a:prstDash val="solid"/>
            <a:miter/>
            <a:headEnd type="none" w="med" len="med"/>
            <a:tailEnd type="none" w="med" len="med"/>
          </a:ln>
        </p:spPr>
        <p:txBody>
          <a:bodyPr anchor="ctr" anchorCtr="0"/>
          <a:p>
            <a:pPr algn="ctr"/>
            <a:r>
              <a:rPr lang="zh-CN" altLang="en-US" sz="2000" b="1" u="sng" dirty="0">
                <a:solidFill>
                  <a:srgbClr val="FF3300"/>
                </a:solidFill>
                <a:latin typeface="Arial" panose="020B0604020202020204" pitchFamily="34" charset="0"/>
                <a:ea typeface="黑体" panose="02010609060101010101" pitchFamily="2" charset="-122"/>
              </a:rPr>
              <a:t>降低原价</a:t>
            </a:r>
            <a:endParaRPr lang="zh-CN" altLang="en-US" sz="2000" b="1" u="sng" dirty="0">
              <a:solidFill>
                <a:srgbClr val="FF3300"/>
              </a:solidFill>
              <a:latin typeface="Arial" panose="020B0604020202020204" pitchFamily="34" charset="0"/>
              <a:ea typeface="黑体" panose="02010609060101010101" pitchFamily="2" charset="-122"/>
            </a:endParaRPr>
          </a:p>
          <a:p>
            <a:pPr algn="ctr"/>
            <a:endParaRPr lang="ja-JP" altLang="en-US" sz="800" b="1" u="sng" dirty="0">
              <a:solidFill>
                <a:srgbClr val="FF3300"/>
              </a:solidFill>
              <a:latin typeface="Arial" panose="020B0604020202020204" pitchFamily="34" charset="0"/>
              <a:ea typeface="黑体" panose="02010609060101010101" pitchFamily="2" charset="-122"/>
            </a:endParaRPr>
          </a:p>
          <a:p>
            <a:r>
              <a:rPr lang="zh-CN" altLang="en-US" b="1" dirty="0">
                <a:solidFill>
                  <a:srgbClr val="000000"/>
                </a:solidFill>
                <a:latin typeface="Arial" panose="020B0604020202020204" pitchFamily="34" charset="0"/>
                <a:ea typeface="黑体" panose="02010609060101010101" pitchFamily="2" charset="-122"/>
              </a:rPr>
              <a:t>       因为销售价格由市场决定，所以为了增加利润，只有降低原价。</a:t>
            </a:r>
            <a:endParaRPr lang="ja-JP" altLang="en-US" b="1" dirty="0">
              <a:solidFill>
                <a:srgbClr val="0000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0972"/>
                                        </p:tgtEl>
                                        <p:attrNameLst>
                                          <p:attrName>style.visibility</p:attrName>
                                        </p:attrNameLst>
                                      </p:cBhvr>
                                      <p:to>
                                        <p:strVal val="visible"/>
                                      </p:to>
                                    </p:set>
                                    <p:animEffect transition="in" filter="blinds(horizontal)">
                                      <p:cBhvr>
                                        <p:cTn id="7" dur="500"/>
                                        <p:tgtEl>
                                          <p:spTgt spid="2909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90981"/>
                                        </p:tgtEl>
                                        <p:attrNameLst>
                                          <p:attrName>style.visibility</p:attrName>
                                        </p:attrNameLst>
                                      </p:cBhvr>
                                      <p:to>
                                        <p:strVal val="visible"/>
                                      </p:to>
                                    </p:set>
                                    <p:animEffect transition="in" filter="blinds(vertical)">
                                      <p:cBhvr>
                                        <p:cTn id="12" dur="500"/>
                                        <p:tgtEl>
                                          <p:spTgt spid="2909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1044"/>
                                        </p:tgtEl>
                                        <p:attrNameLst>
                                          <p:attrName>style.visibility</p:attrName>
                                        </p:attrNameLst>
                                      </p:cBhvr>
                                      <p:to>
                                        <p:strVal val="visible"/>
                                      </p:to>
                                    </p:set>
                                    <p:animEffect transition="in" filter="box(in)">
                                      <p:cBhvr>
                                        <p:cTn id="17" dur="500"/>
                                        <p:tgtEl>
                                          <p:spTgt spid="29104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1049"/>
                                        </p:tgtEl>
                                        <p:attrNameLst>
                                          <p:attrName>style.visibility</p:attrName>
                                        </p:attrNameLst>
                                      </p:cBhvr>
                                      <p:to>
                                        <p:strVal val="visible"/>
                                      </p:to>
                                    </p:set>
                                    <p:animEffect transition="in" filter="box(in)">
                                      <p:cBhvr>
                                        <p:cTn id="22" dur="500"/>
                                        <p:tgtEl>
                                          <p:spTgt spid="2910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91061"/>
                                        </p:tgtEl>
                                        <p:attrNameLst>
                                          <p:attrName>style.visibility</p:attrName>
                                        </p:attrNameLst>
                                      </p:cBhvr>
                                      <p:to>
                                        <p:strVal val="visible"/>
                                      </p:to>
                                    </p:set>
                                    <p:animEffect transition="in" filter="box(out)">
                                      <p:cBhvr>
                                        <p:cTn id="27" dur="500"/>
                                        <p:tgtEl>
                                          <p:spTgt spid="2910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1060"/>
                                        </p:tgtEl>
                                        <p:attrNameLst>
                                          <p:attrName>style.visibility</p:attrName>
                                        </p:attrNameLst>
                                      </p:cBhvr>
                                      <p:to>
                                        <p:strVal val="visible"/>
                                      </p:to>
                                    </p:set>
                                    <p:animEffect transition="in" filter="dissolve">
                                      <p:cBhvr>
                                        <p:cTn id="32" dur="500"/>
                                        <p:tgtEl>
                                          <p:spTgt spid="29106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91057"/>
                                        </p:tgtEl>
                                        <p:attrNameLst>
                                          <p:attrName>style.visibility</p:attrName>
                                        </p:attrNameLst>
                                      </p:cBhvr>
                                      <p:to>
                                        <p:strVal val="visible"/>
                                      </p:to>
                                    </p:set>
                                    <p:animEffect transition="in" filter="box(in)">
                                      <p:cBhvr>
                                        <p:cTn id="37" dur="500"/>
                                        <p:tgtEl>
                                          <p:spTgt spid="29105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91063"/>
                                        </p:tgtEl>
                                        <p:attrNameLst>
                                          <p:attrName>style.visibility</p:attrName>
                                        </p:attrNameLst>
                                      </p:cBhvr>
                                      <p:to>
                                        <p:strVal val="visible"/>
                                      </p:to>
                                    </p:set>
                                    <p:animEffect transition="in" filter="strips(downLeft)">
                                      <p:cBhvr>
                                        <p:cTn id="42" dur="500"/>
                                        <p:tgtEl>
                                          <p:spTgt spid="29106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91058"/>
                                        </p:tgtEl>
                                        <p:attrNameLst>
                                          <p:attrName>style.visibility</p:attrName>
                                        </p:attrNameLst>
                                      </p:cBhvr>
                                      <p:to>
                                        <p:strVal val="visible"/>
                                      </p:to>
                                    </p:set>
                                    <p:animEffect transition="in" filter="box(in)">
                                      <p:cBhvr>
                                        <p:cTn id="47" dur="500"/>
                                        <p:tgtEl>
                                          <p:spTgt spid="29105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91064"/>
                                        </p:tgtEl>
                                        <p:attrNameLst>
                                          <p:attrName>style.visibility</p:attrName>
                                        </p:attrNameLst>
                                      </p:cBhvr>
                                      <p:to>
                                        <p:strVal val="visible"/>
                                      </p:to>
                                    </p:set>
                                    <p:animEffect transition="in" filter="strips(downLeft)">
                                      <p:cBhvr>
                                        <p:cTn id="52" dur="500"/>
                                        <p:tgtEl>
                                          <p:spTgt spid="29106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91059"/>
                                        </p:tgtEl>
                                        <p:attrNameLst>
                                          <p:attrName>style.visibility</p:attrName>
                                        </p:attrNameLst>
                                      </p:cBhvr>
                                      <p:to>
                                        <p:strVal val="visible"/>
                                      </p:to>
                                    </p:set>
                                    <p:animEffect transition="in" filter="box(in)">
                                      <p:cBhvr>
                                        <p:cTn id="57" dur="500"/>
                                        <p:tgtEl>
                                          <p:spTgt spid="291059"/>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91065"/>
                                        </p:tgtEl>
                                        <p:attrNameLst>
                                          <p:attrName>style.visibility</p:attrName>
                                        </p:attrNameLst>
                                      </p:cBhvr>
                                      <p:to>
                                        <p:strVal val="visible"/>
                                      </p:to>
                                    </p:set>
                                    <p:animEffect transition="in" filter="strips(downLeft)">
                                      <p:cBhvr>
                                        <p:cTn id="62" dur="500"/>
                                        <p:tgtEl>
                                          <p:spTgt spid="291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72" grpId="0" animBg="1"/>
      <p:bldP spid="291044" grpId="0" animBg="1"/>
      <p:bldP spid="291049" grpId="0" animBg="1"/>
      <p:bldP spid="291063" grpId="0" animBg="1"/>
      <p:bldP spid="291064" grpId="0" animBg="1"/>
      <p:bldP spid="2910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93890" name="圆角矩形 293889"/>
          <p:cNvSpPr/>
          <p:nvPr/>
        </p:nvSpPr>
        <p:spPr>
          <a:xfrm>
            <a:off x="971550" y="1387475"/>
            <a:ext cx="1962150" cy="1177925"/>
          </a:xfrm>
          <a:prstGeom prst="roundRect">
            <a:avLst>
              <a:gd name="adj" fmla="val 16667"/>
            </a:avLst>
          </a:prstGeom>
          <a:pattFill prst="dotDmnd">
            <a:fgClr>
              <a:srgbClr val="3399FF"/>
            </a:fgClr>
            <a:bgClr>
              <a:srgbClr val="FFFFFF"/>
            </a:bgClr>
          </a:pattFill>
          <a:ln w="38100" cap="flat" cmpd="sng">
            <a:solidFill>
              <a:srgbClr val="3366FF"/>
            </a:solidFill>
            <a:prstDash val="solid"/>
            <a:headEnd type="none" w="med" len="med"/>
            <a:tailEnd type="none" w="med" len="med"/>
          </a:ln>
        </p:spPr>
        <p:txBody>
          <a:bodyPr wrap="none" anchor="ctr" anchorCtr="0"/>
          <a:p>
            <a:pPr algn="ctr"/>
            <a:r>
              <a:rPr lang="zh-CN" altLang="en-US" sz="2800" b="1" u="sng" dirty="0">
                <a:solidFill>
                  <a:srgbClr val="FF3300"/>
                </a:solidFill>
                <a:latin typeface="Times New Roman" panose="02020603050405020304" pitchFamily="18" charset="0"/>
                <a:ea typeface="黑体" panose="02010609060101010101" pitchFamily="2" charset="-122"/>
              </a:rPr>
              <a:t>制造原价</a:t>
            </a:r>
            <a:endParaRPr lang="zh-CN" altLang="en-US" sz="2800" b="1" u="sng" dirty="0">
              <a:solidFill>
                <a:srgbClr val="FF3300"/>
              </a:solidFill>
              <a:latin typeface="Times New Roman" panose="02020603050405020304" pitchFamily="18" charset="0"/>
              <a:ea typeface="黑体" panose="02010609060101010101" pitchFamily="2" charset="-122"/>
            </a:endParaRPr>
          </a:p>
        </p:txBody>
      </p:sp>
      <p:grpSp>
        <p:nvGrpSpPr>
          <p:cNvPr id="293977" name="组合 293976"/>
          <p:cNvGrpSpPr/>
          <p:nvPr/>
        </p:nvGrpSpPr>
        <p:grpSpPr>
          <a:xfrm>
            <a:off x="2952750" y="1976438"/>
            <a:ext cx="2522538" cy="539750"/>
            <a:chOff x="1651" y="1245"/>
            <a:chExt cx="1589" cy="340"/>
          </a:xfrm>
        </p:grpSpPr>
        <p:sp>
          <p:nvSpPr>
            <p:cNvPr id="293894" name="圆角矩形 293893"/>
            <p:cNvSpPr/>
            <p:nvPr/>
          </p:nvSpPr>
          <p:spPr>
            <a:xfrm>
              <a:off x="2018" y="1297"/>
              <a:ext cx="1222" cy="288"/>
            </a:xfrm>
            <a:prstGeom prst="roundRect">
              <a:avLst>
                <a:gd name="adj" fmla="val 16667"/>
              </a:avLst>
            </a:prstGeom>
            <a:pattFill prst="dotDmnd">
              <a:fgClr>
                <a:srgbClr val="CC00FF"/>
              </a:fgClr>
              <a:bgClr>
                <a:srgbClr val="FFFFFF"/>
              </a:bgClr>
            </a:pattFill>
            <a:ln w="38100" cap="flat" cmpd="sng">
              <a:solidFill>
                <a:srgbClr val="993366"/>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加工费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0" name="肘形连接符 293949"/>
            <p:cNvCxnSpPr>
              <a:stCxn id="293890" idx="3"/>
              <a:endCxn id="293894" idx="1"/>
            </p:cNvCxnSpPr>
            <p:nvPr/>
          </p:nvCxnSpPr>
          <p:spPr>
            <a:xfrm>
              <a:off x="1651" y="1245"/>
              <a:ext cx="355" cy="196"/>
            </a:xfrm>
            <a:prstGeom prst="bentConnector3">
              <a:avLst>
                <a:gd name="adj1" fmla="val 49861"/>
              </a:avLst>
            </a:prstGeom>
            <a:ln w="38100" cap="flat" cmpd="sng">
              <a:solidFill>
                <a:schemeClr val="tx1"/>
              </a:solidFill>
              <a:prstDash val="solid"/>
              <a:miter/>
              <a:headEnd type="none" w="med" len="med"/>
              <a:tailEnd type="none" w="med" len="med"/>
            </a:ln>
          </p:spPr>
        </p:cxnSp>
      </p:grpSp>
      <p:grpSp>
        <p:nvGrpSpPr>
          <p:cNvPr id="293981" name="组合 293980"/>
          <p:cNvGrpSpPr/>
          <p:nvPr/>
        </p:nvGrpSpPr>
        <p:grpSpPr>
          <a:xfrm>
            <a:off x="5494338" y="2287588"/>
            <a:ext cx="2533650" cy="768350"/>
            <a:chOff x="3252" y="1441"/>
            <a:chExt cx="1596" cy="484"/>
          </a:xfrm>
        </p:grpSpPr>
        <p:sp>
          <p:nvSpPr>
            <p:cNvPr id="293911" name="圆角矩形 293910"/>
            <p:cNvSpPr/>
            <p:nvPr/>
          </p:nvSpPr>
          <p:spPr>
            <a:xfrm>
              <a:off x="3648" y="1637"/>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辅助材料费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3" name="肘形连接符 293952"/>
            <p:cNvCxnSpPr>
              <a:stCxn id="293894" idx="3"/>
              <a:endCxn id="293911" idx="1"/>
            </p:cNvCxnSpPr>
            <p:nvPr/>
          </p:nvCxnSpPr>
          <p:spPr>
            <a:xfrm>
              <a:off x="3252" y="1441"/>
              <a:ext cx="384" cy="340"/>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0" name="组合 293979"/>
          <p:cNvGrpSpPr/>
          <p:nvPr/>
        </p:nvGrpSpPr>
        <p:grpSpPr>
          <a:xfrm>
            <a:off x="5494338" y="2052638"/>
            <a:ext cx="2533650" cy="457200"/>
            <a:chOff x="3252" y="1293"/>
            <a:chExt cx="1596" cy="288"/>
          </a:xfrm>
        </p:grpSpPr>
        <p:sp>
          <p:nvSpPr>
            <p:cNvPr id="293910" name="圆角矩形 293909"/>
            <p:cNvSpPr/>
            <p:nvPr/>
          </p:nvSpPr>
          <p:spPr>
            <a:xfrm>
              <a:off x="3648" y="1293"/>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劳务费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4" name="肘形连接符 293953"/>
            <p:cNvCxnSpPr>
              <a:stCxn id="293894" idx="3"/>
              <a:endCxn id="293910" idx="1"/>
            </p:cNvCxnSpPr>
            <p:nvPr/>
          </p:nvCxnSpPr>
          <p:spPr>
            <a:xfrm flipV="1">
              <a:off x="3252" y="1437"/>
              <a:ext cx="384" cy="4"/>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2" name="组合 293981"/>
          <p:cNvGrpSpPr/>
          <p:nvPr/>
        </p:nvGrpSpPr>
        <p:grpSpPr>
          <a:xfrm>
            <a:off x="5494338" y="2287588"/>
            <a:ext cx="2533650" cy="1317625"/>
            <a:chOff x="3252" y="1441"/>
            <a:chExt cx="1596" cy="830"/>
          </a:xfrm>
        </p:grpSpPr>
        <p:sp>
          <p:nvSpPr>
            <p:cNvPr id="293912" name="圆角矩形 293911"/>
            <p:cNvSpPr/>
            <p:nvPr/>
          </p:nvSpPr>
          <p:spPr>
            <a:xfrm>
              <a:off x="3648" y="1983"/>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ja-JP" altLang="en-US" sz="2000" b="1">
                  <a:solidFill>
                    <a:srgbClr val="000000"/>
                  </a:solidFill>
                  <a:latin typeface="Times New Roman" panose="02020603050405020304" pitchFamily="18" charset="0"/>
                  <a:ea typeface="黑体" panose="02010609060101010101" pitchFamily="2" charset="-122"/>
                </a:rPr>
                <a:t>消耗性</a:t>
              </a:r>
              <a:r>
                <a:rPr lang="ja-JP" altLang="en-US" sz="2000" b="1" dirty="0">
                  <a:solidFill>
                    <a:srgbClr val="000000"/>
                  </a:solidFill>
                  <a:latin typeface="Times New Roman" panose="02020603050405020304" pitchFamily="18" charset="0"/>
                  <a:ea typeface="黑体" panose="02010609060101010101" pitchFamily="2" charset="-122"/>
                </a:rPr>
                <a:t>工具</a:t>
              </a:r>
              <a:r>
                <a:rPr lang="zh-CN" altLang="en-US" sz="2000" b="1" dirty="0">
                  <a:solidFill>
                    <a:srgbClr val="000000"/>
                  </a:solidFill>
                  <a:latin typeface="Times New Roman" panose="02020603050405020304" pitchFamily="18" charset="0"/>
                  <a:ea typeface="黑体" panose="02010609060101010101" pitchFamily="2" charset="-122"/>
                </a:rPr>
                <a:t>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5" name="肘形连接符 293954"/>
            <p:cNvCxnSpPr>
              <a:stCxn id="293894" idx="3"/>
              <a:endCxn id="293912" idx="1"/>
            </p:cNvCxnSpPr>
            <p:nvPr/>
          </p:nvCxnSpPr>
          <p:spPr>
            <a:xfrm>
              <a:off x="3252" y="1441"/>
              <a:ext cx="384" cy="686"/>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3" name="组合 293982"/>
          <p:cNvGrpSpPr/>
          <p:nvPr/>
        </p:nvGrpSpPr>
        <p:grpSpPr>
          <a:xfrm>
            <a:off x="5494338" y="2287588"/>
            <a:ext cx="2533650" cy="1851025"/>
            <a:chOff x="3252" y="1441"/>
            <a:chExt cx="1596" cy="1166"/>
          </a:xfrm>
        </p:grpSpPr>
        <p:sp>
          <p:nvSpPr>
            <p:cNvPr id="293913" name="圆角矩形 293912"/>
            <p:cNvSpPr/>
            <p:nvPr/>
          </p:nvSpPr>
          <p:spPr>
            <a:xfrm>
              <a:off x="3648" y="2319"/>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能源费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6" name="肘形连接符 293955"/>
            <p:cNvCxnSpPr>
              <a:stCxn id="293894" idx="3"/>
              <a:endCxn id="293913" idx="1"/>
            </p:cNvCxnSpPr>
            <p:nvPr/>
          </p:nvCxnSpPr>
          <p:spPr>
            <a:xfrm>
              <a:off x="3252" y="1441"/>
              <a:ext cx="384" cy="1022"/>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4" name="组合 293983"/>
          <p:cNvGrpSpPr/>
          <p:nvPr/>
        </p:nvGrpSpPr>
        <p:grpSpPr>
          <a:xfrm>
            <a:off x="5494338" y="2287588"/>
            <a:ext cx="2533650" cy="2384425"/>
            <a:chOff x="3252" y="1441"/>
            <a:chExt cx="1596" cy="1502"/>
          </a:xfrm>
        </p:grpSpPr>
        <p:sp>
          <p:nvSpPr>
            <p:cNvPr id="293914" name="圆角矩形 293913"/>
            <p:cNvSpPr/>
            <p:nvPr/>
          </p:nvSpPr>
          <p:spPr>
            <a:xfrm>
              <a:off x="3648" y="2655"/>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ja-JP" altLang="en-US" sz="2000" b="1" dirty="0">
                  <a:solidFill>
                    <a:srgbClr val="000000"/>
                  </a:solidFill>
                  <a:latin typeface="Times New Roman" panose="02020603050405020304" pitchFamily="18" charset="0"/>
                  <a:ea typeface="黑体" panose="02010609060101010101" pitchFamily="2" charset="-122"/>
                </a:rPr>
                <a:t>保全</a:t>
              </a:r>
              <a:r>
                <a:rPr lang="zh-CN" altLang="en-US" sz="2000" b="1" dirty="0">
                  <a:solidFill>
                    <a:srgbClr val="000000"/>
                  </a:solidFill>
                  <a:latin typeface="Times New Roman" panose="02020603050405020304" pitchFamily="18" charset="0"/>
                  <a:ea typeface="黑体" panose="02010609060101010101" pitchFamily="2" charset="-122"/>
                </a:rPr>
                <a:t>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7" name="肘形连接符 293956"/>
            <p:cNvCxnSpPr>
              <a:stCxn id="293894" idx="3"/>
              <a:endCxn id="293914" idx="1"/>
            </p:cNvCxnSpPr>
            <p:nvPr/>
          </p:nvCxnSpPr>
          <p:spPr>
            <a:xfrm>
              <a:off x="3252" y="1441"/>
              <a:ext cx="384" cy="1358"/>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5" name="组合 293984"/>
          <p:cNvGrpSpPr/>
          <p:nvPr/>
        </p:nvGrpSpPr>
        <p:grpSpPr>
          <a:xfrm>
            <a:off x="5494338" y="2287588"/>
            <a:ext cx="2533650" cy="2917825"/>
            <a:chOff x="3252" y="1441"/>
            <a:chExt cx="1596" cy="1838"/>
          </a:xfrm>
        </p:grpSpPr>
        <p:sp>
          <p:nvSpPr>
            <p:cNvPr id="293915" name="圆角矩形 293914"/>
            <p:cNvSpPr/>
            <p:nvPr/>
          </p:nvSpPr>
          <p:spPr>
            <a:xfrm>
              <a:off x="3648" y="2991"/>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消耗费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58" name="肘形连接符 293957"/>
            <p:cNvCxnSpPr>
              <a:stCxn id="293894" idx="3"/>
              <a:endCxn id="293915" idx="1"/>
            </p:cNvCxnSpPr>
            <p:nvPr/>
          </p:nvCxnSpPr>
          <p:spPr>
            <a:xfrm>
              <a:off x="3252" y="1441"/>
              <a:ext cx="384" cy="1694"/>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6" name="组合 293985"/>
          <p:cNvGrpSpPr/>
          <p:nvPr/>
        </p:nvGrpSpPr>
        <p:grpSpPr>
          <a:xfrm>
            <a:off x="5494338" y="2287588"/>
            <a:ext cx="2533650" cy="3451225"/>
            <a:chOff x="3252" y="1441"/>
            <a:chExt cx="1596" cy="2174"/>
          </a:xfrm>
        </p:grpSpPr>
        <p:sp>
          <p:nvSpPr>
            <p:cNvPr id="293916" name="圆角矩形 293915"/>
            <p:cNvSpPr/>
            <p:nvPr/>
          </p:nvSpPr>
          <p:spPr>
            <a:xfrm>
              <a:off x="3648" y="3327"/>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折旧</a:t>
              </a:r>
              <a:r>
                <a:rPr lang="ja-JP" altLang="en-US" sz="2000" b="1">
                  <a:solidFill>
                    <a:srgbClr val="000000"/>
                  </a:solidFill>
                  <a:latin typeface="Times New Roman" panose="02020603050405020304" pitchFamily="18" charset="0"/>
                  <a:ea typeface="黑体" panose="02010609060101010101" pitchFamily="2" charset="-122"/>
                </a:rPr>
                <a:t>費</a:t>
              </a:r>
              <a:endParaRPr lang="ja-JP" altLang="en-US" sz="2000" b="1">
                <a:solidFill>
                  <a:srgbClr val="000000"/>
                </a:solidFill>
                <a:latin typeface="Times New Roman" panose="02020603050405020304" pitchFamily="18" charset="0"/>
                <a:ea typeface="黑体" panose="02010609060101010101" pitchFamily="2" charset="-122"/>
              </a:endParaRPr>
            </a:p>
          </p:txBody>
        </p:sp>
        <p:cxnSp>
          <p:nvCxnSpPr>
            <p:cNvPr id="293959" name="肘形连接符 293958"/>
            <p:cNvCxnSpPr>
              <a:stCxn id="293894" idx="3"/>
              <a:endCxn id="293916" idx="1"/>
            </p:cNvCxnSpPr>
            <p:nvPr/>
          </p:nvCxnSpPr>
          <p:spPr>
            <a:xfrm>
              <a:off x="3252" y="1441"/>
              <a:ext cx="384" cy="2030"/>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87" name="组合 293986"/>
          <p:cNvGrpSpPr/>
          <p:nvPr/>
        </p:nvGrpSpPr>
        <p:grpSpPr>
          <a:xfrm>
            <a:off x="5494338" y="2287588"/>
            <a:ext cx="2533650" cy="3984625"/>
            <a:chOff x="3252" y="1441"/>
            <a:chExt cx="1596" cy="2510"/>
          </a:xfrm>
        </p:grpSpPr>
        <p:sp>
          <p:nvSpPr>
            <p:cNvPr id="293917" name="圆角矩形 293916"/>
            <p:cNvSpPr/>
            <p:nvPr/>
          </p:nvSpPr>
          <p:spPr>
            <a:xfrm>
              <a:off x="3648" y="3663"/>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各经费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60" name="肘形连接符 293959"/>
            <p:cNvCxnSpPr>
              <a:stCxn id="293894" idx="3"/>
              <a:endCxn id="293917" idx="1"/>
            </p:cNvCxnSpPr>
            <p:nvPr/>
          </p:nvCxnSpPr>
          <p:spPr>
            <a:xfrm>
              <a:off x="3252" y="1441"/>
              <a:ext cx="384" cy="2366"/>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76" name="组合 293975"/>
          <p:cNvGrpSpPr/>
          <p:nvPr/>
        </p:nvGrpSpPr>
        <p:grpSpPr>
          <a:xfrm>
            <a:off x="2952750" y="692150"/>
            <a:ext cx="2522538" cy="1284288"/>
            <a:chOff x="1651" y="436"/>
            <a:chExt cx="1589" cy="809"/>
          </a:xfrm>
        </p:grpSpPr>
        <p:sp>
          <p:nvSpPr>
            <p:cNvPr id="293893" name="圆角矩形 293892"/>
            <p:cNvSpPr/>
            <p:nvPr/>
          </p:nvSpPr>
          <p:spPr>
            <a:xfrm>
              <a:off x="2018" y="436"/>
              <a:ext cx="1222" cy="288"/>
            </a:xfrm>
            <a:prstGeom prst="roundRect">
              <a:avLst>
                <a:gd name="adj" fmla="val 16667"/>
              </a:avLst>
            </a:prstGeom>
            <a:pattFill prst="dotDmnd">
              <a:fgClr>
                <a:srgbClr val="CC00FF"/>
              </a:fgClr>
              <a:bgClr>
                <a:srgbClr val="FFFFFF"/>
              </a:bgClr>
            </a:pattFill>
            <a:ln w="38100" cap="flat" cmpd="sng">
              <a:solidFill>
                <a:srgbClr val="993366"/>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直接材料费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63" name="肘形连接符 293962"/>
            <p:cNvCxnSpPr>
              <a:stCxn id="293890" idx="3"/>
              <a:endCxn id="293893" idx="1"/>
            </p:cNvCxnSpPr>
            <p:nvPr/>
          </p:nvCxnSpPr>
          <p:spPr>
            <a:xfrm flipV="1">
              <a:off x="1651" y="580"/>
              <a:ext cx="355" cy="665"/>
            </a:xfrm>
            <a:prstGeom prst="bentConnector3">
              <a:avLst>
                <a:gd name="adj1" fmla="val 49861"/>
              </a:avLst>
            </a:prstGeom>
            <a:ln w="38100" cap="flat" cmpd="sng">
              <a:solidFill>
                <a:schemeClr val="tx1"/>
              </a:solidFill>
              <a:prstDash val="solid"/>
              <a:miter/>
              <a:headEnd type="none" w="med" len="med"/>
              <a:tailEnd type="none" w="med" len="med"/>
            </a:ln>
          </p:spPr>
        </p:cxnSp>
      </p:grpSp>
      <p:grpSp>
        <p:nvGrpSpPr>
          <p:cNvPr id="293978" name="组合 293977"/>
          <p:cNvGrpSpPr/>
          <p:nvPr/>
        </p:nvGrpSpPr>
        <p:grpSpPr>
          <a:xfrm>
            <a:off x="5494338" y="684213"/>
            <a:ext cx="2533650" cy="457200"/>
            <a:chOff x="3252" y="431"/>
            <a:chExt cx="1596" cy="288"/>
          </a:xfrm>
        </p:grpSpPr>
        <p:sp>
          <p:nvSpPr>
            <p:cNvPr id="293924" name="圆角矩形 293923"/>
            <p:cNvSpPr/>
            <p:nvPr/>
          </p:nvSpPr>
          <p:spPr>
            <a:xfrm>
              <a:off x="3648" y="431"/>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材料费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64" name="肘形连接符 293963"/>
            <p:cNvCxnSpPr>
              <a:stCxn id="293893" idx="3"/>
              <a:endCxn id="293924" idx="1"/>
            </p:cNvCxnSpPr>
            <p:nvPr/>
          </p:nvCxnSpPr>
          <p:spPr>
            <a:xfrm flipV="1">
              <a:off x="3252" y="575"/>
              <a:ext cx="384" cy="5"/>
            </a:xfrm>
            <a:prstGeom prst="bentConnector3">
              <a:avLst>
                <a:gd name="adj1" fmla="val 50000"/>
              </a:avLst>
            </a:prstGeom>
            <a:ln w="38100" cap="flat" cmpd="sng">
              <a:solidFill>
                <a:schemeClr val="tx1"/>
              </a:solidFill>
              <a:prstDash val="solid"/>
              <a:miter/>
              <a:headEnd type="none" w="med" len="med"/>
              <a:tailEnd type="none" w="med" len="med"/>
            </a:ln>
          </p:spPr>
        </p:cxnSp>
      </p:grpSp>
      <p:grpSp>
        <p:nvGrpSpPr>
          <p:cNvPr id="293979" name="组合 293978"/>
          <p:cNvGrpSpPr/>
          <p:nvPr/>
        </p:nvGrpSpPr>
        <p:grpSpPr>
          <a:xfrm>
            <a:off x="5494338" y="920750"/>
            <a:ext cx="2533650" cy="842963"/>
            <a:chOff x="3252" y="580"/>
            <a:chExt cx="1596" cy="531"/>
          </a:xfrm>
        </p:grpSpPr>
        <p:sp>
          <p:nvSpPr>
            <p:cNvPr id="293943" name="圆角矩形 293942"/>
            <p:cNvSpPr/>
            <p:nvPr/>
          </p:nvSpPr>
          <p:spPr>
            <a:xfrm>
              <a:off x="3648" y="823"/>
              <a:ext cx="1200" cy="288"/>
            </a:xfrm>
            <a:prstGeom prst="roundRect">
              <a:avLst>
                <a:gd name="adj" fmla="val 16667"/>
              </a:avLst>
            </a:prstGeom>
            <a:pattFill prst="dotDmnd">
              <a:fgClr>
                <a:srgbClr val="FF9966"/>
              </a:fgClr>
              <a:bgClr>
                <a:srgbClr val="FFFFFF"/>
              </a:bgClr>
            </a:pattFill>
            <a:ln w="381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购</a:t>
              </a:r>
              <a:r>
                <a:rPr lang="ja-JP" altLang="en-US" sz="2000" b="1">
                  <a:solidFill>
                    <a:srgbClr val="000000"/>
                  </a:solidFill>
                  <a:latin typeface="Times New Roman" panose="02020603050405020304" pitchFamily="18" charset="0"/>
                  <a:ea typeface="黑体" panose="02010609060101010101" pitchFamily="2" charset="-122"/>
                </a:rPr>
                <a:t>入部</a:t>
              </a:r>
              <a:r>
                <a:rPr lang="ja-JP" altLang="en-US" sz="2000" b="1" dirty="0">
                  <a:solidFill>
                    <a:srgbClr val="000000"/>
                  </a:solidFill>
                  <a:latin typeface="Times New Roman" panose="02020603050405020304" pitchFamily="18" charset="0"/>
                  <a:ea typeface="黑体" panose="02010609060101010101" pitchFamily="2" charset="-122"/>
                </a:rPr>
                <a:t>品</a:t>
              </a:r>
              <a:r>
                <a:rPr lang="zh-CN" altLang="en-US" sz="2000" b="1" dirty="0">
                  <a:solidFill>
                    <a:srgbClr val="000000"/>
                  </a:solidFill>
                  <a:latin typeface="Times New Roman" panose="02020603050405020304" pitchFamily="18" charset="0"/>
                  <a:ea typeface="黑体" panose="02010609060101010101" pitchFamily="2" charset="-122"/>
                </a:rPr>
                <a:t>费</a:t>
              </a:r>
              <a:endParaRPr lang="zh-CN" altLang="en-US" sz="2000" b="1" dirty="0">
                <a:solidFill>
                  <a:srgbClr val="000000"/>
                </a:solidFill>
                <a:latin typeface="Times New Roman" panose="02020603050405020304" pitchFamily="18" charset="0"/>
                <a:ea typeface="黑体" panose="02010609060101010101" pitchFamily="2" charset="-122"/>
              </a:endParaRPr>
            </a:p>
          </p:txBody>
        </p:sp>
        <p:cxnSp>
          <p:nvCxnSpPr>
            <p:cNvPr id="293965" name="肘形连接符 293964"/>
            <p:cNvCxnSpPr>
              <a:stCxn id="293893" idx="3"/>
              <a:endCxn id="293943" idx="1"/>
            </p:cNvCxnSpPr>
            <p:nvPr/>
          </p:nvCxnSpPr>
          <p:spPr>
            <a:xfrm>
              <a:off x="3252" y="580"/>
              <a:ext cx="384" cy="387"/>
            </a:xfrm>
            <a:prstGeom prst="bentConnector3">
              <a:avLst>
                <a:gd name="adj1" fmla="val 50000"/>
              </a:avLst>
            </a:prstGeom>
            <a:ln w="38100" cap="flat" cmpd="sng">
              <a:solidFill>
                <a:schemeClr val="tx1"/>
              </a:solidFill>
              <a:prstDash val="solid"/>
              <a:miter/>
              <a:headEnd type="none" w="med" len="med"/>
              <a:tailEnd type="none" w="med" len="med"/>
            </a:ln>
          </p:spPr>
        </p:cxnSp>
      </p:grpSp>
      <p:sp>
        <p:nvSpPr>
          <p:cNvPr id="293966" name="矩形 293965"/>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4.</a:t>
            </a:r>
            <a:r>
              <a:rPr lang="zh-CN" altLang="en-US" b="1" u="sng" dirty="0">
                <a:latin typeface="黑体" panose="02010609060101010101" pitchFamily="2" charset="-122"/>
                <a:ea typeface="黑体" panose="02010609060101010101" pitchFamily="2" charset="-122"/>
              </a:rPr>
              <a:t>原价</a:t>
            </a:r>
            <a:endParaRPr lang="zh-CN" altLang="en-US" b="1" u="sng">
              <a:latin typeface="黑体" panose="02010609060101010101" pitchFamily="2" charset="-122"/>
              <a:ea typeface="黑体" panose="02010609060101010101" pitchFamily="2" charset="-122"/>
            </a:endParaRPr>
          </a:p>
        </p:txBody>
      </p:sp>
      <p:grpSp>
        <p:nvGrpSpPr>
          <p:cNvPr id="293975" name="组合 293974"/>
          <p:cNvGrpSpPr/>
          <p:nvPr/>
        </p:nvGrpSpPr>
        <p:grpSpPr>
          <a:xfrm>
            <a:off x="971550" y="2635250"/>
            <a:ext cx="4537075" cy="1514475"/>
            <a:chOff x="385" y="1660"/>
            <a:chExt cx="2858" cy="954"/>
          </a:xfrm>
        </p:grpSpPr>
        <p:grpSp>
          <p:nvGrpSpPr>
            <p:cNvPr id="293972" name="组合 293971"/>
            <p:cNvGrpSpPr/>
            <p:nvPr/>
          </p:nvGrpSpPr>
          <p:grpSpPr>
            <a:xfrm>
              <a:off x="861" y="2046"/>
              <a:ext cx="477" cy="432"/>
              <a:chOff x="884" y="2000"/>
              <a:chExt cx="477" cy="432"/>
            </a:xfrm>
          </p:grpSpPr>
          <p:grpSp>
            <p:nvGrpSpPr>
              <p:cNvPr id="293936" name="组合 293935"/>
              <p:cNvGrpSpPr/>
              <p:nvPr/>
            </p:nvGrpSpPr>
            <p:grpSpPr>
              <a:xfrm>
                <a:off x="884" y="2000"/>
                <a:ext cx="477" cy="432"/>
                <a:chOff x="1392" y="3168"/>
                <a:chExt cx="601" cy="576"/>
              </a:xfrm>
            </p:grpSpPr>
            <p:sp>
              <p:nvSpPr>
                <p:cNvPr id="293937" name="圆柱形 293936"/>
                <p:cNvSpPr/>
                <p:nvPr/>
              </p:nvSpPr>
              <p:spPr>
                <a:xfrm>
                  <a:off x="1392" y="3216"/>
                  <a:ext cx="601" cy="528"/>
                </a:xfrm>
                <a:prstGeom prst="can">
                  <a:avLst>
                    <a:gd name="adj" fmla="val 25000"/>
                  </a:avLst>
                </a:prstGeom>
                <a:gradFill rotWithShape="0">
                  <a:gsLst>
                    <a:gs pos="0">
                      <a:schemeClr val="hlink">
                        <a:gamma/>
                        <a:shade val="46275"/>
                        <a:invGamma/>
                      </a:schemeClr>
                    </a:gs>
                    <a:gs pos="50000">
                      <a:schemeClr val="hlink"/>
                    </a:gs>
                    <a:gs pos="100000">
                      <a:schemeClr val="hlink">
                        <a:gamma/>
                        <a:shade val="46275"/>
                        <a:invGamma/>
                      </a:schemeClr>
                    </a:gs>
                  </a:gsLst>
                  <a:lin ang="0" scaled="1"/>
                  <a:tileRect/>
                </a:gradFill>
                <a:ln w="9525" cap="flat" cmpd="sng">
                  <a:solidFill>
                    <a:schemeClr val="tx1"/>
                  </a:solidFill>
                  <a:prstDash val="solid"/>
                  <a:headEnd type="none" w="med" len="med"/>
                  <a:tailEnd type="none" w="med" len="med"/>
                </a:ln>
              </p:spPr>
              <p:txBody>
                <a:bodyPr/>
                <a:p>
                  <a:endParaRPr lang="zh-CN" altLang="en-US"/>
                </a:p>
              </p:txBody>
            </p:sp>
            <p:sp>
              <p:nvSpPr>
                <p:cNvPr id="293938" name="圆柱形 293937"/>
                <p:cNvSpPr/>
                <p:nvPr/>
              </p:nvSpPr>
              <p:spPr>
                <a:xfrm>
                  <a:off x="1392" y="3168"/>
                  <a:ext cx="601" cy="192"/>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0" scaled="1"/>
                  <a:tileRect/>
                </a:gradFill>
                <a:ln w="9525" cap="flat" cmpd="sng">
                  <a:solidFill>
                    <a:schemeClr val="tx1"/>
                  </a:solidFill>
                  <a:prstDash val="solid"/>
                  <a:headEnd type="none" w="med" len="med"/>
                  <a:tailEnd type="none" w="med" len="med"/>
                </a:ln>
              </p:spPr>
              <p:txBody>
                <a:bodyPr/>
                <a:p>
                  <a:endParaRPr lang="zh-CN" altLang="en-US"/>
                </a:p>
              </p:txBody>
            </p:sp>
          </p:grpSp>
          <p:sp>
            <p:nvSpPr>
              <p:cNvPr id="293939" name="矩形 293938"/>
              <p:cNvSpPr/>
              <p:nvPr/>
            </p:nvSpPr>
            <p:spPr>
              <a:xfrm>
                <a:off x="959" y="2180"/>
                <a:ext cx="352" cy="180"/>
              </a:xfrm>
              <a:prstGeom prst="rect">
                <a:avLst/>
              </a:prstGeom>
              <a:noFill/>
              <a:ln w="9525">
                <a:noFill/>
              </a:ln>
            </p:spPr>
            <p:txBody>
              <a:bodyPr wrap="none" anchor="ctr" anchorCtr="0"/>
              <a:p>
                <a:pPr algn="ctr"/>
                <a:r>
                  <a:rPr lang="zh-CN" altLang="en-US" sz="2000" b="1" dirty="0">
                    <a:solidFill>
                      <a:srgbClr val="000000"/>
                    </a:solidFill>
                    <a:latin typeface="Times New Roman" panose="02020603050405020304" pitchFamily="18" charset="0"/>
                    <a:ea typeface="黑体" panose="02010609060101010101" pitchFamily="2" charset="-122"/>
                  </a:rPr>
                  <a:t>涂料</a:t>
                </a:r>
                <a:endParaRPr lang="zh-CN" altLang="en-US" sz="2000" b="1" dirty="0">
                  <a:solidFill>
                    <a:srgbClr val="000000"/>
                  </a:solidFill>
                  <a:latin typeface="Times New Roman" panose="02020603050405020304" pitchFamily="18" charset="0"/>
                  <a:ea typeface="黑体" panose="02010609060101010101" pitchFamily="2" charset="-122"/>
                </a:endParaRPr>
              </a:p>
            </p:txBody>
          </p:sp>
        </p:grpSp>
        <p:sp>
          <p:nvSpPr>
            <p:cNvPr id="293940" name="文本框 293939"/>
            <p:cNvSpPr txBox="1"/>
            <p:nvPr/>
          </p:nvSpPr>
          <p:spPr>
            <a:xfrm>
              <a:off x="488" y="1729"/>
              <a:ext cx="867" cy="250"/>
            </a:xfrm>
            <a:prstGeom prst="rect">
              <a:avLst/>
            </a:prstGeom>
            <a:noFill/>
            <a:ln w="9525">
              <a:noFill/>
            </a:ln>
          </p:spPr>
          <p:txBody>
            <a:bodyPr>
              <a:spAutoFit/>
            </a:bodyPr>
            <a:p>
              <a:pPr algn="ctr">
                <a:spcBef>
                  <a:spcPct val="50000"/>
                </a:spcBef>
              </a:pPr>
              <a:r>
                <a:rPr lang="zh-CN" altLang="en-US" sz="2000" b="1" dirty="0">
                  <a:solidFill>
                    <a:srgbClr val="339933"/>
                  </a:solidFill>
                  <a:latin typeface="Times New Roman" panose="02020603050405020304" pitchFamily="18" charset="0"/>
                  <a:ea typeface="黑体" panose="02010609060101010101" pitchFamily="2" charset="-122"/>
                </a:rPr>
                <a:t>材料费</a:t>
              </a:r>
              <a:endParaRPr lang="zh-CN" altLang="en-US" sz="2000" b="1" dirty="0">
                <a:solidFill>
                  <a:srgbClr val="339933"/>
                </a:solidFill>
                <a:latin typeface="Times New Roman" panose="02020603050405020304" pitchFamily="18" charset="0"/>
                <a:ea typeface="黑体" panose="02010609060101010101" pitchFamily="2" charset="-122"/>
              </a:endParaRPr>
            </a:p>
          </p:txBody>
        </p:sp>
        <p:grpSp>
          <p:nvGrpSpPr>
            <p:cNvPr id="293967" name="组合 293966"/>
            <p:cNvGrpSpPr/>
            <p:nvPr/>
          </p:nvGrpSpPr>
          <p:grpSpPr>
            <a:xfrm>
              <a:off x="1558" y="2051"/>
              <a:ext cx="1367" cy="336"/>
              <a:chOff x="922" y="2400"/>
              <a:chExt cx="1367" cy="336"/>
            </a:xfrm>
          </p:grpSpPr>
          <p:grpSp>
            <p:nvGrpSpPr>
              <p:cNvPr id="293927" name="组合 293926"/>
              <p:cNvGrpSpPr/>
              <p:nvPr/>
            </p:nvGrpSpPr>
            <p:grpSpPr>
              <a:xfrm>
                <a:off x="922" y="2485"/>
                <a:ext cx="1225" cy="182"/>
                <a:chOff x="617" y="3080"/>
                <a:chExt cx="1647" cy="342"/>
              </a:xfrm>
            </p:grpSpPr>
            <p:sp>
              <p:nvSpPr>
                <p:cNvPr id="293928" name="立方体 293927"/>
                <p:cNvSpPr/>
                <p:nvPr/>
              </p:nvSpPr>
              <p:spPr>
                <a:xfrm rot="10027419">
                  <a:off x="768" y="3325"/>
                  <a:ext cx="1495" cy="97"/>
                </a:xfrm>
                <a:prstGeom prst="cube">
                  <a:avLst>
                    <a:gd name="adj" fmla="val 25000"/>
                  </a:avLst>
                </a:prstGeom>
                <a:solidFill>
                  <a:srgbClr val="FFFF66"/>
                </a:solidFill>
                <a:ln w="9525" cap="flat" cmpd="sng">
                  <a:solidFill>
                    <a:schemeClr val="tx1"/>
                  </a:solidFill>
                  <a:prstDash val="solid"/>
                  <a:miter/>
                  <a:headEnd type="none" w="med" len="med"/>
                  <a:tailEnd type="none" w="med" len="med"/>
                </a:ln>
              </p:spPr>
              <p:txBody>
                <a:bodyPr/>
                <a:p>
                  <a:endParaRPr lang="zh-CN" altLang="en-US"/>
                </a:p>
              </p:txBody>
            </p:sp>
            <p:sp>
              <p:nvSpPr>
                <p:cNvPr id="293929" name="立方体 293928"/>
                <p:cNvSpPr/>
                <p:nvPr/>
              </p:nvSpPr>
              <p:spPr>
                <a:xfrm rot="10027419">
                  <a:off x="617" y="3216"/>
                  <a:ext cx="1495" cy="97"/>
                </a:xfrm>
                <a:prstGeom prst="cube">
                  <a:avLst>
                    <a:gd name="adj" fmla="val 25000"/>
                  </a:avLst>
                </a:prstGeom>
                <a:solidFill>
                  <a:srgbClr val="FFFF66"/>
                </a:solidFill>
                <a:ln w="9525" cap="flat" cmpd="sng">
                  <a:solidFill>
                    <a:schemeClr val="tx1"/>
                  </a:solidFill>
                  <a:prstDash val="solid"/>
                  <a:miter/>
                  <a:headEnd type="none" w="med" len="med"/>
                  <a:tailEnd type="none" w="med" len="med"/>
                </a:ln>
              </p:spPr>
              <p:txBody>
                <a:bodyPr/>
                <a:p>
                  <a:endParaRPr lang="zh-CN" altLang="en-US"/>
                </a:p>
              </p:txBody>
            </p:sp>
            <p:sp>
              <p:nvSpPr>
                <p:cNvPr id="293930" name="圆柱形 293929"/>
                <p:cNvSpPr/>
                <p:nvPr/>
              </p:nvSpPr>
              <p:spPr>
                <a:xfrm rot="-6197058">
                  <a:off x="1319" y="2439"/>
                  <a:ext cx="304" cy="1585"/>
                </a:xfrm>
                <a:prstGeom prst="can">
                  <a:avLst>
                    <a:gd name="adj" fmla="val 49551"/>
                  </a:avLst>
                </a:prstGeom>
                <a:gradFill rotWithShape="0">
                  <a:gsLst>
                    <a:gs pos="0">
                      <a:schemeClr val="bg2"/>
                    </a:gs>
                    <a:gs pos="50000">
                      <a:schemeClr val="bg2">
                        <a:gamma/>
                        <a:tint val="0"/>
                        <a:invGamma/>
                      </a:schemeClr>
                    </a:gs>
                    <a:gs pos="100000">
                      <a:schemeClr val="bg2"/>
                    </a:gs>
                  </a:gsLst>
                  <a:lin ang="5400000" scaled="1"/>
                  <a:tileRect/>
                </a:gradFill>
                <a:ln w="9525" cap="flat" cmpd="sng">
                  <a:solidFill>
                    <a:schemeClr val="tx1"/>
                  </a:solidFill>
                  <a:prstDash val="solid"/>
                  <a:headEnd type="none" w="med" len="med"/>
                  <a:tailEnd type="none" w="med" len="med"/>
                </a:ln>
              </p:spPr>
              <p:txBody>
                <a:bodyPr/>
                <a:p>
                  <a:endParaRPr lang="zh-CN" altLang="en-US"/>
                </a:p>
              </p:txBody>
            </p:sp>
          </p:grpSp>
          <p:sp>
            <p:nvSpPr>
              <p:cNvPr id="293931" name="立方体 293930"/>
              <p:cNvSpPr/>
              <p:nvPr/>
            </p:nvSpPr>
            <p:spPr>
              <a:xfrm rot="10027419">
                <a:off x="1176" y="2684"/>
                <a:ext cx="1112" cy="52"/>
              </a:xfrm>
              <a:prstGeom prst="cube">
                <a:avLst>
                  <a:gd name="adj" fmla="val 25000"/>
                </a:avLst>
              </a:prstGeom>
              <a:solidFill>
                <a:srgbClr val="FFFF66"/>
              </a:solidFill>
              <a:ln w="9525" cap="flat" cmpd="sng">
                <a:solidFill>
                  <a:schemeClr val="tx1"/>
                </a:solidFill>
                <a:prstDash val="solid"/>
                <a:miter/>
                <a:headEnd type="none" w="med" len="med"/>
                <a:tailEnd type="none" w="med" len="med"/>
              </a:ln>
            </p:spPr>
            <p:txBody>
              <a:bodyPr/>
              <a:p>
                <a:endParaRPr lang="zh-CN" altLang="en-US"/>
              </a:p>
            </p:txBody>
          </p:sp>
          <p:sp>
            <p:nvSpPr>
              <p:cNvPr id="293932" name="立方体 293931"/>
              <p:cNvSpPr/>
              <p:nvPr/>
            </p:nvSpPr>
            <p:spPr>
              <a:xfrm rot="10027419">
                <a:off x="1064" y="2626"/>
                <a:ext cx="1112" cy="52"/>
              </a:xfrm>
              <a:prstGeom prst="cube">
                <a:avLst>
                  <a:gd name="adj" fmla="val 25000"/>
                </a:avLst>
              </a:prstGeom>
              <a:solidFill>
                <a:srgbClr val="FFFF66"/>
              </a:solidFill>
              <a:ln w="9525" cap="flat" cmpd="sng">
                <a:solidFill>
                  <a:schemeClr val="tx1"/>
                </a:solidFill>
                <a:prstDash val="solid"/>
                <a:miter/>
                <a:headEnd type="none" w="med" len="med"/>
                <a:tailEnd type="none" w="med" len="med"/>
              </a:ln>
            </p:spPr>
            <p:txBody>
              <a:bodyPr/>
              <a:p>
                <a:endParaRPr lang="zh-CN" altLang="en-US"/>
              </a:p>
            </p:txBody>
          </p:sp>
          <p:sp>
            <p:nvSpPr>
              <p:cNvPr id="293933" name="圆柱形 293932"/>
              <p:cNvSpPr/>
              <p:nvPr/>
            </p:nvSpPr>
            <p:spPr>
              <a:xfrm rot="-6197058">
                <a:off x="1618" y="2045"/>
                <a:ext cx="162" cy="1179"/>
              </a:xfrm>
              <a:prstGeom prst="can">
                <a:avLst>
                  <a:gd name="adj" fmla="val 69171"/>
                </a:avLst>
              </a:prstGeom>
              <a:gradFill rotWithShape="0">
                <a:gsLst>
                  <a:gs pos="0">
                    <a:schemeClr val="bg2"/>
                  </a:gs>
                  <a:gs pos="50000">
                    <a:schemeClr val="bg2">
                      <a:gamma/>
                      <a:tint val="0"/>
                      <a:invGamma/>
                    </a:schemeClr>
                  </a:gs>
                  <a:gs pos="100000">
                    <a:schemeClr val="bg2"/>
                  </a:gs>
                </a:gsLst>
                <a:lin ang="5400000" scaled="1"/>
                <a:tileRect/>
              </a:gradFill>
              <a:ln w="9525" cap="flat" cmpd="sng">
                <a:solidFill>
                  <a:schemeClr val="tx1"/>
                </a:solidFill>
                <a:prstDash val="solid"/>
                <a:headEnd type="none" w="med" len="med"/>
                <a:tailEnd type="none" w="med" len="med"/>
              </a:ln>
            </p:spPr>
            <p:txBody>
              <a:bodyPr/>
              <a:p>
                <a:endParaRPr lang="zh-CN" altLang="en-US"/>
              </a:p>
            </p:txBody>
          </p:sp>
          <p:sp>
            <p:nvSpPr>
              <p:cNvPr id="293934" name="圆柱形 293933"/>
              <p:cNvSpPr/>
              <p:nvPr/>
            </p:nvSpPr>
            <p:spPr>
              <a:xfrm rot="-6197058">
                <a:off x="1572" y="1891"/>
                <a:ext cx="162" cy="1179"/>
              </a:xfrm>
              <a:prstGeom prst="can">
                <a:avLst>
                  <a:gd name="adj" fmla="val 69171"/>
                </a:avLst>
              </a:prstGeom>
              <a:gradFill rotWithShape="0">
                <a:gsLst>
                  <a:gs pos="0">
                    <a:schemeClr val="bg2"/>
                  </a:gs>
                  <a:gs pos="50000">
                    <a:schemeClr val="bg2">
                      <a:gamma/>
                      <a:tint val="0"/>
                      <a:invGamma/>
                    </a:schemeClr>
                  </a:gs>
                  <a:gs pos="100000">
                    <a:schemeClr val="bg2"/>
                  </a:gs>
                </a:gsLst>
                <a:lin ang="5400000" scaled="1"/>
                <a:tileRect/>
              </a:gradFill>
              <a:ln w="9525" cap="flat" cmpd="sng">
                <a:solidFill>
                  <a:schemeClr val="tx1"/>
                </a:solidFill>
                <a:prstDash val="solid"/>
                <a:headEnd type="none" w="med" len="med"/>
                <a:tailEnd type="none" w="med" len="med"/>
              </a:ln>
            </p:spPr>
            <p:txBody>
              <a:bodyPr/>
              <a:p>
                <a:endParaRPr lang="zh-CN" altLang="en-US"/>
              </a:p>
            </p:txBody>
          </p:sp>
          <p:sp>
            <p:nvSpPr>
              <p:cNvPr id="293941" name="文本框 293940"/>
              <p:cNvSpPr txBox="1"/>
              <p:nvPr/>
            </p:nvSpPr>
            <p:spPr>
              <a:xfrm>
                <a:off x="1440" y="2400"/>
                <a:ext cx="571"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ea typeface="黑体" panose="02010609060101010101" pitchFamily="2" charset="-122"/>
                  </a:rPr>
                  <a:t>钢</a:t>
                </a:r>
                <a:r>
                  <a:rPr lang="ja-JP" altLang="en-US" sz="2000" b="1" dirty="0">
                    <a:latin typeface="Times New Roman" panose="02020603050405020304" pitchFamily="18" charset="0"/>
                    <a:ea typeface="黑体" panose="02010609060101010101" pitchFamily="2" charset="-122"/>
                  </a:rPr>
                  <a:t>材</a:t>
                </a:r>
                <a:endParaRPr lang="ja-JP" altLang="en-US" sz="2000" b="1">
                  <a:latin typeface="Times New Roman" panose="02020603050405020304" pitchFamily="18" charset="0"/>
                  <a:ea typeface="黑体" panose="02010609060101010101" pitchFamily="2" charset="-122"/>
                </a:endParaRPr>
              </a:p>
            </p:txBody>
          </p:sp>
        </p:grpSp>
        <p:sp>
          <p:nvSpPr>
            <p:cNvPr id="293971" name="矩形 293970"/>
            <p:cNvSpPr/>
            <p:nvPr/>
          </p:nvSpPr>
          <p:spPr>
            <a:xfrm>
              <a:off x="385" y="1660"/>
              <a:ext cx="2858" cy="954"/>
            </a:xfrm>
            <a:prstGeom prst="rect">
              <a:avLst/>
            </a:prstGeom>
            <a:noFill/>
            <a:ln w="57150" cap="flat" cmpd="sng">
              <a:solidFill>
                <a:srgbClr val="FF0000"/>
              </a:solidFill>
              <a:prstDash val="solid"/>
              <a:miter/>
              <a:headEnd type="none" w="sm" len="sm"/>
              <a:tailEnd type="none" w="sm" len="sm"/>
            </a:ln>
          </p:spPr>
          <p:txBody>
            <a:bodyPr/>
            <a:p>
              <a:endParaRPr lang="zh-CN" altLang="en-US"/>
            </a:p>
          </p:txBody>
        </p:sp>
      </p:grpSp>
      <p:grpSp>
        <p:nvGrpSpPr>
          <p:cNvPr id="293974" name="组合 293973"/>
          <p:cNvGrpSpPr/>
          <p:nvPr/>
        </p:nvGrpSpPr>
        <p:grpSpPr>
          <a:xfrm>
            <a:off x="971550" y="4291013"/>
            <a:ext cx="4537075" cy="2017712"/>
            <a:chOff x="385" y="2703"/>
            <a:chExt cx="2858" cy="1271"/>
          </a:xfrm>
        </p:grpSpPr>
        <p:sp>
          <p:nvSpPr>
            <p:cNvPr id="293944" name="文本框 293943"/>
            <p:cNvSpPr txBox="1"/>
            <p:nvPr/>
          </p:nvSpPr>
          <p:spPr>
            <a:xfrm>
              <a:off x="612" y="2750"/>
              <a:ext cx="1526" cy="250"/>
            </a:xfrm>
            <a:prstGeom prst="rect">
              <a:avLst/>
            </a:prstGeom>
            <a:noFill/>
            <a:ln w="9525">
              <a:noFill/>
            </a:ln>
          </p:spPr>
          <p:txBody>
            <a:bodyPr>
              <a:spAutoFit/>
            </a:bodyPr>
            <a:p>
              <a:pPr>
                <a:spcBef>
                  <a:spcPct val="50000"/>
                </a:spcBef>
              </a:pPr>
              <a:r>
                <a:rPr lang="zh-CN" altLang="en-US" sz="2000" b="1" dirty="0">
                  <a:solidFill>
                    <a:srgbClr val="339933"/>
                  </a:solidFill>
                  <a:latin typeface="Times New Roman" panose="02020603050405020304" pitchFamily="18" charset="0"/>
                  <a:ea typeface="黑体" panose="02010609060101010101" pitchFamily="2" charset="-122"/>
                </a:rPr>
                <a:t>购</a:t>
              </a:r>
              <a:r>
                <a:rPr lang="ja-JP" altLang="en-US" sz="2000" b="1" dirty="0">
                  <a:solidFill>
                    <a:srgbClr val="339933"/>
                  </a:solidFill>
                  <a:latin typeface="Times New Roman" panose="02020603050405020304" pitchFamily="18" charset="0"/>
                  <a:ea typeface="黑体" panose="02010609060101010101" pitchFamily="2" charset="-122"/>
                </a:rPr>
                <a:t>入部品</a:t>
              </a:r>
              <a:r>
                <a:rPr lang="zh-CN" altLang="en-US" sz="2000" b="1" dirty="0">
                  <a:solidFill>
                    <a:srgbClr val="339933"/>
                  </a:solidFill>
                  <a:latin typeface="Times New Roman" panose="02020603050405020304" pitchFamily="18" charset="0"/>
                  <a:ea typeface="黑体" panose="02010609060101010101" pitchFamily="2" charset="-122"/>
                </a:rPr>
                <a:t>费</a:t>
              </a:r>
              <a:endParaRPr lang="zh-CN" altLang="en-US" sz="2000" b="1" dirty="0">
                <a:solidFill>
                  <a:srgbClr val="339933"/>
                </a:solidFill>
                <a:latin typeface="Times New Roman" panose="02020603050405020304" pitchFamily="18" charset="0"/>
                <a:ea typeface="黑体" panose="02010609060101010101" pitchFamily="2" charset="-122"/>
              </a:endParaRPr>
            </a:p>
          </p:txBody>
        </p:sp>
        <p:pic>
          <p:nvPicPr>
            <p:cNvPr id="293945" name="图片 293944" descr="ｽﾃｱﾘﾝｸﾞ"/>
            <p:cNvPicPr>
              <a:picLocks noChangeAspect="1"/>
            </p:cNvPicPr>
            <p:nvPr/>
          </p:nvPicPr>
          <p:blipFill>
            <a:blip r:embed="rId1">
              <a:clrChange>
                <a:clrFrom>
                  <a:srgbClr val="FFFFFF"/>
                </a:clrFrom>
                <a:clrTo>
                  <a:srgbClr val="FFFFFF">
                    <a:alpha val="0"/>
                  </a:srgbClr>
                </a:clrTo>
              </a:clrChange>
            </a:blip>
            <a:stretch>
              <a:fillRect/>
            </a:stretch>
          </p:blipFill>
          <p:spPr>
            <a:xfrm>
              <a:off x="2184" y="2997"/>
              <a:ext cx="936" cy="932"/>
            </a:xfrm>
            <a:prstGeom prst="rect">
              <a:avLst/>
            </a:prstGeom>
            <a:noFill/>
            <a:ln w="9525">
              <a:noFill/>
            </a:ln>
          </p:spPr>
        </p:pic>
        <p:pic>
          <p:nvPicPr>
            <p:cNvPr id="293946" name="图片 293945" descr="ｼｰﾄFｒ"/>
            <p:cNvPicPr>
              <a:picLocks noChangeAspect="1"/>
            </p:cNvPicPr>
            <p:nvPr/>
          </p:nvPicPr>
          <p:blipFill>
            <a:blip r:embed="rId2">
              <a:clrChange>
                <a:clrFrom>
                  <a:srgbClr val="FFFFFF"/>
                </a:clrFrom>
                <a:clrTo>
                  <a:srgbClr val="FFFFFF">
                    <a:alpha val="0"/>
                  </a:srgbClr>
                </a:clrTo>
              </a:clrChange>
            </a:blip>
            <a:stretch>
              <a:fillRect/>
            </a:stretch>
          </p:blipFill>
          <p:spPr>
            <a:xfrm>
              <a:off x="1283" y="2971"/>
              <a:ext cx="960" cy="946"/>
            </a:xfrm>
            <a:prstGeom prst="rect">
              <a:avLst/>
            </a:prstGeom>
            <a:noFill/>
            <a:ln w="9525">
              <a:noFill/>
            </a:ln>
          </p:spPr>
        </p:pic>
        <p:pic>
          <p:nvPicPr>
            <p:cNvPr id="293947" name="图片 293946" descr="ﾍｯﾄﾞﾗﾝﾌﾟ"/>
            <p:cNvPicPr>
              <a:picLocks noChangeAspect="1"/>
            </p:cNvPicPr>
            <p:nvPr/>
          </p:nvPicPr>
          <p:blipFill>
            <a:blip r:embed="rId3">
              <a:clrChange>
                <a:clrFrom>
                  <a:srgbClr val="FFFFFF"/>
                </a:clrFrom>
                <a:clrTo>
                  <a:srgbClr val="FFFFFF">
                    <a:alpha val="0"/>
                  </a:srgbClr>
                </a:clrTo>
              </a:clrChange>
            </a:blip>
            <a:stretch>
              <a:fillRect/>
            </a:stretch>
          </p:blipFill>
          <p:spPr>
            <a:xfrm>
              <a:off x="560" y="3210"/>
              <a:ext cx="723" cy="577"/>
            </a:xfrm>
            <a:prstGeom prst="rect">
              <a:avLst/>
            </a:prstGeom>
            <a:noFill/>
            <a:ln w="9525">
              <a:noFill/>
            </a:ln>
          </p:spPr>
        </p:pic>
        <p:sp>
          <p:nvSpPr>
            <p:cNvPr id="293973" name="矩形 293972"/>
            <p:cNvSpPr/>
            <p:nvPr/>
          </p:nvSpPr>
          <p:spPr>
            <a:xfrm>
              <a:off x="385" y="2703"/>
              <a:ext cx="2858" cy="1271"/>
            </a:xfrm>
            <a:prstGeom prst="rect">
              <a:avLst/>
            </a:prstGeom>
            <a:noFill/>
            <a:ln w="57150" cap="flat" cmpd="sng">
              <a:solidFill>
                <a:srgbClr val="FF0000"/>
              </a:solidFill>
              <a:prstDash val="solid"/>
              <a:miter/>
              <a:headEnd type="none" w="sm" len="sm"/>
              <a:tailEnd type="none" w="sm" len="sm"/>
            </a:ln>
          </p:spPr>
          <p:txBody>
            <a:bodyPr/>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wheel(1)">
                                      <p:cBhvr>
                                        <p:cTn id="7" dur="500"/>
                                        <p:tgtEl>
                                          <p:spTgt spid="2938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93976"/>
                                        </p:tgtEl>
                                        <p:attrNameLst>
                                          <p:attrName>style.visibility</p:attrName>
                                        </p:attrNameLst>
                                      </p:cBhvr>
                                      <p:to>
                                        <p:strVal val="visible"/>
                                      </p:to>
                                    </p:set>
                                    <p:animEffect transition="in" filter="wheel(2)">
                                      <p:cBhvr>
                                        <p:cTn id="12" dur="500"/>
                                        <p:tgtEl>
                                          <p:spTgt spid="29397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93977"/>
                                        </p:tgtEl>
                                        <p:attrNameLst>
                                          <p:attrName>style.visibility</p:attrName>
                                        </p:attrNameLst>
                                      </p:cBhvr>
                                      <p:to>
                                        <p:strVal val="visible"/>
                                      </p:to>
                                    </p:set>
                                    <p:animEffect transition="in" filter="wheel(2)">
                                      <p:cBhvr>
                                        <p:cTn id="17" dur="500"/>
                                        <p:tgtEl>
                                          <p:spTgt spid="29397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93978"/>
                                        </p:tgtEl>
                                        <p:attrNameLst>
                                          <p:attrName>style.visibility</p:attrName>
                                        </p:attrNameLst>
                                      </p:cBhvr>
                                      <p:to>
                                        <p:strVal val="visible"/>
                                      </p:to>
                                    </p:set>
                                    <p:animEffect transition="in" filter="wheel(4)">
                                      <p:cBhvr>
                                        <p:cTn id="22" dur="500"/>
                                        <p:tgtEl>
                                          <p:spTgt spid="29397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93975"/>
                                        </p:tgtEl>
                                        <p:attrNameLst>
                                          <p:attrName>style.visibility</p:attrName>
                                        </p:attrNameLst>
                                      </p:cBhvr>
                                      <p:to>
                                        <p:strVal val="visible"/>
                                      </p:to>
                                    </p:set>
                                    <p:animEffect transition="in" filter="checkerboard(across)">
                                      <p:cBhvr>
                                        <p:cTn id="27" dur="500"/>
                                        <p:tgtEl>
                                          <p:spTgt spid="29397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93979"/>
                                        </p:tgtEl>
                                        <p:attrNameLst>
                                          <p:attrName>style.visibility</p:attrName>
                                        </p:attrNameLst>
                                      </p:cBhvr>
                                      <p:to>
                                        <p:strVal val="visible"/>
                                      </p:to>
                                    </p:set>
                                    <p:animEffect transition="in" filter="wheel(4)">
                                      <p:cBhvr>
                                        <p:cTn id="32" dur="500"/>
                                        <p:tgtEl>
                                          <p:spTgt spid="29397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3974"/>
                                        </p:tgtEl>
                                        <p:attrNameLst>
                                          <p:attrName>style.visibility</p:attrName>
                                        </p:attrNameLst>
                                      </p:cBhvr>
                                      <p:to>
                                        <p:strVal val="visible"/>
                                      </p:to>
                                    </p:set>
                                    <p:animEffect transition="in" filter="checkerboard(across)">
                                      <p:cBhvr>
                                        <p:cTn id="37" dur="500"/>
                                        <p:tgtEl>
                                          <p:spTgt spid="29397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293980"/>
                                        </p:tgtEl>
                                        <p:attrNameLst>
                                          <p:attrName>style.visibility</p:attrName>
                                        </p:attrNameLst>
                                      </p:cBhvr>
                                      <p:to>
                                        <p:strVal val="visible"/>
                                      </p:to>
                                    </p:set>
                                    <p:animEffect transition="in" filter="wheel(4)">
                                      <p:cBhvr>
                                        <p:cTn id="42" dur="500"/>
                                        <p:tgtEl>
                                          <p:spTgt spid="29398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293981"/>
                                        </p:tgtEl>
                                        <p:attrNameLst>
                                          <p:attrName>style.visibility</p:attrName>
                                        </p:attrNameLst>
                                      </p:cBhvr>
                                      <p:to>
                                        <p:strVal val="visible"/>
                                      </p:to>
                                    </p:set>
                                    <p:animEffect transition="in" filter="wheel(4)">
                                      <p:cBhvr>
                                        <p:cTn id="47" dur="500"/>
                                        <p:tgtEl>
                                          <p:spTgt spid="29398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293982"/>
                                        </p:tgtEl>
                                        <p:attrNameLst>
                                          <p:attrName>style.visibility</p:attrName>
                                        </p:attrNameLst>
                                      </p:cBhvr>
                                      <p:to>
                                        <p:strVal val="visible"/>
                                      </p:to>
                                    </p:set>
                                    <p:animEffect transition="in" filter="wheel(4)">
                                      <p:cBhvr>
                                        <p:cTn id="52" dur="500"/>
                                        <p:tgtEl>
                                          <p:spTgt spid="29398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293983"/>
                                        </p:tgtEl>
                                        <p:attrNameLst>
                                          <p:attrName>style.visibility</p:attrName>
                                        </p:attrNameLst>
                                      </p:cBhvr>
                                      <p:to>
                                        <p:strVal val="visible"/>
                                      </p:to>
                                    </p:set>
                                    <p:animEffect transition="in" filter="wheel(4)">
                                      <p:cBhvr>
                                        <p:cTn id="57" dur="500"/>
                                        <p:tgtEl>
                                          <p:spTgt spid="293983"/>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293984"/>
                                        </p:tgtEl>
                                        <p:attrNameLst>
                                          <p:attrName>style.visibility</p:attrName>
                                        </p:attrNameLst>
                                      </p:cBhvr>
                                      <p:to>
                                        <p:strVal val="visible"/>
                                      </p:to>
                                    </p:set>
                                    <p:animEffect transition="in" filter="wheel(4)">
                                      <p:cBhvr>
                                        <p:cTn id="62" dur="500"/>
                                        <p:tgtEl>
                                          <p:spTgt spid="29398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nodeType="clickEffect">
                                  <p:stCondLst>
                                    <p:cond delay="0"/>
                                  </p:stCondLst>
                                  <p:childTnLst>
                                    <p:set>
                                      <p:cBhvr>
                                        <p:cTn id="66" dur="1" fill="hold">
                                          <p:stCondLst>
                                            <p:cond delay="0"/>
                                          </p:stCondLst>
                                        </p:cTn>
                                        <p:tgtEl>
                                          <p:spTgt spid="293985"/>
                                        </p:tgtEl>
                                        <p:attrNameLst>
                                          <p:attrName>style.visibility</p:attrName>
                                        </p:attrNameLst>
                                      </p:cBhvr>
                                      <p:to>
                                        <p:strVal val="visible"/>
                                      </p:to>
                                    </p:set>
                                    <p:animEffect transition="in" filter="wheel(4)">
                                      <p:cBhvr>
                                        <p:cTn id="67" dur="500"/>
                                        <p:tgtEl>
                                          <p:spTgt spid="29398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nodeType="clickEffect">
                                  <p:stCondLst>
                                    <p:cond delay="0"/>
                                  </p:stCondLst>
                                  <p:childTnLst>
                                    <p:set>
                                      <p:cBhvr>
                                        <p:cTn id="71" dur="1" fill="hold">
                                          <p:stCondLst>
                                            <p:cond delay="0"/>
                                          </p:stCondLst>
                                        </p:cTn>
                                        <p:tgtEl>
                                          <p:spTgt spid="293986"/>
                                        </p:tgtEl>
                                        <p:attrNameLst>
                                          <p:attrName>style.visibility</p:attrName>
                                        </p:attrNameLst>
                                      </p:cBhvr>
                                      <p:to>
                                        <p:strVal val="visible"/>
                                      </p:to>
                                    </p:set>
                                    <p:animEffect transition="in" filter="wheel(4)">
                                      <p:cBhvr>
                                        <p:cTn id="72" dur="500"/>
                                        <p:tgtEl>
                                          <p:spTgt spid="293986"/>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nodeType="clickEffect">
                                  <p:stCondLst>
                                    <p:cond delay="0"/>
                                  </p:stCondLst>
                                  <p:childTnLst>
                                    <p:set>
                                      <p:cBhvr>
                                        <p:cTn id="76" dur="1" fill="hold">
                                          <p:stCondLst>
                                            <p:cond delay="0"/>
                                          </p:stCondLst>
                                        </p:cTn>
                                        <p:tgtEl>
                                          <p:spTgt spid="293987"/>
                                        </p:tgtEl>
                                        <p:attrNameLst>
                                          <p:attrName>style.visibility</p:attrName>
                                        </p:attrNameLst>
                                      </p:cBhvr>
                                      <p:to>
                                        <p:strVal val="visible"/>
                                      </p:to>
                                    </p:set>
                                    <p:animEffect transition="in" filter="wheel(4)">
                                      <p:cBhvr>
                                        <p:cTn id="77" dur="500"/>
                                        <p:tgtEl>
                                          <p:spTgt spid="293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25659" name="图片 25658" descr="MCj03956000000[1]"/>
          <p:cNvPicPr>
            <a:picLocks noChangeAspect="1"/>
          </p:cNvPicPr>
          <p:nvPr/>
        </p:nvPicPr>
        <p:blipFill>
          <a:blip r:embed="rId1"/>
          <a:stretch>
            <a:fillRect/>
          </a:stretch>
        </p:blipFill>
        <p:spPr>
          <a:xfrm flipH="1">
            <a:off x="7092950" y="0"/>
            <a:ext cx="2060575" cy="1844675"/>
          </a:xfrm>
          <a:prstGeom prst="rect">
            <a:avLst/>
          </a:prstGeom>
          <a:noFill/>
          <a:ln w="9525">
            <a:noFill/>
          </a:ln>
        </p:spPr>
      </p:pic>
      <p:sp>
        <p:nvSpPr>
          <p:cNvPr id="25616" name="八边形 25615"/>
          <p:cNvSpPr/>
          <p:nvPr/>
        </p:nvSpPr>
        <p:spPr>
          <a:xfrm>
            <a:off x="395288" y="846138"/>
            <a:ext cx="1303337" cy="646112"/>
          </a:xfrm>
          <a:prstGeom prst="octagon">
            <a:avLst>
              <a:gd name="adj" fmla="val 29287"/>
            </a:avLst>
          </a:prstGeom>
          <a:pattFill prst="dotDmnd">
            <a:fgClr>
              <a:srgbClr val="FF3300"/>
            </a:fgClr>
            <a:bgClr>
              <a:srgbClr val="FFFFFF"/>
            </a:bgClr>
          </a:pattFill>
          <a:ln w="50800" cap="flat" cmpd="sng">
            <a:solidFill>
              <a:srgbClr val="FF0000"/>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安全</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17" name="八边形 25616"/>
          <p:cNvSpPr/>
          <p:nvPr/>
        </p:nvSpPr>
        <p:spPr>
          <a:xfrm>
            <a:off x="395288" y="1582738"/>
            <a:ext cx="1303337" cy="646112"/>
          </a:xfrm>
          <a:prstGeom prst="octagon">
            <a:avLst>
              <a:gd name="adj" fmla="val 29287"/>
            </a:avLst>
          </a:prstGeom>
          <a:pattFill prst="dotDmnd">
            <a:fgClr>
              <a:srgbClr val="FF9933"/>
            </a:fgClr>
            <a:bgClr>
              <a:srgbClr val="FFFFFF"/>
            </a:bgClr>
          </a:pattFill>
          <a:ln w="50800" cap="flat" cmpd="sng">
            <a:solidFill>
              <a:srgbClr val="FF9900"/>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品质</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18" name="八边形 25617"/>
          <p:cNvSpPr/>
          <p:nvPr/>
        </p:nvSpPr>
        <p:spPr>
          <a:xfrm>
            <a:off x="395288" y="2316163"/>
            <a:ext cx="1303337" cy="646112"/>
          </a:xfrm>
          <a:prstGeom prst="octagon">
            <a:avLst>
              <a:gd name="adj" fmla="val 29287"/>
            </a:avLst>
          </a:prstGeom>
          <a:pattFill prst="dotDmnd">
            <a:fgClr>
              <a:srgbClr val="FFFF00"/>
            </a:fgClr>
            <a:bgClr>
              <a:srgbClr val="FFFFFF"/>
            </a:bgClr>
          </a:pattFill>
          <a:ln w="50800" cap="flat" cmpd="sng">
            <a:solidFill>
              <a:srgbClr val="FFCC00"/>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生产</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19" name="八边形 25618"/>
          <p:cNvSpPr/>
          <p:nvPr/>
        </p:nvSpPr>
        <p:spPr>
          <a:xfrm>
            <a:off x="395288" y="3057525"/>
            <a:ext cx="1303337" cy="790575"/>
          </a:xfrm>
          <a:prstGeom prst="octagon">
            <a:avLst>
              <a:gd name="adj" fmla="val 29287"/>
            </a:avLst>
          </a:prstGeom>
          <a:pattFill prst="dotDmnd">
            <a:fgClr>
              <a:srgbClr val="33CC33"/>
            </a:fgClr>
            <a:bgClr>
              <a:srgbClr val="FFFFFF"/>
            </a:bgClr>
          </a:pattFill>
          <a:ln w="50800" cap="flat" cmpd="sng">
            <a:solidFill>
              <a:srgbClr val="339966"/>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原价</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20" name="八边形 25619"/>
          <p:cNvSpPr/>
          <p:nvPr/>
        </p:nvSpPr>
        <p:spPr>
          <a:xfrm>
            <a:off x="395288" y="5446713"/>
            <a:ext cx="1303337" cy="790575"/>
          </a:xfrm>
          <a:prstGeom prst="octagon">
            <a:avLst>
              <a:gd name="adj" fmla="val 29287"/>
            </a:avLst>
          </a:prstGeom>
          <a:pattFill prst="dotDmnd">
            <a:fgClr>
              <a:srgbClr val="9900CC"/>
            </a:fgClr>
            <a:bgClr>
              <a:srgbClr val="FFFFFF"/>
            </a:bgClr>
          </a:pattFill>
          <a:ln w="50800" cap="flat" cmpd="sng">
            <a:solidFill>
              <a:srgbClr val="9900CC"/>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人事</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22" name="圆角矩形 25621"/>
          <p:cNvSpPr/>
          <p:nvPr/>
        </p:nvSpPr>
        <p:spPr>
          <a:xfrm>
            <a:off x="2475230" y="846455"/>
            <a:ext cx="5184775" cy="647700"/>
          </a:xfrm>
          <a:prstGeom prst="roundRect">
            <a:avLst>
              <a:gd name="adj" fmla="val 16667"/>
            </a:avLst>
          </a:prstGeom>
          <a:pattFill prst="dotDmnd">
            <a:fgClr>
              <a:srgbClr val="FF3300"/>
            </a:fgClr>
            <a:bgClr>
              <a:srgbClr val="FFFFFF"/>
            </a:bgClr>
          </a:pattFill>
          <a:ln w="50800" cap="flat" cmpd="sng">
            <a:solidFill>
              <a:srgbClr val="FF0000"/>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不使其发生伤害</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疾病</a:t>
            </a:r>
            <a:endParaRPr lang="zh-CN" altLang="en-US" sz="2000" b="1" i="1" u="sng" dirty="0">
              <a:solidFill>
                <a:srgbClr val="000000"/>
              </a:solidFill>
              <a:latin typeface="黑体" panose="02010609060101010101" pitchFamily="2" charset="-122"/>
              <a:ea typeface="黑体" panose="02010609060101010101" pitchFamily="2" charset="-122"/>
            </a:endParaRPr>
          </a:p>
        </p:txBody>
      </p:sp>
      <p:sp>
        <p:nvSpPr>
          <p:cNvPr id="25623" name="右箭头 25622"/>
          <p:cNvSpPr/>
          <p:nvPr/>
        </p:nvSpPr>
        <p:spPr>
          <a:xfrm>
            <a:off x="1803400" y="863600"/>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25" name="右箭头 25624"/>
          <p:cNvSpPr/>
          <p:nvPr/>
        </p:nvSpPr>
        <p:spPr>
          <a:xfrm>
            <a:off x="1811655" y="1609725"/>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26" name="圆角矩形 25625"/>
          <p:cNvSpPr/>
          <p:nvPr/>
        </p:nvSpPr>
        <p:spPr>
          <a:xfrm>
            <a:off x="2475230" y="1583055"/>
            <a:ext cx="5184775" cy="647700"/>
          </a:xfrm>
          <a:prstGeom prst="roundRect">
            <a:avLst>
              <a:gd name="adj" fmla="val 16667"/>
            </a:avLst>
          </a:prstGeom>
          <a:pattFill prst="dotDmnd">
            <a:fgClr>
              <a:srgbClr val="FF9933"/>
            </a:fgClr>
            <a:bgClr>
              <a:srgbClr val="FFFFFF"/>
            </a:bgClr>
          </a:pattFill>
          <a:ln w="50800" cap="flat" cmpd="sng">
            <a:solidFill>
              <a:srgbClr val="FF9900"/>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不使用</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不制造</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不流出不良</a:t>
            </a:r>
            <a:endParaRPr lang="zh-CN" altLang="en-US" sz="2000" b="1" i="1" u="sng" dirty="0">
              <a:solidFill>
                <a:srgbClr val="000000"/>
              </a:solidFill>
              <a:latin typeface="Tahoma" panose="020B0604030504040204" pitchFamily="34" charset="0"/>
              <a:ea typeface="黑体" panose="02010609060101010101" pitchFamily="2" charset="-122"/>
            </a:endParaRPr>
          </a:p>
        </p:txBody>
      </p:sp>
      <p:sp>
        <p:nvSpPr>
          <p:cNvPr id="25628" name="右箭头 25627"/>
          <p:cNvSpPr/>
          <p:nvPr/>
        </p:nvSpPr>
        <p:spPr>
          <a:xfrm>
            <a:off x="1803400" y="2327275"/>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29" name="圆角矩形 25628"/>
          <p:cNvSpPr/>
          <p:nvPr/>
        </p:nvSpPr>
        <p:spPr>
          <a:xfrm>
            <a:off x="2484755" y="2301875"/>
            <a:ext cx="5184775" cy="647700"/>
          </a:xfrm>
          <a:prstGeom prst="roundRect">
            <a:avLst>
              <a:gd name="adj" fmla="val 16667"/>
            </a:avLst>
          </a:prstGeom>
          <a:pattFill prst="dotDmnd">
            <a:fgClr>
              <a:srgbClr val="FFFF00"/>
            </a:fgClr>
            <a:bgClr>
              <a:srgbClr val="FFFFFF"/>
            </a:bgClr>
          </a:pattFill>
          <a:ln w="50800" cap="flat" cmpd="sng">
            <a:solidFill>
              <a:srgbClr val="FFCC00"/>
            </a:solidFill>
            <a:prstDash val="solid"/>
            <a:headEnd type="none" w="med" len="med"/>
            <a:tailEnd type="none" w="med" len="med"/>
          </a:ln>
        </p:spPr>
        <p:txBody>
          <a:bodyPr wrap="none" anchor="ctr" anchorCtr="0"/>
          <a:p>
            <a:pPr algn="ctr"/>
            <a:r>
              <a:rPr lang="en-US" altLang="zh-CN" sz="2000" b="1">
                <a:solidFill>
                  <a:srgbClr val="000000"/>
                </a:solidFill>
                <a:latin typeface="黑体" panose="02010609060101010101" pitchFamily="2" charset="-122"/>
                <a:ea typeface="黑体" panose="02010609060101010101" pitchFamily="2" charset="-122"/>
              </a:rPr>
              <a:t>JUST IN TIME</a:t>
            </a:r>
            <a:r>
              <a:rPr lang="zh-CN" altLang="en-US" sz="2000" b="1" dirty="0">
                <a:solidFill>
                  <a:srgbClr val="000000"/>
                </a:solidFill>
                <a:latin typeface="黑体" panose="02010609060101010101" pitchFamily="2" charset="-122"/>
                <a:ea typeface="黑体" panose="02010609060101010101" pitchFamily="2" charset="-122"/>
              </a:rPr>
              <a:t>的追求 生产量的确保</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25636" name="八边形 25635"/>
          <p:cNvSpPr/>
          <p:nvPr/>
        </p:nvSpPr>
        <p:spPr>
          <a:xfrm>
            <a:off x="403225" y="4695825"/>
            <a:ext cx="1303338" cy="646113"/>
          </a:xfrm>
          <a:prstGeom prst="octagon">
            <a:avLst>
              <a:gd name="adj" fmla="val 29287"/>
            </a:avLst>
          </a:prstGeom>
          <a:pattFill prst="dotDmnd">
            <a:fgClr>
              <a:schemeClr val="tx1"/>
            </a:fgClr>
            <a:bgClr>
              <a:srgbClr val="FFFFFF"/>
            </a:bgClr>
          </a:pattFill>
          <a:ln w="50800" cap="flat" cmpd="sng">
            <a:solidFill>
              <a:srgbClr val="0000FF"/>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环境</a:t>
            </a:r>
            <a:endParaRPr lang="zh-CN" altLang="en-US" sz="2400" b="1">
              <a:solidFill>
                <a:srgbClr val="0033CC"/>
              </a:solidFill>
              <a:latin typeface="黑体" panose="02010609060101010101" pitchFamily="2" charset="-122"/>
              <a:ea typeface="黑体" panose="02010609060101010101" pitchFamily="2" charset="-122"/>
            </a:endParaRPr>
          </a:p>
        </p:txBody>
      </p:sp>
      <p:sp>
        <p:nvSpPr>
          <p:cNvPr id="25638" name="右箭头 25637"/>
          <p:cNvSpPr/>
          <p:nvPr/>
        </p:nvSpPr>
        <p:spPr>
          <a:xfrm>
            <a:off x="1819275" y="4721225"/>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39" name="圆角矩形 25638"/>
          <p:cNvSpPr/>
          <p:nvPr/>
        </p:nvSpPr>
        <p:spPr>
          <a:xfrm>
            <a:off x="2482850" y="4678680"/>
            <a:ext cx="5184775" cy="647700"/>
          </a:xfrm>
          <a:prstGeom prst="roundRect">
            <a:avLst>
              <a:gd name="adj" fmla="val 16667"/>
            </a:avLst>
          </a:prstGeom>
          <a:pattFill prst="dotDmnd">
            <a:fgClr>
              <a:schemeClr val="tx1"/>
            </a:fgClr>
            <a:bgClr>
              <a:srgbClr val="FFFFFF"/>
            </a:bgClr>
          </a:pattFill>
          <a:ln w="50800" cap="flat" cmpd="sng">
            <a:solidFill>
              <a:srgbClr val="0000FF"/>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不浪费能源 贯彻分类</a:t>
            </a:r>
            <a:endParaRPr lang="zh-CN" altLang="en-US" sz="2000" b="1" dirty="0">
              <a:solidFill>
                <a:srgbClr val="000000"/>
              </a:solidFill>
              <a:latin typeface="黑体" panose="02010609060101010101" pitchFamily="2" charset="-122"/>
              <a:ea typeface="黑体" panose="02010609060101010101" pitchFamily="2" charset="-122"/>
            </a:endParaRPr>
          </a:p>
          <a:p>
            <a:pPr algn="ctr"/>
            <a:r>
              <a:rPr lang="zh-CN" altLang="en-US" sz="2000" b="1" dirty="0">
                <a:solidFill>
                  <a:srgbClr val="000000"/>
                </a:solidFill>
                <a:latin typeface="黑体" panose="02010609060101010101" pitchFamily="2" charset="-122"/>
                <a:ea typeface="黑体" panose="02010609060101010101" pitchFamily="2" charset="-122"/>
              </a:rPr>
              <a:t>废弃物递减 对应</a:t>
            </a:r>
            <a:r>
              <a:rPr lang="en-US" altLang="zh-CN" sz="2000" b="1">
                <a:solidFill>
                  <a:srgbClr val="000000"/>
                </a:solidFill>
                <a:latin typeface="黑体" panose="02010609060101010101" pitchFamily="2" charset="-122"/>
                <a:ea typeface="黑体" panose="02010609060101010101" pitchFamily="2" charset="-122"/>
              </a:rPr>
              <a:t>ISO14001</a:t>
            </a:r>
            <a:endParaRPr lang="en-US" altLang="zh-CN" sz="2000" b="1">
              <a:solidFill>
                <a:srgbClr val="000000"/>
              </a:solidFill>
              <a:latin typeface="黑体" panose="02010609060101010101" pitchFamily="2" charset="-122"/>
              <a:ea typeface="黑体" panose="02010609060101010101" pitchFamily="2" charset="-122"/>
            </a:endParaRPr>
          </a:p>
        </p:txBody>
      </p:sp>
      <p:sp>
        <p:nvSpPr>
          <p:cNvPr id="25640" name="八边形 25639"/>
          <p:cNvSpPr/>
          <p:nvPr/>
        </p:nvSpPr>
        <p:spPr>
          <a:xfrm>
            <a:off x="403225" y="3944938"/>
            <a:ext cx="1303338" cy="646112"/>
          </a:xfrm>
          <a:prstGeom prst="octagon">
            <a:avLst>
              <a:gd name="adj" fmla="val 29287"/>
            </a:avLst>
          </a:prstGeom>
          <a:pattFill prst="dotDmnd">
            <a:fgClr>
              <a:srgbClr val="00FFFF"/>
            </a:fgClr>
            <a:bgClr>
              <a:srgbClr val="FFFFFF"/>
            </a:bgClr>
          </a:pattFill>
          <a:ln w="50800" cap="flat" cmpd="sng">
            <a:solidFill>
              <a:srgbClr val="33CCCC"/>
            </a:solidFill>
            <a:prstDash val="solid"/>
            <a:miter/>
            <a:headEnd type="none" w="med" len="med"/>
            <a:tailEnd type="none" w="med" len="med"/>
          </a:ln>
        </p:spPr>
        <p:txBody>
          <a:bodyPr wrap="none" anchor="ctr" anchorCtr="0"/>
          <a:p>
            <a:pPr algn="ctr"/>
            <a:r>
              <a:rPr lang="zh-CN" altLang="en-US" sz="2400" b="1" u="sng" dirty="0">
                <a:solidFill>
                  <a:srgbClr val="FF3300"/>
                </a:solidFill>
                <a:latin typeface="黑体" panose="02010609060101010101" pitchFamily="2" charset="-122"/>
                <a:ea typeface="黑体" panose="02010609060101010101" pitchFamily="2" charset="-122"/>
              </a:rPr>
              <a:t>保全</a:t>
            </a:r>
            <a:endParaRPr lang="zh-CN" altLang="en-US" sz="2400" b="1" u="sng">
              <a:solidFill>
                <a:srgbClr val="FF3300"/>
              </a:solidFill>
              <a:latin typeface="黑体" panose="02010609060101010101" pitchFamily="2" charset="-122"/>
              <a:ea typeface="黑体" panose="02010609060101010101" pitchFamily="2" charset="-122"/>
            </a:endParaRPr>
          </a:p>
        </p:txBody>
      </p:sp>
      <p:sp>
        <p:nvSpPr>
          <p:cNvPr id="25642" name="右箭头 25641"/>
          <p:cNvSpPr/>
          <p:nvPr/>
        </p:nvSpPr>
        <p:spPr>
          <a:xfrm>
            <a:off x="1819275" y="3970655"/>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43" name="圆角矩形 25642"/>
          <p:cNvSpPr/>
          <p:nvPr/>
        </p:nvSpPr>
        <p:spPr>
          <a:xfrm>
            <a:off x="2482850" y="3927475"/>
            <a:ext cx="5184775" cy="647700"/>
          </a:xfrm>
          <a:prstGeom prst="roundRect">
            <a:avLst>
              <a:gd name="adj" fmla="val 16667"/>
            </a:avLst>
          </a:prstGeom>
          <a:pattFill prst="dotDmnd">
            <a:fgClr>
              <a:srgbClr val="00FFFF"/>
            </a:fgClr>
            <a:bgClr>
              <a:srgbClr val="FFFFFF"/>
            </a:bgClr>
          </a:pattFill>
          <a:ln w="50800" cap="flat" cmpd="sng">
            <a:solidFill>
              <a:srgbClr val="33CCCC"/>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不使设备损坏</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能在必要的时候运行</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25635" name="圆角矩形 25634"/>
          <p:cNvSpPr/>
          <p:nvPr/>
        </p:nvSpPr>
        <p:spPr>
          <a:xfrm>
            <a:off x="2475230" y="5429250"/>
            <a:ext cx="5184775" cy="792480"/>
          </a:xfrm>
          <a:prstGeom prst="roundRect">
            <a:avLst>
              <a:gd name="adj" fmla="val 16667"/>
            </a:avLst>
          </a:prstGeom>
          <a:pattFill prst="dotDmnd">
            <a:fgClr>
              <a:srgbClr val="9900CC"/>
            </a:fgClr>
            <a:bgClr>
              <a:srgbClr val="FFFFFF"/>
            </a:bgClr>
          </a:pattFill>
          <a:ln w="50800" cap="flat" cmpd="sng">
            <a:solidFill>
              <a:srgbClr val="9900CC"/>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必要人才的培养</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培智</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灵活使用</a:t>
            </a:r>
            <a:endParaRPr lang="zh-CN" altLang="en-US" sz="2000" b="1" dirty="0">
              <a:solidFill>
                <a:srgbClr val="000000"/>
              </a:solidFill>
              <a:latin typeface="黑体" panose="02010609060101010101" pitchFamily="2" charset="-122"/>
              <a:ea typeface="黑体" panose="02010609060101010101" pitchFamily="2" charset="-122"/>
            </a:endParaRPr>
          </a:p>
          <a:p>
            <a:pPr algn="ctr"/>
            <a:r>
              <a:rPr lang="zh-CN" altLang="en-US" sz="2000" b="1" dirty="0">
                <a:solidFill>
                  <a:srgbClr val="000000"/>
                </a:solidFill>
                <a:latin typeface="黑体" panose="02010609060101010101" pitchFamily="2" charset="-122"/>
                <a:ea typeface="黑体" panose="02010609060101010101" pitchFamily="2" charset="-122"/>
              </a:rPr>
              <a:t>创建职场（遵守规章制度</a:t>
            </a:r>
            <a:r>
              <a:rPr lang="en-US" altLang="zh-CN" sz="2000" b="1">
                <a:solidFill>
                  <a:srgbClr val="000000"/>
                </a:solidFill>
                <a:latin typeface="黑体" panose="02010609060101010101" pitchFamily="2" charset="-122"/>
                <a:ea typeface="黑体" panose="02010609060101010101" pitchFamily="2" charset="-122"/>
              </a:rPr>
              <a:t>/5S/</a:t>
            </a:r>
            <a:r>
              <a:rPr lang="zh-CN" altLang="en-US" sz="2000" b="1" dirty="0">
                <a:solidFill>
                  <a:srgbClr val="000000"/>
                </a:solidFill>
                <a:latin typeface="黑体" panose="02010609060101010101" pitchFamily="2" charset="-122"/>
                <a:ea typeface="黑体" panose="02010609060101010101" pitchFamily="2" charset="-122"/>
              </a:rPr>
              <a:t>团队精神）</a:t>
            </a:r>
            <a:endParaRPr lang="zh-CN" altLang="en-US" sz="2000" b="1">
              <a:solidFill>
                <a:srgbClr val="000000"/>
              </a:solidFill>
              <a:latin typeface="黑体" panose="02010609060101010101" pitchFamily="2" charset="-122"/>
              <a:ea typeface="黑体" panose="02010609060101010101" pitchFamily="2" charset="-122"/>
            </a:endParaRPr>
          </a:p>
        </p:txBody>
      </p:sp>
      <p:sp>
        <p:nvSpPr>
          <p:cNvPr id="25644" name="右箭头 25643"/>
          <p:cNvSpPr/>
          <p:nvPr/>
        </p:nvSpPr>
        <p:spPr>
          <a:xfrm>
            <a:off x="1803400" y="5561330"/>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sp>
        <p:nvSpPr>
          <p:cNvPr id="25632" name="圆角矩形 25631"/>
          <p:cNvSpPr/>
          <p:nvPr/>
        </p:nvSpPr>
        <p:spPr>
          <a:xfrm>
            <a:off x="2475230" y="3038475"/>
            <a:ext cx="5184775" cy="792480"/>
          </a:xfrm>
          <a:prstGeom prst="roundRect">
            <a:avLst>
              <a:gd name="adj" fmla="val 16667"/>
            </a:avLst>
          </a:prstGeom>
          <a:pattFill prst="dotDmnd">
            <a:fgClr>
              <a:srgbClr val="33CC33"/>
            </a:fgClr>
            <a:bgClr>
              <a:srgbClr val="FFFFFF"/>
            </a:bgClr>
          </a:pattFill>
          <a:ln w="50800" cap="flat" cmpd="sng">
            <a:solidFill>
              <a:srgbClr val="339966"/>
            </a:solidFill>
            <a:prstDash val="solid"/>
            <a:headEnd type="none" w="med" len="med"/>
            <a:tailEnd type="none" w="med" len="med"/>
          </a:ln>
        </p:spPr>
        <p:txBody>
          <a:bodyPr wrap="none" anchor="ctr" anchorCtr="0"/>
          <a:p>
            <a:pPr algn="ctr"/>
            <a:r>
              <a:rPr lang="zh-CN" altLang="en-US" sz="2000" b="1" dirty="0">
                <a:solidFill>
                  <a:srgbClr val="000000"/>
                </a:solidFill>
                <a:latin typeface="黑体" panose="02010609060101010101" pitchFamily="2" charset="-122"/>
                <a:ea typeface="黑体" panose="02010609060101010101" pitchFamily="2" charset="-122"/>
              </a:rPr>
              <a:t>把握使用量 损耗递减</a:t>
            </a:r>
            <a:endParaRPr lang="zh-CN" altLang="en-US" sz="2000" b="1" dirty="0">
              <a:solidFill>
                <a:srgbClr val="000000"/>
              </a:solidFill>
              <a:latin typeface="黑体" panose="02010609060101010101" pitchFamily="2" charset="-122"/>
              <a:ea typeface="黑体" panose="02010609060101010101" pitchFamily="2" charset="-122"/>
            </a:endParaRPr>
          </a:p>
          <a:p>
            <a:pPr algn="ctr"/>
            <a:r>
              <a:rPr lang="zh-CN" altLang="en-US" sz="2000" b="1" dirty="0">
                <a:solidFill>
                  <a:srgbClr val="000000"/>
                </a:solidFill>
                <a:latin typeface="黑体" panose="02010609060101010101" pitchFamily="2" charset="-122"/>
                <a:ea typeface="黑体" panose="02010609060101010101" pitchFamily="2" charset="-122"/>
              </a:rPr>
              <a:t>（制造物的原价</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总费用管理）</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25645" name="右箭头 25644"/>
          <p:cNvSpPr/>
          <p:nvPr/>
        </p:nvSpPr>
        <p:spPr>
          <a:xfrm>
            <a:off x="1811655" y="3154680"/>
            <a:ext cx="590550" cy="589280"/>
          </a:xfrm>
          <a:prstGeom prst="rightArrow">
            <a:avLst>
              <a:gd name="adj1" fmla="val 68657"/>
              <a:gd name="adj2" fmla="val 45014"/>
            </a:avLst>
          </a:prstGeom>
          <a:solidFill>
            <a:srgbClr val="99CC00"/>
          </a:solidFill>
          <a:ln w="25400" cap="flat" cmpd="sng">
            <a:solidFill>
              <a:srgbClr val="808000"/>
            </a:solidFill>
            <a:prstDash val="solid"/>
            <a:miter/>
            <a:headEnd type="none" w="med" len="med"/>
            <a:tailEnd type="none" w="med" len="med"/>
          </a:ln>
        </p:spPr>
        <p:txBody>
          <a:bodyPr/>
          <a:p>
            <a:endParaRPr lang="zh-CN" altLang="en-US"/>
          </a:p>
        </p:txBody>
      </p:sp>
      <p:pic>
        <p:nvPicPr>
          <p:cNvPr id="25648" name="图片 25647" descr="ズボン左向き紺色"/>
          <p:cNvPicPr>
            <a:picLocks noChangeAspect="1"/>
          </p:cNvPicPr>
          <p:nvPr/>
        </p:nvPicPr>
        <p:blipFill>
          <a:blip r:embed="rId2">
            <a:clrChange>
              <a:clrFrom>
                <a:srgbClr val="FFFFFF"/>
              </a:clrFrom>
              <a:clrTo>
                <a:srgbClr val="FFFFFF">
                  <a:alpha val="0"/>
                </a:srgbClr>
              </a:clrTo>
            </a:clrChange>
          </a:blip>
          <a:stretch>
            <a:fillRect/>
          </a:stretch>
        </p:blipFill>
        <p:spPr>
          <a:xfrm>
            <a:off x="7975600" y="5651500"/>
            <a:ext cx="824230" cy="730250"/>
          </a:xfrm>
          <a:prstGeom prst="rect">
            <a:avLst/>
          </a:prstGeom>
          <a:noFill/>
          <a:ln w="9525">
            <a:noFill/>
          </a:ln>
        </p:spPr>
      </p:pic>
      <p:pic>
        <p:nvPicPr>
          <p:cNvPr id="25649" name="图片 25648" descr="右手指を指す"/>
          <p:cNvPicPr>
            <a:picLocks noChangeAspect="1"/>
          </p:cNvPicPr>
          <p:nvPr/>
        </p:nvPicPr>
        <p:blipFill>
          <a:blip r:embed="rId3">
            <a:clrChange>
              <a:clrFrom>
                <a:srgbClr val="FFFFFF"/>
              </a:clrFrom>
              <a:clrTo>
                <a:srgbClr val="FFFFFF">
                  <a:alpha val="0"/>
                </a:srgbClr>
              </a:clrTo>
            </a:clrChange>
          </a:blip>
          <a:stretch>
            <a:fillRect/>
          </a:stretch>
        </p:blipFill>
        <p:spPr>
          <a:xfrm>
            <a:off x="7731760" y="4758055"/>
            <a:ext cx="1137285" cy="944245"/>
          </a:xfrm>
          <a:prstGeom prst="rect">
            <a:avLst/>
          </a:prstGeom>
          <a:noFill/>
          <a:ln w="9525">
            <a:noFill/>
          </a:ln>
        </p:spPr>
      </p:pic>
      <p:pic>
        <p:nvPicPr>
          <p:cNvPr id="25650" name="图片 25649" descr="黒田微笑む"/>
          <p:cNvPicPr>
            <a:picLocks noChangeAspect="1"/>
          </p:cNvPicPr>
          <p:nvPr/>
        </p:nvPicPr>
        <p:blipFill>
          <a:blip r:embed="rId4">
            <a:clrChange>
              <a:clrFrom>
                <a:srgbClr val="FFFFFF"/>
              </a:clrFrom>
              <a:clrTo>
                <a:srgbClr val="FFFFFF">
                  <a:alpha val="0"/>
                </a:srgbClr>
              </a:clrTo>
            </a:clrChange>
          </a:blip>
          <a:stretch>
            <a:fillRect/>
          </a:stretch>
        </p:blipFill>
        <p:spPr>
          <a:xfrm>
            <a:off x="7673975" y="3726180"/>
            <a:ext cx="1195705" cy="1459865"/>
          </a:xfrm>
          <a:prstGeom prst="rect">
            <a:avLst/>
          </a:prstGeom>
          <a:noFill/>
          <a:ln w="9525">
            <a:noFill/>
          </a:ln>
        </p:spPr>
      </p:pic>
      <p:pic>
        <p:nvPicPr>
          <p:cNvPr id="25651" name="图片 25650" descr="ＥＸ帽子"/>
          <p:cNvPicPr>
            <a:picLocks noChangeAspect="1"/>
          </p:cNvPicPr>
          <p:nvPr/>
        </p:nvPicPr>
        <p:blipFill>
          <a:blip r:embed="rId5">
            <a:clrChange>
              <a:clrFrom>
                <a:srgbClr val="FFFFFF"/>
              </a:clrFrom>
              <a:clrTo>
                <a:srgbClr val="FFFFFF">
                  <a:alpha val="0"/>
                </a:srgbClr>
              </a:clrTo>
            </a:clrChange>
          </a:blip>
          <a:stretch>
            <a:fillRect/>
          </a:stretch>
        </p:blipFill>
        <p:spPr>
          <a:xfrm>
            <a:off x="7685088" y="3562350"/>
            <a:ext cx="1208087" cy="893763"/>
          </a:xfrm>
          <a:prstGeom prst="rect">
            <a:avLst/>
          </a:prstGeom>
          <a:noFill/>
          <a:ln w="9525">
            <a:noFill/>
          </a:ln>
        </p:spPr>
      </p:pic>
      <p:sp>
        <p:nvSpPr>
          <p:cNvPr id="25608" name="三十二角星 25607"/>
          <p:cNvSpPr/>
          <p:nvPr/>
        </p:nvSpPr>
        <p:spPr>
          <a:xfrm rot="-1303596">
            <a:off x="7524750" y="46038"/>
            <a:ext cx="1368425" cy="1079500"/>
          </a:xfrm>
          <a:prstGeom prst="star32">
            <a:avLst>
              <a:gd name="adj" fmla="val 37500"/>
            </a:avLst>
          </a:prstGeom>
          <a:noFill/>
          <a:ln w="38100">
            <a:noFill/>
          </a:ln>
        </p:spPr>
        <p:txBody>
          <a:bodyPr wrap="none" anchor="ctr" anchorCtr="0"/>
          <a:p>
            <a:pPr algn="ctr"/>
            <a:r>
              <a:rPr lang="zh-CN" altLang="en-US" sz="3200" b="1" u="sng" dirty="0">
                <a:latin typeface="黑体" panose="02010609060101010101" pitchFamily="2" charset="-122"/>
                <a:ea typeface="黑体" panose="02010609060101010101" pitchFamily="2" charset="-122"/>
              </a:rPr>
              <a:t>目 的</a:t>
            </a:r>
            <a:endParaRPr lang="zh-CN" altLang="en-US" sz="3200" b="1" u="sng"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500"/>
                                        <p:tgtEl>
                                          <p:spTgt spid="25608"/>
                                        </p:tgtEl>
                                      </p:cBhvr>
                                    </p:animEffect>
                                    <p:anim calcmode="lin" valueType="num">
                                      <p:cBhvr>
                                        <p:cTn id="8" dur="500" fill="hold"/>
                                        <p:tgtEl>
                                          <p:spTgt spid="25608"/>
                                        </p:tgtEl>
                                        <p:attrNameLst>
                                          <p:attrName>style.rotation</p:attrName>
                                        </p:attrNameLst>
                                      </p:cBhvr>
                                      <p:tavLst>
                                        <p:tav tm="0">
                                          <p:val>
                                            <p:fltVal val="720.000000"/>
                                          </p:val>
                                        </p:tav>
                                        <p:tav tm="100000">
                                          <p:val>
                                            <p:fltVal val="0.000000"/>
                                          </p:val>
                                        </p:tav>
                                      </p:tavLst>
                                    </p:anim>
                                    <p:anim calcmode="lin" valueType="num">
                                      <p:cBhvr>
                                        <p:cTn id="9" dur="500" fill="hold"/>
                                        <p:tgtEl>
                                          <p:spTgt spid="25608"/>
                                        </p:tgtEl>
                                        <p:attrNameLst>
                                          <p:attrName>ppt_h</p:attrName>
                                        </p:attrNameLst>
                                      </p:cBhvr>
                                      <p:tavLst>
                                        <p:tav tm="0">
                                          <p:val>
                                            <p:fltVal val="0.000000"/>
                                          </p:val>
                                        </p:tav>
                                        <p:tav tm="100000">
                                          <p:val>
                                            <p:strVal val="#ppt_h"/>
                                          </p:val>
                                        </p:tav>
                                      </p:tavLst>
                                    </p:anim>
                                    <p:anim calcmode="lin" valueType="num">
                                      <p:cBhvr>
                                        <p:cTn id="10" dur="500" fill="hold"/>
                                        <p:tgtEl>
                                          <p:spTgt spid="25608"/>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5616"/>
                                        </p:tgtEl>
                                        <p:attrNameLst>
                                          <p:attrName>style.visibility</p:attrName>
                                        </p:attrNameLst>
                                      </p:cBhvr>
                                      <p:to>
                                        <p:strVal val="visible"/>
                                      </p:to>
                                    </p:set>
                                    <p:animEffect transition="in" filter="strips(downLeft)">
                                      <p:cBhvr>
                                        <p:cTn id="15" dur="500"/>
                                        <p:tgtEl>
                                          <p:spTgt spid="256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5617"/>
                                        </p:tgtEl>
                                        <p:attrNameLst>
                                          <p:attrName>style.visibility</p:attrName>
                                        </p:attrNameLst>
                                      </p:cBhvr>
                                      <p:to>
                                        <p:strVal val="visible"/>
                                      </p:to>
                                    </p:set>
                                    <p:animEffect transition="in" filter="strips(downLeft)">
                                      <p:cBhvr>
                                        <p:cTn id="20" dur="500"/>
                                        <p:tgtEl>
                                          <p:spTgt spid="2561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5618"/>
                                        </p:tgtEl>
                                        <p:attrNameLst>
                                          <p:attrName>style.visibility</p:attrName>
                                        </p:attrNameLst>
                                      </p:cBhvr>
                                      <p:to>
                                        <p:strVal val="visible"/>
                                      </p:to>
                                    </p:set>
                                    <p:animEffect transition="in" filter="strips(downLeft)">
                                      <p:cBhvr>
                                        <p:cTn id="25" dur="500"/>
                                        <p:tgtEl>
                                          <p:spTgt spid="256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5619"/>
                                        </p:tgtEl>
                                        <p:attrNameLst>
                                          <p:attrName>style.visibility</p:attrName>
                                        </p:attrNameLst>
                                      </p:cBhvr>
                                      <p:to>
                                        <p:strVal val="visible"/>
                                      </p:to>
                                    </p:set>
                                    <p:animEffect transition="in" filter="strips(downLeft)">
                                      <p:cBhvr>
                                        <p:cTn id="30" dur="500"/>
                                        <p:tgtEl>
                                          <p:spTgt spid="2561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5640"/>
                                        </p:tgtEl>
                                        <p:attrNameLst>
                                          <p:attrName>style.visibility</p:attrName>
                                        </p:attrNameLst>
                                      </p:cBhvr>
                                      <p:to>
                                        <p:strVal val="visible"/>
                                      </p:to>
                                    </p:set>
                                    <p:animEffect transition="in" filter="strips(downLeft)">
                                      <p:cBhvr>
                                        <p:cTn id="35" dur="500"/>
                                        <p:tgtEl>
                                          <p:spTgt spid="2564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5636"/>
                                        </p:tgtEl>
                                        <p:attrNameLst>
                                          <p:attrName>style.visibility</p:attrName>
                                        </p:attrNameLst>
                                      </p:cBhvr>
                                      <p:to>
                                        <p:strVal val="visible"/>
                                      </p:to>
                                    </p:set>
                                    <p:animEffect transition="in" filter="strips(downLeft)">
                                      <p:cBhvr>
                                        <p:cTn id="40" dur="500"/>
                                        <p:tgtEl>
                                          <p:spTgt spid="2563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25620"/>
                                        </p:tgtEl>
                                        <p:attrNameLst>
                                          <p:attrName>style.visibility</p:attrName>
                                        </p:attrNameLst>
                                      </p:cBhvr>
                                      <p:to>
                                        <p:strVal val="visible"/>
                                      </p:to>
                                    </p:set>
                                    <p:animEffect transition="in" filter="strips(downLeft)">
                                      <p:cBhvr>
                                        <p:cTn id="45"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animBg="1"/>
      <p:bldP spid="25619" grpId="0" animBg="1"/>
      <p:bldP spid="2560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46437" name="棱台 146436"/>
          <p:cNvSpPr/>
          <p:nvPr/>
        </p:nvSpPr>
        <p:spPr>
          <a:xfrm>
            <a:off x="3419475" y="1412875"/>
            <a:ext cx="4824413" cy="576263"/>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）改善品质</a:t>
            </a:r>
            <a:endParaRPr lang="zh-CN" altLang="en-US" sz="2000">
              <a:latin typeface="黑体" panose="02010609060101010101" pitchFamily="2" charset="-122"/>
              <a:ea typeface="黑体" panose="02010609060101010101" pitchFamily="2" charset="-122"/>
            </a:endParaRPr>
          </a:p>
        </p:txBody>
      </p:sp>
      <p:sp>
        <p:nvSpPr>
          <p:cNvPr id="146440" name="右箭头标注 146439"/>
          <p:cNvSpPr/>
          <p:nvPr/>
        </p:nvSpPr>
        <p:spPr>
          <a:xfrm>
            <a:off x="973138" y="1412875"/>
            <a:ext cx="2374900" cy="4895850"/>
          </a:xfrm>
          <a:prstGeom prst="rightArrowCallout">
            <a:avLst>
              <a:gd name="adj1" fmla="val 50257"/>
              <a:gd name="adj2" fmla="val 69251"/>
              <a:gd name="adj3" fmla="val 23578"/>
              <a:gd name="adj4" fmla="val 66667"/>
            </a:avLst>
          </a:prstGeom>
          <a:pattFill prst="pct30">
            <a:fgClr>
              <a:srgbClr val="33CC33"/>
            </a:fgClr>
            <a:bgClr>
              <a:schemeClr val="bg1"/>
            </a:bgClr>
          </a:pattFill>
          <a:ln w="38100" cap="flat" cmpd="sng">
            <a:solidFill>
              <a:srgbClr val="339966"/>
            </a:solidFill>
            <a:prstDash val="solid"/>
            <a:miter/>
            <a:headEnd type="none" w="sm" len="sm"/>
            <a:tailEnd type="none" w="sm" len="sm"/>
          </a:ln>
        </p:spPr>
        <p:txBody>
          <a:bodyPr vert="eaVert" anchor="ctr" anchorCtr="0"/>
          <a:p>
            <a:pPr algn="ctr"/>
            <a:r>
              <a:rPr lang="zh-CN" altLang="en-US" sz="4000" b="1" dirty="0">
                <a:solidFill>
                  <a:srgbClr val="000000"/>
                </a:solidFill>
                <a:latin typeface="黑体" panose="02010609060101010101" pitchFamily="2" charset="-122"/>
                <a:ea typeface="黑体" panose="02010609060101010101" pitchFamily="2" charset="-122"/>
              </a:rPr>
              <a:t>降低成本</a:t>
            </a:r>
            <a:r>
              <a:rPr lang="en-US" altLang="zh-CN" sz="4000" b="1">
                <a:solidFill>
                  <a:srgbClr val="000000"/>
                </a:solidFill>
                <a:latin typeface="黑体" panose="02010609060101010101" pitchFamily="2" charset="-122"/>
                <a:ea typeface="黑体" panose="02010609060101010101" pitchFamily="2" charset="-122"/>
              </a:rPr>
              <a:t>7</a:t>
            </a:r>
            <a:r>
              <a:rPr lang="zh-CN" altLang="en-US" sz="4000" b="1" dirty="0">
                <a:solidFill>
                  <a:srgbClr val="000000"/>
                </a:solidFill>
                <a:latin typeface="黑体" panose="02010609060101010101" pitchFamily="2" charset="-122"/>
                <a:ea typeface="黑体" panose="02010609060101010101" pitchFamily="2" charset="-122"/>
              </a:rPr>
              <a:t>项活动</a:t>
            </a:r>
            <a:endParaRPr lang="zh-CN" altLang="en-US" sz="4000" b="1">
              <a:solidFill>
                <a:srgbClr val="000000"/>
              </a:solidFill>
              <a:latin typeface="黑体" panose="02010609060101010101" pitchFamily="2" charset="-122"/>
              <a:ea typeface="黑体" panose="02010609060101010101" pitchFamily="2" charset="-122"/>
            </a:endParaRPr>
          </a:p>
        </p:txBody>
      </p:sp>
      <p:sp>
        <p:nvSpPr>
          <p:cNvPr id="146441" name="棱台 146440"/>
          <p:cNvSpPr/>
          <p:nvPr/>
        </p:nvSpPr>
        <p:spPr>
          <a:xfrm>
            <a:off x="3419475" y="2132013"/>
            <a:ext cx="4824413" cy="576262"/>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）提高生产力</a:t>
            </a:r>
            <a:endParaRPr lang="zh-CN" altLang="en-US" sz="2000">
              <a:latin typeface="黑体" panose="02010609060101010101" pitchFamily="2" charset="-122"/>
              <a:ea typeface="黑体" panose="02010609060101010101" pitchFamily="2" charset="-122"/>
            </a:endParaRPr>
          </a:p>
        </p:txBody>
      </p:sp>
      <p:sp>
        <p:nvSpPr>
          <p:cNvPr id="146442" name="棱台 146441"/>
          <p:cNvSpPr/>
          <p:nvPr/>
        </p:nvSpPr>
        <p:spPr>
          <a:xfrm>
            <a:off x="3419475" y="2852738"/>
            <a:ext cx="4824413" cy="576262"/>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3</a:t>
            </a:r>
            <a:r>
              <a:rPr lang="zh-CN" altLang="en-US" sz="2000" dirty="0">
                <a:latin typeface="黑体" panose="02010609060101010101" pitchFamily="2" charset="-122"/>
                <a:ea typeface="黑体" panose="02010609060101010101" pitchFamily="2" charset="-122"/>
              </a:rPr>
              <a:t>）零库存</a:t>
            </a:r>
            <a:endParaRPr lang="zh-CN" altLang="en-US" sz="2000">
              <a:latin typeface="黑体" panose="02010609060101010101" pitchFamily="2" charset="-122"/>
              <a:ea typeface="黑体" panose="02010609060101010101" pitchFamily="2" charset="-122"/>
            </a:endParaRPr>
          </a:p>
        </p:txBody>
      </p:sp>
      <p:sp>
        <p:nvSpPr>
          <p:cNvPr id="146443" name="棱台 146442"/>
          <p:cNvSpPr/>
          <p:nvPr/>
        </p:nvSpPr>
        <p:spPr>
          <a:xfrm>
            <a:off x="3419475" y="3573463"/>
            <a:ext cx="4824413" cy="576262"/>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4</a:t>
            </a:r>
            <a:r>
              <a:rPr lang="zh-CN" altLang="en-US" sz="2000" dirty="0">
                <a:latin typeface="黑体" panose="02010609060101010101" pitchFamily="2" charset="-122"/>
                <a:ea typeface="黑体" panose="02010609060101010101" pitchFamily="2" charset="-122"/>
              </a:rPr>
              <a:t>）缩短生产线</a:t>
            </a:r>
            <a:endParaRPr lang="zh-CN" altLang="en-US" sz="2000">
              <a:latin typeface="黑体" panose="02010609060101010101" pitchFamily="2" charset="-122"/>
              <a:ea typeface="黑体" panose="02010609060101010101" pitchFamily="2" charset="-122"/>
            </a:endParaRPr>
          </a:p>
        </p:txBody>
      </p:sp>
      <p:sp>
        <p:nvSpPr>
          <p:cNvPr id="146444" name="棱台 146443"/>
          <p:cNvSpPr/>
          <p:nvPr/>
        </p:nvSpPr>
        <p:spPr>
          <a:xfrm>
            <a:off x="3419475" y="4292600"/>
            <a:ext cx="4824413" cy="576263"/>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5</a:t>
            </a:r>
            <a:r>
              <a:rPr lang="zh-CN" altLang="en-US" sz="2000" dirty="0">
                <a:latin typeface="黑体" panose="02010609060101010101" pitchFamily="2" charset="-122"/>
                <a:ea typeface="黑体" panose="02010609060101010101" pitchFamily="2" charset="-122"/>
              </a:rPr>
              <a:t>）减少设备停机时间</a:t>
            </a:r>
            <a:endParaRPr lang="zh-CN" altLang="en-US" sz="2000">
              <a:latin typeface="黑体" panose="02010609060101010101" pitchFamily="2" charset="-122"/>
              <a:ea typeface="黑体" panose="02010609060101010101" pitchFamily="2" charset="-122"/>
            </a:endParaRPr>
          </a:p>
        </p:txBody>
      </p:sp>
      <p:sp>
        <p:nvSpPr>
          <p:cNvPr id="146445" name="棱台 146444"/>
          <p:cNvSpPr/>
          <p:nvPr/>
        </p:nvSpPr>
        <p:spPr>
          <a:xfrm>
            <a:off x="3419475" y="5013325"/>
            <a:ext cx="4824413" cy="576263"/>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6</a:t>
            </a:r>
            <a:r>
              <a:rPr lang="zh-CN" altLang="en-US" sz="2000" dirty="0">
                <a:latin typeface="黑体" panose="02010609060101010101" pitchFamily="2" charset="-122"/>
                <a:ea typeface="黑体" panose="02010609060101010101" pitchFamily="2" charset="-122"/>
              </a:rPr>
              <a:t>）减少空间</a:t>
            </a:r>
            <a:endParaRPr lang="zh-CN" altLang="en-US" sz="2000">
              <a:latin typeface="黑体" panose="02010609060101010101" pitchFamily="2" charset="-122"/>
              <a:ea typeface="黑体" panose="02010609060101010101" pitchFamily="2" charset="-122"/>
            </a:endParaRPr>
          </a:p>
        </p:txBody>
      </p:sp>
      <p:sp>
        <p:nvSpPr>
          <p:cNvPr id="146446" name="棱台 146445"/>
          <p:cNvSpPr/>
          <p:nvPr/>
        </p:nvSpPr>
        <p:spPr>
          <a:xfrm>
            <a:off x="3419475" y="5732463"/>
            <a:ext cx="4824413" cy="576262"/>
          </a:xfrm>
          <a:prstGeom prst="bevel">
            <a:avLst>
              <a:gd name="adj" fmla="val 12500"/>
            </a:avLst>
          </a:prstGeom>
          <a:pattFill prst="lgCheck">
            <a:fgClr>
              <a:srgbClr val="FFFF99"/>
            </a:fgClr>
            <a:bgClr>
              <a:srgbClr val="FFFFFF"/>
            </a:bgClr>
          </a:pattFill>
          <a:ln w="38100" cap="flat" cmpd="sng">
            <a:solidFill>
              <a:srgbClr val="FF9900"/>
            </a:solidFill>
            <a:prstDash val="solid"/>
            <a:miter/>
            <a:headEnd type="none" w="sm" len="sm"/>
            <a:tailEnd type="none" w="sm" len="sm"/>
          </a:ln>
        </p:spPr>
        <p:txBody>
          <a:bodyPr anchor="ctr" anchorCtr="0"/>
          <a:p>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7</a:t>
            </a:r>
            <a:r>
              <a:rPr lang="zh-CN" altLang="en-US" sz="2000" dirty="0">
                <a:latin typeface="黑体" panose="02010609060101010101" pitchFamily="2" charset="-122"/>
                <a:ea typeface="黑体" panose="02010609060101010101" pitchFamily="2" charset="-122"/>
              </a:rPr>
              <a:t>）改善现场对总成本降低的作用</a:t>
            </a:r>
            <a:endParaRPr lang="zh-CN" altLang="en-US" sz="2000">
              <a:latin typeface="黑体" panose="02010609060101010101" pitchFamily="2" charset="-122"/>
              <a:ea typeface="黑体" panose="02010609060101010101" pitchFamily="2" charset="-122"/>
            </a:endParaRPr>
          </a:p>
        </p:txBody>
      </p:sp>
      <p:sp>
        <p:nvSpPr>
          <p:cNvPr id="146448" name="矩形 146447"/>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4.</a:t>
            </a:r>
            <a:r>
              <a:rPr lang="zh-CN" altLang="en-US" b="1" u="sng" dirty="0">
                <a:latin typeface="黑体" panose="02010609060101010101" pitchFamily="2" charset="-122"/>
                <a:ea typeface="黑体" panose="02010609060101010101" pitchFamily="2" charset="-122"/>
              </a:rPr>
              <a:t>原价</a:t>
            </a:r>
            <a:endParaRPr lang="zh-CN" altLang="en-US" b="1" u="sng">
              <a:latin typeface="黑体" panose="02010609060101010101" pitchFamily="2" charset="-122"/>
              <a:ea typeface="黑体" panose="0201060906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00043" name="标题 300042"/>
          <p:cNvSpPr>
            <a:spLocks noGrp="1"/>
          </p:cNvSpPr>
          <p:nvPr>
            <p:ph type="title" idx="4294967295"/>
          </p:nvPr>
        </p:nvSpPr>
        <p:spPr>
          <a:xfrm>
            <a:off x="1924050" y="1196975"/>
            <a:ext cx="4953000" cy="685800"/>
          </a:xfrm>
          <a:ln/>
        </p:spPr>
        <p:txBody>
          <a:bodyPr anchor="ctr" anchorCtr="0"/>
          <a:p>
            <a:r>
              <a:rPr lang="zh-CN" altLang="en-US" sz="3600" b="1" u="sng" dirty="0">
                <a:solidFill>
                  <a:srgbClr val="FF3300"/>
                </a:solidFill>
                <a:ea typeface="黑体" panose="02010609060101010101" pitchFamily="2" charset="-122"/>
              </a:rPr>
              <a:t>制造方法改善的</a:t>
            </a:r>
            <a:r>
              <a:rPr lang="ja-JP" altLang="en-US" sz="3600" b="1" u="sng">
                <a:solidFill>
                  <a:srgbClr val="FF3300"/>
                </a:solidFill>
                <a:ea typeface="黑体" panose="02010609060101010101" pitchFamily="2" charset="-122"/>
              </a:rPr>
              <a:t>着眼点</a:t>
            </a:r>
            <a:endParaRPr lang="ja-JP" altLang="en-US" sz="3600" b="1" u="sng">
              <a:solidFill>
                <a:srgbClr val="FF3300"/>
              </a:solidFill>
              <a:ea typeface="黑体" panose="02010609060101010101" pitchFamily="2" charset="-122"/>
            </a:endParaRPr>
          </a:p>
        </p:txBody>
      </p:sp>
      <p:sp>
        <p:nvSpPr>
          <p:cNvPr id="300050" name="双波形 300049"/>
          <p:cNvSpPr/>
          <p:nvPr/>
        </p:nvSpPr>
        <p:spPr>
          <a:xfrm>
            <a:off x="827088" y="2205038"/>
            <a:ext cx="7561262" cy="2952750"/>
          </a:xfrm>
          <a:prstGeom prst="doubleWave">
            <a:avLst>
              <a:gd name="adj1" fmla="val 7056"/>
              <a:gd name="adj2" fmla="val 0"/>
            </a:avLst>
          </a:prstGeom>
          <a:gradFill rotWithShape="1">
            <a:gsLst>
              <a:gs pos="0">
                <a:schemeClr val="bg1"/>
              </a:gs>
              <a:gs pos="100000">
                <a:srgbClr val="00FF00"/>
              </a:gs>
            </a:gsLst>
            <a:path path="rect">
              <a:fillToRect l="50000" t="50000" r="50000" b="50000"/>
            </a:path>
            <a:tileRect/>
          </a:gradFill>
          <a:ln w="38100" cap="flat" cmpd="sng">
            <a:solidFill>
              <a:srgbClr val="008000"/>
            </a:solidFill>
            <a:prstDash val="solid"/>
            <a:miter/>
            <a:headEnd type="none" w="sm" len="sm"/>
            <a:tailEnd type="none" w="sm" len="sm"/>
          </a:ln>
        </p:spPr>
        <p:txBody>
          <a:bodyPr anchor="ctr" anchorCtr="0"/>
          <a:p>
            <a:r>
              <a:rPr lang="zh-CN" altLang="en-US" sz="2400" b="1" dirty="0">
                <a:solidFill>
                  <a:srgbClr val="FF3300"/>
                </a:solidFill>
                <a:latin typeface="黑体" panose="02010609060101010101" pitchFamily="2" charset="-122"/>
                <a:ea typeface="黑体" panose="02010609060101010101" pitchFamily="2" charset="-122"/>
              </a:rPr>
              <a:t>（</a:t>
            </a:r>
            <a:r>
              <a:rPr lang="en-US" altLang="zh-CN" sz="2400" b="1">
                <a:solidFill>
                  <a:srgbClr val="FF3300"/>
                </a:solidFill>
                <a:latin typeface="黑体" panose="02010609060101010101" pitchFamily="2" charset="-122"/>
                <a:ea typeface="黑体" panose="02010609060101010101" pitchFamily="2" charset="-122"/>
              </a:rPr>
              <a:t>1</a:t>
            </a:r>
            <a:r>
              <a:rPr lang="zh-CN" altLang="en-US" sz="2400" b="1" dirty="0">
                <a:solidFill>
                  <a:srgbClr val="FF3300"/>
                </a:solidFill>
                <a:latin typeface="黑体" panose="02010609060101010101" pitchFamily="2" charset="-122"/>
                <a:ea typeface="黑体" panose="02010609060101010101" pitchFamily="2" charset="-122"/>
              </a:rPr>
              <a:t>）</a:t>
            </a:r>
            <a:r>
              <a:rPr lang="zh-CN" altLang="en-US" sz="2400" b="1" u="sng" dirty="0">
                <a:solidFill>
                  <a:srgbClr val="FF3300"/>
                </a:solidFill>
                <a:latin typeface="黑体" panose="02010609060101010101" pitchFamily="2" charset="-122"/>
                <a:ea typeface="黑体" panose="02010609060101010101" pitchFamily="2" charset="-122"/>
              </a:rPr>
              <a:t>生产性向上</a:t>
            </a:r>
            <a:endParaRPr lang="zh-CN" altLang="en-US" sz="2400" b="1" u="sng" dirty="0">
              <a:solidFill>
                <a:srgbClr val="FF3300"/>
              </a:solidFill>
              <a:latin typeface="黑体" panose="02010609060101010101" pitchFamily="2" charset="-122"/>
              <a:ea typeface="黑体" panose="02010609060101010101" pitchFamily="2" charset="-122"/>
            </a:endParaRPr>
          </a:p>
          <a:p>
            <a:r>
              <a:rPr lang="en-US" altLang="zh-CN" b="1">
                <a:solidFill>
                  <a:srgbClr val="000000"/>
                </a:solidFill>
                <a:latin typeface="黑体" panose="02010609060101010101" pitchFamily="2" charset="-122"/>
                <a:ea typeface="黑体" panose="02010609060101010101" pitchFamily="2" charset="-122"/>
              </a:rPr>
              <a:t>▽</a:t>
            </a:r>
            <a:r>
              <a:rPr lang="zh-CN" altLang="en-US" b="1" dirty="0">
                <a:solidFill>
                  <a:srgbClr val="000000"/>
                </a:solidFill>
                <a:latin typeface="黑体" panose="02010609060101010101" pitchFamily="2" charset="-122"/>
                <a:ea typeface="黑体" panose="02010609060101010101" pitchFamily="2" charset="-122"/>
              </a:rPr>
              <a:t>变更作业手顺                 </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作业的重新组合（组</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班</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课）</a:t>
            </a:r>
            <a:endParaRPr lang="zh-CN" altLang="en-US" b="1">
              <a:solidFill>
                <a:srgbClr val="000000"/>
              </a:solidFill>
              <a:latin typeface="黑体" panose="02010609060101010101" pitchFamily="2" charset="-122"/>
              <a:ea typeface="黑体" panose="02010609060101010101" pitchFamily="2" charset="-122"/>
            </a:endParaRPr>
          </a:p>
          <a:p>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变更部品置场                               </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工程交换</a:t>
            </a:r>
            <a:endParaRPr lang="zh-CN" altLang="en-US" b="1" dirty="0">
              <a:solidFill>
                <a:srgbClr val="000000"/>
              </a:solidFill>
              <a:latin typeface="Arial" panose="020B0604020202020204" pitchFamily="34" charset="0"/>
              <a:ea typeface="黑体" panose="02010609060101010101" pitchFamily="2" charset="-122"/>
            </a:endParaRPr>
          </a:p>
          <a:p>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变更作业位置                               </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拿工具时减少换手的次数</a:t>
            </a:r>
            <a:endParaRPr lang="zh-CN" altLang="en-US" b="1" dirty="0">
              <a:solidFill>
                <a:srgbClr val="000000"/>
              </a:solidFill>
              <a:latin typeface="Arial" panose="020B0604020202020204" pitchFamily="34" charset="0"/>
              <a:ea typeface="黑体" panose="02010609060101010101" pitchFamily="2" charset="-122"/>
            </a:endParaRPr>
          </a:p>
          <a:p>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作业的重新组合（优先顺序）      </a:t>
            </a:r>
            <a:r>
              <a:rPr lang="en-US" altLang="zh-CN" b="1">
                <a:solidFill>
                  <a:srgbClr val="000000"/>
                </a:solidFill>
                <a:latin typeface="Arial" panose="020B0604020202020204" pitchFamily="34" charset="0"/>
                <a:ea typeface="黑体" panose="02010609060101010101" pitchFamily="2" charset="-122"/>
              </a:rPr>
              <a:t>▽</a:t>
            </a:r>
            <a:r>
              <a:rPr lang="zh-CN" altLang="en-US" b="1" dirty="0">
                <a:solidFill>
                  <a:srgbClr val="000000"/>
                </a:solidFill>
                <a:latin typeface="Arial" panose="020B0604020202020204" pitchFamily="34" charset="0"/>
                <a:ea typeface="黑体" panose="02010609060101010101" pitchFamily="2" charset="-122"/>
              </a:rPr>
              <a:t>使补品取出方便</a:t>
            </a:r>
            <a:endParaRPr lang="zh-CN" altLang="en-US" b="1" dirty="0">
              <a:solidFill>
                <a:srgbClr val="000000"/>
              </a:solidFill>
              <a:latin typeface="Arial" panose="020B0604020202020204" pitchFamily="34" charset="0"/>
              <a:ea typeface="黑体" panose="02010609060101010101" pitchFamily="2" charset="-122"/>
            </a:endParaRPr>
          </a:p>
        </p:txBody>
      </p:sp>
      <p:sp>
        <p:nvSpPr>
          <p:cNvPr id="300053" name="矩形 300052"/>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4.</a:t>
            </a:r>
            <a:r>
              <a:rPr lang="zh-CN" altLang="en-US" b="1" u="sng" dirty="0">
                <a:latin typeface="黑体" panose="02010609060101010101" pitchFamily="2" charset="-122"/>
                <a:ea typeface="黑体" panose="02010609060101010101" pitchFamily="2" charset="-122"/>
              </a:rPr>
              <a:t>原价</a:t>
            </a:r>
            <a:endParaRPr lang="zh-CN" altLang="en-US" b="1" u="sng">
              <a:latin typeface="黑体" panose="02010609060101010101" pitchFamily="2" charset="-122"/>
              <a:ea typeface="黑体" panose="02010609060101010101" pitchFamily="2" charset="-122"/>
            </a:endParaRPr>
          </a:p>
        </p:txBody>
      </p:sp>
      <p:sp>
        <p:nvSpPr>
          <p:cNvPr id="300054" name="椭圆 300053"/>
          <p:cNvSpPr/>
          <p:nvPr/>
        </p:nvSpPr>
        <p:spPr>
          <a:xfrm>
            <a:off x="2700338" y="333375"/>
            <a:ext cx="5688012" cy="865188"/>
          </a:xfrm>
          <a:prstGeom prst="ellipse">
            <a:avLst/>
          </a:prstGeom>
          <a:pattFill prst="dotDmnd">
            <a:fgClr>
              <a:srgbClr val="3399FF"/>
            </a:fgClr>
            <a:bgClr>
              <a:schemeClr val="bg1"/>
            </a:bgClr>
          </a:pattFill>
          <a:ln w="76200" cap="flat" cmpd="sng">
            <a:solidFill>
              <a:schemeClr val="tx1"/>
            </a:solidFill>
            <a:prstDash val="solid"/>
            <a:headEnd type="none" w="med" len="med"/>
            <a:tailEnd type="none" w="med" len="med"/>
          </a:ln>
        </p:spPr>
        <p:txBody>
          <a:bodyPr wrap="none" anchor="ctr" anchorCtr="0"/>
          <a:p>
            <a:pPr algn="ctr">
              <a:spcBef>
                <a:spcPct val="30000"/>
              </a:spcBef>
            </a:pPr>
            <a:r>
              <a:rPr lang="zh-CN" altLang="en-US" sz="2000" b="1" u="sng" dirty="0">
                <a:solidFill>
                  <a:srgbClr val="FF3300"/>
                </a:solidFill>
                <a:latin typeface="Arial" panose="020B0604020202020204" pitchFamily="34" charset="0"/>
                <a:ea typeface="黑体" panose="02010609060101010101" pitchFamily="2" charset="-122"/>
              </a:rPr>
              <a:t>原价由制造方法、作业方法决定</a:t>
            </a:r>
            <a:endParaRPr lang="zh-CN" altLang="en-US" sz="2000" b="1" u="sng" dirty="0">
              <a:solidFill>
                <a:srgbClr val="FF33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0050"/>
                                        </p:tgtEl>
                                        <p:attrNameLst>
                                          <p:attrName>style.visibility</p:attrName>
                                        </p:attrNameLst>
                                      </p:cBhvr>
                                      <p:to>
                                        <p:strVal val="visible"/>
                                      </p:to>
                                    </p:set>
                                    <p:animEffect transition="in" filter="checkerboard(across)">
                                      <p:cBhvr>
                                        <p:cTn id="7" dur="500"/>
                                        <p:tgtEl>
                                          <p:spTgt spid="300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00054"/>
                                        </p:tgtEl>
                                        <p:attrNameLst>
                                          <p:attrName>style.visibility</p:attrName>
                                        </p:attrNameLst>
                                      </p:cBhvr>
                                      <p:to>
                                        <p:strVal val="visible"/>
                                      </p:to>
                                    </p:set>
                                    <p:anim calcmode="lin" valueType="num">
                                      <p:cBhvr>
                                        <p:cTn id="12" dur="500" fill="hold"/>
                                        <p:tgtEl>
                                          <p:spTgt spid="300054"/>
                                        </p:tgtEl>
                                        <p:attrNameLst>
                                          <p:attrName>ppt_w</p:attrName>
                                        </p:attrNameLst>
                                      </p:cBhvr>
                                      <p:tavLst>
                                        <p:tav tm="0">
                                          <p:val>
                                            <p:fltVal val="0.000000"/>
                                          </p:val>
                                        </p:tav>
                                        <p:tav tm="100000">
                                          <p:val>
                                            <p:strVal val="#ppt_w"/>
                                          </p:val>
                                        </p:tav>
                                      </p:tavLst>
                                    </p:anim>
                                    <p:anim calcmode="lin" valueType="num">
                                      <p:cBhvr>
                                        <p:cTn id="13" dur="500" fill="hold"/>
                                        <p:tgtEl>
                                          <p:spTgt spid="300054"/>
                                        </p:tgtEl>
                                        <p:attrNameLst>
                                          <p:attrName>ppt_h</p:attrName>
                                        </p:attrNameLst>
                                      </p:cBhvr>
                                      <p:tavLst>
                                        <p:tav tm="0">
                                          <p:val>
                                            <p:fltVal val="0.000000"/>
                                          </p:val>
                                        </p:tav>
                                        <p:tav tm="100000">
                                          <p:val>
                                            <p:strVal val="#ppt_h"/>
                                          </p:val>
                                        </p:tav>
                                      </p:tavLst>
                                    </p:anim>
                                    <p:anim calcmode="lin" valueType="num">
                                      <p:cBhvr>
                                        <p:cTn id="14" dur="500" fill="hold"/>
                                        <p:tgtEl>
                                          <p:spTgt spid="300054"/>
                                        </p:tgtEl>
                                        <p:attrNameLst>
                                          <p:attrName>style.rotation</p:attrName>
                                        </p:attrNameLst>
                                      </p:cBhvr>
                                      <p:tavLst>
                                        <p:tav tm="0">
                                          <p:val>
                                            <p:fltVal val="90.000000"/>
                                          </p:val>
                                        </p:tav>
                                        <p:tav tm="100000">
                                          <p:val>
                                            <p:fltVal val="0.000000"/>
                                          </p:val>
                                        </p:tav>
                                      </p:tavLst>
                                    </p:anim>
                                    <p:animEffect transition="in" filter="fade">
                                      <p:cBhvr>
                                        <p:cTn id="15" dur="500"/>
                                        <p:tgtEl>
                                          <p:spTgt spid="300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50" grpId="0" animBg="1"/>
      <p:bldP spid="3000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75138" name="标题 475137"/>
          <p:cNvSpPr>
            <a:spLocks noGrp="1"/>
          </p:cNvSpPr>
          <p:nvPr>
            <p:ph type="title"/>
          </p:nvPr>
        </p:nvSpPr>
        <p:spPr>
          <a:xfrm>
            <a:off x="539750" y="342900"/>
            <a:ext cx="8280400" cy="998538"/>
          </a:xfrm>
          <a:ln/>
        </p:spPr>
        <p:txBody>
          <a:bodyPr anchor="ctr" anchorCtr="0"/>
          <a:p>
            <a:pPr algn="l"/>
            <a:r>
              <a:rPr lang="en-US" altLang="zh-CN" b="1">
                <a:latin typeface="黑体" panose="02010609060101010101" pitchFamily="2" charset="-122"/>
                <a:ea typeface="黑体" panose="02010609060101010101" pitchFamily="2" charset="-122"/>
              </a:rPr>
              <a:t>5.</a:t>
            </a:r>
            <a:r>
              <a:rPr lang="zh-CN" altLang="en-US" b="1" u="sng" dirty="0">
                <a:latin typeface="黑体" panose="02010609060101010101" pitchFamily="2" charset="-122"/>
                <a:ea typeface="黑体" panose="02010609060101010101" pitchFamily="2" charset="-122"/>
              </a:rPr>
              <a:t>保全</a:t>
            </a:r>
            <a:endParaRPr lang="zh-CN" altLang="en-US" b="1" u="sng" dirty="0">
              <a:latin typeface="黑体" panose="02010609060101010101" pitchFamily="2" charset="-122"/>
              <a:ea typeface="黑体" panose="02010609060101010101" pitchFamily="2" charset="-122"/>
            </a:endParaRPr>
          </a:p>
        </p:txBody>
      </p:sp>
      <p:sp>
        <p:nvSpPr>
          <p:cNvPr id="475139" name="文本占位符 475138"/>
          <p:cNvSpPr>
            <a:spLocks noGrp="1"/>
          </p:cNvSpPr>
          <p:nvPr>
            <p:ph type="body" idx="1"/>
          </p:nvPr>
        </p:nvSpPr>
        <p:spPr>
          <a:xfrm>
            <a:off x="304800" y="1484313"/>
            <a:ext cx="8228013" cy="4608512"/>
          </a:xfrm>
          <a:ln/>
        </p:spPr>
        <p:txBody>
          <a:bodyPr/>
          <a:p>
            <a:r>
              <a:rPr lang="zh-CN" altLang="en-US" sz="2800" dirty="0">
                <a:latin typeface="黑体" panose="02010609060101010101" pitchFamily="2" charset="-122"/>
                <a:ea typeface="黑体" panose="02010609060101010101" pitchFamily="2" charset="-122"/>
              </a:rPr>
              <a:t>丰田的“</a:t>
            </a:r>
            <a:r>
              <a:rPr lang="zh-CN" altLang="en-US" sz="2800" dirty="0">
                <a:solidFill>
                  <a:srgbClr val="009900"/>
                </a:solidFill>
                <a:latin typeface="黑体" panose="02010609060101010101" pitchFamily="2" charset="-122"/>
                <a:ea typeface="黑体" panose="02010609060101010101" pitchFamily="2" charset="-122"/>
              </a:rPr>
              <a:t>生产保全</a:t>
            </a:r>
            <a:r>
              <a:rPr lang="zh-CN" altLang="en-US" sz="2800" dirty="0">
                <a:latin typeface="黑体" panose="02010609060101010101" pitchFamily="2" charset="-122"/>
                <a:ea typeface="黑体" panose="02010609060101010101" pitchFamily="2" charset="-122"/>
              </a:rPr>
              <a:t>”立足于对生产本身进行保全、以各生产技术口及</a:t>
            </a:r>
            <a:r>
              <a:rPr lang="en-US" altLang="zh-CN" sz="2800">
                <a:latin typeface="黑体" panose="02010609060101010101" pitchFamily="2" charset="-122"/>
                <a:ea typeface="黑体" panose="02010609060101010101" pitchFamily="2" charset="-122"/>
              </a:rPr>
              <a:t>PE</a:t>
            </a:r>
            <a:r>
              <a:rPr lang="zh-CN" altLang="en-US" sz="2800" dirty="0">
                <a:latin typeface="黑体" panose="02010609060101010101" pitchFamily="2" charset="-122"/>
                <a:ea typeface="黑体" panose="02010609060101010101" pitchFamily="2" charset="-122"/>
              </a:rPr>
              <a:t>部共同迅速、安全、低成本地制造高品质的产品并向客户提供为目标。为了实现这个</a:t>
            </a:r>
            <a:r>
              <a:rPr lang="zh-CN" altLang="en-US" sz="2800" dirty="0">
                <a:solidFill>
                  <a:srgbClr val="009900"/>
                </a:solidFill>
                <a:latin typeface="黑体" panose="02010609060101010101" pitchFamily="2" charset="-122"/>
                <a:ea typeface="黑体" panose="02010609060101010101" pitchFamily="2" charset="-122"/>
              </a:rPr>
              <a:t>目标</a:t>
            </a:r>
            <a:r>
              <a:rPr lang="zh-CN" altLang="en-US" sz="2800" dirty="0">
                <a:latin typeface="黑体" panose="02010609060101010101" pitchFamily="2" charset="-122"/>
                <a:ea typeface="黑体" panose="02010609060101010101" pitchFamily="2" charset="-122"/>
              </a:rPr>
              <a:t>，必须每个人都充分了解丰田的保全活动的基础上，</a:t>
            </a:r>
            <a:r>
              <a:rPr lang="zh-CN" altLang="en-US" sz="2800" dirty="0">
                <a:solidFill>
                  <a:srgbClr val="009900"/>
                </a:solidFill>
                <a:latin typeface="黑体" panose="02010609060101010101" pitchFamily="2" charset="-122"/>
                <a:ea typeface="黑体" panose="02010609060101010101" pitchFamily="2" charset="-122"/>
              </a:rPr>
              <a:t>全员参与并努力实施</a:t>
            </a:r>
            <a:r>
              <a:rPr lang="zh-CN" altLang="en-US" sz="2800" dirty="0">
                <a:latin typeface="黑体" panose="02010609060101010101" pitchFamily="2" charset="-122"/>
                <a:ea typeface="黑体" panose="02010609060101010101" pitchFamily="2" charset="-122"/>
              </a:rPr>
              <a:t>。</a:t>
            </a:r>
            <a:endParaRPr lang="zh-CN" altLang="en-US" sz="2800">
              <a:latin typeface="黑体" panose="02010609060101010101" pitchFamily="2" charset="-122"/>
              <a:ea typeface="黑体" panose="02010609060101010101" pitchFamily="2" charset="-122"/>
            </a:endParaRPr>
          </a:p>
          <a:p>
            <a:r>
              <a:rPr lang="en-US" altLang="zh-CN" sz="280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丰田制造产品的概念</a:t>
            </a:r>
            <a:endParaRPr lang="zh-CN" altLang="en-US" sz="2800" dirty="0">
              <a:latin typeface="黑体" panose="02010609060101010101" pitchFamily="2" charset="-122"/>
              <a:ea typeface="黑体" panose="02010609060101010101" pitchFamily="2" charset="-122"/>
            </a:endParaRPr>
          </a:p>
          <a:p>
            <a:r>
              <a:rPr lang="en-US" altLang="zh-CN" sz="2800">
                <a:latin typeface="黑体" panose="02010609060101010101" pitchFamily="2" charset="-122"/>
                <a:ea typeface="黑体" panose="02010609060101010101" pitchFamily="2" charset="-122"/>
              </a:rPr>
              <a:t>①</a:t>
            </a:r>
            <a:r>
              <a:rPr lang="zh-CN" altLang="en-US" sz="2800" dirty="0">
                <a:latin typeface="黑体" panose="02010609060101010101" pitchFamily="2" charset="-122"/>
                <a:ea typeface="黑体" panose="02010609060101010101" pitchFamily="2" charset="-122"/>
              </a:rPr>
              <a:t>客户至上主义</a:t>
            </a:r>
            <a:endParaRPr lang="zh-CN" altLang="en-US" sz="2800" dirty="0">
              <a:latin typeface="黑体" panose="02010609060101010101" pitchFamily="2" charset="-122"/>
              <a:ea typeface="黑体" panose="02010609060101010101" pitchFamily="2" charset="-122"/>
            </a:endParaRPr>
          </a:p>
          <a:p>
            <a:r>
              <a:rPr lang="en-US" altLang="zh-CN" sz="2800">
                <a:latin typeface="黑体" panose="02010609060101010101" pitchFamily="2" charset="-122"/>
                <a:ea typeface="黑体" panose="02010609060101010101" pitchFamily="2" charset="-122"/>
              </a:rPr>
              <a:t>②</a:t>
            </a:r>
            <a:r>
              <a:rPr lang="zh-CN" altLang="en-US" sz="2800" dirty="0">
                <a:latin typeface="黑体" panose="02010609060101010101" pitchFamily="2" charset="-122"/>
                <a:ea typeface="黑体" panose="02010609060101010101" pitchFamily="2" charset="-122"/>
              </a:rPr>
              <a:t>丰田生产方式（</a:t>
            </a:r>
            <a:r>
              <a:rPr lang="en-US" altLang="zh-CN" sz="2800">
                <a:latin typeface="黑体" panose="02010609060101010101" pitchFamily="2" charset="-122"/>
                <a:ea typeface="黑体" panose="02010609060101010101" pitchFamily="2" charset="-122"/>
              </a:rPr>
              <a:t>TPS</a:t>
            </a:r>
            <a:r>
              <a:rPr lang="zh-CN" altLang="en-US" sz="2800" dirty="0">
                <a:latin typeface="黑体" panose="02010609060101010101" pitchFamily="2" charset="-122"/>
                <a:ea typeface="黑体" panose="02010609060101010101" pitchFamily="2" charset="-122"/>
              </a:rPr>
              <a:t>）</a:t>
            </a:r>
            <a:endParaRPr lang="zh-CN" altLang="en-US" sz="2800" dirty="0">
              <a:latin typeface="黑体" panose="02010609060101010101" pitchFamily="2" charset="-122"/>
              <a:ea typeface="黑体" panose="02010609060101010101" pitchFamily="2" charset="-122"/>
            </a:endParaRPr>
          </a:p>
          <a:p>
            <a:r>
              <a:rPr lang="en-US" altLang="zh-CN" sz="2800">
                <a:latin typeface="黑体" panose="02010609060101010101" pitchFamily="2" charset="-122"/>
                <a:ea typeface="黑体" panose="02010609060101010101" pitchFamily="2" charset="-122"/>
              </a:rPr>
              <a:t>③</a:t>
            </a:r>
            <a:r>
              <a:rPr lang="zh-CN" altLang="en-US" sz="2800" b="1" u="sng" dirty="0">
                <a:solidFill>
                  <a:srgbClr val="009900"/>
                </a:solidFill>
                <a:latin typeface="黑体" panose="02010609060101010101" pitchFamily="2" charset="-122"/>
                <a:ea typeface="黑体" panose="02010609060101010101" pitchFamily="2" charset="-122"/>
              </a:rPr>
              <a:t>全员</a:t>
            </a:r>
            <a:r>
              <a:rPr lang="zh-CN" altLang="en-US" sz="2800" dirty="0">
                <a:latin typeface="黑体" panose="02010609060101010101" pitchFamily="2" charset="-122"/>
                <a:ea typeface="黑体" panose="02010609060101010101" pitchFamily="2" charset="-122"/>
              </a:rPr>
              <a:t>参加的生产</a:t>
            </a:r>
            <a:r>
              <a:rPr lang="zh-CN" altLang="en-US" sz="2800" b="1" u="sng" dirty="0">
                <a:solidFill>
                  <a:srgbClr val="009900"/>
                </a:solidFill>
                <a:latin typeface="黑体" panose="02010609060101010101" pitchFamily="2" charset="-122"/>
                <a:ea typeface="黑体" panose="02010609060101010101" pitchFamily="2" charset="-122"/>
              </a:rPr>
              <a:t>保全</a:t>
            </a:r>
            <a:r>
              <a:rPr lang="zh-CN" altLang="en-US" sz="2800" dirty="0">
                <a:solidFill>
                  <a:srgbClr val="009900"/>
                </a:solidFill>
                <a:latin typeface="黑体" panose="02010609060101010101" pitchFamily="2" charset="-122"/>
                <a:ea typeface="黑体" panose="02010609060101010101" pitchFamily="2" charset="-122"/>
              </a:rPr>
              <a:t>（</a:t>
            </a:r>
            <a:r>
              <a:rPr lang="en-US" altLang="zh-CN" sz="2800">
                <a:solidFill>
                  <a:srgbClr val="009900"/>
                </a:solidFill>
                <a:latin typeface="黑体" panose="02010609060101010101" pitchFamily="2" charset="-122"/>
                <a:ea typeface="黑体" panose="02010609060101010101" pitchFamily="2" charset="-122"/>
              </a:rPr>
              <a:t>TPM</a:t>
            </a:r>
            <a:r>
              <a:rPr lang="zh-CN" altLang="en-US" sz="2800" dirty="0">
                <a:solidFill>
                  <a:srgbClr val="009900"/>
                </a:solidFill>
                <a:latin typeface="黑体" panose="02010609060101010101" pitchFamily="2" charset="-122"/>
                <a:ea typeface="黑体" panose="02010609060101010101" pitchFamily="2" charset="-122"/>
              </a:rPr>
              <a:t>）</a:t>
            </a:r>
            <a:endParaRPr lang="zh-CN" altLang="en-US" sz="2800" dirty="0">
              <a:solidFill>
                <a:srgbClr val="009900"/>
              </a:solidFill>
              <a:latin typeface="黑体" panose="02010609060101010101" pitchFamily="2" charset="-122"/>
              <a:ea typeface="黑体" panose="0201060906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4146" name="标题 134145"/>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5.</a:t>
            </a:r>
            <a:r>
              <a:rPr lang="zh-CN" altLang="en-US" b="1" u="sng" dirty="0">
                <a:latin typeface="黑体" panose="02010609060101010101" pitchFamily="2" charset="-122"/>
                <a:ea typeface="黑体" panose="02010609060101010101" pitchFamily="2" charset="-122"/>
              </a:rPr>
              <a:t>保全</a:t>
            </a:r>
            <a:endParaRPr lang="zh-CN" altLang="en-US" b="1" u="sng">
              <a:latin typeface="黑体" panose="02010609060101010101" pitchFamily="2" charset="-122"/>
              <a:ea typeface="黑体" panose="02010609060101010101" pitchFamily="2" charset="-122"/>
            </a:endParaRPr>
          </a:p>
        </p:txBody>
      </p:sp>
      <p:graphicFrame>
        <p:nvGraphicFramePr>
          <p:cNvPr id="134187" name="表格 134186"/>
          <p:cNvGraphicFramePr/>
          <p:nvPr/>
        </p:nvGraphicFramePr>
        <p:xfrm>
          <a:off x="539750" y="1766888"/>
          <a:ext cx="8208963" cy="3568700"/>
        </p:xfrm>
        <a:graphic>
          <a:graphicData uri="http://schemas.openxmlformats.org/drawingml/2006/table">
            <a:tbl>
              <a:tblPr/>
              <a:tblGrid>
                <a:gridCol w="3408363"/>
                <a:gridCol w="4800600"/>
              </a:tblGrid>
              <a:tr h="4635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solidFill>
                            <a:srgbClr val="000000"/>
                          </a:solidFill>
                          <a:latin typeface="黑体" panose="02010609060101010101" pitchFamily="2" charset="-122"/>
                          <a:ea typeface="黑体" panose="02010609060101010101" pitchFamily="2" charset="-122"/>
                        </a:rPr>
                        <a:t>项目</a:t>
                      </a:r>
                      <a:endParaRPr lang="zh-CN" altLang="en-US" sz="24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9933"/>
                      </a:solidFill>
                      <a:prstDash val="solid"/>
                      <a:headEnd type="none" w="med" len="med"/>
                      <a:tailEnd type="none" w="med" len="med"/>
                    </a:lnL>
                    <a:lnR w="12700" cap="flat" cmpd="sng">
                      <a:solidFill>
                        <a:srgbClr val="FF9933"/>
                      </a:solidFill>
                      <a:prstDash val="solid"/>
                      <a:headEnd type="none" w="med" len="med"/>
                      <a:tailEnd type="none" w="med" len="med"/>
                    </a:lnR>
                    <a:lnT w="38100" cap="flat" cmpd="sng">
                      <a:solidFill>
                        <a:srgbClr val="FF9933"/>
                      </a:solidFill>
                      <a:prstDash val="solid"/>
                      <a:headEnd type="none" w="med" len="med"/>
                      <a:tailEnd type="none" w="med" len="med"/>
                    </a:lnT>
                    <a:lnB w="127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solidFill>
                            <a:srgbClr val="000000"/>
                          </a:solidFill>
                          <a:latin typeface="黑体" panose="02010609060101010101" pitchFamily="2" charset="-122"/>
                          <a:ea typeface="黑体" panose="02010609060101010101" pitchFamily="2" charset="-122"/>
                        </a:rPr>
                        <a:t>班长职责</a:t>
                      </a:r>
                      <a:endParaRPr lang="zh-CN" altLang="en-US" sz="24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9933"/>
                      </a:solidFill>
                      <a:prstDash val="solid"/>
                      <a:headEnd type="none" w="med" len="med"/>
                      <a:tailEnd type="none" w="med" len="med"/>
                    </a:lnL>
                    <a:lnR w="38100" cap="flat" cmpd="sng">
                      <a:solidFill>
                        <a:srgbClr val="FF9933"/>
                      </a:solidFill>
                      <a:prstDash val="solid"/>
                      <a:headEnd type="none" w="med" len="med"/>
                      <a:tailEnd type="none" w="med" len="med"/>
                    </a:lnR>
                    <a:lnT w="38100" cap="flat" cmpd="sng">
                      <a:solidFill>
                        <a:srgbClr val="FF9933"/>
                      </a:solidFill>
                      <a:prstDash val="solid"/>
                      <a:headEnd type="none" w="med" len="med"/>
                      <a:tailEnd type="none" w="med" len="med"/>
                    </a:lnT>
                    <a:lnB w="127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r>
              <a:tr h="1771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latin typeface="黑体" panose="02010609060101010101" pitchFamily="2" charset="-122"/>
                          <a:ea typeface="黑体" panose="02010609060101010101" pitchFamily="2" charset="-122"/>
                        </a:rPr>
                        <a:t>1.</a:t>
                      </a:r>
                      <a:r>
                        <a:rPr lang="zh-CN" altLang="en-US" sz="2400" b="1" i="1" u="sng" dirty="0">
                          <a:solidFill>
                            <a:schemeClr val="hlink"/>
                          </a:solidFill>
                          <a:latin typeface="黑体" panose="02010609060101010101" pitchFamily="2" charset="-122"/>
                          <a:ea typeface="黑体" panose="02010609060101010101" pitchFamily="2" charset="-122"/>
                        </a:rPr>
                        <a:t>日常点检</a:t>
                      </a:r>
                      <a:endParaRPr lang="zh-CN" altLang="en-US" sz="24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9933"/>
                      </a:solidFill>
                      <a:prstDash val="solid"/>
                      <a:headEnd type="none" w="med" len="med"/>
                      <a:tailEnd type="none" w="med" len="med"/>
                    </a:lnL>
                    <a:lnR w="12700" cap="flat" cmpd="sng">
                      <a:solidFill>
                        <a:srgbClr val="FF9933"/>
                      </a:solidFill>
                      <a:prstDash val="solid"/>
                      <a:headEnd type="none" w="med" len="med"/>
                      <a:tailEnd type="none" w="med" len="med"/>
                    </a:lnR>
                    <a:lnT w="12700" cap="flat" cmpd="sng">
                      <a:solidFill>
                        <a:srgbClr val="FF9933"/>
                      </a:solidFill>
                      <a:prstDash val="solid"/>
                      <a:headEnd type="none" w="med" len="med"/>
                      <a:tailEnd type="none" w="med" len="med"/>
                    </a:lnT>
                    <a:lnB w="127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solidFill>
                            <a:srgbClr val="000000"/>
                          </a:solidFill>
                          <a:latin typeface="黑体" panose="02010609060101010101" pitchFamily="2" charset="-122"/>
                          <a:ea typeface="黑体" panose="02010609060101010101" pitchFamily="2" charset="-122"/>
                        </a:rPr>
                        <a:t>编制班内点检计划</a:t>
                      </a:r>
                      <a:endParaRPr lang="zh-CN" altLang="en-US" sz="24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2400" b="1" dirty="0">
                          <a:solidFill>
                            <a:srgbClr val="000000"/>
                          </a:solidFill>
                          <a:latin typeface="黑体" panose="02010609060101010101" pitchFamily="2" charset="-122"/>
                          <a:ea typeface="黑体" panose="02010609060101010101" pitchFamily="2" charset="-122"/>
                        </a:rPr>
                        <a:t>实施点检</a:t>
                      </a:r>
                      <a:endParaRPr lang="zh-CN" altLang="en-US" sz="24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2400" b="1" dirty="0">
                          <a:solidFill>
                            <a:srgbClr val="000000"/>
                          </a:solidFill>
                          <a:latin typeface="黑体" panose="02010609060101010101" pitchFamily="2" charset="-122"/>
                          <a:ea typeface="黑体" panose="02010609060101010101" pitchFamily="2" charset="-122"/>
                        </a:rPr>
                        <a:t>发现异常时向</a:t>
                      </a:r>
                      <a:r>
                        <a:rPr lang="zh-CN" altLang="en-US" sz="2400" b="1" dirty="0">
                          <a:solidFill>
                            <a:srgbClr val="000000"/>
                          </a:solidFill>
                          <a:latin typeface="黑体" panose="02010609060101010101" pitchFamily="2" charset="-122"/>
                          <a:ea typeface="黑体" panose="02010609060101010101" pitchFamily="2" charset="-122"/>
                        </a:rPr>
                        <a:t>职长</a:t>
                      </a:r>
                      <a:r>
                        <a:rPr lang="zh-CN" altLang="en-US" sz="2400" b="1" dirty="0">
                          <a:solidFill>
                            <a:srgbClr val="000000"/>
                          </a:solidFill>
                          <a:latin typeface="黑体" panose="02010609060101010101" pitchFamily="2" charset="-122"/>
                          <a:ea typeface="黑体" panose="02010609060101010101" pitchFamily="2" charset="-122"/>
                        </a:rPr>
                        <a:t>报告</a:t>
                      </a:r>
                      <a:endParaRPr lang="zh-CN" altLang="en-US" sz="24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2400" b="1" dirty="0">
                          <a:solidFill>
                            <a:srgbClr val="000000"/>
                          </a:solidFill>
                          <a:latin typeface="黑体" panose="02010609060101010101" pitchFamily="2" charset="-122"/>
                          <a:ea typeface="黑体" panose="02010609060101010101" pitchFamily="2" charset="-122"/>
                        </a:rPr>
                        <a:t>协助职长做好对应工作</a:t>
                      </a:r>
                      <a:endParaRPr lang="zh-CN" altLang="en-US" sz="2400" b="1">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9933"/>
                      </a:solidFill>
                      <a:prstDash val="solid"/>
                      <a:headEnd type="none" w="med" len="med"/>
                      <a:tailEnd type="none" w="med" len="med"/>
                    </a:lnL>
                    <a:lnR w="38100" cap="flat" cmpd="sng">
                      <a:solidFill>
                        <a:srgbClr val="FF9933"/>
                      </a:solidFill>
                      <a:prstDash val="solid"/>
                      <a:headEnd type="none" w="med" len="med"/>
                      <a:tailEnd type="none" w="med" len="med"/>
                    </a:lnR>
                    <a:lnT w="12700" cap="flat" cmpd="sng">
                      <a:solidFill>
                        <a:srgbClr val="FF9933"/>
                      </a:solidFill>
                      <a:prstDash val="solid"/>
                      <a:headEnd type="none" w="med" len="med"/>
                      <a:tailEnd type="none" w="med" len="med"/>
                    </a:lnT>
                    <a:lnB w="127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r>
              <a:tr h="13335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latin typeface="黑体" panose="02010609060101010101" pitchFamily="2" charset="-122"/>
                          <a:ea typeface="黑体" panose="02010609060101010101" pitchFamily="2" charset="-122"/>
                        </a:rPr>
                        <a:t>2.</a:t>
                      </a:r>
                      <a:r>
                        <a:rPr lang="zh-CN" altLang="en-US" sz="2400" b="1" i="1" u="sng" dirty="0">
                          <a:solidFill>
                            <a:schemeClr val="hlink"/>
                          </a:solidFill>
                          <a:latin typeface="黑体" panose="02010609060101010101" pitchFamily="2" charset="-122"/>
                          <a:ea typeface="黑体" panose="02010609060101010101" pitchFamily="2" charset="-122"/>
                        </a:rPr>
                        <a:t>异常设备</a:t>
                      </a:r>
                      <a:endParaRPr lang="zh-CN" altLang="en-US" sz="24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FF9933"/>
                      </a:solidFill>
                      <a:prstDash val="solid"/>
                      <a:headEnd type="none" w="med" len="med"/>
                      <a:tailEnd type="none" w="med" len="med"/>
                    </a:lnL>
                    <a:lnR w="12700" cap="flat" cmpd="sng">
                      <a:solidFill>
                        <a:srgbClr val="FF9933"/>
                      </a:solidFill>
                      <a:prstDash val="solid"/>
                      <a:headEnd type="none" w="med" len="med"/>
                      <a:tailEnd type="none" w="med" len="med"/>
                    </a:lnR>
                    <a:lnT w="12700" cap="flat" cmpd="sng">
                      <a:solidFill>
                        <a:srgbClr val="FF9933"/>
                      </a:solidFill>
                      <a:prstDash val="solid"/>
                      <a:headEnd type="none" w="med" len="med"/>
                      <a:tailEnd type="none" w="med" len="med"/>
                    </a:lnT>
                    <a:lnB w="381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solidFill>
                            <a:srgbClr val="000000"/>
                          </a:solidFill>
                          <a:latin typeface="黑体" panose="02010609060101010101" pitchFamily="2" charset="-122"/>
                          <a:ea typeface="黑体" panose="02010609060101010101" pitchFamily="2" charset="-122"/>
                        </a:rPr>
                        <a:t>把握异常内容</a:t>
                      </a:r>
                      <a:endParaRPr lang="zh-CN" altLang="en-US" sz="24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2400" b="1" dirty="0">
                          <a:solidFill>
                            <a:srgbClr val="000000"/>
                          </a:solidFill>
                          <a:latin typeface="黑体" panose="02010609060101010101" pitchFamily="2" charset="-122"/>
                          <a:ea typeface="黑体" panose="02010609060101010101" pitchFamily="2" charset="-122"/>
                        </a:rPr>
                        <a:t>处置范围内的内容</a:t>
                      </a:r>
                      <a:endParaRPr lang="zh-CN" altLang="en-US" sz="24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2400" b="1" dirty="0">
                          <a:solidFill>
                            <a:srgbClr val="000000"/>
                          </a:solidFill>
                          <a:latin typeface="黑体" panose="02010609060101010101" pitchFamily="2" charset="-122"/>
                          <a:ea typeface="黑体" panose="02010609060101010101" pitchFamily="2" charset="-122"/>
                        </a:rPr>
                        <a:t>范围外</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dirty="0">
                          <a:solidFill>
                            <a:srgbClr val="000000"/>
                          </a:solidFill>
                          <a:latin typeface="黑体" panose="02010609060101010101" pitchFamily="2" charset="-122"/>
                          <a:ea typeface="黑体" panose="02010609060101010101" pitchFamily="2" charset="-122"/>
                        </a:rPr>
                        <a:t>向职长汇报</a:t>
                      </a:r>
                      <a:endParaRPr lang="zh-CN" altLang="en-US" sz="24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FF9933"/>
                      </a:solidFill>
                      <a:prstDash val="solid"/>
                      <a:headEnd type="none" w="med" len="med"/>
                      <a:tailEnd type="none" w="med" len="med"/>
                    </a:lnL>
                    <a:lnR w="38100" cap="flat" cmpd="sng">
                      <a:solidFill>
                        <a:srgbClr val="FF9933"/>
                      </a:solidFill>
                      <a:prstDash val="solid"/>
                      <a:headEnd type="none" w="med" len="med"/>
                      <a:tailEnd type="none" w="med" len="med"/>
                    </a:lnR>
                    <a:lnT w="12700" cap="flat" cmpd="sng">
                      <a:solidFill>
                        <a:srgbClr val="FF9933"/>
                      </a:solidFill>
                      <a:prstDash val="solid"/>
                      <a:headEnd type="none" w="med" len="med"/>
                      <a:tailEnd type="none" w="med" len="med"/>
                    </a:lnT>
                    <a:lnB w="38100" cap="flat" cmpd="sng">
                      <a:solidFill>
                        <a:srgbClr val="FF9933"/>
                      </a:solidFill>
                      <a:prstDash val="solid"/>
                      <a:headEnd type="none" w="med" len="med"/>
                      <a:tailEnd type="none" w="med" len="med"/>
                    </a:lnB>
                    <a:lnTlToBr>
                      <a:noFill/>
                    </a:lnTlToBr>
                    <a:lnBlToTr>
                      <a:noFill/>
                    </a:lnBlToTr>
                    <a:pattFill prst="dotDmnd">
                      <a:fgClr>
                        <a:srgbClr val="FF9900"/>
                      </a:fgClr>
                      <a:bgClr>
                        <a:schemeClr val="bg1"/>
                      </a:bgClr>
                    </a:pattFill>
                  </a:tcPr>
                </a:tc>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6194" name="标题 136193"/>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endParaRPr lang="zh-CN" altLang="en-US" b="1" u="sng">
              <a:latin typeface="黑体" panose="02010609060101010101" pitchFamily="2" charset="-122"/>
              <a:ea typeface="黑体" panose="02010609060101010101" pitchFamily="2" charset="-122"/>
            </a:endParaRPr>
          </a:p>
        </p:txBody>
      </p:sp>
      <p:graphicFrame>
        <p:nvGraphicFramePr>
          <p:cNvPr id="136262" name="表格 136261"/>
          <p:cNvGraphicFramePr/>
          <p:nvPr/>
        </p:nvGraphicFramePr>
        <p:xfrm>
          <a:off x="323850" y="1385888"/>
          <a:ext cx="8540750" cy="4989512"/>
        </p:xfrm>
        <a:graphic>
          <a:graphicData uri="http://schemas.openxmlformats.org/drawingml/2006/table">
            <a:tbl>
              <a:tblPr/>
              <a:tblGrid>
                <a:gridCol w="4248150"/>
                <a:gridCol w="4292600"/>
              </a:tblGrid>
              <a:tr h="4079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项目</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381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000000"/>
                          </a:solidFill>
                          <a:latin typeface="黑体" panose="02010609060101010101" pitchFamily="2" charset="-122"/>
                          <a:ea typeface="黑体" panose="02010609060101010101" pitchFamily="2" charset="-122"/>
                        </a:rPr>
                        <a:t>班长职责</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381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5476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1.</a:t>
                      </a:r>
                      <a:r>
                        <a:rPr lang="zh-CN" altLang="en-US" sz="1600" b="1" i="1" u="sng" dirty="0">
                          <a:solidFill>
                            <a:schemeClr val="hlink"/>
                          </a:solidFill>
                          <a:latin typeface="黑体" panose="02010609060101010101" pitchFamily="2" charset="-122"/>
                          <a:ea typeface="黑体" panose="02010609060101010101" pitchFamily="2" charset="-122"/>
                        </a:rPr>
                        <a:t>培养多能工</a:t>
                      </a:r>
                      <a:endParaRPr lang="zh-CN" altLang="en-US" sz="16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实施作业培训</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6556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2.</a:t>
                      </a:r>
                      <a:r>
                        <a:rPr lang="zh-CN" altLang="en-US" sz="1600" b="1" i="1" u="sng" dirty="0">
                          <a:solidFill>
                            <a:schemeClr val="hlink"/>
                          </a:solidFill>
                          <a:latin typeface="黑体" panose="02010609060101010101" pitchFamily="2" charset="-122"/>
                          <a:ea typeface="黑体" panose="02010609060101010101" pitchFamily="2" charset="-122"/>
                        </a:rPr>
                        <a:t>传授固有的技术、技能</a:t>
                      </a:r>
                      <a:endParaRPr lang="zh-CN" altLang="en-US" sz="16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通过</a:t>
                      </a:r>
                      <a:r>
                        <a:rPr lang="en-US" altLang="zh-CN" sz="1600" b="1">
                          <a:solidFill>
                            <a:srgbClr val="000000"/>
                          </a:solidFill>
                          <a:latin typeface="黑体" panose="02010609060101010101" pitchFamily="2" charset="-122"/>
                          <a:ea typeface="黑体" panose="02010609060101010101" pitchFamily="2" charset="-122"/>
                        </a:rPr>
                        <a:t>OJT</a:t>
                      </a:r>
                      <a:r>
                        <a:rPr lang="zh-CN" altLang="en-US" sz="1600" b="1" dirty="0">
                          <a:solidFill>
                            <a:srgbClr val="000000"/>
                          </a:solidFill>
                          <a:latin typeface="黑体" panose="02010609060101010101" pitchFamily="2" charset="-122"/>
                          <a:ea typeface="黑体" panose="02010609060101010101" pitchFamily="2" charset="-122"/>
                        </a:rPr>
                        <a:t>进行技巧指导</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技巧标</a:t>
                      </a:r>
                      <a:r>
                        <a:rPr lang="zh-CN" altLang="en-US" sz="1600" b="1" dirty="0">
                          <a:solidFill>
                            <a:srgbClr val="000000"/>
                          </a:solidFill>
                          <a:latin typeface="黑体" panose="02010609060101010101" pitchFamily="2" charset="-122"/>
                          <a:ea typeface="黑体" panose="02010609060101010101" pitchFamily="2" charset="-122"/>
                        </a:rPr>
                        <a:t>准化</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647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3.</a:t>
                      </a:r>
                      <a:r>
                        <a:rPr lang="zh-CN" altLang="en-US" sz="1600" b="1" i="1" u="sng" dirty="0">
                          <a:solidFill>
                            <a:schemeClr val="hlink"/>
                          </a:solidFill>
                          <a:latin typeface="黑体" panose="02010609060101010101" pitchFamily="2" charset="-122"/>
                          <a:ea typeface="黑体" panose="02010609060101010101" pitchFamily="2" charset="-122"/>
                        </a:rPr>
                        <a:t>传授新设备的构造、作用方面的知识</a:t>
                      </a:r>
                      <a:endParaRPr lang="zh-CN" altLang="en-US" sz="16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学习作业并指导团队</a:t>
                      </a:r>
                      <a:endParaRPr lang="zh-CN" altLang="en-US" sz="1600" b="1">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编写作业要领书</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5889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4.</a:t>
                      </a:r>
                      <a:r>
                        <a:rPr lang="zh-CN" altLang="en-US" sz="1600" b="1" i="1" u="sng" dirty="0">
                          <a:solidFill>
                            <a:schemeClr val="hlink"/>
                          </a:solidFill>
                          <a:latin typeface="黑体" panose="02010609060101010101" pitchFamily="2" charset="-122"/>
                          <a:ea typeface="黑体" panose="02010609060101010101" pitchFamily="2" charset="-122"/>
                        </a:rPr>
                        <a:t>接受新成员、支援者</a:t>
                      </a:r>
                      <a:endParaRPr lang="zh-CN" altLang="en-US" sz="16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实施具体的作业指导</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9239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5.</a:t>
                      </a:r>
                      <a:r>
                        <a:rPr lang="zh-CN" altLang="en-US" sz="1600" b="1" i="1" u="sng" dirty="0">
                          <a:solidFill>
                            <a:schemeClr val="hlink"/>
                          </a:solidFill>
                          <a:latin typeface="黑体" panose="02010609060101010101" pitchFamily="2" charset="-122"/>
                          <a:ea typeface="黑体" panose="02010609060101010101" pitchFamily="2" charset="-122"/>
                        </a:rPr>
                        <a:t>开展人际关系沟通活动</a:t>
                      </a:r>
                      <a:endParaRPr lang="zh-CN" altLang="en-US" sz="1600" b="1"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积极参加非正式活动</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亲自组织一部分活动</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通过活动建立良好的人际关系</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127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r h="1217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600" b="1">
                          <a:solidFill>
                            <a:schemeClr val="hlink"/>
                          </a:solidFill>
                          <a:latin typeface="黑体" panose="02010609060101010101" pitchFamily="2" charset="-122"/>
                          <a:ea typeface="黑体" panose="02010609060101010101" pitchFamily="2" charset="-122"/>
                        </a:rPr>
                        <a:t>6.</a:t>
                      </a:r>
                      <a:r>
                        <a:rPr lang="zh-CN" altLang="en-US" sz="1600" b="1" i="1" u="sng" dirty="0">
                          <a:solidFill>
                            <a:schemeClr val="hlink"/>
                          </a:solidFill>
                          <a:latin typeface="黑体" panose="02010609060101010101" pitchFamily="2" charset="-122"/>
                          <a:ea typeface="黑体" panose="02010609060101010101" pitchFamily="2" charset="-122"/>
                        </a:rPr>
                        <a:t>创意工夫活动</a:t>
                      </a:r>
                      <a:endParaRPr lang="zh-CN" altLang="en-US" sz="1600" b="1" i="1" u="sng" dirty="0">
                        <a:solidFill>
                          <a:schemeClr val="hlink"/>
                        </a:solidFill>
                        <a:latin typeface="黑体" panose="02010609060101010101" pitchFamily="2" charset="-122"/>
                        <a:ea typeface="黑体" panose="02010609060101010101" pitchFamily="2" charset="-122"/>
                      </a:endParaRPr>
                    </a:p>
                  </a:txBody>
                  <a:tcPr marL="90000" marR="90000" marT="46800" marB="46800" anchor="ctr" anchorCtr="0">
                    <a:lnL w="38100" cap="flat" cmpd="sng">
                      <a:solidFill>
                        <a:srgbClr val="969696"/>
                      </a:solidFill>
                      <a:prstDash val="solid"/>
                      <a:headEnd type="none" w="med" len="med"/>
                      <a:tailEnd type="none" w="med" len="med"/>
                    </a:lnL>
                    <a:lnR w="127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381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rgbClr val="000000"/>
                          </a:solidFill>
                          <a:latin typeface="黑体" panose="02010609060101010101" pitchFamily="2" charset="-122"/>
                          <a:ea typeface="黑体" panose="02010609060101010101" pitchFamily="2" charset="-122"/>
                        </a:rPr>
                        <a:t>设定指导每个人的自主提案目标</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把握指导提案状况</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实施提案项目</a:t>
                      </a:r>
                      <a:endParaRPr lang="zh-CN" altLang="en-US" sz="1600" b="1" dirty="0">
                        <a:solidFill>
                          <a:srgbClr val="000000"/>
                        </a:solidFill>
                        <a:latin typeface="黑体" panose="02010609060101010101" pitchFamily="2" charset="-122"/>
                        <a:ea typeface="黑体" panose="02010609060101010101" pitchFamily="2" charset="-122"/>
                      </a:endParaRPr>
                    </a:p>
                    <a:p>
                      <a:pPr marL="0" lvl="0" indent="0">
                        <a:buNone/>
                      </a:pPr>
                      <a:r>
                        <a:rPr lang="zh-CN" altLang="en-US" sz="1600" b="1" dirty="0">
                          <a:solidFill>
                            <a:srgbClr val="000000"/>
                          </a:solidFill>
                          <a:latin typeface="黑体" panose="02010609060101010101" pitchFamily="2" charset="-122"/>
                          <a:ea typeface="黑体" panose="02010609060101010101" pitchFamily="2" charset="-122"/>
                        </a:rPr>
                        <a:t>指导书写方法</a:t>
                      </a:r>
                      <a:endParaRPr lang="zh-CN" altLang="en-US" sz="1600" b="1" dirty="0">
                        <a:solidFill>
                          <a:srgbClr val="000000"/>
                        </a:solidFill>
                        <a:latin typeface="黑体" panose="02010609060101010101" pitchFamily="2" charset="-122"/>
                        <a:ea typeface="黑体" panose="02010609060101010101" pitchFamily="2" charset="-122"/>
                      </a:endParaRPr>
                    </a:p>
                  </a:txBody>
                  <a:tcPr marL="90000" marR="90000" marT="46800" marB="46800" anchor="ctr" anchorCtr="0">
                    <a:lnL w="12700" cap="flat" cmpd="sng">
                      <a:solidFill>
                        <a:srgbClr val="969696"/>
                      </a:solidFill>
                      <a:prstDash val="solid"/>
                      <a:headEnd type="none" w="med" len="med"/>
                      <a:tailEnd type="none" w="med" len="med"/>
                    </a:lnL>
                    <a:lnR w="38100" cap="flat" cmpd="sng">
                      <a:solidFill>
                        <a:srgbClr val="969696"/>
                      </a:solidFill>
                      <a:prstDash val="solid"/>
                      <a:headEnd type="none" w="med" len="med"/>
                      <a:tailEnd type="none" w="med" len="med"/>
                    </a:lnR>
                    <a:lnT w="12700" cap="flat" cmpd="sng">
                      <a:solidFill>
                        <a:srgbClr val="969696"/>
                      </a:solidFill>
                      <a:prstDash val="solid"/>
                      <a:headEnd type="none" w="med" len="med"/>
                      <a:tailEnd type="none" w="med" len="med"/>
                    </a:lnT>
                    <a:lnB w="38100" cap="flat" cmpd="sng">
                      <a:solidFill>
                        <a:srgbClr val="969696"/>
                      </a:solidFill>
                      <a:prstDash val="solid"/>
                      <a:headEnd type="none" w="med" len="med"/>
                      <a:tailEnd type="none" w="med" len="med"/>
                    </a:lnB>
                    <a:lnTlToBr>
                      <a:noFill/>
                    </a:lnTlToBr>
                    <a:lnBlToTr>
                      <a:noFill/>
                    </a:lnBlToTr>
                    <a:pattFill prst="dotDmnd">
                      <a:fgClr>
                        <a:srgbClr val="969696"/>
                      </a:fgClr>
                      <a:bgClr>
                        <a:schemeClr val="bg1"/>
                      </a:bgClr>
                    </a:pattFill>
                  </a:tcPr>
                </a:tc>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53602" name="标题 153601"/>
          <p:cNvSpPr>
            <a:spLocks noGrp="1"/>
          </p:cNvSpPr>
          <p:nvPr>
            <p:ph type="title"/>
          </p:nvPr>
        </p:nvSpPr>
        <p:spPr>
          <a:xfrm>
            <a:off x="495300" y="333375"/>
            <a:ext cx="8540750" cy="1143000"/>
          </a:xfrm>
          <a:ln/>
        </p:spPr>
        <p:txBody>
          <a:bodyPr anchor="ctr" anchorCtr="0"/>
          <a:p>
            <a:pPr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新员工的指导</a:t>
            </a:r>
            <a:endParaRPr lang="zh-CN" altLang="en-US" b="1" dirty="0">
              <a:latin typeface="黑体" panose="02010609060101010101" pitchFamily="2" charset="-122"/>
              <a:ea typeface="黑体" panose="02010609060101010101" pitchFamily="2" charset="-122"/>
            </a:endParaRPr>
          </a:p>
        </p:txBody>
      </p:sp>
      <p:sp>
        <p:nvSpPr>
          <p:cNvPr id="153630" name="下箭头标注 153629"/>
          <p:cNvSpPr/>
          <p:nvPr/>
        </p:nvSpPr>
        <p:spPr>
          <a:xfrm>
            <a:off x="395288" y="1341438"/>
            <a:ext cx="4103687" cy="839787"/>
          </a:xfrm>
          <a:prstGeom prst="downArrowCallout">
            <a:avLst>
              <a:gd name="adj1" fmla="val 122252"/>
              <a:gd name="adj2" fmla="val 197137"/>
              <a:gd name="adj3" fmla="val 21925"/>
              <a:gd name="adj4" fmla="val 66667"/>
            </a:avLst>
          </a:prstGeom>
          <a:solidFill>
            <a:srgbClr val="00FFFF"/>
          </a:solidFill>
          <a:ln w="25400" cap="flat" cmpd="sng">
            <a:solidFill>
              <a:srgbClr val="008080"/>
            </a:solidFill>
            <a:prstDash val="solid"/>
            <a:miter/>
            <a:headEnd type="none" w="med" len="med"/>
            <a:tailEnd type="none" w="med" len="med"/>
          </a:ln>
        </p:spPr>
        <p:txBody>
          <a:bodyPr wrap="none" anchor="ctr" anchorCtr="0"/>
          <a:p>
            <a:pPr algn="ctr"/>
            <a:r>
              <a:rPr lang="zh-CN" altLang="en-US" b="1" i="1" u="sng" dirty="0">
                <a:latin typeface="Arial" panose="020B0604020202020204" pitchFamily="34" charset="0"/>
                <a:ea typeface="黑体" panose="02010609060101010101" pitchFamily="2" charset="-122"/>
              </a:rPr>
              <a:t>新员工的特征</a:t>
            </a:r>
            <a:endParaRPr lang="zh-CN" altLang="en-US" b="1" i="1" u="sng" dirty="0">
              <a:latin typeface="Arial" panose="020B0604020202020204" pitchFamily="34" charset="0"/>
              <a:ea typeface="黑体" panose="02010609060101010101" pitchFamily="2" charset="-122"/>
            </a:endParaRPr>
          </a:p>
        </p:txBody>
      </p:sp>
      <p:sp>
        <p:nvSpPr>
          <p:cNvPr id="153631" name="圆角矩形 153630"/>
          <p:cNvSpPr/>
          <p:nvPr/>
        </p:nvSpPr>
        <p:spPr>
          <a:xfrm>
            <a:off x="395288" y="2276475"/>
            <a:ext cx="4103687" cy="3824288"/>
          </a:xfrm>
          <a:prstGeom prst="roundRect">
            <a:avLst>
              <a:gd name="adj" fmla="val 9139"/>
            </a:avLst>
          </a:prstGeom>
          <a:solidFill>
            <a:srgbClr val="FFCC99"/>
          </a:solidFill>
          <a:ln w="25400" cap="flat" cmpd="sng">
            <a:solidFill>
              <a:srgbClr val="FF6600"/>
            </a:solidFill>
            <a:prstDash val="solid"/>
            <a:headEnd type="none" w="med" len="med"/>
            <a:tailEnd type="none" w="med" len="med"/>
          </a:ln>
        </p:spPr>
        <p:txBody>
          <a:bodyPr rIns="36000" anchor="ctr" anchorCtr="0"/>
          <a:p>
            <a:r>
              <a:rPr lang="en-US" altLang="zh-CN" sz="1400" b="1">
                <a:latin typeface="黑体" panose="02010609060101010101" pitchFamily="2" charset="-122"/>
                <a:ea typeface="黑体" panose="02010609060101010101" pitchFamily="2" charset="-122"/>
              </a:rPr>
              <a:t>1.</a:t>
            </a:r>
            <a:r>
              <a:rPr lang="zh-CN" altLang="en-US" sz="1400" b="1" dirty="0">
                <a:latin typeface="黑体" panose="02010609060101010101" pitchFamily="2" charset="-122"/>
                <a:ea typeface="黑体" panose="02010609060101010101" pitchFamily="2" charset="-122"/>
              </a:rPr>
              <a:t>不能正确使用礼貌用语；</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2.</a:t>
            </a:r>
            <a:r>
              <a:rPr lang="zh-CN" altLang="en-US" sz="1400" b="1" dirty="0">
                <a:latin typeface="黑体" panose="02010609060101010101" pitchFamily="2" charset="-122"/>
                <a:ea typeface="黑体" panose="02010609060101010101" pitchFamily="2" charset="-122"/>
              </a:rPr>
              <a:t>不能正确表达自己，被班长问到时，只会</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用一些“哦，还行，会一些”的含糊词语回答；</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3.</a:t>
            </a:r>
            <a:r>
              <a:rPr lang="zh-CN" altLang="en-US" sz="1400" b="1" dirty="0">
                <a:latin typeface="黑体" panose="02010609060101010101" pitchFamily="2" charset="-122"/>
                <a:ea typeface="黑体" panose="02010609060101010101" pitchFamily="2" charset="-122"/>
              </a:rPr>
              <a:t>只有在学校学的书本知识，无法展开实际</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工作；</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4.</a:t>
            </a:r>
            <a:r>
              <a:rPr lang="zh-CN" altLang="en-US" sz="1400" b="1" dirty="0">
                <a:latin typeface="黑体" panose="02010609060101010101" pitchFamily="2" charset="-122"/>
                <a:ea typeface="黑体" panose="02010609060101010101" pitchFamily="2" charset="-122"/>
              </a:rPr>
              <a:t>无法以正确的心态接受职责和批评</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5.</a:t>
            </a:r>
            <a:r>
              <a:rPr lang="zh-CN" altLang="en-US" sz="1400" b="1" dirty="0">
                <a:latin typeface="黑体" panose="02010609060101010101" pitchFamily="2" charset="-122"/>
                <a:ea typeface="黑体" panose="02010609060101010101" pitchFamily="2" charset="-122"/>
              </a:rPr>
              <a:t>不了解工作内容，只用简单的直觉判断，不</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考虑更好的方法；</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6.</a:t>
            </a:r>
            <a:r>
              <a:rPr lang="zh-CN" altLang="en-US" sz="1400" b="1" dirty="0">
                <a:latin typeface="黑体" panose="02010609060101010101" pitchFamily="2" charset="-122"/>
                <a:ea typeface="黑体" panose="02010609060101010101" pitchFamily="2" charset="-122"/>
              </a:rPr>
              <a:t>出现问题是手忙脚乱地补救或寻找借口，不</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愿承担责任，不考虑或不会考虑防止再发生</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的方法；</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7.</a:t>
            </a:r>
            <a:r>
              <a:rPr lang="zh-CN" altLang="en-US" sz="1400" b="1" dirty="0">
                <a:latin typeface="黑体" panose="02010609060101010101" pitchFamily="2" charset="-122"/>
                <a:ea typeface="黑体" panose="02010609060101010101" pitchFamily="2" charset="-122"/>
              </a:rPr>
              <a:t>只关注自己手上的工作，不知道整个团队进</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行得怎样；</a:t>
            </a:r>
            <a:endParaRPr lang="zh-CN" altLang="en-US" sz="1400" b="1" dirty="0">
              <a:latin typeface="黑体" panose="02010609060101010101" pitchFamily="2" charset="-122"/>
              <a:ea typeface="黑体" panose="02010609060101010101" pitchFamily="2" charset="-122"/>
            </a:endParaRPr>
          </a:p>
          <a:p>
            <a:r>
              <a:rPr lang="en-US" altLang="zh-CN" sz="1400" b="1">
                <a:latin typeface="黑体" panose="02010609060101010101" pitchFamily="2" charset="-122"/>
                <a:ea typeface="黑体" panose="02010609060101010101" pitchFamily="2" charset="-122"/>
              </a:rPr>
              <a:t>8.</a:t>
            </a:r>
            <a:r>
              <a:rPr lang="zh-CN" altLang="en-US" sz="1400" b="1" dirty="0">
                <a:latin typeface="黑体" panose="02010609060101010101" pitchFamily="2" charset="-122"/>
                <a:ea typeface="黑体" panose="02010609060101010101" pitchFamily="2" charset="-122"/>
              </a:rPr>
              <a:t>不知道薪水的来源，即使工作的不好，也觉</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得领这样的薪水是应该的。</a:t>
            </a:r>
            <a:endParaRPr lang="zh-CN" altLang="en-US" sz="1400" b="1">
              <a:latin typeface="黑体" panose="02010609060101010101" pitchFamily="2" charset="-122"/>
              <a:ea typeface="黑体" panose="02010609060101010101" pitchFamily="2" charset="-122"/>
            </a:endParaRPr>
          </a:p>
        </p:txBody>
      </p:sp>
      <p:sp>
        <p:nvSpPr>
          <p:cNvPr id="153632" name="下箭头标注 153631"/>
          <p:cNvSpPr/>
          <p:nvPr/>
        </p:nvSpPr>
        <p:spPr>
          <a:xfrm>
            <a:off x="4643438" y="1341438"/>
            <a:ext cx="3960812" cy="839787"/>
          </a:xfrm>
          <a:prstGeom prst="downArrowCallout">
            <a:avLst>
              <a:gd name="adj1" fmla="val 117996"/>
              <a:gd name="adj2" fmla="val 190273"/>
              <a:gd name="adj3" fmla="val 21925"/>
              <a:gd name="adj4" fmla="val 66667"/>
            </a:avLst>
          </a:prstGeom>
          <a:solidFill>
            <a:srgbClr val="00FFFF"/>
          </a:solidFill>
          <a:ln w="25400" cap="flat" cmpd="sng">
            <a:solidFill>
              <a:srgbClr val="008080"/>
            </a:solidFill>
            <a:prstDash val="solid"/>
            <a:miter/>
            <a:headEnd type="none" w="med" len="med"/>
            <a:tailEnd type="none" w="med" len="med"/>
          </a:ln>
        </p:spPr>
        <p:txBody>
          <a:bodyPr wrap="none" anchor="ctr" anchorCtr="0"/>
          <a:p>
            <a:pPr algn="ctr"/>
            <a:r>
              <a:rPr lang="zh-CN" altLang="en-US" b="1" i="1" u="sng" dirty="0">
                <a:latin typeface="Arial" panose="020B0604020202020204" pitchFamily="34" charset="0"/>
                <a:ea typeface="黑体" panose="02010609060101010101" pitchFamily="2" charset="-122"/>
              </a:rPr>
              <a:t>指导新员工的基本步骤</a:t>
            </a:r>
            <a:endParaRPr lang="zh-CN" altLang="en-US" b="1" i="1" u="sng" dirty="0">
              <a:latin typeface="Arial" panose="020B0604020202020204" pitchFamily="34" charset="0"/>
              <a:ea typeface="黑体" panose="02010609060101010101" pitchFamily="2" charset="-122"/>
            </a:endParaRPr>
          </a:p>
        </p:txBody>
      </p:sp>
      <p:sp>
        <p:nvSpPr>
          <p:cNvPr id="153633" name="圆角矩形 153632"/>
          <p:cNvSpPr/>
          <p:nvPr/>
        </p:nvSpPr>
        <p:spPr>
          <a:xfrm>
            <a:off x="4643438" y="2276475"/>
            <a:ext cx="4105275" cy="3824288"/>
          </a:xfrm>
          <a:prstGeom prst="roundRect">
            <a:avLst>
              <a:gd name="adj" fmla="val 9139"/>
            </a:avLst>
          </a:prstGeom>
          <a:solidFill>
            <a:srgbClr val="FFCC99"/>
          </a:solidFill>
          <a:ln w="25400" cap="flat" cmpd="sng">
            <a:solidFill>
              <a:srgbClr val="FF6600"/>
            </a:solidFill>
            <a:prstDash val="solid"/>
            <a:headEnd type="none" w="med" len="med"/>
            <a:tailEnd type="none" w="med" len="med"/>
          </a:ln>
        </p:spPr>
        <p:txBody>
          <a:bodyPr rIns="36000" anchor="ctr" anchorCtr="0"/>
          <a:p>
            <a:r>
              <a:rPr lang="en-US" altLang="zh-CN" sz="1400" b="1">
                <a:solidFill>
                  <a:srgbClr val="FF3300"/>
                </a:solidFill>
                <a:latin typeface="黑体" panose="02010609060101010101" pitchFamily="2" charset="-122"/>
                <a:ea typeface="黑体" panose="02010609060101010101" pitchFamily="2" charset="-122"/>
              </a:rPr>
              <a:t>1.</a:t>
            </a:r>
            <a:r>
              <a:rPr lang="zh-CN" altLang="en-US" sz="1400" b="1" i="1" u="sng" dirty="0">
                <a:solidFill>
                  <a:srgbClr val="FF3300"/>
                </a:solidFill>
                <a:latin typeface="黑体" panose="02010609060101010101" pitchFamily="2" charset="-122"/>
                <a:ea typeface="黑体" panose="02010609060101010101" pitchFamily="2" charset="-122"/>
              </a:rPr>
              <a:t>消除新员工的紧张心理</a:t>
            </a:r>
            <a:r>
              <a:rPr lang="zh-CN" altLang="en-US" sz="1400" b="1" dirty="0">
                <a:solidFill>
                  <a:srgbClr val="FF3300"/>
                </a:solidFill>
                <a:latin typeface="黑体" panose="02010609060101010101" pitchFamily="2" charset="-122"/>
                <a:ea typeface="黑体" panose="02010609060101010101" pitchFamily="2" charset="-122"/>
              </a:rPr>
              <a:t>；</a:t>
            </a:r>
            <a:endParaRPr lang="zh-CN" altLang="en-US" sz="1400" b="1" dirty="0">
              <a:solidFill>
                <a:srgbClr val="FF3300"/>
              </a:solidFill>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心理一旦轻松，指导成功一半。</a:t>
            </a:r>
            <a:endParaRPr lang="zh-CN" altLang="en-US" sz="1400" b="1" dirty="0">
              <a:latin typeface="黑体" panose="02010609060101010101" pitchFamily="2" charset="-122"/>
              <a:ea typeface="黑体" panose="02010609060101010101" pitchFamily="2" charset="-122"/>
            </a:endParaRPr>
          </a:p>
          <a:p>
            <a:r>
              <a:rPr lang="en-US" altLang="zh-CN" sz="1400" b="1">
                <a:solidFill>
                  <a:srgbClr val="FF3300"/>
                </a:solidFill>
                <a:latin typeface="黑体" panose="02010609060101010101" pitchFamily="2" charset="-122"/>
                <a:ea typeface="黑体" panose="02010609060101010101" pitchFamily="2" charset="-122"/>
              </a:rPr>
              <a:t>2.</a:t>
            </a:r>
            <a:r>
              <a:rPr lang="zh-CN" altLang="en-US" sz="1400" b="1" i="1" u="sng" dirty="0">
                <a:solidFill>
                  <a:srgbClr val="FF3300"/>
                </a:solidFill>
                <a:latin typeface="黑体" panose="02010609060101010101" pitchFamily="2" charset="-122"/>
                <a:ea typeface="黑体" panose="02010609060101010101" pitchFamily="2" charset="-122"/>
              </a:rPr>
              <a:t>解说和示范</a:t>
            </a:r>
            <a:r>
              <a:rPr lang="zh-CN" altLang="en-US" sz="1400" b="1" dirty="0">
                <a:solidFill>
                  <a:srgbClr val="FF3300"/>
                </a:solidFill>
                <a:latin typeface="黑体" panose="02010609060101010101" pitchFamily="2" charset="-122"/>
                <a:ea typeface="黑体" panose="02010609060101010101" pitchFamily="2" charset="-122"/>
              </a:rPr>
              <a:t>；</a:t>
            </a:r>
            <a:endParaRPr lang="zh-CN" altLang="en-US" sz="1400" b="1" dirty="0">
              <a:solidFill>
                <a:srgbClr val="FF3300"/>
              </a:solidFill>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如有危害人身安全的地方，应重点说明安全装</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置操作或求生方法。</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尽量使用通俗易懂的语言，如有疑惑时，要解</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答清楚。</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必要时多次示范。</a:t>
            </a:r>
            <a:endParaRPr lang="zh-CN" altLang="en-US" sz="1400" b="1" dirty="0">
              <a:latin typeface="黑体" panose="02010609060101010101" pitchFamily="2" charset="-122"/>
              <a:ea typeface="黑体" panose="02010609060101010101" pitchFamily="2" charset="-122"/>
            </a:endParaRPr>
          </a:p>
          <a:p>
            <a:r>
              <a:rPr lang="en-US" altLang="zh-CN" sz="1400" b="1">
                <a:solidFill>
                  <a:srgbClr val="FF3300"/>
                </a:solidFill>
                <a:latin typeface="黑体" panose="02010609060101010101" pitchFamily="2" charset="-122"/>
                <a:ea typeface="黑体" panose="02010609060101010101" pitchFamily="2" charset="-122"/>
              </a:rPr>
              <a:t>3.</a:t>
            </a:r>
            <a:r>
              <a:rPr lang="zh-CN" altLang="en-US" sz="1400" b="1" i="1" u="sng" dirty="0">
                <a:solidFill>
                  <a:srgbClr val="FF3300"/>
                </a:solidFill>
                <a:latin typeface="黑体" panose="02010609060101010101" pitchFamily="2" charset="-122"/>
                <a:ea typeface="黑体" panose="02010609060101010101" pitchFamily="2" charset="-122"/>
              </a:rPr>
              <a:t>一起做或单独做</a:t>
            </a:r>
            <a:r>
              <a:rPr lang="zh-CN" altLang="en-US" sz="1400" b="1" dirty="0">
                <a:solidFill>
                  <a:srgbClr val="FF3300"/>
                </a:solidFill>
                <a:latin typeface="黑体" panose="02010609060101010101" pitchFamily="2" charset="-122"/>
                <a:ea typeface="黑体" panose="02010609060101010101" pitchFamily="2" charset="-122"/>
              </a:rPr>
              <a:t>；</a:t>
            </a:r>
            <a:endParaRPr lang="zh-CN" altLang="en-US" sz="1400" b="1" dirty="0">
              <a:solidFill>
                <a:srgbClr val="FF3300"/>
              </a:solidFill>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每进步一点都要口头表扬，增强其信心。</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关键地方让其口头复述一遍，看其是否记住。</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观察时动口不动手，让其自行修正到</a:t>
            </a:r>
            <a:r>
              <a:rPr lang="en-US" altLang="zh-CN" sz="1400" b="1">
                <a:latin typeface="黑体" panose="02010609060101010101" pitchFamily="2" charset="-122"/>
                <a:ea typeface="黑体" panose="02010609060101010101" pitchFamily="2" charset="-122"/>
              </a:rPr>
              <a:t>OK</a:t>
            </a:r>
            <a:r>
              <a:rPr lang="zh-CN" altLang="en-US" sz="1400" b="1" dirty="0">
                <a:latin typeface="黑体" panose="02010609060101010101" pitchFamily="2" charset="-122"/>
                <a:ea typeface="黑体" panose="02010609060101010101" pitchFamily="2" charset="-122"/>
              </a:rPr>
              <a:t>为止。</a:t>
            </a:r>
            <a:endParaRPr lang="zh-CN" altLang="en-US" sz="1400" b="1">
              <a:latin typeface="黑体" panose="02010609060101010101" pitchFamily="2" charset="-122"/>
              <a:ea typeface="黑体" panose="02010609060101010101" pitchFamily="2" charset="-122"/>
            </a:endParaRPr>
          </a:p>
          <a:p>
            <a:r>
              <a:rPr lang="en-US" altLang="zh-CN" sz="1400" b="1">
                <a:solidFill>
                  <a:srgbClr val="FF3300"/>
                </a:solidFill>
                <a:latin typeface="黑体" panose="02010609060101010101" pitchFamily="2" charset="-122"/>
                <a:ea typeface="黑体" panose="02010609060101010101" pitchFamily="2" charset="-122"/>
              </a:rPr>
              <a:t>4.</a:t>
            </a:r>
            <a:r>
              <a:rPr lang="zh-CN" altLang="en-US" sz="1400" b="1" i="1" u="sng" dirty="0">
                <a:solidFill>
                  <a:srgbClr val="FF3300"/>
                </a:solidFill>
                <a:latin typeface="黑体" panose="02010609060101010101" pitchFamily="2" charset="-122"/>
                <a:ea typeface="黑体" panose="02010609060101010101" pitchFamily="2" charset="-122"/>
              </a:rPr>
              <a:t>确认和创新</a:t>
            </a:r>
            <a:endParaRPr lang="zh-CN" altLang="en-US" sz="1400" b="1" i="1" u="sng" dirty="0">
              <a:solidFill>
                <a:srgbClr val="FF3300"/>
              </a:solidFill>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作业是否满足作业要领书的要求</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能否一个人独立工作</a:t>
            </a:r>
            <a:endParaRPr lang="zh-CN" altLang="en-US" sz="1400" b="1" dirty="0">
              <a:latin typeface="黑体" panose="02010609060101010101" pitchFamily="2" charset="-122"/>
              <a:ea typeface="黑体" panose="02010609060101010101" pitchFamily="2" charset="-122"/>
            </a:endParaRPr>
          </a:p>
          <a:p>
            <a:r>
              <a:rPr lang="zh-CN" altLang="en-US" sz="1400" b="1" dirty="0">
                <a:latin typeface="黑体" panose="02010609060101010101" pitchFamily="2" charset="-122"/>
                <a:ea typeface="黑体" panose="02010609060101010101" pitchFamily="2" charset="-122"/>
              </a:rPr>
              <a:t>  有无其他偏离各种规定的行为</a:t>
            </a:r>
            <a:endParaRPr lang="zh-CN" altLang="en-US" sz="1400" b="1" dirty="0">
              <a:latin typeface="黑体" panose="02010609060101010101" pitchFamily="2" charset="-122"/>
              <a:ea typeface="黑体" panose="0201060906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56675" name="横卷形 156674"/>
          <p:cNvSpPr/>
          <p:nvPr/>
        </p:nvSpPr>
        <p:spPr>
          <a:xfrm>
            <a:off x="468313" y="2133600"/>
            <a:ext cx="4032250" cy="4535488"/>
          </a:xfrm>
          <a:prstGeom prst="horizontalScroll">
            <a:avLst>
              <a:gd name="adj" fmla="val 5144"/>
            </a:avLst>
          </a:prstGeom>
          <a:solidFill>
            <a:srgbClr val="CCFFFF"/>
          </a:solidFill>
          <a:ln w="38100" cap="flat" cmpd="sng">
            <a:solidFill>
              <a:srgbClr val="33CCCC"/>
            </a:solidFill>
            <a:prstDash val="solid"/>
            <a:headEnd type="none" w="med" len="med"/>
            <a:tailEnd type="none" w="med" len="med"/>
          </a:ln>
        </p:spPr>
        <p:txBody>
          <a:bodyPr anchor="ctr" anchorCtr="0"/>
          <a:p>
            <a:pPr algn="ctr" eaLnBrk="0" hangingPunct="0"/>
            <a:r>
              <a:rPr lang="zh-CN" altLang="en-US" b="1" i="1" u="sng" dirty="0">
                <a:solidFill>
                  <a:schemeClr val="hlink"/>
                </a:solidFill>
                <a:latin typeface="黑体" panose="02010609060101010101" pitchFamily="2" charset="-122"/>
                <a:ea typeface="黑体" panose="02010609060101010101" pitchFamily="2" charset="-122"/>
              </a:rPr>
              <a:t>运用</a:t>
            </a:r>
            <a:r>
              <a:rPr lang="en-US" altLang="zh-CN" b="1" i="1" u="sng">
                <a:solidFill>
                  <a:schemeClr val="hlink"/>
                </a:solidFill>
                <a:latin typeface="黑体" panose="02010609060101010101" pitchFamily="2" charset="-122"/>
                <a:ea typeface="黑体" panose="02010609060101010101" pitchFamily="2" charset="-122"/>
              </a:rPr>
              <a:t>OJT</a:t>
            </a:r>
            <a:r>
              <a:rPr lang="zh-CN" altLang="en-US" b="1" i="1" u="sng" dirty="0">
                <a:solidFill>
                  <a:schemeClr val="hlink"/>
                </a:solidFill>
                <a:latin typeface="黑体" panose="02010609060101010101" pitchFamily="2" charset="-122"/>
                <a:ea typeface="黑体" panose="02010609060101010101" pitchFamily="2" charset="-122"/>
              </a:rPr>
              <a:t>指导部下时的注意事项</a:t>
            </a:r>
            <a:endParaRPr lang="zh-CN" altLang="en-US" b="1" i="1" u="sng" dirty="0">
              <a:solidFill>
                <a:schemeClr val="hlink"/>
              </a:solidFill>
              <a:latin typeface="黑体" panose="02010609060101010101" pitchFamily="2" charset="-122"/>
              <a:ea typeface="黑体" panose="02010609060101010101" pitchFamily="2" charset="-122"/>
            </a:endParaRPr>
          </a:p>
          <a:p>
            <a:pPr algn="ctr" eaLnBrk="0" hangingPunct="0"/>
            <a:endParaRPr lang="zh-CN" altLang="en-US" b="1" dirty="0">
              <a:solidFill>
                <a:srgbClr val="6600CC"/>
              </a:solidFill>
              <a:latin typeface="黑体" panose="02010609060101010101" pitchFamily="2" charset="-122"/>
              <a:ea typeface="黑体" panose="02010609060101010101" pitchFamily="2" charset="-122"/>
            </a:endParaRPr>
          </a:p>
          <a:p>
            <a:pPr eaLnBrk="0" hangingPunct="0"/>
            <a:r>
              <a:rPr lang="zh-CN" altLang="en-US" b="1">
                <a:solidFill>
                  <a:srgbClr val="6600CC"/>
                </a:solidFill>
                <a:latin typeface="黑体" panose="02010609060101010101" pitchFamily="2" charset="-122"/>
                <a:ea typeface="黑体" panose="02010609060101010101" pitchFamily="2" charset="-122"/>
              </a:rPr>
              <a:t>   </a:t>
            </a:r>
            <a:r>
              <a:rPr lang="en-US" altLang="zh-CN" b="1">
                <a:solidFill>
                  <a:srgbClr val="000000"/>
                </a:solidFill>
                <a:latin typeface="黑体" panose="02010609060101010101" pitchFamily="2" charset="-122"/>
                <a:ea typeface="黑体" panose="02010609060101010101" pitchFamily="2" charset="-122"/>
              </a:rPr>
              <a:t>1.</a:t>
            </a:r>
            <a:r>
              <a:rPr lang="zh-CN" altLang="en-US" b="1" dirty="0">
                <a:solidFill>
                  <a:srgbClr val="000000"/>
                </a:solidFill>
                <a:latin typeface="黑体" panose="02010609060101010101" pitchFamily="2" charset="-122"/>
                <a:ea typeface="黑体" panose="02010609060101010101" pitchFamily="2" charset="-122"/>
              </a:rPr>
              <a:t>由基础到应用</a:t>
            </a:r>
            <a:endParaRPr lang="zh-CN" altLang="en-US" b="1" dirty="0">
              <a:solidFill>
                <a:srgbClr val="000000"/>
              </a:solidFill>
              <a:latin typeface="黑体" panose="02010609060101010101" pitchFamily="2" charset="-122"/>
              <a:ea typeface="黑体" panose="02010609060101010101" pitchFamily="2" charset="-122"/>
            </a:endParaRPr>
          </a:p>
          <a:p>
            <a:pPr eaLnBrk="0" hangingPunct="0"/>
            <a:endParaRPr lang="zh-CN" altLang="en-US" b="1" dirty="0">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r>
              <a:rPr lang="en-US" altLang="zh-CN" b="1">
                <a:solidFill>
                  <a:srgbClr val="000000"/>
                </a:solidFill>
                <a:latin typeface="黑体" panose="02010609060101010101" pitchFamily="2" charset="-122"/>
                <a:ea typeface="黑体" panose="02010609060101010101" pitchFamily="2" charset="-122"/>
              </a:rPr>
              <a:t>2.</a:t>
            </a:r>
            <a:r>
              <a:rPr lang="zh-CN" altLang="en-US" b="1" dirty="0">
                <a:solidFill>
                  <a:srgbClr val="000000"/>
                </a:solidFill>
                <a:latin typeface="黑体" panose="02010609060101010101" pitchFamily="2" charset="-122"/>
                <a:ea typeface="黑体" panose="02010609060101010101" pitchFamily="2" charset="-122"/>
              </a:rPr>
              <a:t>从简单到复杂</a:t>
            </a:r>
            <a:endParaRPr lang="zh-CN" altLang="en-US" b="1" dirty="0">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endParaRPr lang="zh-CN" altLang="en-US" b="1">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r>
              <a:rPr lang="en-US" altLang="zh-CN" b="1">
                <a:solidFill>
                  <a:srgbClr val="000000"/>
                </a:solidFill>
                <a:latin typeface="黑体" panose="02010609060101010101" pitchFamily="2" charset="-122"/>
                <a:ea typeface="黑体" panose="02010609060101010101" pitchFamily="2" charset="-122"/>
              </a:rPr>
              <a:t>3.</a:t>
            </a:r>
            <a:r>
              <a:rPr lang="zh-CN" altLang="en-US" b="1" dirty="0">
                <a:solidFill>
                  <a:srgbClr val="000000"/>
                </a:solidFill>
                <a:latin typeface="黑体" panose="02010609060101010101" pitchFamily="2" charset="-122"/>
                <a:ea typeface="黑体" panose="02010609060101010101" pitchFamily="2" charset="-122"/>
              </a:rPr>
              <a:t>让团队动手试试看</a:t>
            </a:r>
            <a:endParaRPr lang="zh-CN" altLang="en-US" b="1" dirty="0">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endParaRPr lang="zh-CN" altLang="en-US" b="1">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r>
              <a:rPr lang="en-US" altLang="zh-CN" b="1">
                <a:solidFill>
                  <a:srgbClr val="000000"/>
                </a:solidFill>
                <a:latin typeface="黑体" panose="02010609060101010101" pitchFamily="2" charset="-122"/>
                <a:ea typeface="黑体" panose="02010609060101010101" pitchFamily="2" charset="-122"/>
              </a:rPr>
              <a:t>4.</a:t>
            </a:r>
            <a:r>
              <a:rPr lang="zh-CN" altLang="en-US" b="1" dirty="0">
                <a:solidFill>
                  <a:srgbClr val="000000"/>
                </a:solidFill>
                <a:latin typeface="黑体" panose="02010609060101010101" pitchFamily="2" charset="-122"/>
                <a:ea typeface="黑体" panose="02010609060101010101" pitchFamily="2" charset="-122"/>
              </a:rPr>
              <a:t>让团队积极的提问</a:t>
            </a:r>
            <a:endParaRPr lang="zh-CN" altLang="en-US" b="1" dirty="0">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endParaRPr lang="zh-CN" altLang="en-US" b="1">
              <a:solidFill>
                <a:srgbClr val="000000"/>
              </a:solidFill>
              <a:latin typeface="黑体" panose="02010609060101010101" pitchFamily="2" charset="-122"/>
              <a:ea typeface="黑体" panose="02010609060101010101" pitchFamily="2" charset="-122"/>
            </a:endParaRPr>
          </a:p>
          <a:p>
            <a:pPr eaLnBrk="0" hangingPunct="0"/>
            <a:r>
              <a:rPr lang="zh-CN" altLang="en-US" b="1">
                <a:solidFill>
                  <a:srgbClr val="000000"/>
                </a:solidFill>
                <a:latin typeface="黑体" panose="02010609060101010101" pitchFamily="2" charset="-122"/>
                <a:ea typeface="黑体" panose="02010609060101010101" pitchFamily="2" charset="-122"/>
              </a:rPr>
              <a:t>   </a:t>
            </a:r>
            <a:r>
              <a:rPr lang="en-US" altLang="zh-CN" b="1">
                <a:solidFill>
                  <a:srgbClr val="000000"/>
                </a:solidFill>
                <a:latin typeface="黑体" panose="02010609060101010101" pitchFamily="2" charset="-122"/>
                <a:ea typeface="黑体" panose="02010609060101010101" pitchFamily="2" charset="-122"/>
              </a:rPr>
              <a:t>5.</a:t>
            </a:r>
            <a:r>
              <a:rPr lang="zh-CN" altLang="en-US" b="1" dirty="0">
                <a:solidFill>
                  <a:srgbClr val="000000"/>
                </a:solidFill>
                <a:latin typeface="黑体" panose="02010609060101010101" pitchFamily="2" charset="-122"/>
                <a:ea typeface="黑体" panose="02010609060101010101" pitchFamily="2" charset="-122"/>
              </a:rPr>
              <a:t>不停的关心、鼓励</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156676" name="五边形 156675"/>
          <p:cNvSpPr/>
          <p:nvPr/>
        </p:nvSpPr>
        <p:spPr>
          <a:xfrm rot="5400000">
            <a:off x="4173538" y="-1122362"/>
            <a:ext cx="863600" cy="5648325"/>
          </a:xfrm>
          <a:prstGeom prst="homePlate">
            <a:avLst>
              <a:gd name="adj" fmla="val 17097"/>
            </a:avLst>
          </a:prstGeom>
          <a:gradFill rotWithShape="1">
            <a:gsLst>
              <a:gs pos="0">
                <a:srgbClr val="FF9999">
                  <a:gamma/>
                  <a:tint val="0"/>
                  <a:invGamma/>
                </a:srgbClr>
              </a:gs>
              <a:gs pos="100000">
                <a:srgbClr val="FF9999"/>
              </a:gs>
            </a:gsLst>
            <a:path path="shape">
              <a:fillToRect l="50000" t="50000" r="50000" b="50000"/>
            </a:path>
            <a:tileRect/>
          </a:gradFill>
          <a:ln w="76200" cap="flat" cmpd="sng">
            <a:solidFill>
              <a:srgbClr val="800000"/>
            </a:solidFill>
            <a:prstDash val="solid"/>
            <a:miter/>
            <a:headEnd type="none" w="med" len="med"/>
            <a:tailEnd type="none" w="med" len="med"/>
          </a:ln>
        </p:spPr>
        <p:txBody>
          <a:bodyPr rot="10800000" vert="eaVert" anchor="ctr" anchorCtr="0"/>
          <a:p>
            <a:pPr algn="ctr" eaLnBrk="0" hangingPunct="0"/>
            <a:r>
              <a:rPr lang="en-US" altLang="zh-CN" sz="1600" b="1">
                <a:solidFill>
                  <a:srgbClr val="FF3300"/>
                </a:solidFill>
                <a:latin typeface="黑体" panose="02010609060101010101" pitchFamily="2" charset="-122"/>
                <a:ea typeface="黑体" panose="02010609060101010101" pitchFamily="2" charset="-122"/>
              </a:rPr>
              <a:t>OJT=ON JOB TRAINING</a:t>
            </a:r>
            <a:endParaRPr lang="en-US" altLang="zh-CN" sz="1600" b="1">
              <a:solidFill>
                <a:srgbClr val="FF3300"/>
              </a:solidFill>
              <a:latin typeface="黑体" panose="02010609060101010101" pitchFamily="2" charset="-122"/>
              <a:ea typeface="黑体" panose="02010609060101010101" pitchFamily="2" charset="-122"/>
            </a:endParaRPr>
          </a:p>
          <a:p>
            <a:pPr algn="ctr" eaLnBrk="0" hangingPunct="0"/>
            <a:r>
              <a:rPr lang="zh-CN" altLang="en-US" sz="1600" b="1" dirty="0">
                <a:latin typeface="黑体" panose="02010609060101010101" pitchFamily="2" charset="-122"/>
                <a:ea typeface="黑体" panose="02010609060101010101" pitchFamily="2" charset="-122"/>
              </a:rPr>
              <a:t>班长对所承担的工作内容进行培训指导</a:t>
            </a:r>
            <a:endParaRPr lang="zh-CN" altLang="en-US" sz="1600" b="1" dirty="0">
              <a:latin typeface="黑体" panose="02010609060101010101" pitchFamily="2" charset="-122"/>
              <a:ea typeface="黑体" panose="02010609060101010101" pitchFamily="2" charset="-122"/>
            </a:endParaRPr>
          </a:p>
          <a:p>
            <a:pPr algn="ctr" eaLnBrk="0" hangingPunct="0"/>
            <a:r>
              <a:rPr lang="zh-CN" altLang="en-US" sz="1600" b="1" dirty="0">
                <a:latin typeface="黑体" panose="02010609060101010101" pitchFamily="2" charset="-122"/>
                <a:ea typeface="黑体" panose="02010609060101010101" pitchFamily="2" charset="-122"/>
              </a:rPr>
              <a:t>使团队掌握工作上所必须具备的能力。</a:t>
            </a:r>
            <a:endParaRPr lang="zh-CN" altLang="en-US" sz="1600" b="1">
              <a:latin typeface="黑体" panose="02010609060101010101" pitchFamily="2" charset="-122"/>
              <a:ea typeface="黑体" panose="02010609060101010101" pitchFamily="2" charset="-122"/>
            </a:endParaRPr>
          </a:p>
        </p:txBody>
      </p:sp>
      <p:sp>
        <p:nvSpPr>
          <p:cNvPr id="156678" name="横卷形 156677"/>
          <p:cNvSpPr/>
          <p:nvPr/>
        </p:nvSpPr>
        <p:spPr>
          <a:xfrm>
            <a:off x="4787900" y="2133600"/>
            <a:ext cx="3960813" cy="4535488"/>
          </a:xfrm>
          <a:prstGeom prst="horizontalScroll">
            <a:avLst>
              <a:gd name="adj" fmla="val 5144"/>
            </a:avLst>
          </a:prstGeom>
          <a:solidFill>
            <a:srgbClr val="CCFFFF"/>
          </a:solidFill>
          <a:ln w="38100" cap="flat" cmpd="sng">
            <a:solidFill>
              <a:srgbClr val="33CCCC"/>
            </a:solidFill>
            <a:prstDash val="solid"/>
            <a:headEnd type="none" w="med" len="med"/>
            <a:tailEnd type="none" w="med" len="med"/>
          </a:ln>
        </p:spPr>
        <p:txBody>
          <a:bodyPr anchor="ctr" anchorCtr="0"/>
          <a:p>
            <a:pPr algn="ctr" eaLnBrk="0" hangingPunct="0"/>
            <a:r>
              <a:rPr lang="zh-CN" altLang="en-US" sz="1600" b="1" i="1" u="sng" dirty="0">
                <a:solidFill>
                  <a:schemeClr val="hlink"/>
                </a:solidFill>
                <a:latin typeface="黑体" panose="02010609060101010101" pitchFamily="2" charset="-122"/>
                <a:ea typeface="黑体" panose="02010609060101010101" pitchFamily="2" charset="-122"/>
              </a:rPr>
              <a:t>培养团队的要点</a:t>
            </a:r>
            <a:endParaRPr lang="zh-CN" altLang="en-US" sz="1600" b="1" i="1" u="sng" dirty="0">
              <a:solidFill>
                <a:schemeClr val="hlink"/>
              </a:solidFill>
              <a:latin typeface="黑体" panose="02010609060101010101" pitchFamily="2" charset="-122"/>
              <a:ea typeface="黑体" panose="02010609060101010101" pitchFamily="2" charset="-122"/>
            </a:endParaRPr>
          </a:p>
          <a:p>
            <a:pPr algn="ctr" eaLnBrk="0" hangingPunct="0"/>
            <a:endParaRPr lang="zh-CN" altLang="en-US" sz="1600" b="1" dirty="0">
              <a:solidFill>
                <a:srgbClr val="6600CC"/>
              </a:solidFill>
              <a:latin typeface="黑体" panose="02010609060101010101" pitchFamily="2" charset="-122"/>
              <a:ea typeface="黑体" panose="02010609060101010101" pitchFamily="2" charset="-122"/>
            </a:endParaRPr>
          </a:p>
          <a:p>
            <a:pPr eaLnBrk="0" hangingPunct="0"/>
            <a:r>
              <a:rPr lang="zh-CN" altLang="en-US" sz="1600" b="1">
                <a:solidFill>
                  <a:srgbClr val="6600CC"/>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1.</a:t>
            </a:r>
            <a:r>
              <a:rPr lang="zh-CN" altLang="en-US" sz="1600" b="1" dirty="0">
                <a:solidFill>
                  <a:srgbClr val="000000"/>
                </a:solidFill>
                <a:latin typeface="黑体" panose="02010609060101010101" pitchFamily="2" charset="-122"/>
                <a:ea typeface="黑体" panose="02010609060101010101" pitchFamily="2" charset="-122"/>
              </a:rPr>
              <a:t>注重人格的培养</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2.</a:t>
            </a:r>
            <a:r>
              <a:rPr lang="zh-CN" altLang="en-US" sz="1600" b="1" dirty="0">
                <a:solidFill>
                  <a:srgbClr val="000000"/>
                </a:solidFill>
                <a:latin typeface="黑体" panose="02010609060101010101" pitchFamily="2" charset="-122"/>
                <a:ea typeface="黑体" panose="02010609060101010101" pitchFamily="2" charset="-122"/>
              </a:rPr>
              <a:t>注重团队的精神教育和常识培养</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3.</a:t>
            </a:r>
            <a:r>
              <a:rPr lang="zh-CN" altLang="en-US" sz="1600" b="1" dirty="0">
                <a:solidFill>
                  <a:srgbClr val="000000"/>
                </a:solidFill>
                <a:latin typeface="黑体" panose="02010609060101010101" pitchFamily="2" charset="-122"/>
                <a:ea typeface="黑体" panose="02010609060101010101" pitchFamily="2" charset="-122"/>
              </a:rPr>
              <a:t>要培养团队的专业知识和正确的</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dirty="0">
                <a:solidFill>
                  <a:srgbClr val="000000"/>
                </a:solidFill>
                <a:latin typeface="黑体" panose="02010609060101010101" pitchFamily="2" charset="-122"/>
                <a:ea typeface="黑体" panose="02010609060101010101" pitchFamily="2" charset="-122"/>
              </a:rPr>
              <a:t>    判断能力</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4.</a:t>
            </a:r>
            <a:r>
              <a:rPr lang="zh-CN" altLang="en-US" sz="1600" b="1" dirty="0">
                <a:solidFill>
                  <a:srgbClr val="000000"/>
                </a:solidFill>
                <a:latin typeface="黑体" panose="02010609060101010101" pitchFamily="2" charset="-122"/>
                <a:ea typeface="黑体" panose="02010609060101010101" pitchFamily="2" charset="-122"/>
              </a:rPr>
              <a:t>训练团队的细心</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5.</a:t>
            </a:r>
            <a:r>
              <a:rPr lang="zh-CN" altLang="en-US" sz="1600" b="1" dirty="0">
                <a:solidFill>
                  <a:srgbClr val="000000"/>
                </a:solidFill>
                <a:latin typeface="黑体" panose="02010609060101010101" pitchFamily="2" charset="-122"/>
                <a:ea typeface="黑体" panose="02010609060101010101" pitchFamily="2" charset="-122"/>
              </a:rPr>
              <a:t>培养团队的竞争意识</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6.</a:t>
            </a:r>
            <a:r>
              <a:rPr lang="zh-CN" altLang="en-US" sz="1600" b="1" dirty="0">
                <a:solidFill>
                  <a:srgbClr val="000000"/>
                </a:solidFill>
                <a:latin typeface="黑体" panose="02010609060101010101" pitchFamily="2" charset="-122"/>
                <a:ea typeface="黑体" panose="02010609060101010101" pitchFamily="2" charset="-122"/>
              </a:rPr>
              <a:t>注重团队心理素质建设</a:t>
            </a:r>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endParaRPr lang="zh-CN" altLang="en-US" sz="1600" b="1" dirty="0">
              <a:solidFill>
                <a:srgbClr val="000000"/>
              </a:solidFill>
              <a:latin typeface="黑体" panose="02010609060101010101" pitchFamily="2" charset="-122"/>
              <a:ea typeface="黑体" panose="02010609060101010101" pitchFamily="2" charset="-122"/>
            </a:endParaRPr>
          </a:p>
          <a:p>
            <a:pPr eaLnBrk="0" hangingPunct="0"/>
            <a:r>
              <a:rPr lang="zh-CN" altLang="en-US" sz="1600" b="1">
                <a:solidFill>
                  <a:srgbClr val="000000"/>
                </a:solidFill>
                <a:latin typeface="黑体" panose="02010609060101010101" pitchFamily="2" charset="-122"/>
                <a:ea typeface="黑体" panose="02010609060101010101" pitchFamily="2" charset="-122"/>
              </a:rPr>
              <a:t>  </a:t>
            </a:r>
            <a:r>
              <a:rPr lang="en-US" altLang="zh-CN" sz="1600" b="1">
                <a:solidFill>
                  <a:srgbClr val="000000"/>
                </a:solidFill>
                <a:latin typeface="黑体" panose="02010609060101010101" pitchFamily="2" charset="-122"/>
                <a:ea typeface="黑体" panose="02010609060101010101" pitchFamily="2" charset="-122"/>
              </a:rPr>
              <a:t>7.</a:t>
            </a:r>
            <a:r>
              <a:rPr lang="zh-CN" altLang="en-US" sz="1600" b="1" dirty="0">
                <a:solidFill>
                  <a:srgbClr val="000000"/>
                </a:solidFill>
                <a:latin typeface="黑体" panose="02010609060101010101" pitchFamily="2" charset="-122"/>
                <a:ea typeface="黑体" panose="02010609060101010101" pitchFamily="2" charset="-122"/>
              </a:rPr>
              <a:t>理论与实践相结合</a:t>
            </a:r>
            <a:endParaRPr lang="zh-CN" altLang="en-US" sz="1600" b="1" dirty="0">
              <a:solidFill>
                <a:srgbClr val="000000"/>
              </a:solidFill>
              <a:latin typeface="黑体" panose="02010609060101010101" pitchFamily="2" charset="-122"/>
              <a:ea typeface="黑体" panose="02010609060101010101" pitchFamily="2" charset="-122"/>
            </a:endParaRPr>
          </a:p>
        </p:txBody>
      </p:sp>
      <p:sp>
        <p:nvSpPr>
          <p:cNvPr id="156680" name="矩形 156679"/>
          <p:cNvSpPr>
            <a:spLocks noRot="1"/>
          </p:cNvSpPr>
          <p:nvPr/>
        </p:nvSpPr>
        <p:spPr>
          <a:xfrm>
            <a:off x="495300" y="333375"/>
            <a:ext cx="854075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r>
              <a:rPr lang="en-US" altLang="zh-CN" b="1">
                <a:latin typeface="黑体" panose="02010609060101010101" pitchFamily="2" charset="-122"/>
                <a:ea typeface="黑体" panose="02010609060101010101" pitchFamily="2" charset="-122"/>
              </a:rPr>
              <a:t>- </a:t>
            </a:r>
            <a:r>
              <a:rPr lang="en-US" altLang="zh-CN">
                <a:latin typeface="黑体" panose="02010609060101010101" pitchFamily="2" charset="-122"/>
                <a:ea typeface="黑体" panose="02010609060101010101" pitchFamily="2" charset="-122"/>
              </a:rPr>
              <a:t>OJT</a:t>
            </a:r>
            <a:endParaRPr lang="en-US" altLang="zh-CN">
              <a:latin typeface="黑体" panose="02010609060101010101" pitchFamily="2" charset="-122"/>
              <a:ea typeface="黑体" panose="0201060906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57698" name="横卷形 157697"/>
          <p:cNvSpPr/>
          <p:nvPr/>
        </p:nvSpPr>
        <p:spPr>
          <a:xfrm>
            <a:off x="1403350" y="2565400"/>
            <a:ext cx="6408738" cy="4103688"/>
          </a:xfrm>
          <a:prstGeom prst="horizontalScroll">
            <a:avLst>
              <a:gd name="adj" fmla="val 5144"/>
            </a:avLst>
          </a:prstGeom>
          <a:solidFill>
            <a:srgbClr val="FFCC00"/>
          </a:solidFill>
          <a:ln w="38100" cap="flat" cmpd="sng">
            <a:solidFill>
              <a:srgbClr val="FF6600"/>
            </a:solidFill>
            <a:prstDash val="solid"/>
            <a:headEnd type="none" w="med" len="med"/>
            <a:tailEnd type="none" w="med" len="med"/>
          </a:ln>
        </p:spPr>
        <p:txBody>
          <a:bodyPr anchor="ctr" anchorCtr="0"/>
          <a:p>
            <a:pPr eaLnBrk="0" hangingPunct="0"/>
            <a:r>
              <a:rPr lang="en-US" altLang="zh-CN" sz="2800" b="1">
                <a:solidFill>
                  <a:srgbClr val="000000"/>
                </a:solidFill>
                <a:latin typeface="黑体" panose="02010609060101010101" pitchFamily="2" charset="-122"/>
                <a:ea typeface="黑体" panose="02010609060101010101" pitchFamily="2" charset="-122"/>
              </a:rPr>
              <a:t>         1.</a:t>
            </a:r>
            <a:r>
              <a:rPr lang="zh-CN" altLang="en-US" sz="2800" b="1" dirty="0">
                <a:solidFill>
                  <a:srgbClr val="000000"/>
                </a:solidFill>
                <a:latin typeface="黑体" panose="02010609060101010101" pitchFamily="2" charset="-122"/>
                <a:ea typeface="黑体" panose="02010609060101010101" pitchFamily="2" charset="-122"/>
              </a:rPr>
              <a:t>班长亲自示范</a:t>
            </a:r>
            <a:endParaRPr lang="zh-CN" altLang="en-US" sz="2800" b="1" dirty="0">
              <a:solidFill>
                <a:srgbClr val="000000"/>
              </a:solidFill>
              <a:latin typeface="黑体" panose="02010609060101010101" pitchFamily="2" charset="-122"/>
              <a:ea typeface="黑体" panose="02010609060101010101" pitchFamily="2" charset="-122"/>
            </a:endParaRPr>
          </a:p>
          <a:p>
            <a:pPr eaLnBrk="0" hangingPunct="0"/>
            <a:endParaRPr lang="zh-CN" altLang="en-US" sz="2800" b="1" dirty="0">
              <a:solidFill>
                <a:srgbClr val="000000"/>
              </a:solidFill>
              <a:latin typeface="黑体" panose="02010609060101010101" pitchFamily="2" charset="-122"/>
              <a:ea typeface="黑体" panose="02010609060101010101" pitchFamily="2" charset="-122"/>
            </a:endParaRPr>
          </a:p>
          <a:p>
            <a:pPr eaLnBrk="0" hangingPunct="0"/>
            <a:r>
              <a:rPr lang="zh-CN" altLang="en-US" sz="2800" b="1">
                <a:solidFill>
                  <a:srgbClr val="000000"/>
                </a:solidFill>
                <a:latin typeface="黑体" panose="02010609060101010101" pitchFamily="2" charset="-122"/>
                <a:ea typeface="黑体" panose="02010609060101010101" pitchFamily="2" charset="-122"/>
              </a:rPr>
              <a:t>         </a:t>
            </a:r>
            <a:r>
              <a:rPr lang="en-US" altLang="zh-CN" sz="2800" b="1">
                <a:solidFill>
                  <a:srgbClr val="000000"/>
                </a:solidFill>
                <a:latin typeface="黑体" panose="02010609060101010101" pitchFamily="2" charset="-122"/>
                <a:ea typeface="黑体" panose="02010609060101010101" pitchFamily="2" charset="-122"/>
              </a:rPr>
              <a:t>2.</a:t>
            </a:r>
            <a:r>
              <a:rPr lang="zh-CN" altLang="en-US" sz="2800" b="1" dirty="0">
                <a:solidFill>
                  <a:srgbClr val="000000"/>
                </a:solidFill>
                <a:latin typeface="黑体" panose="02010609060101010101" pitchFamily="2" charset="-122"/>
                <a:ea typeface="黑体" panose="02010609060101010101" pitchFamily="2" charset="-122"/>
              </a:rPr>
              <a:t>说明作业重点</a:t>
            </a:r>
            <a:endParaRPr lang="zh-CN" altLang="en-US" sz="2800" b="1" dirty="0">
              <a:solidFill>
                <a:srgbClr val="000000"/>
              </a:solidFill>
              <a:latin typeface="黑体" panose="02010609060101010101" pitchFamily="2" charset="-122"/>
              <a:ea typeface="黑体" panose="02010609060101010101" pitchFamily="2" charset="-122"/>
            </a:endParaRPr>
          </a:p>
          <a:p>
            <a:pPr eaLnBrk="0" hangingPunct="0"/>
            <a:r>
              <a:rPr lang="zh-CN" altLang="en-US" sz="2800" b="1">
                <a:solidFill>
                  <a:srgbClr val="000000"/>
                </a:solidFill>
                <a:latin typeface="黑体" panose="02010609060101010101" pitchFamily="2" charset="-122"/>
                <a:ea typeface="黑体" panose="02010609060101010101" pitchFamily="2" charset="-122"/>
              </a:rPr>
              <a:t>   </a:t>
            </a:r>
            <a:endParaRPr lang="zh-CN" altLang="en-US" sz="2800" b="1">
              <a:solidFill>
                <a:srgbClr val="000000"/>
              </a:solidFill>
              <a:latin typeface="黑体" panose="02010609060101010101" pitchFamily="2" charset="-122"/>
              <a:ea typeface="黑体" panose="02010609060101010101" pitchFamily="2" charset="-122"/>
            </a:endParaRPr>
          </a:p>
          <a:p>
            <a:pPr eaLnBrk="0" hangingPunct="0"/>
            <a:r>
              <a:rPr lang="zh-CN" altLang="en-US" sz="2800" b="1">
                <a:solidFill>
                  <a:srgbClr val="000000"/>
                </a:solidFill>
                <a:latin typeface="黑体" panose="02010609060101010101" pitchFamily="2" charset="-122"/>
                <a:ea typeface="黑体" panose="02010609060101010101" pitchFamily="2" charset="-122"/>
              </a:rPr>
              <a:t>         </a:t>
            </a:r>
            <a:r>
              <a:rPr lang="en-US" altLang="zh-CN" sz="2800" b="1">
                <a:solidFill>
                  <a:srgbClr val="000000"/>
                </a:solidFill>
                <a:latin typeface="黑体" panose="02010609060101010101" pitchFamily="2" charset="-122"/>
                <a:ea typeface="黑体" panose="02010609060101010101" pitchFamily="2" charset="-122"/>
              </a:rPr>
              <a:t>3.</a:t>
            </a:r>
            <a:r>
              <a:rPr lang="zh-CN" altLang="en-US" sz="2800" b="1" dirty="0">
                <a:solidFill>
                  <a:srgbClr val="000000"/>
                </a:solidFill>
                <a:latin typeface="黑体" panose="02010609060101010101" pitchFamily="2" charset="-122"/>
                <a:ea typeface="黑体" panose="02010609060101010101" pitchFamily="2" charset="-122"/>
              </a:rPr>
              <a:t>作业者动手操作</a:t>
            </a:r>
            <a:endParaRPr lang="zh-CN" altLang="en-US" sz="2800" b="1" dirty="0">
              <a:solidFill>
                <a:srgbClr val="000000"/>
              </a:solidFill>
              <a:latin typeface="黑体" panose="02010609060101010101" pitchFamily="2" charset="-122"/>
              <a:ea typeface="黑体" panose="02010609060101010101" pitchFamily="2" charset="-122"/>
            </a:endParaRPr>
          </a:p>
          <a:p>
            <a:pPr eaLnBrk="0" hangingPunct="0"/>
            <a:r>
              <a:rPr lang="zh-CN" altLang="en-US" sz="2800" b="1">
                <a:solidFill>
                  <a:srgbClr val="000000"/>
                </a:solidFill>
                <a:latin typeface="黑体" panose="02010609060101010101" pitchFamily="2" charset="-122"/>
                <a:ea typeface="黑体" panose="02010609060101010101" pitchFamily="2" charset="-122"/>
              </a:rPr>
              <a:t>   </a:t>
            </a:r>
            <a:endParaRPr lang="zh-CN" altLang="en-US" sz="2800" b="1">
              <a:solidFill>
                <a:srgbClr val="000000"/>
              </a:solidFill>
              <a:latin typeface="黑体" panose="02010609060101010101" pitchFamily="2" charset="-122"/>
              <a:ea typeface="黑体" panose="02010609060101010101" pitchFamily="2" charset="-122"/>
            </a:endParaRPr>
          </a:p>
          <a:p>
            <a:pPr eaLnBrk="0" hangingPunct="0"/>
            <a:r>
              <a:rPr lang="zh-CN" altLang="en-US" sz="2800" b="1">
                <a:solidFill>
                  <a:srgbClr val="000000"/>
                </a:solidFill>
                <a:latin typeface="黑体" panose="02010609060101010101" pitchFamily="2" charset="-122"/>
                <a:ea typeface="黑体" panose="02010609060101010101" pitchFamily="2" charset="-122"/>
              </a:rPr>
              <a:t>         </a:t>
            </a:r>
            <a:r>
              <a:rPr lang="en-US" altLang="zh-CN" sz="2800" b="1">
                <a:solidFill>
                  <a:srgbClr val="000000"/>
                </a:solidFill>
                <a:latin typeface="黑体" panose="02010609060101010101" pitchFamily="2" charset="-122"/>
                <a:ea typeface="黑体" panose="02010609060101010101" pitchFamily="2" charset="-122"/>
              </a:rPr>
              <a:t>4.</a:t>
            </a:r>
            <a:r>
              <a:rPr lang="zh-CN" altLang="en-US" sz="2800" b="1" dirty="0">
                <a:solidFill>
                  <a:srgbClr val="000000"/>
                </a:solidFill>
                <a:latin typeface="黑体" panose="02010609060101010101" pitchFamily="2" charset="-122"/>
                <a:ea typeface="黑体" panose="02010609060101010101" pitchFamily="2" charset="-122"/>
              </a:rPr>
              <a:t>及时总结</a:t>
            </a:r>
            <a:endParaRPr lang="zh-CN" altLang="en-US" sz="2800" b="1" dirty="0">
              <a:solidFill>
                <a:srgbClr val="000000"/>
              </a:solidFill>
              <a:latin typeface="黑体" panose="02010609060101010101" pitchFamily="2" charset="-122"/>
              <a:ea typeface="黑体" panose="02010609060101010101" pitchFamily="2" charset="-122"/>
            </a:endParaRPr>
          </a:p>
        </p:txBody>
      </p:sp>
      <p:sp>
        <p:nvSpPr>
          <p:cNvPr id="157699" name="五边形 157698"/>
          <p:cNvSpPr/>
          <p:nvPr/>
        </p:nvSpPr>
        <p:spPr>
          <a:xfrm rot="5400000">
            <a:off x="4029075" y="-762000"/>
            <a:ext cx="1150938" cy="5648325"/>
          </a:xfrm>
          <a:prstGeom prst="homePlate">
            <a:avLst>
              <a:gd name="adj" fmla="val 28828"/>
            </a:avLst>
          </a:prstGeom>
          <a:gradFill rotWithShape="1">
            <a:gsLst>
              <a:gs pos="0">
                <a:schemeClr val="accent1">
                  <a:gamma/>
                  <a:tint val="0"/>
                  <a:invGamma/>
                </a:schemeClr>
              </a:gs>
              <a:gs pos="100000">
                <a:schemeClr val="accent1"/>
              </a:gs>
            </a:gsLst>
            <a:path path="shape">
              <a:fillToRect l="50000" t="50000" r="50000" b="50000"/>
            </a:path>
            <a:tileRect/>
          </a:gradFill>
          <a:ln w="76200" cap="flat" cmpd="sng">
            <a:solidFill>
              <a:srgbClr val="000080"/>
            </a:solidFill>
            <a:prstDash val="solid"/>
            <a:miter/>
            <a:headEnd type="none" w="med" len="med"/>
            <a:tailEnd type="none" w="med" len="med"/>
          </a:ln>
        </p:spPr>
        <p:txBody>
          <a:bodyPr rot="10800000" vert="eaVert" wrap="none" anchor="ctr" anchorCtr="0"/>
          <a:p>
            <a:pPr algn="ctr" eaLnBrk="0" hangingPunct="0"/>
            <a:r>
              <a:rPr lang="zh-CN" altLang="en-US" sz="2400" b="1" i="1" u="sng" dirty="0">
                <a:solidFill>
                  <a:schemeClr val="hlink"/>
                </a:solidFill>
                <a:latin typeface="Arial" panose="020B0604020202020204" pitchFamily="34" charset="0"/>
                <a:ea typeface="黑体" panose="02010609060101010101" pitchFamily="2" charset="-122"/>
              </a:rPr>
              <a:t>多能工训练</a:t>
            </a:r>
            <a:endParaRPr lang="zh-CN" altLang="en-US" sz="2400" b="1" i="1" u="sng" dirty="0">
              <a:solidFill>
                <a:schemeClr val="hlink"/>
              </a:solidFill>
              <a:latin typeface="Arial" panose="020B0604020202020204" pitchFamily="34" charset="0"/>
              <a:ea typeface="黑体" panose="02010609060101010101" pitchFamily="2" charset="-122"/>
            </a:endParaRPr>
          </a:p>
          <a:p>
            <a:pPr algn="ctr" eaLnBrk="0" hangingPunct="0"/>
            <a:r>
              <a:rPr lang="zh-CN" altLang="en-US" b="1" dirty="0">
                <a:latin typeface="Arial" panose="020B0604020202020204" pitchFamily="34" charset="0"/>
                <a:ea typeface="黑体" panose="02010609060101010101" pitchFamily="2" charset="-122"/>
              </a:rPr>
              <a:t>一个作业者能承担多个工程或多种设备的操作。</a:t>
            </a:r>
            <a:endParaRPr lang="zh-CN" altLang="en-US" b="1" dirty="0">
              <a:latin typeface="Arial" panose="020B0604020202020204" pitchFamily="34" charset="0"/>
              <a:ea typeface="黑体" panose="02010609060101010101" pitchFamily="2" charset="-122"/>
            </a:endParaRPr>
          </a:p>
        </p:txBody>
      </p:sp>
      <p:sp>
        <p:nvSpPr>
          <p:cNvPr id="157701" name="标题 157700"/>
          <p:cNvSpPr>
            <a:spLocks noGrp="1" noRot="1"/>
          </p:cNvSpPr>
          <p:nvPr>
            <p:ph type="title"/>
          </p:nvPr>
        </p:nvSpPr>
        <p:spPr>
          <a:xfrm>
            <a:off x="639763" y="341313"/>
            <a:ext cx="8540750" cy="1143000"/>
          </a:xfrm>
          <a:ln/>
        </p:spPr>
        <p:txBody>
          <a:bodyPr anchor="ctr" anchorCtr="0"/>
          <a:p>
            <a:pPr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多能工培养</a:t>
            </a:r>
            <a:endParaRPr lang="zh-CN" altLang="en-US" b="1" dirty="0">
              <a:latin typeface="黑体" panose="02010609060101010101" pitchFamily="2" charset="-122"/>
              <a:ea typeface="黑体" panose="02010609060101010101"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58724" name="标题 158723"/>
          <p:cNvSpPr>
            <a:spLocks noGrp="1" noRot="1"/>
          </p:cNvSpPr>
          <p:nvPr>
            <p:ph type="title"/>
          </p:nvPr>
        </p:nvSpPr>
        <p:spPr>
          <a:xfrm>
            <a:off x="639763" y="341313"/>
            <a:ext cx="8540750" cy="1143000"/>
          </a:xfrm>
          <a:ln/>
        </p:spPr>
        <p:txBody>
          <a:bodyPr anchor="ctr" anchorCtr="0"/>
          <a:p>
            <a:pPr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沟通</a:t>
            </a:r>
            <a:endParaRPr lang="zh-CN" altLang="en-US" b="1" dirty="0">
              <a:latin typeface="黑体" panose="02010609060101010101" pitchFamily="2" charset="-122"/>
              <a:ea typeface="黑体" panose="02010609060101010101" pitchFamily="2" charset="-122"/>
            </a:endParaRPr>
          </a:p>
        </p:txBody>
      </p:sp>
      <p:sp>
        <p:nvSpPr>
          <p:cNvPr id="158725" name="矩形 158724"/>
          <p:cNvSpPr/>
          <p:nvPr/>
        </p:nvSpPr>
        <p:spPr>
          <a:xfrm>
            <a:off x="755650" y="1557338"/>
            <a:ext cx="3455988" cy="4679950"/>
          </a:xfrm>
          <a:prstGeom prst="rect">
            <a:avLst/>
          </a:prstGeom>
          <a:pattFill prst="smCheck">
            <a:fgClr>
              <a:srgbClr val="66FF99"/>
            </a:fgClr>
            <a:bgClr>
              <a:schemeClr val="bg1"/>
            </a:bgClr>
          </a:pattFill>
          <a:ln w="38100" cap="flat" cmpd="sng">
            <a:solidFill>
              <a:srgbClr val="008000"/>
            </a:solidFill>
            <a:prstDash val="solid"/>
            <a:miter/>
            <a:headEnd type="none" w="sm" len="sm"/>
            <a:tailEnd type="none" w="sm" len="sm"/>
          </a:ln>
        </p:spPr>
        <p:txBody>
          <a:bodyPr anchor="ctr" anchorCtr="0"/>
          <a:p>
            <a:pPr algn="ctr"/>
            <a:r>
              <a:rPr lang="zh-CN" altLang="en-US" sz="2800" b="1" i="1" u="sng" dirty="0">
                <a:solidFill>
                  <a:schemeClr val="hlink"/>
                </a:solidFill>
                <a:latin typeface="黑体" panose="02010609060101010101" pitchFamily="2" charset="-122"/>
                <a:ea typeface="黑体" panose="02010609060101010101" pitchFamily="2" charset="-122"/>
              </a:rPr>
              <a:t>各种各样的团队</a:t>
            </a:r>
            <a:endParaRPr lang="zh-CN" altLang="en-US" sz="2800" b="1" i="1" u="sng">
              <a:solidFill>
                <a:schemeClr val="hlink"/>
              </a:solidFill>
              <a:latin typeface="黑体" panose="02010609060101010101" pitchFamily="2" charset="-122"/>
              <a:ea typeface="黑体" panose="02010609060101010101" pitchFamily="2" charset="-122"/>
            </a:endParaRPr>
          </a:p>
          <a:p>
            <a:pPr algn="ctr"/>
            <a:endParaRPr lang="zh-CN" altLang="en-US" sz="2800" b="1" i="1" u="sng">
              <a:solidFill>
                <a:schemeClr val="hlink"/>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1.</a:t>
            </a:r>
            <a:r>
              <a:rPr lang="zh-CN" altLang="en-US" sz="2800" b="1" dirty="0">
                <a:solidFill>
                  <a:srgbClr val="000000"/>
                </a:solidFill>
                <a:latin typeface="黑体" panose="02010609060101010101" pitchFamily="2" charset="-122"/>
                <a:ea typeface="黑体" panose="02010609060101010101" pitchFamily="2" charset="-122"/>
              </a:rPr>
              <a:t>班长年轻，而团队</a:t>
            </a:r>
            <a:endParaRPr lang="zh-CN" altLang="en-US" sz="2800" b="1">
              <a:solidFill>
                <a:srgbClr val="000000"/>
              </a:solidFill>
              <a:latin typeface="黑体" panose="02010609060101010101" pitchFamily="2" charset="-122"/>
              <a:ea typeface="黑体" panose="02010609060101010101" pitchFamily="2" charset="-122"/>
            </a:endParaRPr>
          </a:p>
          <a:p>
            <a:r>
              <a:rPr lang="zh-CN" altLang="en-US" sz="2800" b="1">
                <a:solidFill>
                  <a:srgbClr val="000000"/>
                </a:solidFill>
                <a:latin typeface="黑体" panose="02010609060101010101" pitchFamily="2" charset="-122"/>
                <a:ea typeface="黑体" panose="02010609060101010101" pitchFamily="2" charset="-122"/>
              </a:rPr>
              <a:t>  </a:t>
            </a:r>
            <a:r>
              <a:rPr lang="zh-CN" altLang="en-US" sz="2800" b="1" dirty="0">
                <a:solidFill>
                  <a:srgbClr val="000000"/>
                </a:solidFill>
                <a:latin typeface="黑体" panose="02010609060101010101" pitchFamily="2" charset="-122"/>
                <a:ea typeface="黑体" panose="02010609060101010101" pitchFamily="2" charset="-122"/>
              </a:rPr>
              <a:t>是资深的老员工</a:t>
            </a:r>
            <a:endParaRPr lang="zh-CN" altLang="en-US" sz="2800" b="1" dirty="0">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2.</a:t>
            </a:r>
            <a:r>
              <a:rPr lang="zh-CN" altLang="en-US" sz="2800" b="1" dirty="0">
                <a:solidFill>
                  <a:srgbClr val="000000"/>
                </a:solidFill>
                <a:latin typeface="黑体" panose="02010609060101010101" pitchFamily="2" charset="-122"/>
                <a:ea typeface="黑体" panose="02010609060101010101" pitchFamily="2" charset="-122"/>
              </a:rPr>
              <a:t>团队来源不同，时</a:t>
            </a:r>
            <a:endParaRPr lang="zh-CN" altLang="en-US" sz="2800" b="1" dirty="0">
              <a:solidFill>
                <a:srgbClr val="000000"/>
              </a:solidFill>
              <a:latin typeface="黑体" panose="02010609060101010101" pitchFamily="2" charset="-122"/>
              <a:ea typeface="黑体" panose="02010609060101010101" pitchFamily="2" charset="-122"/>
            </a:endParaRPr>
          </a:p>
          <a:p>
            <a:r>
              <a:rPr lang="zh-CN" altLang="en-US" sz="2800" b="1" dirty="0">
                <a:solidFill>
                  <a:srgbClr val="000000"/>
                </a:solidFill>
                <a:latin typeface="黑体" panose="02010609060101010101" pitchFamily="2" charset="-122"/>
                <a:ea typeface="黑体" panose="02010609060101010101" pitchFamily="2" charset="-122"/>
              </a:rPr>
              <a:t>  常有冲突</a:t>
            </a:r>
            <a:endParaRPr lang="zh-CN" altLang="en-US" sz="2800" b="1" dirty="0">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3.</a:t>
            </a:r>
            <a:r>
              <a:rPr lang="zh-CN" altLang="en-US" sz="2800" b="1" dirty="0">
                <a:solidFill>
                  <a:srgbClr val="000000"/>
                </a:solidFill>
                <a:latin typeface="黑体" panose="02010609060101010101" pitchFamily="2" charset="-122"/>
                <a:ea typeface="黑体" panose="02010609060101010101" pitchFamily="2" charset="-122"/>
              </a:rPr>
              <a:t>团队没有工作的积</a:t>
            </a:r>
            <a:endParaRPr lang="zh-CN" altLang="en-US" sz="2800" b="1" dirty="0">
              <a:solidFill>
                <a:srgbClr val="000000"/>
              </a:solidFill>
              <a:latin typeface="黑体" panose="02010609060101010101" pitchFamily="2" charset="-122"/>
              <a:ea typeface="黑体" panose="02010609060101010101" pitchFamily="2" charset="-122"/>
            </a:endParaRPr>
          </a:p>
          <a:p>
            <a:r>
              <a:rPr lang="zh-CN" altLang="en-US" sz="2800" b="1" dirty="0">
                <a:solidFill>
                  <a:srgbClr val="000000"/>
                </a:solidFill>
                <a:latin typeface="黑体" panose="02010609060101010101" pitchFamily="2" charset="-122"/>
                <a:ea typeface="黑体" panose="02010609060101010101" pitchFamily="2" charset="-122"/>
              </a:rPr>
              <a:t>  极性和热情</a:t>
            </a:r>
            <a:endParaRPr lang="zh-CN" altLang="en-US" sz="2800" b="1" dirty="0">
              <a:solidFill>
                <a:srgbClr val="000000"/>
              </a:solidFill>
              <a:latin typeface="黑体" panose="02010609060101010101" pitchFamily="2" charset="-122"/>
              <a:ea typeface="黑体" panose="02010609060101010101" pitchFamily="2" charset="-122"/>
            </a:endParaRPr>
          </a:p>
        </p:txBody>
      </p:sp>
      <p:sp>
        <p:nvSpPr>
          <p:cNvPr id="158726" name="矩形 158725"/>
          <p:cNvSpPr/>
          <p:nvPr/>
        </p:nvSpPr>
        <p:spPr>
          <a:xfrm>
            <a:off x="5076825" y="1557338"/>
            <a:ext cx="3384550" cy="4679950"/>
          </a:xfrm>
          <a:prstGeom prst="rect">
            <a:avLst/>
          </a:prstGeom>
          <a:pattFill prst="pct25">
            <a:fgClr>
              <a:srgbClr val="FF0000"/>
            </a:fgClr>
            <a:bgClr>
              <a:schemeClr val="bg1"/>
            </a:bgClr>
          </a:pattFill>
          <a:ln w="38100" cap="flat" cmpd="sng">
            <a:solidFill>
              <a:srgbClr val="FF0000"/>
            </a:solidFill>
            <a:prstDash val="solid"/>
            <a:miter/>
            <a:headEnd type="none" w="sm" len="sm"/>
            <a:tailEnd type="none" w="sm" len="sm"/>
          </a:ln>
        </p:spPr>
        <p:txBody>
          <a:bodyPr anchor="ctr" anchorCtr="0"/>
          <a:p>
            <a:pPr algn="ctr"/>
            <a:r>
              <a:rPr lang="zh-CN" altLang="en-US" sz="2800" b="1" i="1" u="sng" dirty="0">
                <a:solidFill>
                  <a:schemeClr val="hlink"/>
                </a:solidFill>
                <a:latin typeface="黑体" panose="02010609060101010101" pitchFamily="2" charset="-122"/>
                <a:ea typeface="黑体" panose="02010609060101010101" pitchFamily="2" charset="-122"/>
              </a:rPr>
              <a:t>团队的一般心理</a:t>
            </a:r>
            <a:endParaRPr lang="zh-CN" altLang="en-US" sz="2800" b="1" i="1" u="sng" dirty="0">
              <a:solidFill>
                <a:schemeClr val="hlink"/>
              </a:solidFill>
              <a:latin typeface="黑体" panose="02010609060101010101" pitchFamily="2" charset="-122"/>
              <a:ea typeface="黑体" panose="02010609060101010101" pitchFamily="2" charset="-122"/>
            </a:endParaRPr>
          </a:p>
          <a:p>
            <a:r>
              <a:rPr lang="en-US" altLang="zh-CN" sz="2000" b="1">
                <a:solidFill>
                  <a:srgbClr val="000000"/>
                </a:solidFill>
                <a:latin typeface="黑体" panose="02010609060101010101" pitchFamily="2" charset="-122"/>
                <a:ea typeface="黑体" panose="02010609060101010101" pitchFamily="2" charset="-122"/>
              </a:rPr>
              <a:t>1.</a:t>
            </a:r>
            <a:r>
              <a:rPr lang="zh-CN" altLang="en-US" sz="2000" b="1" dirty="0">
                <a:solidFill>
                  <a:srgbClr val="000000"/>
                </a:solidFill>
                <a:latin typeface="黑体" panose="02010609060101010101" pitchFamily="2" charset="-122"/>
                <a:ea typeface="黑体" panose="02010609060101010101" pitchFamily="2" charset="-122"/>
              </a:rPr>
              <a:t>谁都想支配自己的行为，</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不想被别人像木偶一样</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任意操纵</a:t>
            </a:r>
            <a:endParaRPr lang="zh-CN" altLang="en-US" sz="2000" b="1" dirty="0">
              <a:solidFill>
                <a:srgbClr val="000000"/>
              </a:solidFill>
              <a:latin typeface="黑体" panose="02010609060101010101" pitchFamily="2" charset="-122"/>
              <a:ea typeface="黑体" panose="02010609060101010101" pitchFamily="2" charset="-122"/>
            </a:endParaRPr>
          </a:p>
          <a:p>
            <a:r>
              <a:rPr lang="en-US" altLang="zh-CN" sz="2000" b="1">
                <a:solidFill>
                  <a:srgbClr val="000000"/>
                </a:solidFill>
                <a:latin typeface="黑体" panose="02010609060101010101" pitchFamily="2" charset="-122"/>
                <a:ea typeface="黑体" panose="02010609060101010101" pitchFamily="2" charset="-122"/>
              </a:rPr>
              <a:t>2.</a:t>
            </a:r>
            <a:r>
              <a:rPr lang="zh-CN" altLang="en-US" sz="2000" b="1" dirty="0">
                <a:solidFill>
                  <a:srgbClr val="000000"/>
                </a:solidFill>
                <a:latin typeface="黑体" panose="02010609060101010101" pitchFamily="2" charset="-122"/>
                <a:ea typeface="黑体" panose="02010609060101010101" pitchFamily="2" charset="-122"/>
              </a:rPr>
              <a:t>想要班长客观评价自己</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的能力，如果知道副</a:t>
            </a:r>
            <a:r>
              <a:rPr lang="en-US" altLang="zh-CN" sz="2000" b="1">
                <a:solidFill>
                  <a:srgbClr val="000000"/>
                </a:solidFill>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班  长对自己有所期待，自会全</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力以赴</a:t>
            </a:r>
            <a:endParaRPr lang="zh-CN" altLang="en-US" sz="2000" b="1" dirty="0">
              <a:solidFill>
                <a:srgbClr val="000000"/>
              </a:solidFill>
              <a:latin typeface="黑体" panose="02010609060101010101" pitchFamily="2" charset="-122"/>
              <a:ea typeface="黑体" panose="02010609060101010101" pitchFamily="2" charset="-122"/>
            </a:endParaRPr>
          </a:p>
          <a:p>
            <a:r>
              <a:rPr lang="en-US" altLang="zh-CN" sz="2000" b="1">
                <a:solidFill>
                  <a:srgbClr val="000000"/>
                </a:solidFill>
                <a:latin typeface="黑体" panose="02010609060101010101" pitchFamily="2" charset="-122"/>
                <a:ea typeface="黑体" panose="02010609060101010101" pitchFamily="2" charset="-122"/>
              </a:rPr>
              <a:t>3.</a:t>
            </a:r>
            <a:r>
              <a:rPr lang="zh-CN" altLang="en-US" sz="2000" b="1" dirty="0">
                <a:solidFill>
                  <a:srgbClr val="000000"/>
                </a:solidFill>
                <a:latin typeface="黑体" panose="02010609060101010101" pitchFamily="2" charset="-122"/>
                <a:ea typeface="黑体" panose="02010609060101010101" pitchFamily="2" charset="-122"/>
              </a:rPr>
              <a:t>想回避被人强制、糊弄的</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事情，希望班长听取自</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己的意见</a:t>
            </a:r>
            <a:endParaRPr lang="zh-CN" altLang="en-US" sz="2000" b="1" dirty="0">
              <a:solidFill>
                <a:srgbClr val="000000"/>
              </a:solidFill>
              <a:latin typeface="黑体" panose="02010609060101010101" pitchFamily="2" charset="-122"/>
              <a:ea typeface="黑体" panose="02010609060101010101" pitchFamily="2" charset="-122"/>
            </a:endParaRPr>
          </a:p>
          <a:p>
            <a:r>
              <a:rPr lang="en-US" altLang="zh-CN" sz="2000" b="1">
                <a:solidFill>
                  <a:srgbClr val="000000"/>
                </a:solidFill>
                <a:latin typeface="黑体" panose="02010609060101010101" pitchFamily="2" charset="-122"/>
                <a:ea typeface="黑体" panose="02010609060101010101" pitchFamily="2" charset="-122"/>
              </a:rPr>
              <a:t>4.</a:t>
            </a:r>
            <a:r>
              <a:rPr lang="zh-CN" altLang="en-US" sz="2000" b="1" dirty="0">
                <a:solidFill>
                  <a:srgbClr val="000000"/>
                </a:solidFill>
                <a:latin typeface="黑体" panose="02010609060101010101" pitchFamily="2" charset="-122"/>
                <a:ea typeface="黑体" panose="02010609060101010101" pitchFamily="2" charset="-122"/>
              </a:rPr>
              <a:t>自己所做的事不想被人轻</a:t>
            </a:r>
            <a:endParaRPr lang="zh-CN" altLang="en-US" sz="2000"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  视、耻笑或当作把柄</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158727" name="右箭头 158726"/>
          <p:cNvSpPr/>
          <p:nvPr/>
        </p:nvSpPr>
        <p:spPr>
          <a:xfrm>
            <a:off x="3995738" y="2997200"/>
            <a:ext cx="1225550" cy="1871663"/>
          </a:xfrm>
          <a:prstGeom prst="rightArrow">
            <a:avLst>
              <a:gd name="adj1" fmla="val 50000"/>
              <a:gd name="adj2" fmla="val 25000"/>
            </a:avLst>
          </a:prstGeom>
          <a:solidFill>
            <a:schemeClr val="accent1"/>
          </a:solidFill>
          <a:ln w="38100" cap="flat" cmpd="sng">
            <a:solidFill>
              <a:schemeClr val="tx1"/>
            </a:solidFill>
            <a:prstDash val="solid"/>
            <a:miter/>
            <a:headEnd type="none" w="sm" len="sm"/>
            <a:tailEnd type="none" w="sm" len="sm"/>
          </a:ln>
        </p:spPr>
        <p:txBody>
          <a:bodyPr/>
          <a:p>
            <a:endParaRPr lang="zh-CN"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59746" name="标题 159745"/>
          <p:cNvSpPr>
            <a:spLocks noGrp="1" noRot="1"/>
          </p:cNvSpPr>
          <p:nvPr>
            <p:ph type="title"/>
          </p:nvPr>
        </p:nvSpPr>
        <p:spPr>
          <a:xfrm>
            <a:off x="639763" y="341313"/>
            <a:ext cx="8540750" cy="1143000"/>
          </a:xfrm>
          <a:ln/>
        </p:spPr>
        <p:txBody>
          <a:bodyPr anchor="ctr" anchorCtr="0"/>
          <a:p>
            <a:pPr algn="l"/>
            <a:r>
              <a:rPr lang="en-US" altLang="zh-CN" b="1">
                <a:latin typeface="黑体" panose="02010609060101010101" pitchFamily="2" charset="-122"/>
                <a:ea typeface="黑体" panose="02010609060101010101" pitchFamily="2" charset="-122"/>
              </a:rPr>
              <a:t>6.</a:t>
            </a:r>
            <a:r>
              <a:rPr lang="zh-CN" altLang="en-US" b="1" u="sng" dirty="0">
                <a:latin typeface="黑体" panose="02010609060101010101" pitchFamily="2" charset="-122"/>
                <a:ea typeface="黑体" panose="02010609060101010101" pitchFamily="2" charset="-122"/>
              </a:rPr>
              <a:t>人事</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沟通</a:t>
            </a:r>
            <a:endParaRPr lang="zh-CN" altLang="en-US" b="1" dirty="0">
              <a:latin typeface="黑体" panose="02010609060101010101" pitchFamily="2" charset="-122"/>
              <a:ea typeface="黑体" panose="02010609060101010101" pitchFamily="2" charset="-122"/>
            </a:endParaRPr>
          </a:p>
        </p:txBody>
      </p:sp>
      <p:sp>
        <p:nvSpPr>
          <p:cNvPr id="159747" name="矩形 159746"/>
          <p:cNvSpPr/>
          <p:nvPr/>
        </p:nvSpPr>
        <p:spPr>
          <a:xfrm>
            <a:off x="755650" y="1557338"/>
            <a:ext cx="3671888" cy="4679950"/>
          </a:xfrm>
          <a:prstGeom prst="rect">
            <a:avLst/>
          </a:prstGeom>
          <a:pattFill prst="pct30">
            <a:fgClr>
              <a:srgbClr val="99CCFF"/>
            </a:fgClr>
            <a:bgClr>
              <a:schemeClr val="bg1"/>
            </a:bgClr>
          </a:pattFill>
          <a:ln w="38100" cap="flat" cmpd="sng">
            <a:solidFill>
              <a:srgbClr val="3366FF"/>
            </a:solidFill>
            <a:prstDash val="solid"/>
            <a:miter/>
            <a:headEnd type="none" w="sm" len="sm"/>
            <a:tailEnd type="none" w="sm" len="sm"/>
          </a:ln>
        </p:spPr>
        <p:txBody>
          <a:bodyPr anchor="ctr" anchorCtr="0"/>
          <a:p>
            <a:pPr algn="ctr"/>
            <a:r>
              <a:rPr lang="zh-CN" altLang="en-US" sz="2800" b="1" i="1" u="sng" dirty="0">
                <a:solidFill>
                  <a:schemeClr val="hlink"/>
                </a:solidFill>
                <a:latin typeface="黑体" panose="02010609060101010101" pitchFamily="2" charset="-122"/>
                <a:ea typeface="黑体" panose="02010609060101010101" pitchFamily="2" charset="-122"/>
              </a:rPr>
              <a:t>沟通原则</a:t>
            </a:r>
            <a:endParaRPr lang="zh-CN" altLang="en-US" sz="2800" b="1" i="1" u="sng">
              <a:solidFill>
                <a:schemeClr val="hlink"/>
              </a:solidFill>
              <a:latin typeface="黑体" panose="02010609060101010101" pitchFamily="2" charset="-122"/>
              <a:ea typeface="黑体" panose="02010609060101010101" pitchFamily="2" charset="-122"/>
            </a:endParaRPr>
          </a:p>
          <a:p>
            <a:pPr algn="ctr"/>
            <a:endParaRPr lang="zh-CN" altLang="en-US" sz="2400" b="1" i="1" u="sng">
              <a:solidFill>
                <a:schemeClr val="hlink"/>
              </a:solidFill>
              <a:latin typeface="黑体" panose="02010609060101010101" pitchFamily="2" charset="-122"/>
              <a:ea typeface="黑体" panose="02010609060101010101" pitchFamily="2" charset="-122"/>
            </a:endParaRPr>
          </a:p>
          <a:p>
            <a:r>
              <a:rPr lang="en-US" altLang="zh-CN" sz="2400" b="1">
                <a:solidFill>
                  <a:srgbClr val="000000"/>
                </a:solidFill>
                <a:latin typeface="黑体" panose="02010609060101010101" pitchFamily="2" charset="-122"/>
                <a:ea typeface="黑体" panose="02010609060101010101" pitchFamily="2" charset="-122"/>
              </a:rPr>
              <a:t>1.</a:t>
            </a:r>
            <a:r>
              <a:rPr lang="zh-CN" altLang="en-US" sz="2400" b="1" dirty="0">
                <a:solidFill>
                  <a:srgbClr val="000000"/>
                </a:solidFill>
                <a:latin typeface="黑体" panose="02010609060101010101" pitchFamily="2" charset="-122"/>
                <a:ea typeface="黑体" panose="02010609060101010101" pitchFamily="2" charset="-122"/>
              </a:rPr>
              <a:t>维护自尊，加强自信</a:t>
            </a:r>
            <a:endParaRPr lang="zh-CN" altLang="en-US" sz="2400" b="1" dirty="0">
              <a:solidFill>
                <a:srgbClr val="000000"/>
              </a:solidFill>
              <a:latin typeface="黑体" panose="02010609060101010101" pitchFamily="2" charset="-122"/>
              <a:ea typeface="黑体" panose="02010609060101010101" pitchFamily="2" charset="-122"/>
            </a:endParaRPr>
          </a:p>
          <a:p>
            <a:r>
              <a:rPr lang="zh-CN" altLang="en-US" sz="2400" b="1" dirty="0">
                <a:solidFill>
                  <a:srgbClr val="000000"/>
                </a:solidFill>
                <a:latin typeface="黑体" panose="02010609060101010101" pitchFamily="2" charset="-122"/>
                <a:ea typeface="黑体" panose="02010609060101010101" pitchFamily="2" charset="-122"/>
              </a:rPr>
              <a:t>  </a:t>
            </a:r>
            <a:endParaRPr lang="zh-CN" altLang="en-US" sz="2400" b="1" dirty="0">
              <a:solidFill>
                <a:srgbClr val="000000"/>
              </a:solidFill>
              <a:latin typeface="黑体" panose="02010609060101010101" pitchFamily="2" charset="-122"/>
              <a:ea typeface="黑体" panose="02010609060101010101" pitchFamily="2" charset="-122"/>
            </a:endParaRPr>
          </a:p>
          <a:p>
            <a:r>
              <a:rPr lang="en-US" altLang="zh-CN" sz="2400" b="1">
                <a:solidFill>
                  <a:srgbClr val="000000"/>
                </a:solidFill>
                <a:latin typeface="黑体" panose="02010609060101010101" pitchFamily="2" charset="-122"/>
                <a:ea typeface="黑体" panose="02010609060101010101" pitchFamily="2" charset="-122"/>
              </a:rPr>
              <a:t>2.</a:t>
            </a:r>
            <a:r>
              <a:rPr lang="zh-CN" altLang="en-US" sz="2400" b="1" dirty="0">
                <a:solidFill>
                  <a:srgbClr val="000000"/>
                </a:solidFill>
                <a:latin typeface="黑体" panose="02010609060101010101" pitchFamily="2" charset="-122"/>
                <a:ea typeface="黑体" panose="02010609060101010101" pitchFamily="2" charset="-122"/>
              </a:rPr>
              <a:t>专心聆听，表示了解</a:t>
            </a:r>
            <a:endParaRPr lang="zh-CN" altLang="en-US" sz="2400" b="1" dirty="0">
              <a:solidFill>
                <a:srgbClr val="000000"/>
              </a:solidFill>
              <a:latin typeface="黑体" panose="02010609060101010101" pitchFamily="2" charset="-122"/>
              <a:ea typeface="黑体" panose="02010609060101010101" pitchFamily="2" charset="-122"/>
            </a:endParaRPr>
          </a:p>
          <a:p>
            <a:r>
              <a:rPr lang="zh-CN" altLang="en-US" sz="2400" b="1" dirty="0">
                <a:solidFill>
                  <a:srgbClr val="000000"/>
                </a:solidFill>
                <a:latin typeface="黑体" panose="02010609060101010101" pitchFamily="2" charset="-122"/>
                <a:ea typeface="黑体" panose="02010609060101010101" pitchFamily="2" charset="-122"/>
              </a:rPr>
              <a:t>  员工感觉</a:t>
            </a:r>
            <a:endParaRPr lang="zh-CN" altLang="en-US" sz="2400" b="1" dirty="0">
              <a:solidFill>
                <a:srgbClr val="000000"/>
              </a:solidFill>
              <a:latin typeface="黑体" panose="02010609060101010101" pitchFamily="2" charset="-122"/>
              <a:ea typeface="黑体" panose="02010609060101010101" pitchFamily="2" charset="-122"/>
            </a:endParaRPr>
          </a:p>
          <a:p>
            <a:endParaRPr lang="zh-CN" altLang="en-US" sz="2400" b="1" dirty="0">
              <a:solidFill>
                <a:srgbClr val="000000"/>
              </a:solidFill>
              <a:latin typeface="黑体" panose="02010609060101010101" pitchFamily="2" charset="-122"/>
              <a:ea typeface="黑体" panose="02010609060101010101" pitchFamily="2" charset="-122"/>
            </a:endParaRPr>
          </a:p>
          <a:p>
            <a:r>
              <a:rPr lang="en-US" altLang="zh-CN" sz="2400" b="1">
                <a:solidFill>
                  <a:srgbClr val="000000"/>
                </a:solidFill>
                <a:latin typeface="黑体" panose="02010609060101010101" pitchFamily="2" charset="-122"/>
                <a:ea typeface="黑体" panose="02010609060101010101" pitchFamily="2" charset="-122"/>
              </a:rPr>
              <a:t>3.</a:t>
            </a:r>
            <a:r>
              <a:rPr lang="zh-CN" altLang="en-US" sz="2400" b="1" dirty="0">
                <a:solidFill>
                  <a:srgbClr val="000000"/>
                </a:solidFill>
                <a:latin typeface="黑体" panose="02010609060101010101" pitchFamily="2" charset="-122"/>
                <a:ea typeface="黑体" panose="02010609060101010101" pitchFamily="2" charset="-122"/>
              </a:rPr>
              <a:t>要求员工帮助解决问题</a:t>
            </a:r>
            <a:endParaRPr lang="zh-CN" altLang="en-US" sz="2400" b="1" dirty="0">
              <a:solidFill>
                <a:srgbClr val="000000"/>
              </a:solidFill>
              <a:latin typeface="黑体" panose="02010609060101010101" pitchFamily="2" charset="-122"/>
              <a:ea typeface="黑体" panose="02010609060101010101" pitchFamily="2" charset="-122"/>
            </a:endParaRPr>
          </a:p>
        </p:txBody>
      </p:sp>
      <p:sp>
        <p:nvSpPr>
          <p:cNvPr id="159748" name="矩形 159747"/>
          <p:cNvSpPr/>
          <p:nvPr/>
        </p:nvSpPr>
        <p:spPr>
          <a:xfrm>
            <a:off x="5148263" y="1557338"/>
            <a:ext cx="3384550" cy="4679950"/>
          </a:xfrm>
          <a:prstGeom prst="rect">
            <a:avLst/>
          </a:prstGeom>
          <a:pattFill prst="smCheck">
            <a:fgClr>
              <a:srgbClr val="FFCCFF"/>
            </a:fgClr>
            <a:bgClr>
              <a:schemeClr val="bg1"/>
            </a:bgClr>
          </a:pattFill>
          <a:ln w="38100" cap="flat" cmpd="sng">
            <a:solidFill>
              <a:srgbClr val="FF00FF"/>
            </a:solidFill>
            <a:prstDash val="solid"/>
            <a:miter/>
            <a:headEnd type="none" w="sm" len="sm"/>
            <a:tailEnd type="none" w="sm" len="sm"/>
          </a:ln>
        </p:spPr>
        <p:txBody>
          <a:bodyPr anchor="ctr" anchorCtr="0"/>
          <a:p>
            <a:pPr algn="ctr"/>
            <a:r>
              <a:rPr lang="zh-CN" altLang="en-US" sz="2800" b="1" i="1" u="sng" dirty="0">
                <a:solidFill>
                  <a:schemeClr val="hlink"/>
                </a:solidFill>
                <a:latin typeface="黑体" panose="02010609060101010101" pitchFamily="2" charset="-122"/>
                <a:ea typeface="黑体" panose="02010609060101010101" pitchFamily="2" charset="-122"/>
              </a:rPr>
              <a:t>沟通注意事项</a:t>
            </a:r>
            <a:endParaRPr lang="zh-CN" altLang="en-US" sz="2800" b="1" i="1" u="sng" dirty="0">
              <a:solidFill>
                <a:schemeClr val="hlink"/>
              </a:solidFill>
              <a:latin typeface="黑体" panose="02010609060101010101" pitchFamily="2" charset="-122"/>
              <a:ea typeface="黑体" panose="02010609060101010101" pitchFamily="2" charset="-122"/>
            </a:endParaRPr>
          </a:p>
          <a:p>
            <a:pPr algn="ctr"/>
            <a:endParaRPr lang="zh-CN" altLang="en-US" sz="2800" b="1" i="1" u="sng" dirty="0">
              <a:solidFill>
                <a:schemeClr val="hlink"/>
              </a:solidFill>
              <a:latin typeface="黑体" panose="02010609060101010101" pitchFamily="2" charset="-122"/>
              <a:ea typeface="黑体" panose="02010609060101010101" pitchFamily="2" charset="-122"/>
            </a:endParaRPr>
          </a:p>
          <a:p>
            <a:r>
              <a:rPr lang="en-US" altLang="zh-CN" b="1">
                <a:solidFill>
                  <a:srgbClr val="000000"/>
                </a:solidFill>
                <a:latin typeface="黑体" panose="02010609060101010101" pitchFamily="2" charset="-122"/>
                <a:ea typeface="黑体" panose="02010609060101010101" pitchFamily="2" charset="-122"/>
              </a:rPr>
              <a:t>1.</a:t>
            </a:r>
            <a:r>
              <a:rPr lang="zh-CN" altLang="en-US" b="1" dirty="0">
                <a:solidFill>
                  <a:srgbClr val="000000"/>
                </a:solidFill>
                <a:latin typeface="黑体" panose="02010609060101010101" pitchFamily="2" charset="-122"/>
                <a:ea typeface="黑体" panose="02010609060101010101" pitchFamily="2" charset="-122"/>
              </a:rPr>
              <a:t>率先表明自己的态度和做法</a:t>
            </a:r>
            <a:endParaRPr lang="zh-CN" altLang="en-US" b="1" dirty="0">
              <a:solidFill>
                <a:srgbClr val="000000"/>
              </a:solidFill>
              <a:latin typeface="黑体" panose="02010609060101010101" pitchFamily="2" charset="-122"/>
              <a:ea typeface="黑体" panose="02010609060101010101" pitchFamily="2" charset="-122"/>
            </a:endParaRPr>
          </a:p>
          <a:p>
            <a:endParaRPr lang="zh-CN" altLang="en-US" b="1" dirty="0">
              <a:solidFill>
                <a:srgbClr val="000000"/>
              </a:solidFill>
              <a:latin typeface="黑体" panose="02010609060101010101" pitchFamily="2" charset="-122"/>
              <a:ea typeface="黑体" panose="02010609060101010101" pitchFamily="2" charset="-122"/>
            </a:endParaRPr>
          </a:p>
          <a:p>
            <a:r>
              <a:rPr lang="en-US" altLang="zh-CN" b="1">
                <a:solidFill>
                  <a:srgbClr val="000000"/>
                </a:solidFill>
                <a:latin typeface="黑体" panose="02010609060101010101" pitchFamily="2" charset="-122"/>
                <a:ea typeface="黑体" panose="02010609060101010101" pitchFamily="2" charset="-122"/>
              </a:rPr>
              <a:t>2.</a:t>
            </a:r>
            <a:r>
              <a:rPr lang="zh-CN" altLang="en-US" b="1" dirty="0">
                <a:solidFill>
                  <a:srgbClr val="000000"/>
                </a:solidFill>
                <a:latin typeface="黑体" panose="02010609060101010101" pitchFamily="2" charset="-122"/>
                <a:ea typeface="黑体" panose="02010609060101010101" pitchFamily="2" charset="-122"/>
              </a:rPr>
              <a:t>批人不揭“皮”</a:t>
            </a:r>
            <a:endParaRPr lang="zh-CN" altLang="en-US" b="1" dirty="0">
              <a:solidFill>
                <a:srgbClr val="000000"/>
              </a:solidFill>
              <a:latin typeface="黑体" panose="02010609060101010101" pitchFamily="2" charset="-122"/>
              <a:ea typeface="黑体" panose="02010609060101010101" pitchFamily="2" charset="-122"/>
            </a:endParaRPr>
          </a:p>
          <a:p>
            <a:endParaRPr lang="zh-CN" altLang="en-US" b="1" dirty="0">
              <a:solidFill>
                <a:srgbClr val="000000"/>
              </a:solidFill>
              <a:latin typeface="黑体" panose="02010609060101010101" pitchFamily="2" charset="-122"/>
              <a:ea typeface="黑体" panose="02010609060101010101" pitchFamily="2" charset="-122"/>
            </a:endParaRPr>
          </a:p>
          <a:p>
            <a:r>
              <a:rPr lang="en-US" altLang="zh-CN" b="1">
                <a:solidFill>
                  <a:srgbClr val="000000"/>
                </a:solidFill>
                <a:latin typeface="黑体" panose="02010609060101010101" pitchFamily="2" charset="-122"/>
                <a:ea typeface="黑体" panose="02010609060101010101" pitchFamily="2" charset="-122"/>
              </a:rPr>
              <a:t>3.</a:t>
            </a:r>
            <a:r>
              <a:rPr lang="zh-CN" altLang="en-US" b="1" dirty="0">
                <a:solidFill>
                  <a:srgbClr val="000000"/>
                </a:solidFill>
                <a:latin typeface="黑体" panose="02010609060101010101" pitchFamily="2" charset="-122"/>
                <a:ea typeface="黑体" panose="02010609060101010101" pitchFamily="2" charset="-122"/>
              </a:rPr>
              <a:t>交流时间长不如短，次数少</a:t>
            </a:r>
            <a:endParaRPr lang="zh-CN" altLang="en-US" b="1" dirty="0">
              <a:solidFill>
                <a:srgbClr val="000000"/>
              </a:solidFill>
              <a:latin typeface="黑体" panose="02010609060101010101" pitchFamily="2" charset="-122"/>
              <a:ea typeface="黑体" panose="02010609060101010101" pitchFamily="2" charset="-122"/>
            </a:endParaRPr>
          </a:p>
          <a:p>
            <a:r>
              <a:rPr lang="zh-CN" altLang="en-US" b="1" dirty="0">
                <a:solidFill>
                  <a:srgbClr val="000000"/>
                </a:solidFill>
                <a:latin typeface="黑体" panose="02010609060101010101" pitchFamily="2" charset="-122"/>
                <a:ea typeface="黑体" panose="02010609060101010101" pitchFamily="2" charset="-122"/>
              </a:rPr>
              <a:t>  不如多</a:t>
            </a:r>
            <a:endParaRPr lang="zh-CN" altLang="en-US" b="1" dirty="0">
              <a:solidFill>
                <a:srgbClr val="000000"/>
              </a:solidFill>
              <a:latin typeface="黑体" panose="02010609060101010101" pitchFamily="2" charset="-122"/>
              <a:ea typeface="黑体" panose="02010609060101010101" pitchFamily="2" charset="-122"/>
            </a:endParaRPr>
          </a:p>
          <a:p>
            <a:endParaRPr lang="zh-CN" altLang="en-US" b="1" dirty="0">
              <a:solidFill>
                <a:srgbClr val="000000"/>
              </a:solidFill>
              <a:latin typeface="黑体" panose="02010609060101010101" pitchFamily="2" charset="-122"/>
              <a:ea typeface="黑体" panose="02010609060101010101" pitchFamily="2" charset="-122"/>
            </a:endParaRPr>
          </a:p>
          <a:p>
            <a:r>
              <a:rPr lang="en-US" altLang="zh-CN" b="1">
                <a:solidFill>
                  <a:srgbClr val="000000"/>
                </a:solidFill>
                <a:latin typeface="黑体" panose="02010609060101010101" pitchFamily="2" charset="-122"/>
                <a:ea typeface="黑体" panose="02010609060101010101" pitchFamily="2" charset="-122"/>
              </a:rPr>
              <a:t>4.</a:t>
            </a:r>
            <a:r>
              <a:rPr lang="zh-CN" altLang="en-US" b="1" dirty="0">
                <a:solidFill>
                  <a:srgbClr val="000000"/>
                </a:solidFill>
                <a:latin typeface="黑体" panose="02010609060101010101" pitchFamily="2" charset="-122"/>
                <a:ea typeface="黑体" panose="02010609060101010101" pitchFamily="2" charset="-122"/>
              </a:rPr>
              <a:t>要想人服，先让人言</a:t>
            </a:r>
            <a:endParaRPr lang="zh-CN" altLang="en-US" b="1" dirty="0">
              <a:solidFill>
                <a:srgbClr val="000000"/>
              </a:solidFill>
              <a:latin typeface="黑体" panose="02010609060101010101" pitchFamily="2" charset="-122"/>
              <a:ea typeface="黑体" panose="02010609060101010101" pitchFamily="2" charset="-122"/>
            </a:endParaRPr>
          </a:p>
        </p:txBody>
      </p:sp>
      <p:sp>
        <p:nvSpPr>
          <p:cNvPr id="159749" name="右箭头 159748"/>
          <p:cNvSpPr/>
          <p:nvPr/>
        </p:nvSpPr>
        <p:spPr>
          <a:xfrm>
            <a:off x="3995738" y="2997200"/>
            <a:ext cx="1225550" cy="1871663"/>
          </a:xfrm>
          <a:prstGeom prst="rightArrow">
            <a:avLst>
              <a:gd name="adj1" fmla="val 50000"/>
              <a:gd name="adj2" fmla="val 25000"/>
            </a:avLst>
          </a:prstGeom>
          <a:solidFill>
            <a:srgbClr val="FFFF99"/>
          </a:solidFill>
          <a:ln w="38100" cap="flat" cmpd="sng">
            <a:solidFill>
              <a:srgbClr val="FF9900"/>
            </a:solidFill>
            <a:prstDash val="solid"/>
            <a:miter/>
            <a:headEnd type="none" w="sm" len="sm"/>
            <a:tailEnd type="none" w="sm" len="sm"/>
          </a:ln>
        </p:spPr>
        <p:txBody>
          <a:bodyPr/>
          <a:p>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52610" name="标题 452609"/>
          <p:cNvSpPr>
            <a:spLocks noGrp="1"/>
          </p:cNvSpPr>
          <p:nvPr>
            <p:ph type="title"/>
          </p:nvPr>
        </p:nvSpPr>
        <p:spPr>
          <a:ln/>
        </p:spPr>
        <p:txBody>
          <a:bodyPr anchor="ctr" anchorCtr="0"/>
          <a:p>
            <a:r>
              <a:rPr lang="zh-CN" altLang="en-US" dirty="0">
                <a:latin typeface="黑体" panose="02010609060101010101" pitchFamily="2" charset="-122"/>
                <a:ea typeface="黑体" panose="02010609060101010101" pitchFamily="2" charset="-122"/>
              </a:rPr>
              <a:t>安全推进（应知应会）</a:t>
            </a:r>
            <a:r>
              <a:rPr lang="en-US" altLang="zh-CN">
                <a:latin typeface="黑体" panose="02010609060101010101" pitchFamily="2" charset="-122"/>
                <a:ea typeface="黑体" panose="02010609060101010101" pitchFamily="2" charset="-122"/>
              </a:rPr>
              <a:t>-1</a:t>
            </a:r>
            <a:endParaRPr lang="en-US" altLang="zh-CN">
              <a:latin typeface="黑体" panose="02010609060101010101" pitchFamily="2" charset="-122"/>
              <a:ea typeface="黑体" panose="02010609060101010101" pitchFamily="2" charset="-122"/>
            </a:endParaRPr>
          </a:p>
        </p:txBody>
      </p:sp>
      <p:sp>
        <p:nvSpPr>
          <p:cNvPr id="452611" name="矩形 452610"/>
          <p:cNvSpPr/>
          <p:nvPr/>
        </p:nvSpPr>
        <p:spPr>
          <a:xfrm>
            <a:off x="441325" y="-228600"/>
            <a:ext cx="4889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区分</a:t>
            </a:r>
            <a:endParaRPr lang="zh-CN" altLang="en-US" dirty="0">
              <a:latin typeface="Arial" panose="020B0604020202020204" pitchFamily="34" charset="0"/>
            </a:endParaRPr>
          </a:p>
        </p:txBody>
      </p:sp>
      <p:sp>
        <p:nvSpPr>
          <p:cNvPr id="452612" name="矩形 452611"/>
          <p:cNvSpPr/>
          <p:nvPr/>
        </p:nvSpPr>
        <p:spPr>
          <a:xfrm>
            <a:off x="1660525" y="-228600"/>
            <a:ext cx="7937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发生原因</a:t>
            </a:r>
            <a:endParaRPr lang="zh-CN" altLang="en-US" dirty="0">
              <a:latin typeface="Arial" panose="020B0604020202020204" pitchFamily="34" charset="0"/>
            </a:endParaRPr>
          </a:p>
        </p:txBody>
      </p:sp>
      <p:sp>
        <p:nvSpPr>
          <p:cNvPr id="452613" name="矩形 452612"/>
          <p:cNvSpPr/>
          <p:nvPr/>
        </p:nvSpPr>
        <p:spPr>
          <a:xfrm>
            <a:off x="4175125" y="-228600"/>
            <a:ext cx="7937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人为灾害</a:t>
            </a:r>
            <a:endParaRPr lang="zh-CN" altLang="en-US" dirty="0">
              <a:latin typeface="Arial" panose="020B0604020202020204" pitchFamily="34" charset="0"/>
            </a:endParaRPr>
          </a:p>
        </p:txBody>
      </p:sp>
      <p:sp>
        <p:nvSpPr>
          <p:cNvPr id="452614" name="矩形 452613"/>
          <p:cNvSpPr/>
          <p:nvPr/>
        </p:nvSpPr>
        <p:spPr>
          <a:xfrm>
            <a:off x="2574925" y="-228600"/>
            <a:ext cx="39941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机械、工具的操作不良，衣冠不整、工作人员的不小心等</a:t>
            </a:r>
            <a:endParaRPr lang="zh-CN" altLang="en-US" dirty="0">
              <a:latin typeface="Arial" panose="020B0604020202020204" pitchFamily="34" charset="0"/>
            </a:endParaRPr>
          </a:p>
        </p:txBody>
      </p:sp>
      <p:sp>
        <p:nvSpPr>
          <p:cNvPr id="452615" name="矩形 452614"/>
          <p:cNvSpPr/>
          <p:nvPr/>
        </p:nvSpPr>
        <p:spPr>
          <a:xfrm>
            <a:off x="4022725" y="-228600"/>
            <a:ext cx="10985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不可抗力灾害</a:t>
            </a:r>
            <a:endParaRPr lang="zh-CN" altLang="en-US" dirty="0">
              <a:latin typeface="Arial" panose="020B0604020202020204" pitchFamily="34" charset="0"/>
            </a:endParaRPr>
          </a:p>
        </p:txBody>
      </p:sp>
      <p:sp>
        <p:nvSpPr>
          <p:cNvPr id="452616" name="矩形 452615"/>
          <p:cNvSpPr/>
          <p:nvPr/>
        </p:nvSpPr>
        <p:spPr>
          <a:xfrm>
            <a:off x="2574925" y="-228600"/>
            <a:ext cx="3994150" cy="274638"/>
          </a:xfrm>
          <a:prstGeom prst="rect">
            <a:avLst/>
          </a:prstGeom>
          <a:noFill/>
          <a:ln w="19050">
            <a:noFill/>
          </a:ln>
        </p:spPr>
        <p:txBody>
          <a:bodyPr anchor="b" anchorCtr="0">
            <a:spAutoFit/>
          </a:bodyPr>
          <a:p>
            <a:pPr algn="ctr" fontAlgn="b"/>
            <a:r>
              <a:rPr lang="zh-CN" altLang="en-US" sz="1200" dirty="0">
                <a:latin typeface="宋体" panose="02010600030101010101" pitchFamily="2" charset="-122"/>
              </a:rPr>
              <a:t>机械、工具类的缺陷，安全装置不完善，工作场所不良等</a:t>
            </a:r>
            <a:endParaRPr lang="zh-CN" altLang="en-US" dirty="0">
              <a:latin typeface="Arial" panose="020B0604020202020204" pitchFamily="34" charset="0"/>
            </a:endParaRPr>
          </a:p>
        </p:txBody>
      </p:sp>
      <p:sp>
        <p:nvSpPr>
          <p:cNvPr id="452617" name="矩形 452616"/>
          <p:cNvSpPr/>
          <p:nvPr/>
        </p:nvSpPr>
        <p:spPr>
          <a:xfrm>
            <a:off x="63500" y="549275"/>
            <a:ext cx="15875" cy="274638"/>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18" name="矩形 452617"/>
          <p:cNvSpPr/>
          <p:nvPr/>
        </p:nvSpPr>
        <p:spPr>
          <a:xfrm>
            <a:off x="47625" y="549275"/>
            <a:ext cx="15875" cy="274638"/>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19" name="矩形 452618"/>
          <p:cNvSpPr/>
          <p:nvPr/>
        </p:nvSpPr>
        <p:spPr>
          <a:xfrm>
            <a:off x="0" y="549275"/>
            <a:ext cx="47625" cy="274638"/>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20" name="矩形 452619"/>
          <p:cNvSpPr/>
          <p:nvPr/>
        </p:nvSpPr>
        <p:spPr>
          <a:xfrm>
            <a:off x="0" y="274638"/>
            <a:ext cx="47625" cy="274637"/>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21" name="矩形 452620"/>
          <p:cNvSpPr/>
          <p:nvPr/>
        </p:nvSpPr>
        <p:spPr>
          <a:xfrm>
            <a:off x="69850" y="0"/>
            <a:ext cx="9525" cy="823913"/>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22" name="矩形 452621"/>
          <p:cNvSpPr/>
          <p:nvPr/>
        </p:nvSpPr>
        <p:spPr>
          <a:xfrm>
            <a:off x="0" y="0"/>
            <a:ext cx="47625" cy="274638"/>
          </a:xfrm>
          <a:prstGeom prst="rect">
            <a:avLst/>
          </a:prstGeom>
          <a:noFill/>
          <a:ln w="19050">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dirty="0"/>
          </a:p>
        </p:txBody>
      </p:sp>
      <p:sp>
        <p:nvSpPr>
          <p:cNvPr id="452623" name="直接连接符 452622"/>
          <p:cNvSpPr/>
          <p:nvPr/>
        </p:nvSpPr>
        <p:spPr>
          <a:xfrm>
            <a:off x="0" y="0"/>
            <a:ext cx="142875" cy="0"/>
          </a:xfrm>
          <a:prstGeom prst="line">
            <a:avLst/>
          </a:prstGeom>
          <a:ln w="19050">
            <a:noFill/>
          </a:ln>
        </p:spPr>
      </p:sp>
      <p:sp>
        <p:nvSpPr>
          <p:cNvPr id="452624" name="直接连接符 452623"/>
          <p:cNvSpPr/>
          <p:nvPr/>
        </p:nvSpPr>
        <p:spPr>
          <a:xfrm>
            <a:off x="0" y="823913"/>
            <a:ext cx="142875" cy="0"/>
          </a:xfrm>
          <a:prstGeom prst="line">
            <a:avLst/>
          </a:prstGeom>
          <a:ln w="19050">
            <a:noFill/>
          </a:ln>
        </p:spPr>
      </p:sp>
      <p:sp>
        <p:nvSpPr>
          <p:cNvPr id="452625" name="直接连接符 452624"/>
          <p:cNvSpPr/>
          <p:nvPr/>
        </p:nvSpPr>
        <p:spPr>
          <a:xfrm>
            <a:off x="0" y="0"/>
            <a:ext cx="0" cy="823913"/>
          </a:xfrm>
          <a:prstGeom prst="line">
            <a:avLst/>
          </a:prstGeom>
          <a:ln w="19050">
            <a:noFill/>
          </a:ln>
        </p:spPr>
      </p:sp>
      <p:sp>
        <p:nvSpPr>
          <p:cNvPr id="452626" name="直接连接符 452625"/>
          <p:cNvSpPr/>
          <p:nvPr/>
        </p:nvSpPr>
        <p:spPr>
          <a:xfrm>
            <a:off x="142875" y="0"/>
            <a:ext cx="0" cy="823913"/>
          </a:xfrm>
          <a:prstGeom prst="line">
            <a:avLst/>
          </a:prstGeom>
          <a:ln w="19050">
            <a:noFill/>
          </a:ln>
        </p:spPr>
      </p:sp>
      <p:pic>
        <p:nvPicPr>
          <p:cNvPr id="452627" name="内容占位符 452626" descr="1"/>
          <p:cNvPicPr>
            <a:picLocks noChangeAspect="1"/>
          </p:cNvPicPr>
          <p:nvPr>
            <p:ph idx="1"/>
          </p:nvPr>
        </p:nvPicPr>
        <p:blipFill>
          <a:blip r:embed="rId1"/>
          <a:stretch>
            <a:fillRect/>
          </a:stretch>
        </p:blipFill>
        <p:spPr>
          <a:xfrm>
            <a:off x="1412875" y="1600200"/>
            <a:ext cx="6318250" cy="4525963"/>
          </a:xfrm>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8242" name="标题 138241"/>
          <p:cNvSpPr>
            <a:spLocks noGrp="1"/>
          </p:cNvSpPr>
          <p:nvPr>
            <p:ph type="title"/>
          </p:nvPr>
        </p:nvSpPr>
        <p:spPr>
          <a:xfrm>
            <a:off x="639763" y="404813"/>
            <a:ext cx="8540750" cy="1143000"/>
          </a:xfrm>
          <a:ln/>
        </p:spPr>
        <p:txBody>
          <a:bodyPr anchor="ctr" anchorCtr="0"/>
          <a:p>
            <a:pPr algn="l"/>
            <a:r>
              <a:rPr lang="en-US" altLang="zh-CN" b="1">
                <a:latin typeface="黑体" panose="02010609060101010101" pitchFamily="2" charset="-122"/>
                <a:ea typeface="黑体" panose="02010609060101010101" pitchFamily="2" charset="-122"/>
              </a:rPr>
              <a:t>7.</a:t>
            </a:r>
            <a:r>
              <a:rPr lang="zh-CN" altLang="en-US" b="1" u="sng" dirty="0">
                <a:latin typeface="黑体" panose="02010609060101010101" pitchFamily="2" charset="-122"/>
                <a:ea typeface="黑体" panose="02010609060101010101" pitchFamily="2" charset="-122"/>
              </a:rPr>
              <a:t>环境</a:t>
            </a:r>
            <a:endParaRPr lang="zh-CN" altLang="en-US" b="1" u="sng">
              <a:latin typeface="黑体" panose="02010609060101010101" pitchFamily="2" charset="-122"/>
              <a:ea typeface="黑体" panose="02010609060101010101" pitchFamily="2" charset="-122"/>
            </a:endParaRPr>
          </a:p>
        </p:txBody>
      </p:sp>
      <p:sp>
        <p:nvSpPr>
          <p:cNvPr id="138258" name="文本占位符 138257"/>
          <p:cNvSpPr>
            <a:spLocks noGrp="1"/>
          </p:cNvSpPr>
          <p:nvPr>
            <p:ph type="body" idx="1"/>
          </p:nvPr>
        </p:nvSpPr>
        <p:spPr>
          <a:xfrm>
            <a:off x="304800" y="1412875"/>
            <a:ext cx="8540750" cy="3886200"/>
          </a:xfrm>
          <a:ln/>
        </p:spPr>
        <p:txBody>
          <a:bodyPr/>
          <a:p>
            <a:pPr>
              <a:buNone/>
            </a:pPr>
            <a:r>
              <a:rPr lang="en-US" altLang="zh-CN" sz="2800" b="1">
                <a:solidFill>
                  <a:srgbClr val="000000"/>
                </a:solidFill>
                <a:latin typeface="黑体" panose="02010609060101010101" pitchFamily="2" charset="-122"/>
                <a:ea typeface="黑体" panose="02010609060101010101" pitchFamily="2" charset="-122"/>
              </a:rPr>
              <a:t>1.</a:t>
            </a:r>
            <a:r>
              <a:rPr lang="zh-CN" altLang="en-US" sz="2800" b="1" dirty="0">
                <a:solidFill>
                  <a:srgbClr val="000000"/>
                </a:solidFill>
                <a:latin typeface="黑体" panose="02010609060101010101" pitchFamily="2" charset="-122"/>
                <a:ea typeface="黑体" panose="02010609060101010101" pitchFamily="2" charset="-122"/>
              </a:rPr>
              <a:t>提高环保意识，指导从事环境重要设备的操作人员</a:t>
            </a:r>
            <a:endParaRPr lang="zh-CN" altLang="en-US" sz="2800" b="1" dirty="0">
              <a:solidFill>
                <a:srgbClr val="000000"/>
              </a:solidFill>
              <a:latin typeface="黑体" panose="02010609060101010101" pitchFamily="2" charset="-122"/>
              <a:ea typeface="黑体" panose="02010609060101010101" pitchFamily="2" charset="-122"/>
            </a:endParaRPr>
          </a:p>
          <a:p>
            <a:pPr>
              <a:buNone/>
            </a:pPr>
            <a:r>
              <a:rPr lang="en-US" altLang="zh-CN" sz="2800" b="1">
                <a:solidFill>
                  <a:srgbClr val="000000"/>
                </a:solidFill>
                <a:latin typeface="黑体" panose="02010609060101010101" pitchFamily="2" charset="-122"/>
                <a:ea typeface="黑体" panose="02010609060101010101" pitchFamily="2" charset="-122"/>
              </a:rPr>
              <a:t>2.</a:t>
            </a:r>
            <a:r>
              <a:rPr lang="zh-CN" altLang="en-US" sz="2800" b="1" dirty="0">
                <a:solidFill>
                  <a:srgbClr val="000000"/>
                </a:solidFill>
                <a:latin typeface="黑体" panose="02010609060101010101" pitchFamily="2" charset="-122"/>
                <a:ea typeface="黑体" panose="02010609060101010101" pitchFamily="2" charset="-122"/>
              </a:rPr>
              <a:t>减少废弃物，控制能源使用量，降低能源消耗</a:t>
            </a:r>
            <a:endParaRPr lang="zh-CN" altLang="en-US" sz="2800" b="1" dirty="0">
              <a:solidFill>
                <a:srgbClr val="000000"/>
              </a:solidFill>
              <a:latin typeface="黑体" panose="02010609060101010101" pitchFamily="2" charset="-122"/>
              <a:ea typeface="黑体" panose="02010609060101010101" pitchFamily="2" charset="-122"/>
            </a:endParaRPr>
          </a:p>
          <a:p>
            <a:pPr>
              <a:buNone/>
            </a:pPr>
            <a:r>
              <a:rPr lang="en-US" altLang="zh-CN" sz="2800" b="1">
                <a:solidFill>
                  <a:srgbClr val="000000"/>
                </a:solidFill>
                <a:latin typeface="黑体" panose="02010609060101010101" pitchFamily="2" charset="-122"/>
                <a:ea typeface="黑体" panose="02010609060101010101" pitchFamily="2" charset="-122"/>
              </a:rPr>
              <a:t>3.</a:t>
            </a:r>
            <a:r>
              <a:rPr lang="zh-CN" altLang="en-US" sz="2800" b="1" dirty="0">
                <a:solidFill>
                  <a:srgbClr val="000000"/>
                </a:solidFill>
                <a:latin typeface="黑体" panose="02010609060101010101" pitchFamily="2" charset="-122"/>
                <a:ea typeface="黑体" panose="02010609060101010101" pitchFamily="2" charset="-122"/>
              </a:rPr>
              <a:t>提醒并指导团队进行垃圾分类</a:t>
            </a:r>
            <a:endParaRPr lang="zh-CN" altLang="en-US" sz="2800" b="1" dirty="0">
              <a:solidFill>
                <a:srgbClr val="000000"/>
              </a:solidFill>
              <a:latin typeface="黑体" panose="02010609060101010101" pitchFamily="2" charset="-122"/>
              <a:ea typeface="黑体" panose="02010609060101010101" pitchFamily="2" charset="-122"/>
            </a:endParaRPr>
          </a:p>
          <a:p>
            <a:pPr>
              <a:buNone/>
            </a:pPr>
            <a:r>
              <a:rPr lang="en-US" altLang="zh-CN" sz="2800" b="1">
                <a:solidFill>
                  <a:srgbClr val="000000"/>
                </a:solidFill>
                <a:latin typeface="黑体" panose="02010609060101010101" pitchFamily="2" charset="-122"/>
                <a:ea typeface="黑体" panose="02010609060101010101" pitchFamily="2" charset="-122"/>
              </a:rPr>
              <a:t>4.</a:t>
            </a:r>
            <a:r>
              <a:rPr lang="zh-CN" altLang="en-US" sz="2800" b="1" dirty="0">
                <a:solidFill>
                  <a:srgbClr val="000000"/>
                </a:solidFill>
                <a:latin typeface="黑体" panose="02010609060101010101" pitchFamily="2" charset="-122"/>
                <a:ea typeface="黑体" panose="02010609060101010101" pitchFamily="2" charset="-122"/>
              </a:rPr>
              <a:t>能源点检，切断开关、漏水、漏气等</a:t>
            </a:r>
            <a:endParaRPr lang="zh-CN" altLang="en-US" sz="2800" b="1" dirty="0">
              <a:solidFill>
                <a:srgbClr val="000000"/>
              </a:solidFill>
              <a:latin typeface="黑体" panose="02010609060101010101" pitchFamily="2" charset="-122"/>
              <a:ea typeface="黑体" panose="02010609060101010101" pitchFamily="2" charset="-122"/>
            </a:endParaRPr>
          </a:p>
        </p:txBody>
      </p:sp>
      <p:grpSp>
        <p:nvGrpSpPr>
          <p:cNvPr id="138279" name="组合 138278"/>
          <p:cNvGrpSpPr/>
          <p:nvPr/>
        </p:nvGrpSpPr>
        <p:grpSpPr>
          <a:xfrm>
            <a:off x="1476375" y="3573463"/>
            <a:ext cx="2159000" cy="2647950"/>
            <a:chOff x="64" y="1259"/>
            <a:chExt cx="223" cy="284"/>
          </a:xfrm>
        </p:grpSpPr>
        <p:pic>
          <p:nvPicPr>
            <p:cNvPr id="138280" name="图片 138279" descr="ズボン左向き"/>
            <p:cNvPicPr>
              <a:picLocks noChangeAspect="1"/>
            </p:cNvPicPr>
            <p:nvPr/>
          </p:nvPicPr>
          <p:blipFill>
            <a:blip r:embed="rId1">
              <a:clrChange>
                <a:clrFrom>
                  <a:srgbClr val="FFFFFF"/>
                </a:clrFrom>
                <a:clrTo>
                  <a:srgbClr val="FFFFFF">
                    <a:alpha val="0"/>
                  </a:srgbClr>
                </a:clrTo>
              </a:clrChange>
            </a:blip>
            <a:stretch>
              <a:fillRect/>
            </a:stretch>
          </p:blipFill>
          <p:spPr>
            <a:xfrm>
              <a:off x="101" y="1477"/>
              <a:ext cx="152" cy="66"/>
            </a:xfrm>
            <a:prstGeom prst="rect">
              <a:avLst/>
            </a:prstGeom>
            <a:noFill/>
            <a:ln w="9525">
              <a:noFill/>
            </a:ln>
          </p:spPr>
        </p:pic>
        <p:pic>
          <p:nvPicPr>
            <p:cNvPr id="138281" name="图片 138280" descr="右手上指す"/>
            <p:cNvPicPr>
              <a:picLocks noChangeAspect="1"/>
            </p:cNvPicPr>
            <p:nvPr/>
          </p:nvPicPr>
          <p:blipFill>
            <a:blip r:embed="rId2">
              <a:clrChange>
                <a:clrFrom>
                  <a:srgbClr val="FFFFFF"/>
                </a:clrFrom>
                <a:clrTo>
                  <a:srgbClr val="FFFFFF">
                    <a:alpha val="0"/>
                  </a:srgbClr>
                </a:clrTo>
              </a:clrChange>
            </a:blip>
            <a:stretch>
              <a:fillRect/>
            </a:stretch>
          </p:blipFill>
          <p:spPr>
            <a:xfrm>
              <a:off x="64" y="1366"/>
              <a:ext cx="223" cy="116"/>
            </a:xfrm>
            <a:prstGeom prst="rect">
              <a:avLst/>
            </a:prstGeom>
            <a:noFill/>
            <a:ln w="9525">
              <a:noFill/>
            </a:ln>
          </p:spPr>
        </p:pic>
        <p:sp>
          <p:nvSpPr>
            <p:cNvPr id="138282" name="任意多边形 138281"/>
            <p:cNvSpPr/>
            <p:nvPr/>
          </p:nvSpPr>
          <p:spPr>
            <a:xfrm>
              <a:off x="87" y="1397"/>
              <a:ext cx="193" cy="130"/>
            </a:xfrm>
            <a:custGeom>
              <a:avLst/>
              <a:gdLst/>
              <a:ahLst/>
              <a:cxnLst/>
              <a:pathLst>
                <a:path w="193" h="130">
                  <a:moveTo>
                    <a:pt x="166" y="21"/>
                  </a:moveTo>
                  <a:cubicBezTo>
                    <a:pt x="163" y="18"/>
                    <a:pt x="155" y="17"/>
                    <a:pt x="150" y="16"/>
                  </a:cubicBezTo>
                  <a:cubicBezTo>
                    <a:pt x="148" y="14"/>
                    <a:pt x="143" y="13"/>
                    <a:pt x="140" y="12"/>
                  </a:cubicBezTo>
                  <a:cubicBezTo>
                    <a:pt x="138" y="11"/>
                    <a:pt x="135" y="10"/>
                    <a:pt x="133" y="9"/>
                  </a:cubicBezTo>
                  <a:cubicBezTo>
                    <a:pt x="114" y="12"/>
                    <a:pt x="96" y="12"/>
                    <a:pt x="77" y="12"/>
                  </a:cubicBezTo>
                  <a:cubicBezTo>
                    <a:pt x="74" y="15"/>
                    <a:pt x="64" y="16"/>
                    <a:pt x="64" y="16"/>
                  </a:cubicBezTo>
                  <a:cubicBezTo>
                    <a:pt x="55" y="16"/>
                    <a:pt x="45" y="16"/>
                    <a:pt x="36" y="15"/>
                  </a:cubicBezTo>
                  <a:lnTo>
                    <a:pt x="31" y="3"/>
                  </a:lnTo>
                  <a:lnTo>
                    <a:pt x="27" y="1"/>
                  </a:lnTo>
                  <a:cubicBezTo>
                    <a:pt x="27" y="1"/>
                    <a:pt x="26" y="0"/>
                    <a:pt x="26" y="0"/>
                  </a:cubicBezTo>
                  <a:cubicBezTo>
                    <a:pt x="19" y="1"/>
                    <a:pt x="13" y="2"/>
                    <a:pt x="6" y="3"/>
                  </a:cubicBezTo>
                  <a:cubicBezTo>
                    <a:pt x="4" y="4"/>
                    <a:pt x="0" y="7"/>
                    <a:pt x="0" y="7"/>
                  </a:cubicBezTo>
                  <a:cubicBezTo>
                    <a:pt x="1" y="13"/>
                    <a:pt x="2" y="24"/>
                    <a:pt x="7" y="29"/>
                  </a:cubicBezTo>
                  <a:cubicBezTo>
                    <a:pt x="10" y="39"/>
                    <a:pt x="13" y="37"/>
                    <a:pt x="24" y="38"/>
                  </a:cubicBezTo>
                  <a:cubicBezTo>
                    <a:pt x="25" y="38"/>
                    <a:pt x="25" y="39"/>
                    <a:pt x="26" y="39"/>
                  </a:cubicBezTo>
                  <a:cubicBezTo>
                    <a:pt x="36" y="40"/>
                    <a:pt x="47" y="36"/>
                    <a:pt x="56" y="40"/>
                  </a:cubicBezTo>
                  <a:cubicBezTo>
                    <a:pt x="61" y="41"/>
                    <a:pt x="56" y="43"/>
                    <a:pt x="56" y="45"/>
                  </a:cubicBezTo>
                  <a:cubicBezTo>
                    <a:pt x="56" y="47"/>
                    <a:pt x="56" y="50"/>
                    <a:pt x="57" y="54"/>
                  </a:cubicBezTo>
                  <a:cubicBezTo>
                    <a:pt x="58" y="58"/>
                    <a:pt x="61" y="71"/>
                    <a:pt x="60" y="70"/>
                  </a:cubicBezTo>
                  <a:cubicBezTo>
                    <a:pt x="61" y="77"/>
                    <a:pt x="64" y="71"/>
                    <a:pt x="68" y="75"/>
                  </a:cubicBezTo>
                  <a:cubicBezTo>
                    <a:pt x="69" y="81"/>
                    <a:pt x="68" y="92"/>
                    <a:pt x="72" y="96"/>
                  </a:cubicBezTo>
                  <a:cubicBezTo>
                    <a:pt x="73" y="104"/>
                    <a:pt x="70" y="106"/>
                    <a:pt x="73" y="112"/>
                  </a:cubicBezTo>
                  <a:cubicBezTo>
                    <a:pt x="72" y="117"/>
                    <a:pt x="70" y="115"/>
                    <a:pt x="72" y="119"/>
                  </a:cubicBezTo>
                  <a:cubicBezTo>
                    <a:pt x="72" y="119"/>
                    <a:pt x="72" y="121"/>
                    <a:pt x="74" y="123"/>
                  </a:cubicBezTo>
                  <a:cubicBezTo>
                    <a:pt x="76" y="125"/>
                    <a:pt x="82" y="128"/>
                    <a:pt x="86" y="129"/>
                  </a:cubicBezTo>
                  <a:cubicBezTo>
                    <a:pt x="90" y="130"/>
                    <a:pt x="89" y="130"/>
                    <a:pt x="99" y="129"/>
                  </a:cubicBezTo>
                  <a:cubicBezTo>
                    <a:pt x="105" y="128"/>
                    <a:pt x="115" y="126"/>
                    <a:pt x="122" y="125"/>
                  </a:cubicBezTo>
                  <a:cubicBezTo>
                    <a:pt x="129" y="124"/>
                    <a:pt x="137" y="126"/>
                    <a:pt x="141" y="125"/>
                  </a:cubicBezTo>
                  <a:cubicBezTo>
                    <a:pt x="145" y="124"/>
                    <a:pt x="142" y="128"/>
                    <a:pt x="145" y="119"/>
                  </a:cubicBezTo>
                  <a:cubicBezTo>
                    <a:pt x="148" y="103"/>
                    <a:pt x="151" y="84"/>
                    <a:pt x="158" y="70"/>
                  </a:cubicBezTo>
                  <a:cubicBezTo>
                    <a:pt x="158" y="67"/>
                    <a:pt x="158" y="64"/>
                    <a:pt x="159" y="62"/>
                  </a:cubicBezTo>
                  <a:cubicBezTo>
                    <a:pt x="159" y="61"/>
                    <a:pt x="184" y="55"/>
                    <a:pt x="187" y="54"/>
                  </a:cubicBezTo>
                  <a:cubicBezTo>
                    <a:pt x="188" y="53"/>
                    <a:pt x="192" y="51"/>
                    <a:pt x="192" y="51"/>
                  </a:cubicBezTo>
                  <a:cubicBezTo>
                    <a:pt x="191" y="43"/>
                    <a:pt x="193" y="43"/>
                    <a:pt x="188" y="40"/>
                  </a:cubicBezTo>
                  <a:cubicBezTo>
                    <a:pt x="185" y="34"/>
                    <a:pt x="177" y="32"/>
                    <a:pt x="172" y="27"/>
                  </a:cubicBezTo>
                  <a:cubicBezTo>
                    <a:pt x="170" y="25"/>
                    <a:pt x="168" y="24"/>
                    <a:pt x="166" y="23"/>
                  </a:cubicBezTo>
                  <a:cubicBezTo>
                    <a:pt x="165" y="22"/>
                    <a:pt x="163" y="21"/>
                    <a:pt x="164" y="21"/>
                  </a:cubicBezTo>
                  <a:cubicBezTo>
                    <a:pt x="165" y="21"/>
                    <a:pt x="165" y="21"/>
                    <a:pt x="166" y="21"/>
                  </a:cubicBezTo>
                  <a:close/>
                </a:path>
              </a:pathLst>
            </a:custGeom>
            <a:gradFill rotWithShape="0">
              <a:gsLst>
                <a:gs pos="0">
                  <a:srgbClr val="3366FF">
                    <a:alpha val="100000"/>
                  </a:srgbClr>
                </a:gs>
                <a:gs pos="50000">
                  <a:srgbClr val="3366FF">
                    <a:gamma/>
                    <a:shade val="46275"/>
                    <a:invGamma/>
                  </a:srgbClr>
                </a:gs>
                <a:gs pos="100000">
                  <a:srgbClr val="3366FF">
                    <a:alpha val="100000"/>
                  </a:srgbClr>
                </a:gs>
              </a:gsLst>
              <a:lin ang="0" scaled="1"/>
              <a:tileRect/>
            </a:gradFill>
            <a:ln w="25400" cap="flat" cmpd="sng">
              <a:solidFill>
                <a:srgbClr val="000000">
                  <a:alpha val="100000"/>
                </a:srgbClr>
              </a:solidFill>
              <a:prstDash val="solid"/>
              <a:headEnd type="none" w="med" len="med"/>
              <a:tailEnd type="none" w="med" len="med"/>
            </a:ln>
          </p:spPr>
          <p:txBody>
            <a:bodyPr/>
            <a:p>
              <a:endParaRPr lang="zh-CN" altLang="en-US"/>
            </a:p>
          </p:txBody>
        </p:sp>
        <p:sp>
          <p:nvSpPr>
            <p:cNvPr id="138283" name="任意多边形 138282"/>
            <p:cNvSpPr/>
            <p:nvPr/>
          </p:nvSpPr>
          <p:spPr>
            <a:xfrm>
              <a:off x="177" y="1406"/>
              <a:ext cx="43" cy="23"/>
            </a:xfrm>
            <a:custGeom>
              <a:avLst/>
              <a:gdLst/>
              <a:ahLst/>
              <a:cxnLst/>
              <a:pathLst>
                <a:path w="43" h="23">
                  <a:moveTo>
                    <a:pt x="0" y="2"/>
                  </a:moveTo>
                  <a:cubicBezTo>
                    <a:pt x="3" y="11"/>
                    <a:pt x="13" y="15"/>
                    <a:pt x="17" y="23"/>
                  </a:cubicBezTo>
                  <a:cubicBezTo>
                    <a:pt x="20" y="21"/>
                    <a:pt x="30" y="11"/>
                    <a:pt x="33" y="8"/>
                  </a:cubicBezTo>
                  <a:cubicBezTo>
                    <a:pt x="35" y="6"/>
                    <a:pt x="36" y="5"/>
                    <a:pt x="37" y="3"/>
                  </a:cubicBezTo>
                  <a:cubicBezTo>
                    <a:pt x="38" y="2"/>
                    <a:pt x="43" y="0"/>
                    <a:pt x="41" y="0"/>
                  </a:cubicBezTo>
                  <a:cubicBezTo>
                    <a:pt x="36" y="0"/>
                    <a:pt x="3" y="5"/>
                    <a:pt x="0" y="2"/>
                  </a:cubicBezTo>
                  <a:close/>
                </a:path>
              </a:pathLst>
            </a:custGeom>
            <a:solidFill>
              <a:srgbClr val="993366">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grpSp>
          <p:nvGrpSpPr>
            <p:cNvPr id="138284" name="组合 138283"/>
            <p:cNvGrpSpPr/>
            <p:nvPr/>
          </p:nvGrpSpPr>
          <p:grpSpPr>
            <a:xfrm>
              <a:off x="101" y="1259"/>
              <a:ext cx="183" cy="165"/>
              <a:chOff x="3024" y="993"/>
              <a:chExt cx="489" cy="816"/>
            </a:xfrm>
          </p:grpSpPr>
          <p:pic>
            <p:nvPicPr>
              <p:cNvPr id="138285" name="图片 138284" descr="中尾CL笑顔"/>
              <p:cNvPicPr>
                <a:picLocks noChangeAspect="1"/>
              </p:cNvPicPr>
              <p:nvPr/>
            </p:nvPicPr>
            <p:blipFill>
              <a:blip r:embed="rId3">
                <a:clrChange>
                  <a:clrFrom>
                    <a:srgbClr val="FFFFFF"/>
                  </a:clrFrom>
                  <a:clrTo>
                    <a:srgbClr val="FFFFFF">
                      <a:alpha val="0"/>
                    </a:srgbClr>
                  </a:clrTo>
                </a:clrChange>
              </a:blip>
              <a:stretch>
                <a:fillRect/>
              </a:stretch>
            </p:blipFill>
            <p:spPr>
              <a:xfrm>
                <a:off x="3024" y="1152"/>
                <a:ext cx="484" cy="657"/>
              </a:xfrm>
              <a:prstGeom prst="rect">
                <a:avLst/>
              </a:prstGeom>
              <a:noFill/>
              <a:ln w="9525">
                <a:noFill/>
              </a:ln>
            </p:spPr>
          </p:pic>
          <p:pic>
            <p:nvPicPr>
              <p:cNvPr id="138286" name="图片 138285" descr="ＣＬ帽子"/>
              <p:cNvPicPr>
                <a:picLocks noChangeAspect="1"/>
              </p:cNvPicPr>
              <p:nvPr/>
            </p:nvPicPr>
            <p:blipFill>
              <a:blip r:embed="rId4">
                <a:clrChange>
                  <a:clrFrom>
                    <a:srgbClr val="FFFFFF"/>
                  </a:clrFrom>
                  <a:clrTo>
                    <a:srgbClr val="FFFFFF">
                      <a:alpha val="0"/>
                    </a:srgbClr>
                  </a:clrTo>
                </a:clrChange>
              </a:blip>
              <a:stretch>
                <a:fillRect/>
              </a:stretch>
            </p:blipFill>
            <p:spPr>
              <a:xfrm>
                <a:off x="3033" y="993"/>
                <a:ext cx="480" cy="402"/>
              </a:xfrm>
              <a:prstGeom prst="rect">
                <a:avLst/>
              </a:prstGeom>
              <a:noFill/>
              <a:ln w="9525">
                <a:noFill/>
              </a:ln>
            </p:spPr>
          </p:pic>
        </p:grpSp>
        <p:sp>
          <p:nvSpPr>
            <p:cNvPr id="138287" name="任意多边形 138286"/>
            <p:cNvSpPr/>
            <p:nvPr/>
          </p:nvSpPr>
          <p:spPr>
            <a:xfrm>
              <a:off x="108" y="1412"/>
              <a:ext cx="15" cy="9"/>
            </a:xfrm>
            <a:custGeom>
              <a:avLst/>
              <a:gdLst/>
              <a:ahLst/>
              <a:cxnLst/>
              <a:pathLst>
                <a:path w="15" h="9">
                  <a:moveTo>
                    <a:pt x="15" y="0"/>
                  </a:moveTo>
                  <a:cubicBezTo>
                    <a:pt x="11" y="1"/>
                    <a:pt x="7" y="3"/>
                    <a:pt x="4" y="5"/>
                  </a:cubicBezTo>
                  <a:cubicBezTo>
                    <a:pt x="2" y="6"/>
                    <a:pt x="0" y="9"/>
                    <a:pt x="0" y="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88" name="任意多边形 138287"/>
            <p:cNvSpPr/>
            <p:nvPr/>
          </p:nvSpPr>
          <p:spPr>
            <a:xfrm>
              <a:off x="117" y="1412"/>
              <a:ext cx="6" cy="11"/>
            </a:xfrm>
            <a:custGeom>
              <a:avLst/>
              <a:gdLst/>
              <a:ahLst/>
              <a:cxnLst/>
              <a:pathLst>
                <a:path w="6" h="11">
                  <a:moveTo>
                    <a:pt x="6" y="0"/>
                  </a:moveTo>
                  <a:cubicBezTo>
                    <a:pt x="1" y="5"/>
                    <a:pt x="0" y="3"/>
                    <a:pt x="0" y="11"/>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89" name="任意多边形 138288"/>
            <p:cNvSpPr/>
            <p:nvPr/>
          </p:nvSpPr>
          <p:spPr>
            <a:xfrm>
              <a:off x="90" y="1406"/>
              <a:ext cx="24" cy="7"/>
            </a:xfrm>
            <a:custGeom>
              <a:avLst/>
              <a:gdLst/>
              <a:ahLst/>
              <a:cxnLst/>
              <a:pathLst>
                <a:path w="24" h="7">
                  <a:moveTo>
                    <a:pt x="0" y="7"/>
                  </a:moveTo>
                  <a:cubicBezTo>
                    <a:pt x="7" y="0"/>
                    <a:pt x="13" y="3"/>
                    <a:pt x="24" y="3"/>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0" name="任意多边形 138289"/>
            <p:cNvSpPr/>
            <p:nvPr/>
          </p:nvSpPr>
          <p:spPr>
            <a:xfrm>
              <a:off x="93" y="1402"/>
              <a:ext cx="1" cy="7"/>
            </a:xfrm>
            <a:custGeom>
              <a:avLst/>
              <a:gdLst/>
              <a:ahLst/>
              <a:cxnLst/>
              <a:pathLst>
                <a:path w="1" h="7">
                  <a:moveTo>
                    <a:pt x="1" y="0"/>
                  </a:moveTo>
                  <a:cubicBezTo>
                    <a:pt x="0" y="3"/>
                    <a:pt x="1" y="4"/>
                    <a:pt x="1" y="7"/>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1" name="任意多边形 138290"/>
            <p:cNvSpPr/>
            <p:nvPr/>
          </p:nvSpPr>
          <p:spPr>
            <a:xfrm>
              <a:off x="100" y="1400"/>
              <a:ext cx="3" cy="6"/>
            </a:xfrm>
            <a:custGeom>
              <a:avLst/>
              <a:gdLst/>
              <a:ahLst/>
              <a:cxnLst/>
              <a:pathLst>
                <a:path w="3" h="6">
                  <a:moveTo>
                    <a:pt x="0" y="0"/>
                  </a:moveTo>
                  <a:cubicBezTo>
                    <a:pt x="2" y="2"/>
                    <a:pt x="3" y="4"/>
                    <a:pt x="3" y="6"/>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2" name="任意多边形 138291"/>
            <p:cNvSpPr/>
            <p:nvPr/>
          </p:nvSpPr>
          <p:spPr>
            <a:xfrm>
              <a:off x="108" y="1399"/>
              <a:ext cx="7" cy="8"/>
            </a:xfrm>
            <a:custGeom>
              <a:avLst/>
              <a:gdLst/>
              <a:ahLst/>
              <a:cxnLst/>
              <a:pathLst>
                <a:path w="7" h="8">
                  <a:moveTo>
                    <a:pt x="0" y="0"/>
                  </a:moveTo>
                  <a:cubicBezTo>
                    <a:pt x="3" y="2"/>
                    <a:pt x="7" y="4"/>
                    <a:pt x="7" y="8"/>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3" name="任意多边形 138292"/>
            <p:cNvSpPr/>
            <p:nvPr/>
          </p:nvSpPr>
          <p:spPr>
            <a:xfrm>
              <a:off x="190" y="1432"/>
              <a:ext cx="5" cy="49"/>
            </a:xfrm>
            <a:custGeom>
              <a:avLst/>
              <a:gdLst/>
              <a:ahLst/>
              <a:cxnLst/>
              <a:pathLst>
                <a:path w="5" h="49">
                  <a:moveTo>
                    <a:pt x="4" y="0"/>
                  </a:moveTo>
                  <a:cubicBezTo>
                    <a:pt x="3" y="9"/>
                    <a:pt x="0" y="27"/>
                    <a:pt x="0" y="27"/>
                  </a:cubicBezTo>
                  <a:cubicBezTo>
                    <a:pt x="0" y="29"/>
                    <a:pt x="0" y="32"/>
                    <a:pt x="1" y="34"/>
                  </a:cubicBezTo>
                  <a:cubicBezTo>
                    <a:pt x="2" y="36"/>
                    <a:pt x="5" y="38"/>
                    <a:pt x="5" y="38"/>
                  </a:cubicBezTo>
                  <a:cubicBezTo>
                    <a:pt x="5" y="39"/>
                    <a:pt x="3" y="46"/>
                    <a:pt x="3" y="4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4" name="任意多边形 138293"/>
            <p:cNvSpPr/>
            <p:nvPr/>
          </p:nvSpPr>
          <p:spPr>
            <a:xfrm>
              <a:off x="156" y="1466"/>
              <a:ext cx="51" cy="8"/>
            </a:xfrm>
            <a:custGeom>
              <a:avLst/>
              <a:gdLst/>
              <a:ahLst/>
              <a:cxnLst/>
              <a:pathLst>
                <a:path w="51" h="8">
                  <a:moveTo>
                    <a:pt x="0" y="0"/>
                  </a:moveTo>
                  <a:cubicBezTo>
                    <a:pt x="3" y="3"/>
                    <a:pt x="1" y="2"/>
                    <a:pt x="8" y="3"/>
                  </a:cubicBezTo>
                  <a:cubicBezTo>
                    <a:pt x="17" y="8"/>
                    <a:pt x="41" y="7"/>
                    <a:pt x="51" y="7"/>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5" name="任意多边形 138294"/>
            <p:cNvSpPr/>
            <p:nvPr/>
          </p:nvSpPr>
          <p:spPr>
            <a:xfrm>
              <a:off x="191" y="1493"/>
              <a:ext cx="1" cy="32"/>
            </a:xfrm>
            <a:custGeom>
              <a:avLst/>
              <a:gdLst/>
              <a:ahLst/>
              <a:cxnLst/>
              <a:pathLst>
                <a:path w="1" h="32">
                  <a:moveTo>
                    <a:pt x="0" y="0"/>
                  </a:moveTo>
                  <a:cubicBezTo>
                    <a:pt x="0" y="11"/>
                    <a:pt x="0" y="21"/>
                    <a:pt x="0" y="32"/>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296" name="任意多边形 138295"/>
            <p:cNvSpPr/>
            <p:nvPr/>
          </p:nvSpPr>
          <p:spPr>
            <a:xfrm>
              <a:off x="176" y="1487"/>
              <a:ext cx="9" cy="2"/>
            </a:xfrm>
            <a:custGeom>
              <a:avLst/>
              <a:gdLst/>
              <a:ahLst/>
              <a:cxnLst/>
              <a:pathLst>
                <a:path w="9" h="2">
                  <a:moveTo>
                    <a:pt x="0" y="0"/>
                  </a:moveTo>
                  <a:cubicBezTo>
                    <a:pt x="3" y="1"/>
                    <a:pt x="6" y="2"/>
                    <a:pt x="9" y="2"/>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7" name="任意多边形 138296"/>
            <p:cNvSpPr/>
            <p:nvPr/>
          </p:nvSpPr>
          <p:spPr>
            <a:xfrm>
              <a:off x="175" y="1492"/>
              <a:ext cx="8" cy="3"/>
            </a:xfrm>
            <a:custGeom>
              <a:avLst/>
              <a:gdLst/>
              <a:ahLst/>
              <a:cxnLst/>
              <a:pathLst>
                <a:path w="8" h="3">
                  <a:moveTo>
                    <a:pt x="8" y="0"/>
                  </a:moveTo>
                  <a:cubicBezTo>
                    <a:pt x="5" y="3"/>
                    <a:pt x="7" y="1"/>
                    <a:pt x="0" y="1"/>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8" name="任意多边形 138297"/>
            <p:cNvSpPr/>
            <p:nvPr/>
          </p:nvSpPr>
          <p:spPr>
            <a:xfrm>
              <a:off x="199" y="1484"/>
              <a:ext cx="13" cy="4"/>
            </a:xfrm>
            <a:custGeom>
              <a:avLst/>
              <a:gdLst/>
              <a:ahLst/>
              <a:cxnLst/>
              <a:pathLst>
                <a:path w="13" h="4">
                  <a:moveTo>
                    <a:pt x="0" y="4"/>
                  </a:moveTo>
                  <a:cubicBezTo>
                    <a:pt x="4" y="3"/>
                    <a:pt x="9" y="0"/>
                    <a:pt x="13"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299" name="任意多边形 138298"/>
            <p:cNvSpPr/>
            <p:nvPr/>
          </p:nvSpPr>
          <p:spPr>
            <a:xfrm>
              <a:off x="197" y="1492"/>
              <a:ext cx="14" cy="3"/>
            </a:xfrm>
            <a:custGeom>
              <a:avLst/>
              <a:gdLst/>
              <a:ahLst/>
              <a:cxnLst/>
              <a:pathLst>
                <a:path w="14" h="3">
                  <a:moveTo>
                    <a:pt x="0" y="0"/>
                  </a:moveTo>
                  <a:cubicBezTo>
                    <a:pt x="5" y="3"/>
                    <a:pt x="7" y="2"/>
                    <a:pt x="14" y="2"/>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00" name="任意多边形 138299"/>
            <p:cNvSpPr/>
            <p:nvPr/>
          </p:nvSpPr>
          <p:spPr>
            <a:xfrm>
              <a:off x="247" y="1437"/>
              <a:ext cx="5" cy="24"/>
            </a:xfrm>
            <a:custGeom>
              <a:avLst/>
              <a:gdLst/>
              <a:ahLst/>
              <a:cxnLst/>
              <a:pathLst>
                <a:path w="5" h="24">
                  <a:moveTo>
                    <a:pt x="1" y="0"/>
                  </a:moveTo>
                  <a:cubicBezTo>
                    <a:pt x="5" y="7"/>
                    <a:pt x="0" y="16"/>
                    <a:pt x="0" y="24"/>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grpSp>
      <p:grpSp>
        <p:nvGrpSpPr>
          <p:cNvPr id="138301" name="组合 138300"/>
          <p:cNvGrpSpPr/>
          <p:nvPr/>
        </p:nvGrpSpPr>
        <p:grpSpPr>
          <a:xfrm>
            <a:off x="3779838" y="3644900"/>
            <a:ext cx="1597025" cy="2574925"/>
            <a:chOff x="305" y="1239"/>
            <a:chExt cx="284" cy="368"/>
          </a:xfrm>
        </p:grpSpPr>
        <p:pic>
          <p:nvPicPr>
            <p:cNvPr id="138302" name="图片 138301" descr="ズボン右向き"/>
            <p:cNvPicPr>
              <a:picLocks noChangeAspect="1"/>
            </p:cNvPicPr>
            <p:nvPr/>
          </p:nvPicPr>
          <p:blipFill>
            <a:blip r:embed="rId5">
              <a:clrChange>
                <a:clrFrom>
                  <a:srgbClr val="FFFFFF"/>
                </a:clrFrom>
                <a:clrTo>
                  <a:srgbClr val="FFFFFF">
                    <a:alpha val="0"/>
                  </a:srgbClr>
                </a:clrTo>
              </a:clrChange>
            </a:blip>
            <a:stretch>
              <a:fillRect/>
            </a:stretch>
          </p:blipFill>
          <p:spPr>
            <a:xfrm>
              <a:off x="357" y="1506"/>
              <a:ext cx="232" cy="101"/>
            </a:xfrm>
            <a:prstGeom prst="rect">
              <a:avLst/>
            </a:prstGeom>
            <a:noFill/>
            <a:ln w="9525">
              <a:noFill/>
            </a:ln>
          </p:spPr>
        </p:pic>
        <p:pic>
          <p:nvPicPr>
            <p:cNvPr id="138303" name="图片 138302" descr="両拳握る右向き"/>
            <p:cNvPicPr>
              <a:picLocks noChangeAspect="1"/>
            </p:cNvPicPr>
            <p:nvPr/>
          </p:nvPicPr>
          <p:blipFill>
            <a:blip r:embed="rId6">
              <a:clrChange>
                <a:clrFrom>
                  <a:srgbClr val="FFFFFF"/>
                </a:clrFrom>
                <a:clrTo>
                  <a:srgbClr val="FFFFFF">
                    <a:alpha val="0"/>
                  </a:srgbClr>
                </a:clrTo>
              </a:clrChange>
            </a:blip>
            <a:stretch>
              <a:fillRect/>
            </a:stretch>
          </p:blipFill>
          <p:spPr>
            <a:xfrm>
              <a:off x="336" y="1414"/>
              <a:ext cx="222" cy="113"/>
            </a:xfrm>
            <a:prstGeom prst="rect">
              <a:avLst/>
            </a:prstGeom>
            <a:noFill/>
            <a:ln w="9525">
              <a:noFill/>
            </a:ln>
          </p:spPr>
        </p:pic>
        <p:sp>
          <p:nvSpPr>
            <p:cNvPr id="138304" name="任意多边形 138303"/>
            <p:cNvSpPr/>
            <p:nvPr/>
          </p:nvSpPr>
          <p:spPr>
            <a:xfrm>
              <a:off x="338" y="1418"/>
              <a:ext cx="218" cy="164"/>
            </a:xfrm>
            <a:custGeom>
              <a:avLst/>
              <a:gdLst/>
              <a:ahLst/>
              <a:cxnLst/>
              <a:pathLst>
                <a:path w="218" h="164">
                  <a:moveTo>
                    <a:pt x="46" y="9"/>
                  </a:moveTo>
                  <a:cubicBezTo>
                    <a:pt x="48" y="5"/>
                    <a:pt x="52" y="3"/>
                    <a:pt x="56" y="2"/>
                  </a:cubicBezTo>
                  <a:cubicBezTo>
                    <a:pt x="59" y="1"/>
                    <a:pt x="64" y="0"/>
                    <a:pt x="64" y="0"/>
                  </a:cubicBezTo>
                  <a:cubicBezTo>
                    <a:pt x="89" y="1"/>
                    <a:pt x="114" y="2"/>
                    <a:pt x="139" y="3"/>
                  </a:cubicBezTo>
                  <a:cubicBezTo>
                    <a:pt x="151" y="7"/>
                    <a:pt x="158" y="8"/>
                    <a:pt x="173" y="9"/>
                  </a:cubicBezTo>
                  <a:cubicBezTo>
                    <a:pt x="179" y="11"/>
                    <a:pt x="183" y="14"/>
                    <a:pt x="189" y="17"/>
                  </a:cubicBezTo>
                  <a:cubicBezTo>
                    <a:pt x="190" y="20"/>
                    <a:pt x="197" y="24"/>
                    <a:pt x="200" y="26"/>
                  </a:cubicBezTo>
                  <a:cubicBezTo>
                    <a:pt x="202" y="31"/>
                    <a:pt x="201" y="29"/>
                    <a:pt x="204" y="31"/>
                  </a:cubicBezTo>
                  <a:cubicBezTo>
                    <a:pt x="206" y="36"/>
                    <a:pt x="205" y="34"/>
                    <a:pt x="208" y="36"/>
                  </a:cubicBezTo>
                  <a:cubicBezTo>
                    <a:pt x="210" y="41"/>
                    <a:pt x="209" y="39"/>
                    <a:pt x="212" y="41"/>
                  </a:cubicBezTo>
                  <a:cubicBezTo>
                    <a:pt x="214" y="44"/>
                    <a:pt x="215" y="44"/>
                    <a:pt x="217" y="48"/>
                  </a:cubicBezTo>
                  <a:cubicBezTo>
                    <a:pt x="217" y="49"/>
                    <a:pt x="218" y="50"/>
                    <a:pt x="218" y="50"/>
                  </a:cubicBezTo>
                  <a:cubicBezTo>
                    <a:pt x="217" y="55"/>
                    <a:pt x="216" y="58"/>
                    <a:pt x="212" y="60"/>
                  </a:cubicBezTo>
                  <a:cubicBezTo>
                    <a:pt x="209" y="66"/>
                    <a:pt x="199" y="65"/>
                    <a:pt x="193" y="66"/>
                  </a:cubicBezTo>
                  <a:cubicBezTo>
                    <a:pt x="188" y="65"/>
                    <a:pt x="177" y="62"/>
                    <a:pt x="177" y="62"/>
                  </a:cubicBezTo>
                  <a:cubicBezTo>
                    <a:pt x="176" y="61"/>
                    <a:pt x="176" y="59"/>
                    <a:pt x="175" y="58"/>
                  </a:cubicBezTo>
                  <a:cubicBezTo>
                    <a:pt x="174" y="57"/>
                    <a:pt x="178" y="57"/>
                    <a:pt x="179" y="56"/>
                  </a:cubicBezTo>
                  <a:cubicBezTo>
                    <a:pt x="182" y="55"/>
                    <a:pt x="186" y="50"/>
                    <a:pt x="186" y="50"/>
                  </a:cubicBezTo>
                  <a:cubicBezTo>
                    <a:pt x="189" y="44"/>
                    <a:pt x="189" y="41"/>
                    <a:pt x="191" y="35"/>
                  </a:cubicBezTo>
                  <a:cubicBezTo>
                    <a:pt x="191" y="31"/>
                    <a:pt x="187" y="31"/>
                    <a:pt x="184" y="29"/>
                  </a:cubicBezTo>
                  <a:cubicBezTo>
                    <a:pt x="182" y="28"/>
                    <a:pt x="179" y="27"/>
                    <a:pt x="177" y="26"/>
                  </a:cubicBezTo>
                  <a:cubicBezTo>
                    <a:pt x="175" y="25"/>
                    <a:pt x="173" y="25"/>
                    <a:pt x="171" y="24"/>
                  </a:cubicBezTo>
                  <a:cubicBezTo>
                    <a:pt x="169" y="23"/>
                    <a:pt x="167" y="22"/>
                    <a:pt x="165" y="22"/>
                  </a:cubicBezTo>
                  <a:cubicBezTo>
                    <a:pt x="163" y="22"/>
                    <a:pt x="159" y="22"/>
                    <a:pt x="157" y="23"/>
                  </a:cubicBezTo>
                  <a:cubicBezTo>
                    <a:pt x="155" y="24"/>
                    <a:pt x="152" y="27"/>
                    <a:pt x="150" y="28"/>
                  </a:cubicBezTo>
                  <a:cubicBezTo>
                    <a:pt x="148" y="29"/>
                    <a:pt x="144" y="28"/>
                    <a:pt x="142" y="29"/>
                  </a:cubicBezTo>
                  <a:cubicBezTo>
                    <a:pt x="141" y="31"/>
                    <a:pt x="139" y="32"/>
                    <a:pt x="138" y="34"/>
                  </a:cubicBezTo>
                  <a:cubicBezTo>
                    <a:pt x="139" y="38"/>
                    <a:pt x="139" y="40"/>
                    <a:pt x="142" y="42"/>
                  </a:cubicBezTo>
                  <a:cubicBezTo>
                    <a:pt x="144" y="43"/>
                    <a:pt x="148" y="45"/>
                    <a:pt x="148" y="45"/>
                  </a:cubicBezTo>
                  <a:cubicBezTo>
                    <a:pt x="146" y="46"/>
                    <a:pt x="143" y="50"/>
                    <a:pt x="143" y="50"/>
                  </a:cubicBezTo>
                  <a:cubicBezTo>
                    <a:pt x="143" y="51"/>
                    <a:pt x="146" y="53"/>
                    <a:pt x="147" y="54"/>
                  </a:cubicBezTo>
                  <a:cubicBezTo>
                    <a:pt x="148" y="55"/>
                    <a:pt x="146" y="53"/>
                    <a:pt x="151" y="54"/>
                  </a:cubicBezTo>
                  <a:cubicBezTo>
                    <a:pt x="148" y="60"/>
                    <a:pt x="162" y="60"/>
                    <a:pt x="176" y="61"/>
                  </a:cubicBezTo>
                  <a:cubicBezTo>
                    <a:pt x="181" y="63"/>
                    <a:pt x="182" y="67"/>
                    <a:pt x="176" y="70"/>
                  </a:cubicBezTo>
                  <a:cubicBezTo>
                    <a:pt x="173" y="75"/>
                    <a:pt x="180" y="83"/>
                    <a:pt x="173" y="87"/>
                  </a:cubicBezTo>
                  <a:cubicBezTo>
                    <a:pt x="172" y="94"/>
                    <a:pt x="170" y="96"/>
                    <a:pt x="167" y="102"/>
                  </a:cubicBezTo>
                  <a:cubicBezTo>
                    <a:pt x="166" y="127"/>
                    <a:pt x="168" y="119"/>
                    <a:pt x="164" y="131"/>
                  </a:cubicBezTo>
                  <a:cubicBezTo>
                    <a:pt x="163" y="136"/>
                    <a:pt x="160" y="147"/>
                    <a:pt x="166" y="150"/>
                  </a:cubicBezTo>
                  <a:cubicBezTo>
                    <a:pt x="164" y="157"/>
                    <a:pt x="133" y="161"/>
                    <a:pt x="126" y="162"/>
                  </a:cubicBezTo>
                  <a:cubicBezTo>
                    <a:pt x="118" y="164"/>
                    <a:pt x="121" y="161"/>
                    <a:pt x="114" y="160"/>
                  </a:cubicBezTo>
                  <a:cubicBezTo>
                    <a:pt x="107" y="159"/>
                    <a:pt x="91" y="157"/>
                    <a:pt x="84" y="156"/>
                  </a:cubicBezTo>
                  <a:cubicBezTo>
                    <a:pt x="75" y="154"/>
                    <a:pt x="76" y="156"/>
                    <a:pt x="73" y="156"/>
                  </a:cubicBezTo>
                  <a:cubicBezTo>
                    <a:pt x="70" y="156"/>
                    <a:pt x="66" y="155"/>
                    <a:pt x="63" y="155"/>
                  </a:cubicBezTo>
                  <a:cubicBezTo>
                    <a:pt x="61" y="155"/>
                    <a:pt x="53" y="156"/>
                    <a:pt x="53" y="156"/>
                  </a:cubicBezTo>
                  <a:cubicBezTo>
                    <a:pt x="49" y="154"/>
                    <a:pt x="49" y="146"/>
                    <a:pt x="49" y="146"/>
                  </a:cubicBezTo>
                  <a:cubicBezTo>
                    <a:pt x="48" y="139"/>
                    <a:pt x="44" y="123"/>
                    <a:pt x="43" y="116"/>
                  </a:cubicBezTo>
                  <a:cubicBezTo>
                    <a:pt x="42" y="109"/>
                    <a:pt x="42" y="108"/>
                    <a:pt x="41" y="103"/>
                  </a:cubicBezTo>
                  <a:cubicBezTo>
                    <a:pt x="38" y="97"/>
                    <a:pt x="40" y="86"/>
                    <a:pt x="34" y="83"/>
                  </a:cubicBezTo>
                  <a:cubicBezTo>
                    <a:pt x="34" y="83"/>
                    <a:pt x="34" y="84"/>
                    <a:pt x="33" y="84"/>
                  </a:cubicBezTo>
                  <a:cubicBezTo>
                    <a:pt x="32" y="84"/>
                    <a:pt x="30" y="81"/>
                    <a:pt x="29" y="80"/>
                  </a:cubicBezTo>
                  <a:cubicBezTo>
                    <a:pt x="28" y="79"/>
                    <a:pt x="27" y="78"/>
                    <a:pt x="28" y="77"/>
                  </a:cubicBezTo>
                  <a:cubicBezTo>
                    <a:pt x="26" y="73"/>
                    <a:pt x="35" y="73"/>
                    <a:pt x="38" y="73"/>
                  </a:cubicBezTo>
                  <a:cubicBezTo>
                    <a:pt x="40" y="72"/>
                    <a:pt x="44" y="70"/>
                    <a:pt x="44" y="70"/>
                  </a:cubicBezTo>
                  <a:cubicBezTo>
                    <a:pt x="45" y="67"/>
                    <a:pt x="46" y="66"/>
                    <a:pt x="49" y="65"/>
                  </a:cubicBezTo>
                  <a:cubicBezTo>
                    <a:pt x="52" y="60"/>
                    <a:pt x="56" y="62"/>
                    <a:pt x="62" y="61"/>
                  </a:cubicBezTo>
                  <a:cubicBezTo>
                    <a:pt x="67" y="59"/>
                    <a:pt x="68" y="59"/>
                    <a:pt x="74" y="58"/>
                  </a:cubicBezTo>
                  <a:cubicBezTo>
                    <a:pt x="76" y="57"/>
                    <a:pt x="81" y="55"/>
                    <a:pt x="81" y="55"/>
                  </a:cubicBezTo>
                  <a:cubicBezTo>
                    <a:pt x="83" y="52"/>
                    <a:pt x="90" y="50"/>
                    <a:pt x="90" y="50"/>
                  </a:cubicBezTo>
                  <a:cubicBezTo>
                    <a:pt x="92" y="49"/>
                    <a:pt x="92" y="46"/>
                    <a:pt x="92" y="45"/>
                  </a:cubicBezTo>
                  <a:cubicBezTo>
                    <a:pt x="92" y="44"/>
                    <a:pt x="91" y="43"/>
                    <a:pt x="91" y="42"/>
                  </a:cubicBezTo>
                  <a:cubicBezTo>
                    <a:pt x="91" y="41"/>
                    <a:pt x="92" y="38"/>
                    <a:pt x="91" y="37"/>
                  </a:cubicBezTo>
                  <a:cubicBezTo>
                    <a:pt x="90" y="36"/>
                    <a:pt x="88" y="35"/>
                    <a:pt x="87" y="34"/>
                  </a:cubicBezTo>
                  <a:cubicBezTo>
                    <a:pt x="86" y="33"/>
                    <a:pt x="84" y="33"/>
                    <a:pt x="82" y="33"/>
                  </a:cubicBezTo>
                  <a:cubicBezTo>
                    <a:pt x="80" y="33"/>
                    <a:pt x="74" y="32"/>
                    <a:pt x="72" y="32"/>
                  </a:cubicBezTo>
                  <a:cubicBezTo>
                    <a:pt x="68" y="29"/>
                    <a:pt x="70" y="31"/>
                    <a:pt x="69" y="31"/>
                  </a:cubicBezTo>
                  <a:cubicBezTo>
                    <a:pt x="68" y="31"/>
                    <a:pt x="66" y="32"/>
                    <a:pt x="65" y="32"/>
                  </a:cubicBezTo>
                  <a:cubicBezTo>
                    <a:pt x="64" y="32"/>
                    <a:pt x="63" y="29"/>
                    <a:pt x="62" y="28"/>
                  </a:cubicBezTo>
                  <a:cubicBezTo>
                    <a:pt x="61" y="27"/>
                    <a:pt x="60" y="26"/>
                    <a:pt x="58" y="26"/>
                  </a:cubicBezTo>
                  <a:cubicBezTo>
                    <a:pt x="55" y="24"/>
                    <a:pt x="52" y="25"/>
                    <a:pt x="48" y="26"/>
                  </a:cubicBezTo>
                  <a:cubicBezTo>
                    <a:pt x="44" y="27"/>
                    <a:pt x="36" y="28"/>
                    <a:pt x="33" y="30"/>
                  </a:cubicBezTo>
                  <a:cubicBezTo>
                    <a:pt x="30" y="31"/>
                    <a:pt x="27" y="36"/>
                    <a:pt x="27" y="36"/>
                  </a:cubicBezTo>
                  <a:cubicBezTo>
                    <a:pt x="27" y="42"/>
                    <a:pt x="25" y="49"/>
                    <a:pt x="29" y="53"/>
                  </a:cubicBezTo>
                  <a:cubicBezTo>
                    <a:pt x="33" y="56"/>
                    <a:pt x="44" y="59"/>
                    <a:pt x="44" y="59"/>
                  </a:cubicBezTo>
                  <a:cubicBezTo>
                    <a:pt x="46" y="63"/>
                    <a:pt x="50" y="64"/>
                    <a:pt x="44" y="69"/>
                  </a:cubicBezTo>
                  <a:cubicBezTo>
                    <a:pt x="40" y="72"/>
                    <a:pt x="29" y="73"/>
                    <a:pt x="29" y="73"/>
                  </a:cubicBezTo>
                  <a:cubicBezTo>
                    <a:pt x="25" y="73"/>
                    <a:pt x="20" y="74"/>
                    <a:pt x="17" y="74"/>
                  </a:cubicBezTo>
                  <a:cubicBezTo>
                    <a:pt x="14" y="74"/>
                    <a:pt x="13" y="72"/>
                    <a:pt x="11" y="71"/>
                  </a:cubicBezTo>
                  <a:cubicBezTo>
                    <a:pt x="10" y="70"/>
                    <a:pt x="7" y="68"/>
                    <a:pt x="6" y="65"/>
                  </a:cubicBezTo>
                  <a:cubicBezTo>
                    <a:pt x="5" y="63"/>
                    <a:pt x="2" y="63"/>
                    <a:pt x="2" y="57"/>
                  </a:cubicBezTo>
                  <a:cubicBezTo>
                    <a:pt x="2" y="49"/>
                    <a:pt x="0" y="32"/>
                    <a:pt x="9" y="28"/>
                  </a:cubicBezTo>
                  <a:cubicBezTo>
                    <a:pt x="10" y="25"/>
                    <a:pt x="13" y="25"/>
                    <a:pt x="15" y="23"/>
                  </a:cubicBezTo>
                  <a:cubicBezTo>
                    <a:pt x="16" y="22"/>
                    <a:pt x="19" y="21"/>
                    <a:pt x="19" y="21"/>
                  </a:cubicBezTo>
                  <a:cubicBezTo>
                    <a:pt x="21" y="16"/>
                    <a:pt x="32" y="14"/>
                    <a:pt x="37" y="12"/>
                  </a:cubicBezTo>
                  <a:cubicBezTo>
                    <a:pt x="38" y="11"/>
                    <a:pt x="48" y="7"/>
                    <a:pt x="46" y="9"/>
                  </a:cubicBezTo>
                  <a:close/>
                </a:path>
              </a:pathLst>
            </a:custGeom>
            <a:gradFill rotWithShape="0">
              <a:gsLst>
                <a:gs pos="0">
                  <a:srgbClr val="0000FF">
                    <a:alpha val="100000"/>
                  </a:srgbClr>
                </a:gs>
                <a:gs pos="50000">
                  <a:srgbClr val="0000FF">
                    <a:gamma/>
                    <a:tint val="48627"/>
                    <a:invGamma/>
                  </a:srgbClr>
                </a:gs>
                <a:gs pos="100000">
                  <a:srgbClr val="0000FF">
                    <a:alpha val="100000"/>
                  </a:srgbClr>
                </a:gs>
              </a:gsLst>
              <a:lin ang="0" scaled="1"/>
              <a:tileRect/>
            </a:grad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05" name="任意多边形 138304"/>
            <p:cNvSpPr/>
            <p:nvPr/>
          </p:nvSpPr>
          <p:spPr>
            <a:xfrm>
              <a:off x="424" y="1415"/>
              <a:ext cx="35" cy="41"/>
            </a:xfrm>
            <a:custGeom>
              <a:avLst/>
              <a:gdLst/>
              <a:ahLst/>
              <a:cxnLst/>
              <a:pathLst>
                <a:path w="35" h="41">
                  <a:moveTo>
                    <a:pt x="0" y="5"/>
                  </a:moveTo>
                  <a:cubicBezTo>
                    <a:pt x="4" y="7"/>
                    <a:pt x="4" y="11"/>
                    <a:pt x="8" y="13"/>
                  </a:cubicBezTo>
                  <a:cubicBezTo>
                    <a:pt x="10" y="18"/>
                    <a:pt x="15" y="28"/>
                    <a:pt x="20" y="30"/>
                  </a:cubicBezTo>
                  <a:cubicBezTo>
                    <a:pt x="21" y="34"/>
                    <a:pt x="29" y="39"/>
                    <a:pt x="29" y="39"/>
                  </a:cubicBezTo>
                  <a:cubicBezTo>
                    <a:pt x="29" y="40"/>
                    <a:pt x="29" y="41"/>
                    <a:pt x="30" y="41"/>
                  </a:cubicBezTo>
                  <a:cubicBezTo>
                    <a:pt x="31" y="40"/>
                    <a:pt x="32" y="37"/>
                    <a:pt x="32" y="37"/>
                  </a:cubicBezTo>
                  <a:cubicBezTo>
                    <a:pt x="34" y="29"/>
                    <a:pt x="34" y="21"/>
                    <a:pt x="35" y="13"/>
                  </a:cubicBezTo>
                  <a:cubicBezTo>
                    <a:pt x="33" y="0"/>
                    <a:pt x="10" y="4"/>
                    <a:pt x="0" y="5"/>
                  </a:cubicBezTo>
                  <a:close/>
                </a:path>
              </a:pathLst>
            </a:custGeom>
            <a:solidFill>
              <a:srgbClr val="993366">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38306" name="任意多边形 138305"/>
            <p:cNvSpPr/>
            <p:nvPr/>
          </p:nvSpPr>
          <p:spPr>
            <a:xfrm>
              <a:off x="450" y="1535"/>
              <a:ext cx="2" cy="45"/>
            </a:xfrm>
            <a:custGeom>
              <a:avLst/>
              <a:gdLst/>
              <a:ahLst/>
              <a:cxnLst/>
              <a:pathLst>
                <a:path w="2" h="45">
                  <a:moveTo>
                    <a:pt x="2" y="0"/>
                  </a:moveTo>
                  <a:cubicBezTo>
                    <a:pt x="0" y="24"/>
                    <a:pt x="1" y="9"/>
                    <a:pt x="1" y="45"/>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07" name="任意多边形 138306"/>
            <p:cNvSpPr/>
            <p:nvPr/>
          </p:nvSpPr>
          <p:spPr>
            <a:xfrm>
              <a:off x="449" y="1457"/>
              <a:ext cx="12" cy="69"/>
            </a:xfrm>
            <a:custGeom>
              <a:avLst/>
              <a:gdLst/>
              <a:ahLst/>
              <a:cxnLst/>
              <a:pathLst>
                <a:path w="12" h="69">
                  <a:moveTo>
                    <a:pt x="6" y="0"/>
                  </a:moveTo>
                  <a:cubicBezTo>
                    <a:pt x="7" y="2"/>
                    <a:pt x="9" y="4"/>
                    <a:pt x="10" y="6"/>
                  </a:cubicBezTo>
                  <a:cubicBezTo>
                    <a:pt x="12" y="19"/>
                    <a:pt x="12" y="27"/>
                    <a:pt x="11" y="42"/>
                  </a:cubicBezTo>
                  <a:cubicBezTo>
                    <a:pt x="11" y="43"/>
                    <a:pt x="10" y="53"/>
                    <a:pt x="9" y="55"/>
                  </a:cubicBezTo>
                  <a:cubicBezTo>
                    <a:pt x="8" y="57"/>
                    <a:pt x="3" y="59"/>
                    <a:pt x="3" y="59"/>
                  </a:cubicBezTo>
                  <a:cubicBezTo>
                    <a:pt x="1" y="64"/>
                    <a:pt x="0" y="64"/>
                    <a:pt x="0" y="6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08" name="任意多边形 138307"/>
            <p:cNvSpPr/>
            <p:nvPr/>
          </p:nvSpPr>
          <p:spPr>
            <a:xfrm>
              <a:off x="384" y="1501"/>
              <a:ext cx="93" cy="27"/>
            </a:xfrm>
            <a:custGeom>
              <a:avLst/>
              <a:gdLst/>
              <a:ahLst/>
              <a:cxnLst/>
              <a:pathLst>
                <a:path w="93" h="27">
                  <a:moveTo>
                    <a:pt x="0" y="0"/>
                  </a:moveTo>
                  <a:cubicBezTo>
                    <a:pt x="20" y="10"/>
                    <a:pt x="41" y="17"/>
                    <a:pt x="64" y="23"/>
                  </a:cubicBezTo>
                  <a:cubicBezTo>
                    <a:pt x="74" y="23"/>
                    <a:pt x="86" y="27"/>
                    <a:pt x="93" y="2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09" name="任意多边形 138308"/>
            <p:cNvSpPr/>
            <p:nvPr/>
          </p:nvSpPr>
          <p:spPr>
            <a:xfrm>
              <a:off x="354" y="1464"/>
              <a:ext cx="10" cy="11"/>
            </a:xfrm>
            <a:custGeom>
              <a:avLst/>
              <a:gdLst/>
              <a:ahLst/>
              <a:cxnLst/>
              <a:pathLst>
                <a:path w="10" h="11">
                  <a:moveTo>
                    <a:pt x="10" y="0"/>
                  </a:moveTo>
                  <a:cubicBezTo>
                    <a:pt x="7" y="1"/>
                    <a:pt x="2" y="4"/>
                    <a:pt x="2" y="4"/>
                  </a:cubicBezTo>
                  <a:cubicBezTo>
                    <a:pt x="2" y="6"/>
                    <a:pt x="0" y="9"/>
                    <a:pt x="0" y="11"/>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10" name="任意多边形 138309"/>
            <p:cNvSpPr/>
            <p:nvPr/>
          </p:nvSpPr>
          <p:spPr>
            <a:xfrm>
              <a:off x="422" y="1521"/>
              <a:ext cx="22" cy="5"/>
            </a:xfrm>
            <a:custGeom>
              <a:avLst/>
              <a:gdLst/>
              <a:ahLst/>
              <a:cxnLst/>
              <a:pathLst>
                <a:path w="22" h="5">
                  <a:moveTo>
                    <a:pt x="22" y="5"/>
                  </a:moveTo>
                  <a:cubicBezTo>
                    <a:pt x="14" y="1"/>
                    <a:pt x="9" y="0"/>
                    <a:pt x="0"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11" name="任意多边形 138310"/>
            <p:cNvSpPr/>
            <p:nvPr/>
          </p:nvSpPr>
          <p:spPr>
            <a:xfrm>
              <a:off x="427" y="1531"/>
              <a:ext cx="18" cy="4"/>
            </a:xfrm>
            <a:custGeom>
              <a:avLst/>
              <a:gdLst/>
              <a:ahLst/>
              <a:cxnLst/>
              <a:pathLst>
                <a:path w="18" h="4">
                  <a:moveTo>
                    <a:pt x="18" y="0"/>
                  </a:moveTo>
                  <a:cubicBezTo>
                    <a:pt x="17" y="0"/>
                    <a:pt x="6" y="1"/>
                    <a:pt x="4" y="2"/>
                  </a:cubicBezTo>
                  <a:cubicBezTo>
                    <a:pt x="3" y="2"/>
                    <a:pt x="0" y="4"/>
                    <a:pt x="0" y="4"/>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12" name="任意多边形 138311"/>
            <p:cNvSpPr/>
            <p:nvPr/>
          </p:nvSpPr>
          <p:spPr>
            <a:xfrm>
              <a:off x="459" y="1528"/>
              <a:ext cx="13" cy="7"/>
            </a:xfrm>
            <a:custGeom>
              <a:avLst/>
              <a:gdLst/>
              <a:ahLst/>
              <a:cxnLst/>
              <a:pathLst>
                <a:path w="13" h="7">
                  <a:moveTo>
                    <a:pt x="0" y="0"/>
                  </a:moveTo>
                  <a:cubicBezTo>
                    <a:pt x="4" y="2"/>
                    <a:pt x="10" y="4"/>
                    <a:pt x="13" y="7"/>
                  </a:cubicBezTo>
                </a:path>
              </a:pathLst>
            </a:custGeom>
            <a:noFill/>
            <a:ln w="9525" cap="flat" cmpd="sng">
              <a:solidFill>
                <a:srgbClr val="000000"/>
              </a:solidFill>
              <a:prstDash val="solid"/>
              <a:headEnd type="none" w="med" len="med"/>
              <a:tailEnd type="none" w="med" len="med"/>
            </a:ln>
          </p:spPr>
          <p:txBody>
            <a:bodyPr/>
            <a:p>
              <a:endParaRPr lang="zh-CN" altLang="en-US"/>
            </a:p>
          </p:txBody>
        </p:sp>
        <p:grpSp>
          <p:nvGrpSpPr>
            <p:cNvPr id="138313" name="组合 138312"/>
            <p:cNvGrpSpPr/>
            <p:nvPr/>
          </p:nvGrpSpPr>
          <p:grpSpPr>
            <a:xfrm>
              <a:off x="305" y="1239"/>
              <a:ext cx="279" cy="203"/>
              <a:chOff x="305" y="1239"/>
              <a:chExt cx="279" cy="203"/>
            </a:xfrm>
          </p:grpSpPr>
          <p:pic>
            <p:nvPicPr>
              <p:cNvPr id="138314" name="图片 138313" descr="黒田微笑む"/>
              <p:cNvPicPr>
                <a:picLocks noChangeAspect="1"/>
              </p:cNvPicPr>
              <p:nvPr/>
            </p:nvPicPr>
            <p:blipFill>
              <a:blip r:embed="rId7">
                <a:clrChange>
                  <a:clrFrom>
                    <a:srgbClr val="FFFFFF"/>
                  </a:clrFrom>
                  <a:clrTo>
                    <a:srgbClr val="FFFFFF">
                      <a:alpha val="0"/>
                    </a:srgbClr>
                  </a:clrTo>
                </a:clrChange>
              </a:blip>
              <a:stretch>
                <a:fillRect/>
              </a:stretch>
            </p:blipFill>
            <p:spPr>
              <a:xfrm>
                <a:off x="305" y="1272"/>
                <a:ext cx="279" cy="170"/>
              </a:xfrm>
              <a:prstGeom prst="rect">
                <a:avLst/>
              </a:prstGeom>
              <a:noFill/>
              <a:ln w="9525">
                <a:noFill/>
              </a:ln>
            </p:spPr>
          </p:pic>
          <p:grpSp>
            <p:nvGrpSpPr>
              <p:cNvPr id="138315" name="组合 138314"/>
              <p:cNvGrpSpPr/>
              <p:nvPr/>
            </p:nvGrpSpPr>
            <p:grpSpPr>
              <a:xfrm rot="-172791">
                <a:off x="320" y="1239"/>
                <a:ext cx="245" cy="100"/>
                <a:chOff x="411" y="1707"/>
                <a:chExt cx="250" cy="109"/>
              </a:xfrm>
            </p:grpSpPr>
            <p:sp>
              <p:nvSpPr>
                <p:cNvPr id="138316" name="任意多边形 138315"/>
                <p:cNvSpPr/>
                <p:nvPr/>
              </p:nvSpPr>
              <p:spPr>
                <a:xfrm>
                  <a:off x="411" y="1707"/>
                  <a:ext cx="250" cy="109"/>
                </a:xfrm>
                <a:custGeom>
                  <a:avLst/>
                  <a:gdLst/>
                  <a:ahLst/>
                  <a:cxnLst/>
                  <a:pathLst>
                    <a:path w="117" h="52">
                      <a:moveTo>
                        <a:pt x="3" y="44"/>
                      </a:moveTo>
                      <a:cubicBezTo>
                        <a:pt x="4" y="41"/>
                        <a:pt x="5" y="37"/>
                        <a:pt x="6" y="32"/>
                      </a:cubicBezTo>
                      <a:cubicBezTo>
                        <a:pt x="7" y="28"/>
                        <a:pt x="7" y="19"/>
                        <a:pt x="11" y="15"/>
                      </a:cubicBezTo>
                      <a:cubicBezTo>
                        <a:pt x="14" y="10"/>
                        <a:pt x="20" y="8"/>
                        <a:pt x="28" y="5"/>
                      </a:cubicBezTo>
                      <a:cubicBezTo>
                        <a:pt x="36" y="2"/>
                        <a:pt x="49" y="0"/>
                        <a:pt x="59" y="0"/>
                      </a:cubicBezTo>
                      <a:cubicBezTo>
                        <a:pt x="69" y="0"/>
                        <a:pt x="83" y="4"/>
                        <a:pt x="90" y="6"/>
                      </a:cubicBezTo>
                      <a:cubicBezTo>
                        <a:pt x="97" y="8"/>
                        <a:pt x="99" y="11"/>
                        <a:pt x="101" y="14"/>
                      </a:cubicBezTo>
                      <a:cubicBezTo>
                        <a:pt x="104" y="17"/>
                        <a:pt x="106" y="21"/>
                        <a:pt x="108" y="25"/>
                      </a:cubicBezTo>
                      <a:cubicBezTo>
                        <a:pt x="110" y="30"/>
                        <a:pt x="113" y="38"/>
                        <a:pt x="114" y="42"/>
                      </a:cubicBezTo>
                      <a:cubicBezTo>
                        <a:pt x="115" y="47"/>
                        <a:pt x="117" y="51"/>
                        <a:pt x="114" y="51"/>
                      </a:cubicBezTo>
                      <a:cubicBezTo>
                        <a:pt x="112" y="52"/>
                        <a:pt x="104" y="47"/>
                        <a:pt x="100" y="47"/>
                      </a:cubicBezTo>
                      <a:cubicBezTo>
                        <a:pt x="97" y="47"/>
                        <a:pt x="97" y="48"/>
                        <a:pt x="94" y="49"/>
                      </a:cubicBezTo>
                      <a:cubicBezTo>
                        <a:pt x="91" y="50"/>
                        <a:pt x="86" y="50"/>
                        <a:pt x="82" y="50"/>
                      </a:cubicBezTo>
                      <a:cubicBezTo>
                        <a:pt x="78" y="50"/>
                        <a:pt x="76" y="50"/>
                        <a:pt x="71" y="49"/>
                      </a:cubicBezTo>
                      <a:cubicBezTo>
                        <a:pt x="66" y="48"/>
                        <a:pt x="60" y="47"/>
                        <a:pt x="54" y="47"/>
                      </a:cubicBezTo>
                      <a:cubicBezTo>
                        <a:pt x="48" y="47"/>
                        <a:pt x="42" y="47"/>
                        <a:pt x="36" y="47"/>
                      </a:cubicBezTo>
                      <a:cubicBezTo>
                        <a:pt x="30" y="47"/>
                        <a:pt x="25" y="49"/>
                        <a:pt x="20" y="49"/>
                      </a:cubicBezTo>
                      <a:cubicBezTo>
                        <a:pt x="15" y="49"/>
                        <a:pt x="6" y="51"/>
                        <a:pt x="3" y="50"/>
                      </a:cubicBezTo>
                      <a:cubicBezTo>
                        <a:pt x="0" y="49"/>
                        <a:pt x="3" y="47"/>
                        <a:pt x="3" y="44"/>
                      </a:cubicBezTo>
                      <a:close/>
                    </a:path>
                  </a:pathLst>
                </a:custGeom>
                <a:gradFill rotWithShape="0">
                  <a:gsLst>
                    <a:gs pos="0">
                      <a:srgbClr val="6699FF">
                        <a:gamma/>
                        <a:shade val="46275"/>
                        <a:invGamma/>
                      </a:srgbClr>
                    </a:gs>
                    <a:gs pos="100000">
                      <a:srgbClr val="6699FF">
                        <a:alpha val="100000"/>
                      </a:srgbClr>
                    </a:gs>
                  </a:gsLst>
                  <a:lin ang="18900000" scaled="1"/>
                  <a:tileRect/>
                </a:gradFill>
                <a:ln w="19050" cap="flat" cmpd="sng">
                  <a:solidFill>
                    <a:srgbClr val="000000">
                      <a:alpha val="100000"/>
                    </a:srgbClr>
                  </a:solidFill>
                  <a:prstDash val="solid"/>
                  <a:headEnd type="none" w="med" len="med"/>
                  <a:tailEnd type="none" w="med" len="med"/>
                </a:ln>
              </p:spPr>
              <p:txBody>
                <a:bodyPr/>
                <a:p>
                  <a:endParaRPr lang="zh-CN" altLang="en-US"/>
                </a:p>
              </p:txBody>
            </p:sp>
            <p:sp>
              <p:nvSpPr>
                <p:cNvPr id="138317" name="任意多边形 138316"/>
                <p:cNvSpPr/>
                <p:nvPr/>
              </p:nvSpPr>
              <p:spPr>
                <a:xfrm>
                  <a:off x="416" y="1789"/>
                  <a:ext cx="204" cy="18"/>
                </a:xfrm>
                <a:custGeom>
                  <a:avLst/>
                  <a:gdLst/>
                  <a:ahLst/>
                  <a:cxnLst/>
                  <a:pathLst>
                    <a:path w="107" h="11">
                      <a:moveTo>
                        <a:pt x="0" y="9"/>
                      </a:moveTo>
                      <a:cubicBezTo>
                        <a:pt x="2" y="8"/>
                        <a:pt x="8" y="6"/>
                        <a:pt x="13" y="5"/>
                      </a:cubicBezTo>
                      <a:cubicBezTo>
                        <a:pt x="18" y="4"/>
                        <a:pt x="25" y="2"/>
                        <a:pt x="30" y="1"/>
                      </a:cubicBezTo>
                      <a:cubicBezTo>
                        <a:pt x="35" y="0"/>
                        <a:pt x="37" y="0"/>
                        <a:pt x="43" y="0"/>
                      </a:cubicBezTo>
                      <a:cubicBezTo>
                        <a:pt x="49" y="0"/>
                        <a:pt x="58" y="0"/>
                        <a:pt x="66" y="1"/>
                      </a:cubicBezTo>
                      <a:cubicBezTo>
                        <a:pt x="74" y="2"/>
                        <a:pt x="85" y="5"/>
                        <a:pt x="93" y="7"/>
                      </a:cubicBezTo>
                      <a:cubicBezTo>
                        <a:pt x="100" y="9"/>
                        <a:pt x="105" y="10"/>
                        <a:pt x="107" y="11"/>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138318" name="矩形 138317"/>
                <p:cNvSpPr/>
                <p:nvPr/>
              </p:nvSpPr>
              <p:spPr>
                <a:xfrm rot="106218">
                  <a:off x="469" y="1762"/>
                  <a:ext cx="110" cy="18"/>
                </a:xfrm>
                <a:prstGeom prst="rect">
                  <a:avLst/>
                </a:prstGeom>
              </p:spPr>
              <p:txBody>
                <a:bodyPr wrap="none" fromWordArt="1">
                  <a:prstTxWarp prst="textArchUp">
                    <a:avLst>
                      <a:gd name="adj" fmla="val 11511165"/>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138319" name="任意多边形 138318"/>
                <p:cNvSpPr/>
                <p:nvPr/>
              </p:nvSpPr>
              <p:spPr>
                <a:xfrm>
                  <a:off x="587" y="1765"/>
                  <a:ext cx="69" cy="33"/>
                </a:xfrm>
                <a:custGeom>
                  <a:avLst/>
                  <a:gdLst/>
                  <a:ahLst/>
                  <a:cxnLst/>
                  <a:pathLst>
                    <a:path w="32" h="15">
                      <a:moveTo>
                        <a:pt x="0" y="6"/>
                      </a:moveTo>
                      <a:lnTo>
                        <a:pt x="0" y="0"/>
                      </a:lnTo>
                      <a:lnTo>
                        <a:pt x="12" y="3"/>
                      </a:lnTo>
                      <a:lnTo>
                        <a:pt x="24" y="6"/>
                      </a:lnTo>
                      <a:lnTo>
                        <a:pt x="30" y="9"/>
                      </a:lnTo>
                      <a:lnTo>
                        <a:pt x="32" y="15"/>
                      </a:lnTo>
                      <a:lnTo>
                        <a:pt x="23" y="11"/>
                      </a:lnTo>
                      <a:lnTo>
                        <a:pt x="11" y="8"/>
                      </a:lnTo>
                      <a:lnTo>
                        <a:pt x="0" y="6"/>
                      </a:lnTo>
                      <a:close/>
                    </a:path>
                  </a:pathLst>
                </a:custGeom>
                <a:solidFill>
                  <a:srgbClr val="FFCC00">
                    <a:alpha val="100000"/>
                  </a:srgbClr>
                </a:solidFill>
                <a:ln w="9525">
                  <a:noFill/>
                </a:ln>
              </p:spPr>
              <p:txBody>
                <a:bodyPr/>
                <a:p>
                  <a:endParaRPr lang="zh-CN" altLang="en-US"/>
                </a:p>
              </p:txBody>
            </p:sp>
            <p:sp>
              <p:nvSpPr>
                <p:cNvPr id="138320" name="任意多边形 138319"/>
                <p:cNvSpPr/>
                <p:nvPr/>
              </p:nvSpPr>
              <p:spPr>
                <a:xfrm>
                  <a:off x="422" y="1762"/>
                  <a:ext cx="41" cy="24"/>
                </a:xfrm>
                <a:custGeom>
                  <a:avLst/>
                  <a:gdLst/>
                  <a:ahLst/>
                  <a:cxnLst/>
                  <a:pathLst>
                    <a:path w="20" h="13">
                      <a:moveTo>
                        <a:pt x="20" y="7"/>
                      </a:moveTo>
                      <a:lnTo>
                        <a:pt x="20" y="0"/>
                      </a:lnTo>
                      <a:lnTo>
                        <a:pt x="7" y="4"/>
                      </a:lnTo>
                      <a:lnTo>
                        <a:pt x="1" y="7"/>
                      </a:lnTo>
                      <a:lnTo>
                        <a:pt x="0" y="13"/>
                      </a:lnTo>
                      <a:lnTo>
                        <a:pt x="7" y="10"/>
                      </a:lnTo>
                      <a:lnTo>
                        <a:pt x="20" y="7"/>
                      </a:lnTo>
                      <a:close/>
                    </a:path>
                  </a:pathLst>
                </a:custGeom>
                <a:solidFill>
                  <a:srgbClr val="FFCC00">
                    <a:alpha val="100000"/>
                  </a:srgbClr>
                </a:solidFill>
                <a:ln w="9525">
                  <a:noFill/>
                </a:ln>
              </p:spPr>
              <p:txBody>
                <a:bodyPr/>
                <a:p>
                  <a:endParaRPr lang="zh-CN" altLang="en-US"/>
                </a:p>
              </p:txBody>
            </p:sp>
          </p:grpSp>
        </p:grpSp>
      </p:grpSp>
      <p:grpSp>
        <p:nvGrpSpPr>
          <p:cNvPr id="138321" name="组合 138320"/>
          <p:cNvGrpSpPr/>
          <p:nvPr/>
        </p:nvGrpSpPr>
        <p:grpSpPr>
          <a:xfrm>
            <a:off x="5580063" y="3644900"/>
            <a:ext cx="1824037" cy="2487613"/>
            <a:chOff x="629" y="1282"/>
            <a:chExt cx="235" cy="275"/>
          </a:xfrm>
        </p:grpSpPr>
        <p:pic>
          <p:nvPicPr>
            <p:cNvPr id="138322" name="图片 138321" descr="ズボン左向き"/>
            <p:cNvPicPr>
              <a:picLocks noChangeAspect="1"/>
            </p:cNvPicPr>
            <p:nvPr/>
          </p:nvPicPr>
          <p:blipFill>
            <a:blip r:embed="rId1">
              <a:clrChange>
                <a:clrFrom>
                  <a:srgbClr val="FFFFFF"/>
                </a:clrFrom>
                <a:clrTo>
                  <a:srgbClr val="FFFFFF">
                    <a:alpha val="0"/>
                  </a:srgbClr>
                </a:clrTo>
              </a:clrChange>
            </a:blip>
            <a:stretch>
              <a:fillRect/>
            </a:stretch>
          </p:blipFill>
          <p:spPr>
            <a:xfrm>
              <a:off x="629" y="1485"/>
              <a:ext cx="163" cy="72"/>
            </a:xfrm>
            <a:prstGeom prst="rect">
              <a:avLst/>
            </a:prstGeom>
            <a:noFill/>
            <a:ln w="9525">
              <a:noFill/>
            </a:ln>
          </p:spPr>
        </p:pic>
        <p:pic>
          <p:nvPicPr>
            <p:cNvPr id="138323" name="图片 138322" descr="左手上指す"/>
            <p:cNvPicPr>
              <a:picLocks noChangeAspect="1"/>
            </p:cNvPicPr>
            <p:nvPr/>
          </p:nvPicPr>
          <p:blipFill>
            <a:blip r:embed="rId8">
              <a:clrChange>
                <a:clrFrom>
                  <a:srgbClr val="FFFFFF"/>
                </a:clrFrom>
                <a:clrTo>
                  <a:srgbClr val="FFFFFF">
                    <a:alpha val="0"/>
                  </a:srgbClr>
                </a:clrTo>
              </a:clrChange>
            </a:blip>
            <a:stretch>
              <a:fillRect/>
            </a:stretch>
          </p:blipFill>
          <p:spPr>
            <a:xfrm>
              <a:off x="642" y="1378"/>
              <a:ext cx="222" cy="120"/>
            </a:xfrm>
            <a:prstGeom prst="rect">
              <a:avLst/>
            </a:prstGeom>
            <a:noFill/>
            <a:ln w="9525">
              <a:noFill/>
            </a:ln>
          </p:spPr>
        </p:pic>
        <p:sp>
          <p:nvSpPr>
            <p:cNvPr id="138324" name="任意多边形 138323"/>
            <p:cNvSpPr/>
            <p:nvPr/>
          </p:nvSpPr>
          <p:spPr>
            <a:xfrm>
              <a:off x="649" y="1409"/>
              <a:ext cx="193" cy="129"/>
            </a:xfrm>
            <a:custGeom>
              <a:avLst/>
              <a:gdLst/>
              <a:ahLst/>
              <a:cxnLst/>
              <a:pathLst>
                <a:path w="193" h="129">
                  <a:moveTo>
                    <a:pt x="169" y="2"/>
                  </a:moveTo>
                  <a:cubicBezTo>
                    <a:pt x="160" y="3"/>
                    <a:pt x="162" y="4"/>
                    <a:pt x="158" y="11"/>
                  </a:cubicBezTo>
                  <a:cubicBezTo>
                    <a:pt x="157" y="14"/>
                    <a:pt x="154" y="19"/>
                    <a:pt x="154" y="19"/>
                  </a:cubicBezTo>
                  <a:cubicBezTo>
                    <a:pt x="133" y="9"/>
                    <a:pt x="100" y="15"/>
                    <a:pt x="77" y="14"/>
                  </a:cubicBezTo>
                  <a:cubicBezTo>
                    <a:pt x="67" y="14"/>
                    <a:pt x="57" y="14"/>
                    <a:pt x="47" y="15"/>
                  </a:cubicBezTo>
                  <a:cubicBezTo>
                    <a:pt x="35" y="16"/>
                    <a:pt x="22" y="28"/>
                    <a:pt x="12" y="33"/>
                  </a:cubicBezTo>
                  <a:cubicBezTo>
                    <a:pt x="7" y="35"/>
                    <a:pt x="8" y="40"/>
                    <a:pt x="4" y="42"/>
                  </a:cubicBezTo>
                  <a:cubicBezTo>
                    <a:pt x="3" y="45"/>
                    <a:pt x="0" y="50"/>
                    <a:pt x="0" y="50"/>
                  </a:cubicBezTo>
                  <a:cubicBezTo>
                    <a:pt x="2" y="61"/>
                    <a:pt x="15" y="61"/>
                    <a:pt x="24" y="64"/>
                  </a:cubicBezTo>
                  <a:cubicBezTo>
                    <a:pt x="27" y="65"/>
                    <a:pt x="34" y="68"/>
                    <a:pt x="34" y="68"/>
                  </a:cubicBezTo>
                  <a:cubicBezTo>
                    <a:pt x="37" y="75"/>
                    <a:pt x="31" y="62"/>
                    <a:pt x="36" y="81"/>
                  </a:cubicBezTo>
                  <a:cubicBezTo>
                    <a:pt x="36" y="82"/>
                    <a:pt x="40" y="85"/>
                    <a:pt x="41" y="86"/>
                  </a:cubicBezTo>
                  <a:cubicBezTo>
                    <a:pt x="41" y="96"/>
                    <a:pt x="34" y="112"/>
                    <a:pt x="43" y="117"/>
                  </a:cubicBezTo>
                  <a:cubicBezTo>
                    <a:pt x="44" y="123"/>
                    <a:pt x="41" y="121"/>
                    <a:pt x="45" y="123"/>
                  </a:cubicBezTo>
                  <a:cubicBezTo>
                    <a:pt x="49" y="125"/>
                    <a:pt x="56" y="129"/>
                    <a:pt x="67" y="129"/>
                  </a:cubicBezTo>
                  <a:cubicBezTo>
                    <a:pt x="78" y="129"/>
                    <a:pt x="102" y="125"/>
                    <a:pt x="111" y="124"/>
                  </a:cubicBezTo>
                  <a:cubicBezTo>
                    <a:pt x="120" y="123"/>
                    <a:pt x="117" y="127"/>
                    <a:pt x="119" y="126"/>
                  </a:cubicBezTo>
                  <a:cubicBezTo>
                    <a:pt x="121" y="125"/>
                    <a:pt x="121" y="125"/>
                    <a:pt x="123" y="118"/>
                  </a:cubicBezTo>
                  <a:cubicBezTo>
                    <a:pt x="128" y="115"/>
                    <a:pt x="125" y="92"/>
                    <a:pt x="130" y="82"/>
                  </a:cubicBezTo>
                  <a:cubicBezTo>
                    <a:pt x="131" y="73"/>
                    <a:pt x="135" y="71"/>
                    <a:pt x="136" y="67"/>
                  </a:cubicBezTo>
                  <a:cubicBezTo>
                    <a:pt x="137" y="63"/>
                    <a:pt x="135" y="60"/>
                    <a:pt x="136" y="56"/>
                  </a:cubicBezTo>
                  <a:cubicBezTo>
                    <a:pt x="137" y="51"/>
                    <a:pt x="133" y="44"/>
                    <a:pt x="140" y="41"/>
                  </a:cubicBezTo>
                  <a:cubicBezTo>
                    <a:pt x="143" y="39"/>
                    <a:pt x="148" y="41"/>
                    <a:pt x="154" y="41"/>
                  </a:cubicBezTo>
                  <a:cubicBezTo>
                    <a:pt x="160" y="41"/>
                    <a:pt x="173" y="42"/>
                    <a:pt x="179" y="40"/>
                  </a:cubicBezTo>
                  <a:cubicBezTo>
                    <a:pt x="184" y="38"/>
                    <a:pt x="186" y="35"/>
                    <a:pt x="188" y="30"/>
                  </a:cubicBezTo>
                  <a:cubicBezTo>
                    <a:pt x="190" y="26"/>
                    <a:pt x="192" y="21"/>
                    <a:pt x="192" y="17"/>
                  </a:cubicBezTo>
                  <a:cubicBezTo>
                    <a:pt x="192" y="13"/>
                    <a:pt x="193" y="10"/>
                    <a:pt x="189" y="8"/>
                  </a:cubicBezTo>
                  <a:cubicBezTo>
                    <a:pt x="185" y="0"/>
                    <a:pt x="178" y="2"/>
                    <a:pt x="169" y="2"/>
                  </a:cubicBezTo>
                  <a:close/>
                </a:path>
              </a:pathLst>
            </a:custGeom>
            <a:gradFill rotWithShape="0">
              <a:gsLst>
                <a:gs pos="0">
                  <a:srgbClr val="3366FF">
                    <a:gamma/>
                    <a:shade val="42353"/>
                    <a:invGamma/>
                  </a:srgbClr>
                </a:gs>
                <a:gs pos="50000">
                  <a:srgbClr val="3366FF">
                    <a:alpha val="100000"/>
                  </a:srgbClr>
                </a:gs>
                <a:gs pos="100000">
                  <a:srgbClr val="3366FF">
                    <a:gamma/>
                    <a:shade val="42353"/>
                    <a:invGamma/>
                  </a:srgbClr>
                </a:gs>
              </a:gsLst>
              <a:lin ang="0" scaled="1"/>
              <a:tileRect/>
            </a:grad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25" name="任意多边形 138324"/>
            <p:cNvSpPr/>
            <p:nvPr/>
          </p:nvSpPr>
          <p:spPr>
            <a:xfrm>
              <a:off x="678" y="1450"/>
              <a:ext cx="5" cy="28"/>
            </a:xfrm>
            <a:custGeom>
              <a:avLst/>
              <a:gdLst/>
              <a:ahLst/>
              <a:cxnLst/>
              <a:pathLst>
                <a:path w="5" h="28">
                  <a:moveTo>
                    <a:pt x="0" y="0"/>
                  </a:moveTo>
                  <a:cubicBezTo>
                    <a:pt x="1" y="10"/>
                    <a:pt x="5" y="18"/>
                    <a:pt x="5" y="28"/>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26" name="任意多边形 138325"/>
            <p:cNvSpPr/>
            <p:nvPr/>
          </p:nvSpPr>
          <p:spPr>
            <a:xfrm>
              <a:off x="725" y="1505"/>
              <a:ext cx="2" cy="33"/>
            </a:xfrm>
            <a:custGeom>
              <a:avLst/>
              <a:gdLst/>
              <a:ahLst/>
              <a:cxnLst/>
              <a:pathLst>
                <a:path w="2" h="33">
                  <a:moveTo>
                    <a:pt x="1" y="0"/>
                  </a:moveTo>
                  <a:cubicBezTo>
                    <a:pt x="2" y="12"/>
                    <a:pt x="0" y="22"/>
                    <a:pt x="0" y="33"/>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27" name="任意多边形 138326"/>
            <p:cNvSpPr/>
            <p:nvPr/>
          </p:nvSpPr>
          <p:spPr>
            <a:xfrm>
              <a:off x="815" y="1412"/>
              <a:ext cx="2" cy="7"/>
            </a:xfrm>
            <a:custGeom>
              <a:avLst/>
              <a:gdLst/>
              <a:ahLst/>
              <a:cxnLst/>
              <a:pathLst>
                <a:path w="2" h="7">
                  <a:moveTo>
                    <a:pt x="2" y="0"/>
                  </a:moveTo>
                  <a:cubicBezTo>
                    <a:pt x="0" y="5"/>
                    <a:pt x="0" y="3"/>
                    <a:pt x="0" y="7"/>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28" name="任意多边形 138327"/>
            <p:cNvSpPr/>
            <p:nvPr/>
          </p:nvSpPr>
          <p:spPr>
            <a:xfrm>
              <a:off x="823" y="1411"/>
              <a:ext cx="3" cy="10"/>
            </a:xfrm>
            <a:custGeom>
              <a:avLst/>
              <a:gdLst/>
              <a:ahLst/>
              <a:cxnLst/>
              <a:pathLst>
                <a:path w="3" h="10">
                  <a:moveTo>
                    <a:pt x="3" y="0"/>
                  </a:moveTo>
                  <a:cubicBezTo>
                    <a:pt x="1" y="4"/>
                    <a:pt x="0" y="6"/>
                    <a:pt x="0" y="1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29" name="任意多边形 138328"/>
            <p:cNvSpPr/>
            <p:nvPr/>
          </p:nvSpPr>
          <p:spPr>
            <a:xfrm>
              <a:off x="834" y="1413"/>
              <a:ext cx="1" cy="10"/>
            </a:xfrm>
            <a:custGeom>
              <a:avLst/>
              <a:gdLst/>
              <a:ahLst/>
              <a:cxnLst/>
              <a:pathLst>
                <a:path w="1" h="10">
                  <a:moveTo>
                    <a:pt x="0" y="0"/>
                  </a:moveTo>
                  <a:cubicBezTo>
                    <a:pt x="0" y="3"/>
                    <a:pt x="0" y="7"/>
                    <a:pt x="0" y="1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0" name="任意多边形 138329"/>
            <p:cNvSpPr/>
            <p:nvPr/>
          </p:nvSpPr>
          <p:spPr>
            <a:xfrm>
              <a:off x="804" y="1428"/>
              <a:ext cx="16" cy="8"/>
            </a:xfrm>
            <a:custGeom>
              <a:avLst/>
              <a:gdLst/>
              <a:ahLst/>
              <a:cxnLst/>
              <a:pathLst>
                <a:path w="16" h="8">
                  <a:moveTo>
                    <a:pt x="0" y="0"/>
                  </a:moveTo>
                  <a:cubicBezTo>
                    <a:pt x="4" y="1"/>
                    <a:pt x="6" y="1"/>
                    <a:pt x="9" y="2"/>
                  </a:cubicBezTo>
                  <a:cubicBezTo>
                    <a:pt x="11" y="3"/>
                    <a:pt x="15" y="5"/>
                    <a:pt x="15" y="5"/>
                  </a:cubicBezTo>
                  <a:cubicBezTo>
                    <a:pt x="16" y="7"/>
                    <a:pt x="16" y="6"/>
                    <a:pt x="16" y="8"/>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1" name="任意多边形 138330"/>
            <p:cNvSpPr/>
            <p:nvPr/>
          </p:nvSpPr>
          <p:spPr>
            <a:xfrm>
              <a:off x="804" y="1427"/>
              <a:ext cx="8" cy="9"/>
            </a:xfrm>
            <a:custGeom>
              <a:avLst/>
              <a:gdLst/>
              <a:ahLst/>
              <a:cxnLst/>
              <a:pathLst>
                <a:path w="8" h="9">
                  <a:moveTo>
                    <a:pt x="0" y="0"/>
                  </a:moveTo>
                  <a:cubicBezTo>
                    <a:pt x="2" y="1"/>
                    <a:pt x="6" y="3"/>
                    <a:pt x="6" y="3"/>
                  </a:cubicBezTo>
                  <a:cubicBezTo>
                    <a:pt x="8" y="8"/>
                    <a:pt x="8" y="6"/>
                    <a:pt x="8" y="9"/>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2" name="任意多边形 138331"/>
            <p:cNvSpPr/>
            <p:nvPr/>
          </p:nvSpPr>
          <p:spPr>
            <a:xfrm>
              <a:off x="784" y="1445"/>
              <a:ext cx="3" cy="8"/>
            </a:xfrm>
            <a:custGeom>
              <a:avLst/>
              <a:gdLst/>
              <a:ahLst/>
              <a:cxnLst/>
              <a:pathLst>
                <a:path w="3" h="8">
                  <a:moveTo>
                    <a:pt x="3" y="8"/>
                  </a:moveTo>
                  <a:cubicBezTo>
                    <a:pt x="0" y="3"/>
                    <a:pt x="1" y="5"/>
                    <a:pt x="1" y="0"/>
                  </a:cubicBezTo>
                </a:path>
              </a:pathLst>
            </a:custGeom>
            <a:noFill/>
            <a:ln w="25400" cap="flat" cmpd="sng">
              <a:solidFill>
                <a:srgbClr val="000000">
                  <a:alpha val="100000"/>
                </a:srgbClr>
              </a:solidFill>
              <a:prstDash val="solid"/>
              <a:headEnd type="none" w="med" len="med"/>
              <a:tailEnd type="none" w="med" len="med"/>
            </a:ln>
          </p:spPr>
          <p:txBody>
            <a:bodyPr/>
            <a:p>
              <a:endParaRPr lang="zh-CN" altLang="en-US"/>
            </a:p>
          </p:txBody>
        </p:sp>
        <p:sp>
          <p:nvSpPr>
            <p:cNvPr id="138333" name="任意多边形 138332"/>
            <p:cNvSpPr/>
            <p:nvPr/>
          </p:nvSpPr>
          <p:spPr>
            <a:xfrm>
              <a:off x="711" y="1422"/>
              <a:ext cx="47" cy="22"/>
            </a:xfrm>
            <a:custGeom>
              <a:avLst/>
              <a:gdLst/>
              <a:ahLst/>
              <a:cxnLst/>
              <a:pathLst>
                <a:path w="47" h="22">
                  <a:moveTo>
                    <a:pt x="0" y="1"/>
                  </a:moveTo>
                  <a:cubicBezTo>
                    <a:pt x="2" y="3"/>
                    <a:pt x="10" y="9"/>
                    <a:pt x="13" y="11"/>
                  </a:cubicBezTo>
                  <a:cubicBezTo>
                    <a:pt x="14" y="13"/>
                    <a:pt x="17" y="16"/>
                    <a:pt x="19" y="17"/>
                  </a:cubicBezTo>
                  <a:cubicBezTo>
                    <a:pt x="20" y="19"/>
                    <a:pt x="22" y="20"/>
                    <a:pt x="23" y="22"/>
                  </a:cubicBezTo>
                  <a:cubicBezTo>
                    <a:pt x="25" y="19"/>
                    <a:pt x="27" y="15"/>
                    <a:pt x="30" y="13"/>
                  </a:cubicBezTo>
                  <a:cubicBezTo>
                    <a:pt x="32" y="9"/>
                    <a:pt x="37" y="6"/>
                    <a:pt x="41" y="4"/>
                  </a:cubicBezTo>
                  <a:cubicBezTo>
                    <a:pt x="43" y="3"/>
                    <a:pt x="47" y="1"/>
                    <a:pt x="47" y="1"/>
                  </a:cubicBezTo>
                  <a:cubicBezTo>
                    <a:pt x="31" y="0"/>
                    <a:pt x="0" y="1"/>
                    <a:pt x="0" y="1"/>
                  </a:cubicBezTo>
                  <a:close/>
                </a:path>
              </a:pathLst>
            </a:custGeom>
            <a:solidFill>
              <a:srgbClr val="CC99FF">
                <a:alpha val="100000"/>
              </a:srgbClr>
            </a:solidFill>
            <a:ln w="9525" cap="flat" cmpd="sng">
              <a:solidFill>
                <a:srgbClr val="000000">
                  <a:alpha val="100000"/>
                </a:srgbClr>
              </a:solidFill>
              <a:prstDash val="solid"/>
              <a:headEnd type="none" w="med" len="med"/>
              <a:tailEnd type="none" w="med" len="med"/>
            </a:ln>
          </p:spPr>
          <p:txBody>
            <a:bodyPr/>
            <a:p>
              <a:endParaRPr lang="zh-CN" altLang="en-US"/>
            </a:p>
          </p:txBody>
        </p:sp>
        <p:sp>
          <p:nvSpPr>
            <p:cNvPr id="138334" name="任意多边形 138333"/>
            <p:cNvSpPr/>
            <p:nvPr/>
          </p:nvSpPr>
          <p:spPr>
            <a:xfrm>
              <a:off x="727" y="1445"/>
              <a:ext cx="12" cy="54"/>
            </a:xfrm>
            <a:custGeom>
              <a:avLst/>
              <a:gdLst/>
              <a:ahLst/>
              <a:cxnLst/>
              <a:pathLst>
                <a:path w="12" h="54">
                  <a:moveTo>
                    <a:pt x="7" y="0"/>
                  </a:moveTo>
                  <a:cubicBezTo>
                    <a:pt x="10" y="7"/>
                    <a:pt x="10" y="19"/>
                    <a:pt x="11" y="26"/>
                  </a:cubicBezTo>
                  <a:cubicBezTo>
                    <a:pt x="11" y="32"/>
                    <a:pt x="12" y="41"/>
                    <a:pt x="6" y="44"/>
                  </a:cubicBezTo>
                  <a:cubicBezTo>
                    <a:pt x="4" y="49"/>
                    <a:pt x="0" y="48"/>
                    <a:pt x="0" y="54"/>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5" name="任意多边形 138334"/>
            <p:cNvSpPr/>
            <p:nvPr/>
          </p:nvSpPr>
          <p:spPr>
            <a:xfrm>
              <a:off x="693" y="1480"/>
              <a:ext cx="81" cy="16"/>
            </a:xfrm>
            <a:custGeom>
              <a:avLst/>
              <a:gdLst/>
              <a:ahLst/>
              <a:cxnLst/>
              <a:pathLst>
                <a:path w="81" h="16">
                  <a:moveTo>
                    <a:pt x="0" y="0"/>
                  </a:moveTo>
                  <a:cubicBezTo>
                    <a:pt x="9" y="4"/>
                    <a:pt x="17" y="9"/>
                    <a:pt x="27" y="11"/>
                  </a:cubicBezTo>
                  <a:cubicBezTo>
                    <a:pt x="38" y="16"/>
                    <a:pt x="52" y="12"/>
                    <a:pt x="62" y="12"/>
                  </a:cubicBezTo>
                  <a:cubicBezTo>
                    <a:pt x="66" y="11"/>
                    <a:pt x="70" y="10"/>
                    <a:pt x="74" y="9"/>
                  </a:cubicBezTo>
                  <a:cubicBezTo>
                    <a:pt x="76" y="8"/>
                    <a:pt x="79" y="7"/>
                    <a:pt x="81" y="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6" name="任意多边形 138335"/>
            <p:cNvSpPr/>
            <p:nvPr/>
          </p:nvSpPr>
          <p:spPr>
            <a:xfrm>
              <a:off x="733" y="1496"/>
              <a:ext cx="13" cy="2"/>
            </a:xfrm>
            <a:custGeom>
              <a:avLst/>
              <a:gdLst/>
              <a:ahLst/>
              <a:cxnLst/>
              <a:pathLst>
                <a:path w="13" h="2">
                  <a:moveTo>
                    <a:pt x="0" y="2"/>
                  </a:moveTo>
                  <a:cubicBezTo>
                    <a:pt x="4" y="0"/>
                    <a:pt x="8" y="0"/>
                    <a:pt x="13"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7" name="任意多边形 138336"/>
            <p:cNvSpPr/>
            <p:nvPr/>
          </p:nvSpPr>
          <p:spPr>
            <a:xfrm>
              <a:off x="731" y="1503"/>
              <a:ext cx="14" cy="3"/>
            </a:xfrm>
            <a:custGeom>
              <a:avLst/>
              <a:gdLst/>
              <a:ahLst/>
              <a:cxnLst/>
              <a:pathLst>
                <a:path w="14" h="3">
                  <a:moveTo>
                    <a:pt x="0" y="0"/>
                  </a:moveTo>
                  <a:cubicBezTo>
                    <a:pt x="7" y="3"/>
                    <a:pt x="5" y="3"/>
                    <a:pt x="14" y="3"/>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8" name="任意多边形 138337"/>
            <p:cNvSpPr/>
            <p:nvPr/>
          </p:nvSpPr>
          <p:spPr>
            <a:xfrm>
              <a:off x="707" y="1497"/>
              <a:ext cx="11" cy="2"/>
            </a:xfrm>
            <a:custGeom>
              <a:avLst/>
              <a:gdLst/>
              <a:ahLst/>
              <a:cxnLst/>
              <a:pathLst>
                <a:path w="11" h="2">
                  <a:moveTo>
                    <a:pt x="11" y="2"/>
                  </a:moveTo>
                  <a:cubicBezTo>
                    <a:pt x="2" y="0"/>
                    <a:pt x="6" y="0"/>
                    <a:pt x="0"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38339" name="任意多边形 138338"/>
            <p:cNvSpPr/>
            <p:nvPr/>
          </p:nvSpPr>
          <p:spPr>
            <a:xfrm>
              <a:off x="710" y="1502"/>
              <a:ext cx="9" cy="4"/>
            </a:xfrm>
            <a:custGeom>
              <a:avLst/>
              <a:gdLst/>
              <a:ahLst/>
              <a:cxnLst/>
              <a:pathLst>
                <a:path w="9" h="4">
                  <a:moveTo>
                    <a:pt x="9" y="0"/>
                  </a:moveTo>
                  <a:cubicBezTo>
                    <a:pt x="7" y="1"/>
                    <a:pt x="3" y="4"/>
                    <a:pt x="0" y="4"/>
                  </a:cubicBezTo>
                </a:path>
              </a:pathLst>
            </a:custGeom>
            <a:noFill/>
            <a:ln w="9525" cap="flat" cmpd="sng">
              <a:solidFill>
                <a:srgbClr val="000000"/>
              </a:solidFill>
              <a:prstDash val="solid"/>
              <a:headEnd type="none" w="med" len="med"/>
              <a:tailEnd type="none" w="med" len="med"/>
            </a:ln>
          </p:spPr>
          <p:txBody>
            <a:bodyPr/>
            <a:p>
              <a:endParaRPr lang="zh-CN" altLang="en-US"/>
            </a:p>
          </p:txBody>
        </p:sp>
        <p:pic>
          <p:nvPicPr>
            <p:cNvPr id="138340" name="图片 138339" descr="長岡意見する"/>
            <p:cNvPicPr>
              <a:picLocks noChangeAspect="1"/>
            </p:cNvPicPr>
            <p:nvPr/>
          </p:nvPicPr>
          <p:blipFill>
            <a:blip r:embed="rId9">
              <a:clrChange>
                <a:clrFrom>
                  <a:srgbClr val="FFFFFF"/>
                </a:clrFrom>
                <a:clrTo>
                  <a:srgbClr val="FFFFFF">
                    <a:alpha val="0"/>
                  </a:srgbClr>
                </a:clrTo>
              </a:clrChange>
            </a:blip>
            <a:stretch>
              <a:fillRect/>
            </a:stretch>
          </p:blipFill>
          <p:spPr>
            <a:xfrm>
              <a:off x="650" y="1312"/>
              <a:ext cx="162" cy="121"/>
            </a:xfrm>
            <a:prstGeom prst="rect">
              <a:avLst/>
            </a:prstGeom>
            <a:noFill/>
            <a:ln w="9525">
              <a:noFill/>
            </a:ln>
          </p:spPr>
        </p:pic>
        <p:grpSp>
          <p:nvGrpSpPr>
            <p:cNvPr id="138341" name="组合 138340"/>
            <p:cNvGrpSpPr/>
            <p:nvPr/>
          </p:nvGrpSpPr>
          <p:grpSpPr>
            <a:xfrm>
              <a:off x="660" y="1282"/>
              <a:ext cx="137" cy="68"/>
              <a:chOff x="660" y="1282"/>
              <a:chExt cx="137" cy="68"/>
            </a:xfrm>
          </p:grpSpPr>
          <p:sp>
            <p:nvSpPr>
              <p:cNvPr id="138342" name="任意多边形 138341"/>
              <p:cNvSpPr/>
              <p:nvPr/>
            </p:nvSpPr>
            <p:spPr>
              <a:xfrm>
                <a:off x="661" y="1282"/>
                <a:ext cx="136" cy="68"/>
              </a:xfrm>
              <a:custGeom>
                <a:avLst/>
                <a:gdLst/>
                <a:ahLst/>
                <a:cxnLst/>
                <a:pathLst>
                  <a:path w="136" h="68">
                    <a:moveTo>
                      <a:pt x="0" y="58"/>
                    </a:moveTo>
                    <a:cubicBezTo>
                      <a:pt x="0" y="56"/>
                      <a:pt x="0" y="45"/>
                      <a:pt x="2" y="38"/>
                    </a:cubicBezTo>
                    <a:cubicBezTo>
                      <a:pt x="4" y="31"/>
                      <a:pt x="4" y="20"/>
                      <a:pt x="9" y="14"/>
                    </a:cubicBezTo>
                    <a:cubicBezTo>
                      <a:pt x="14" y="8"/>
                      <a:pt x="20" y="5"/>
                      <a:pt x="30" y="3"/>
                    </a:cubicBezTo>
                    <a:cubicBezTo>
                      <a:pt x="40" y="1"/>
                      <a:pt x="56" y="0"/>
                      <a:pt x="68" y="0"/>
                    </a:cubicBezTo>
                    <a:cubicBezTo>
                      <a:pt x="80" y="0"/>
                      <a:pt x="96" y="2"/>
                      <a:pt x="104" y="3"/>
                    </a:cubicBezTo>
                    <a:cubicBezTo>
                      <a:pt x="112" y="4"/>
                      <a:pt x="112" y="6"/>
                      <a:pt x="114" y="7"/>
                    </a:cubicBezTo>
                    <a:cubicBezTo>
                      <a:pt x="116" y="8"/>
                      <a:pt x="117" y="9"/>
                      <a:pt x="119" y="12"/>
                    </a:cubicBezTo>
                    <a:cubicBezTo>
                      <a:pt x="121" y="15"/>
                      <a:pt x="127" y="22"/>
                      <a:pt x="129" y="28"/>
                    </a:cubicBezTo>
                    <a:cubicBezTo>
                      <a:pt x="131" y="34"/>
                      <a:pt x="133" y="45"/>
                      <a:pt x="134" y="50"/>
                    </a:cubicBezTo>
                    <a:cubicBezTo>
                      <a:pt x="135" y="55"/>
                      <a:pt x="136" y="60"/>
                      <a:pt x="136" y="61"/>
                    </a:cubicBezTo>
                    <a:cubicBezTo>
                      <a:pt x="136" y="62"/>
                      <a:pt x="136" y="60"/>
                      <a:pt x="134" y="59"/>
                    </a:cubicBezTo>
                    <a:cubicBezTo>
                      <a:pt x="132" y="58"/>
                      <a:pt x="125" y="57"/>
                      <a:pt x="122" y="57"/>
                    </a:cubicBezTo>
                    <a:cubicBezTo>
                      <a:pt x="119" y="57"/>
                      <a:pt x="117" y="59"/>
                      <a:pt x="114" y="60"/>
                    </a:cubicBezTo>
                    <a:cubicBezTo>
                      <a:pt x="110" y="61"/>
                      <a:pt x="106" y="64"/>
                      <a:pt x="100" y="65"/>
                    </a:cubicBezTo>
                    <a:cubicBezTo>
                      <a:pt x="95" y="66"/>
                      <a:pt x="89" y="67"/>
                      <a:pt x="81" y="68"/>
                    </a:cubicBezTo>
                    <a:cubicBezTo>
                      <a:pt x="73" y="68"/>
                      <a:pt x="61" y="67"/>
                      <a:pt x="52" y="67"/>
                    </a:cubicBezTo>
                    <a:cubicBezTo>
                      <a:pt x="44" y="67"/>
                      <a:pt x="35" y="68"/>
                      <a:pt x="29" y="67"/>
                    </a:cubicBezTo>
                    <a:cubicBezTo>
                      <a:pt x="23" y="66"/>
                      <a:pt x="20" y="65"/>
                      <a:pt x="16" y="62"/>
                    </a:cubicBezTo>
                    <a:cubicBezTo>
                      <a:pt x="12" y="60"/>
                      <a:pt x="8" y="53"/>
                      <a:pt x="5" y="52"/>
                    </a:cubicBezTo>
                    <a:cubicBezTo>
                      <a:pt x="2" y="52"/>
                      <a:pt x="1" y="61"/>
                      <a:pt x="0" y="58"/>
                    </a:cubicBezTo>
                    <a:close/>
                  </a:path>
                </a:pathLst>
              </a:custGeom>
              <a:gradFill rotWithShape="0">
                <a:gsLst>
                  <a:gs pos="0">
                    <a:srgbClr val="99CCFF">
                      <a:gamma/>
                      <a:shade val="46275"/>
                      <a:invGamma/>
                    </a:srgbClr>
                  </a:gs>
                  <a:gs pos="100000">
                    <a:srgbClr val="99CCFF">
                      <a:alpha val="100000"/>
                    </a:srgbClr>
                  </a:gs>
                </a:gsLst>
                <a:lin ang="18900000" scaled="1"/>
                <a:tileRect/>
              </a:gradFill>
              <a:ln w="12700" cap="flat" cmpd="sng">
                <a:solidFill>
                  <a:srgbClr val="000000">
                    <a:alpha val="100000"/>
                  </a:srgbClr>
                </a:solidFill>
                <a:prstDash val="solid"/>
                <a:headEnd type="none" w="med" len="med"/>
                <a:tailEnd type="none" w="med" len="med"/>
              </a:ln>
            </p:spPr>
            <p:txBody>
              <a:bodyPr/>
              <a:p>
                <a:endParaRPr lang="zh-CN" altLang="en-US"/>
              </a:p>
            </p:txBody>
          </p:sp>
          <p:sp>
            <p:nvSpPr>
              <p:cNvPr id="138343" name="任意多边形 138342"/>
              <p:cNvSpPr/>
              <p:nvPr/>
            </p:nvSpPr>
            <p:spPr>
              <a:xfrm>
                <a:off x="660" y="1325"/>
                <a:ext cx="116" cy="11"/>
              </a:xfrm>
              <a:custGeom>
                <a:avLst/>
                <a:gdLst/>
                <a:ahLst/>
                <a:cxnLst/>
                <a:pathLst>
                  <a:path w="292" h="28">
                    <a:moveTo>
                      <a:pt x="0" y="23"/>
                    </a:moveTo>
                    <a:cubicBezTo>
                      <a:pt x="5" y="21"/>
                      <a:pt x="22" y="17"/>
                      <a:pt x="35" y="14"/>
                    </a:cubicBezTo>
                    <a:cubicBezTo>
                      <a:pt x="48" y="11"/>
                      <a:pt x="63" y="9"/>
                      <a:pt x="78" y="7"/>
                    </a:cubicBezTo>
                    <a:cubicBezTo>
                      <a:pt x="93" y="5"/>
                      <a:pt x="110" y="2"/>
                      <a:pt x="128" y="1"/>
                    </a:cubicBezTo>
                    <a:cubicBezTo>
                      <a:pt x="146" y="0"/>
                      <a:pt x="169" y="0"/>
                      <a:pt x="187" y="2"/>
                    </a:cubicBezTo>
                    <a:cubicBezTo>
                      <a:pt x="205" y="4"/>
                      <a:pt x="225" y="8"/>
                      <a:pt x="238" y="11"/>
                    </a:cubicBezTo>
                    <a:cubicBezTo>
                      <a:pt x="251" y="14"/>
                      <a:pt x="258" y="15"/>
                      <a:pt x="267" y="18"/>
                    </a:cubicBezTo>
                    <a:cubicBezTo>
                      <a:pt x="276" y="21"/>
                      <a:pt x="287" y="26"/>
                      <a:pt x="292" y="28"/>
                    </a:cubicBezTo>
                  </a:path>
                </a:pathLst>
              </a:custGeom>
              <a:noFill/>
              <a:ln w="12700" cap="flat" cmpd="sng">
                <a:solidFill>
                  <a:srgbClr val="000000">
                    <a:alpha val="100000"/>
                  </a:srgbClr>
                </a:solidFill>
                <a:prstDash val="solid"/>
                <a:headEnd type="none" w="med" len="med"/>
                <a:tailEnd type="none" w="med" len="med"/>
              </a:ln>
            </p:spPr>
            <p:txBody>
              <a:bodyPr/>
              <a:p>
                <a:endParaRPr lang="zh-CN" altLang="en-US"/>
              </a:p>
            </p:txBody>
          </p:sp>
          <p:sp>
            <p:nvSpPr>
              <p:cNvPr id="138344" name="矩形 138343"/>
              <p:cNvSpPr/>
              <p:nvPr/>
            </p:nvSpPr>
            <p:spPr>
              <a:xfrm rot="29911">
                <a:off x="695" y="1315"/>
                <a:ext cx="58" cy="19"/>
              </a:xfrm>
              <a:prstGeom prst="rect">
                <a:avLst/>
              </a:prstGeom>
            </p:spPr>
            <p:txBody>
              <a:bodyPr wrap="none" fromWordArt="1">
                <a:prstTxWarp prst="textArchUp">
                  <a:avLst>
                    <a:gd name="adj" fmla="val 12748568"/>
                  </a:avLst>
                </a:prstTxWarp>
                <a:normAutofit/>
              </a:bodyPr>
              <a:p>
                <a:pPr algn="ctr"/>
                <a:r>
                  <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rPr>
                  <a:t>ＴＯＹＯＴＡ</a:t>
                </a:r>
                <a:endParaRPr lang="zh-CN" altLang="en-US" sz="3600">
                  <a:ln w="9525" cap="flat" cmpd="sng">
                    <a:solidFill>
                      <a:srgbClr val="FF0000"/>
                    </a:solidFill>
                    <a:prstDash val="solid"/>
                    <a:headEnd type="none" w="med" len="med"/>
                    <a:tailEnd type="none" w="med" len="med"/>
                  </a:ln>
                  <a:solidFill>
                    <a:srgbClr val="FF0000"/>
                  </a:solidFill>
                  <a:latin typeface="MS PGothic" panose="020B0600070205080204" pitchFamily="34" charset="-128"/>
                  <a:ea typeface="MS PGothic" panose="020B0600070205080204" pitchFamily="34" charset="-128"/>
                </a:endParaRPr>
              </a:p>
            </p:txBody>
          </p:sp>
          <p:sp>
            <p:nvSpPr>
              <p:cNvPr id="138345" name="任意多边形 138344"/>
              <p:cNvSpPr/>
              <p:nvPr/>
            </p:nvSpPr>
            <p:spPr>
              <a:xfrm>
                <a:off x="685" y="1293"/>
                <a:ext cx="78" cy="2"/>
              </a:xfrm>
              <a:custGeom>
                <a:avLst/>
                <a:gdLst/>
                <a:ahLst/>
                <a:cxnLst/>
                <a:pathLst>
                  <a:path w="195" h="35">
                    <a:moveTo>
                      <a:pt x="0" y="7"/>
                    </a:moveTo>
                    <a:cubicBezTo>
                      <a:pt x="15" y="12"/>
                      <a:pt x="60" y="35"/>
                      <a:pt x="92" y="34"/>
                    </a:cubicBezTo>
                    <a:cubicBezTo>
                      <a:pt x="124" y="33"/>
                      <a:pt x="174" y="7"/>
                      <a:pt x="195" y="0"/>
                    </a:cubicBezTo>
                  </a:path>
                </a:pathLst>
              </a:custGeom>
              <a:noFill/>
              <a:ln w="6350" cap="flat" cmpd="sng">
                <a:solidFill>
                  <a:srgbClr val="000000">
                    <a:alpha val="100000"/>
                  </a:srgbClr>
                </a:solidFill>
                <a:prstDash val="solid"/>
                <a:headEnd type="none" w="med" len="med"/>
                <a:tailEnd type="none" w="med" len="med"/>
              </a:ln>
            </p:spPr>
            <p:txBody>
              <a:bodyPr/>
              <a:p>
                <a:endParaRPr lang="zh-CN" altLang="en-US"/>
              </a:p>
            </p:txBody>
          </p:sp>
        </p:gr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61795" name="文本占位符 161794"/>
          <p:cNvSpPr>
            <a:spLocks noGrp="1"/>
          </p:cNvSpPr>
          <p:nvPr>
            <p:ph type="body" sz="quarter" idx="13"/>
          </p:nvPr>
        </p:nvSpPr>
        <p:spPr>
          <a:xfrm>
            <a:off x="1259840" y="1485265"/>
            <a:ext cx="5982970" cy="2232660"/>
          </a:xfrm>
          <a:ln/>
        </p:spPr>
        <p:txBody>
          <a:bodyPr>
            <a:noAutofit/>
          </a:bodyPr>
          <a:p>
            <a:pPr algn="ctr">
              <a:buNone/>
            </a:pPr>
            <a:r>
              <a:rPr lang="zh-CN" altLang="en-US" sz="11500" dirty="0">
                <a:ln/>
                <a:solidFill>
                  <a:schemeClr val="accent1"/>
                </a:solidFill>
                <a:effectLst>
                  <a:outerShdw blurRad="38100" dist="25400" dir="5400000" algn="ctr" rotWithShape="0">
                    <a:srgbClr val="6E747A">
                      <a:alpha val="43000"/>
                    </a:srgbClr>
                  </a:outerShdw>
                </a:effectLst>
                <a:ea typeface="黑体" panose="02010609060101010101" pitchFamily="2" charset="-122"/>
              </a:rPr>
              <a:t>感谢</a:t>
            </a:r>
            <a:r>
              <a:rPr lang="en-US" altLang="zh-CN" sz="11500" dirty="0">
                <a:ln/>
                <a:solidFill>
                  <a:schemeClr val="accent1"/>
                </a:solidFill>
                <a:effectLst>
                  <a:outerShdw blurRad="38100" dist="25400" dir="5400000" algn="ctr" rotWithShape="0">
                    <a:srgbClr val="6E747A">
                      <a:alpha val="43000"/>
                    </a:srgbClr>
                  </a:outerShdw>
                </a:effectLst>
                <a:ea typeface="黑体" panose="02010609060101010101" pitchFamily="2" charset="-122"/>
              </a:rPr>
              <a:t> </a:t>
            </a:r>
            <a:endParaRPr lang="en-US" altLang="zh-CN" sz="11500" dirty="0">
              <a:ln/>
              <a:solidFill>
                <a:schemeClr val="accent1"/>
              </a:solidFill>
              <a:effectLst>
                <a:outerShdw blurRad="38100" dist="25400" dir="5400000" algn="ctr" rotWithShape="0">
                  <a:srgbClr val="6E747A">
                    <a:alpha val="43000"/>
                  </a:srgbClr>
                </a:outerShdw>
              </a:effectLst>
              <a:ea typeface="黑体" panose="02010609060101010101" pitchFamily="2" charset="-122"/>
            </a:endParaRPr>
          </a:p>
          <a:p>
            <a:pPr algn="ctr">
              <a:buNone/>
            </a:pPr>
            <a:r>
              <a:rPr lang="en-US" altLang="zh-CN" sz="11500" dirty="0">
                <a:ln/>
                <a:solidFill>
                  <a:schemeClr val="accent1"/>
                </a:solidFill>
                <a:effectLst>
                  <a:outerShdw blurRad="38100" dist="25400" dir="5400000" algn="ctr" rotWithShape="0">
                    <a:srgbClr val="6E747A">
                      <a:alpha val="43000"/>
                    </a:srgbClr>
                  </a:outerShdw>
                </a:effectLst>
                <a:ea typeface="黑体" panose="02010609060101010101" pitchFamily="2" charset="-122"/>
              </a:rPr>
              <a:t>   </a:t>
            </a:r>
            <a:r>
              <a:rPr lang="zh-CN" altLang="en-US" sz="11500" dirty="0">
                <a:ln/>
                <a:solidFill>
                  <a:schemeClr val="accent1"/>
                </a:solidFill>
                <a:effectLst>
                  <a:outerShdw blurRad="38100" dist="25400" dir="5400000" algn="ctr" rotWithShape="0">
                    <a:srgbClr val="6E747A">
                      <a:alpha val="43000"/>
                    </a:srgbClr>
                  </a:outerShdw>
                </a:effectLst>
                <a:ea typeface="黑体" panose="02010609060101010101" pitchFamily="2" charset="-122"/>
              </a:rPr>
              <a:t>聆听！</a:t>
            </a:r>
            <a:endParaRPr lang="zh-CN" altLang="en-US" sz="11500" dirty="0">
              <a:ln/>
              <a:solidFill>
                <a:schemeClr val="accent1"/>
              </a:solidFill>
              <a:effectLst>
                <a:outerShdw blurRad="38100" dist="25400" dir="5400000" algn="ctr" rotWithShape="0">
                  <a:srgbClr val="6E747A">
                    <a:alpha val="43000"/>
                  </a:srgbClr>
                </a:outerShdw>
              </a:effectLst>
              <a:ea typeface="黑体" panose="0201060906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54658" name="标题 454657"/>
          <p:cNvSpPr>
            <a:spLocks noGrp="1"/>
          </p:cNvSpPr>
          <p:nvPr>
            <p:ph type="title"/>
          </p:nvPr>
        </p:nvSpPr>
        <p:spPr>
          <a:ln/>
        </p:spPr>
        <p:txBody>
          <a:bodyPr anchor="ctr" anchorCtr="0"/>
          <a:p>
            <a:r>
              <a:rPr lang="zh-CN" altLang="en-US" sz="4000" dirty="0">
                <a:latin typeface="黑体" panose="02010609060101010101" pitchFamily="2" charset="-122"/>
                <a:ea typeface="黑体" panose="02010609060101010101" pitchFamily="2" charset="-122"/>
              </a:rPr>
              <a:t>安全推进（应知应会）</a:t>
            </a:r>
            <a:r>
              <a:rPr lang="en-US" altLang="zh-CN" sz="4000">
                <a:latin typeface="黑体" panose="02010609060101010101" pitchFamily="2" charset="-122"/>
                <a:ea typeface="黑体" panose="02010609060101010101" pitchFamily="2" charset="-122"/>
              </a:rPr>
              <a:t>-2</a:t>
            </a:r>
            <a:br>
              <a:rPr lang="en-US" altLang="zh-CN" sz="4000">
                <a:latin typeface="黑体" panose="02010609060101010101" pitchFamily="2" charset="-122"/>
                <a:ea typeface="黑体" panose="02010609060101010101" pitchFamily="2" charset="-122"/>
              </a:rPr>
            </a:br>
            <a:endParaRPr lang="en-US" altLang="zh-CN" sz="4000">
              <a:latin typeface="黑体" panose="02010609060101010101" pitchFamily="2" charset="-122"/>
              <a:ea typeface="黑体" panose="02010609060101010101" pitchFamily="2" charset="-122"/>
            </a:endParaRPr>
          </a:p>
        </p:txBody>
      </p:sp>
      <p:sp>
        <p:nvSpPr>
          <p:cNvPr id="454659" name="文本占位符 454658"/>
          <p:cNvSpPr>
            <a:spLocks noGrp="1"/>
          </p:cNvSpPr>
          <p:nvPr>
            <p:ph type="body" idx="1"/>
          </p:nvPr>
        </p:nvSpPr>
        <p:spPr>
          <a:ln/>
        </p:spPr>
        <p:txBody>
          <a:bodyPr/>
          <a:p>
            <a:r>
              <a:rPr lang="zh-CN" altLang="en-US" dirty="0">
                <a:latin typeface="黑体" panose="02010609060101010101" pitchFamily="2" charset="-122"/>
                <a:ea typeface="黑体" panose="02010609060101010101" pitchFamily="2" charset="-122"/>
              </a:rPr>
              <a:t>目标：劳动灾害为“</a:t>
            </a:r>
            <a:r>
              <a:rPr lang="en-US" altLang="zh-CN">
                <a:solidFill>
                  <a:schemeClr val="tx2"/>
                </a:solidFill>
                <a:latin typeface="黑体" panose="02010609060101010101" pitchFamily="2" charset="-122"/>
                <a:ea typeface="黑体" panose="02010609060101010101" pitchFamily="2" charset="-122"/>
              </a:rPr>
              <a:t>0</a:t>
            </a:r>
            <a:r>
              <a:rPr lang="en-US" altLang="zh-CN">
                <a:latin typeface="黑体" panose="02010609060101010101" pitchFamily="2" charset="-122"/>
                <a:ea typeface="黑体" panose="02010609060101010101" pitchFamily="2" charset="-122"/>
              </a:rPr>
              <a:t>”</a:t>
            </a:r>
            <a:endParaRPr lang="en-US" altLang="zh-CN">
              <a:latin typeface="黑体" panose="02010609060101010101" pitchFamily="2" charset="-122"/>
              <a:ea typeface="黑体" panose="02010609060101010101" pitchFamily="2" charset="-122"/>
            </a:endParaRPr>
          </a:p>
          <a:p>
            <a:r>
              <a:rPr lang="en-US" altLang="zh-CN">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发生原因</a:t>
            </a:r>
            <a:endParaRPr lang="zh-CN" altLang="en-US" dirty="0">
              <a:latin typeface="黑体" panose="02010609060101010101" pitchFamily="2" charset="-122"/>
              <a:ea typeface="黑体" panose="02010609060101010101" pitchFamily="2" charset="-122"/>
            </a:endParaRPr>
          </a:p>
          <a:p>
            <a:endParaRPr lang="zh-CN" altLang="en-US" dirty="0">
              <a:latin typeface="黑体" panose="02010609060101010101" pitchFamily="2" charset="-122"/>
              <a:ea typeface="黑体" panose="02010609060101010101" pitchFamily="2" charset="-122"/>
            </a:endParaRPr>
          </a:p>
        </p:txBody>
      </p:sp>
      <p:pic>
        <p:nvPicPr>
          <p:cNvPr id="454660" name="图片 454659"/>
          <p:cNvPicPr>
            <a:picLocks noChangeAspect="1"/>
          </p:cNvPicPr>
          <p:nvPr/>
        </p:nvPicPr>
        <p:blipFill>
          <a:blip r:embed="rId1"/>
          <a:stretch>
            <a:fillRect/>
          </a:stretch>
        </p:blipFill>
        <p:spPr>
          <a:xfrm>
            <a:off x="107950" y="3141663"/>
            <a:ext cx="8893175" cy="1079500"/>
          </a:xfrm>
          <a:prstGeom prst="rect">
            <a:avLst/>
          </a:prstGeom>
          <a:solidFill>
            <a:srgbClr val="FFFFFF"/>
          </a:solidFill>
          <a:ln w="9525" cap="flat" cmpd="sng">
            <a:solidFill>
              <a:srgbClr val="000000"/>
            </a:solidFill>
            <a:prstDash val="solid"/>
            <a:miter/>
            <a:headEnd type="none" w="med" len="med"/>
            <a:tailEnd type="none" w="med" len="med"/>
          </a:ln>
        </p:spPr>
      </p:pic>
      <p:pic>
        <p:nvPicPr>
          <p:cNvPr id="454661" name="图片 454660" descr="2-1"/>
          <p:cNvPicPr>
            <a:picLocks noChangeAspect="1"/>
          </p:cNvPicPr>
          <p:nvPr/>
        </p:nvPicPr>
        <p:blipFill>
          <a:blip r:embed="rId2"/>
          <a:stretch>
            <a:fillRect/>
          </a:stretch>
        </p:blipFill>
        <p:spPr>
          <a:xfrm>
            <a:off x="3708400" y="4365625"/>
            <a:ext cx="2081213" cy="2133600"/>
          </a:xfrm>
          <a:prstGeom prst="rect">
            <a:avLst/>
          </a:prstGeom>
          <a:noFill/>
          <a:ln w="9525">
            <a:noFill/>
          </a:ln>
        </p:spPr>
      </p:pic>
      <p:sp>
        <p:nvSpPr>
          <p:cNvPr id="454662" name="流程图: 可选过程 454661"/>
          <p:cNvSpPr/>
          <p:nvPr/>
        </p:nvSpPr>
        <p:spPr>
          <a:xfrm>
            <a:off x="833438" y="4292600"/>
            <a:ext cx="2874962" cy="428625"/>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dirty="0">
                <a:latin typeface="黑体" panose="02010609060101010101" pitchFamily="2" charset="-122"/>
                <a:ea typeface="黑体" panose="02010609060101010101" pitchFamily="2" charset="-122"/>
              </a:rPr>
              <a:t>不可避免的（约</a:t>
            </a:r>
            <a:r>
              <a:rPr lang="en-US" altLang="zh-CN">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以下）</a:t>
            </a:r>
            <a:endParaRPr lang="zh-CN" altLang="en-US" dirty="0">
              <a:latin typeface="黑体" panose="02010609060101010101" pitchFamily="2" charset="-122"/>
              <a:ea typeface="黑体" panose="02010609060101010101" pitchFamily="2" charset="-122"/>
            </a:endParaRPr>
          </a:p>
        </p:txBody>
      </p:sp>
      <p:sp>
        <p:nvSpPr>
          <p:cNvPr id="454663" name="流程图: 可选过程 454662"/>
          <p:cNvSpPr/>
          <p:nvPr/>
        </p:nvSpPr>
        <p:spPr>
          <a:xfrm>
            <a:off x="300038" y="5102225"/>
            <a:ext cx="3408362" cy="414338"/>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dirty="0">
                <a:latin typeface="黑体" panose="02010609060101010101" pitchFamily="2" charset="-122"/>
                <a:ea typeface="黑体" panose="02010609060101010101" pitchFamily="2" charset="-122"/>
              </a:rPr>
              <a:t>处于不安全状态下的（约</a:t>
            </a:r>
            <a:r>
              <a:rPr lang="en-US" altLang="zh-CN">
                <a:latin typeface="黑体" panose="02010609060101010101" pitchFamily="2" charset="-122"/>
                <a:ea typeface="黑体" panose="02010609060101010101" pitchFamily="2" charset="-122"/>
              </a:rPr>
              <a:t>9%</a:t>
            </a:r>
            <a:r>
              <a:rPr lang="zh-CN" altLang="en-US"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p:txBody>
      </p:sp>
      <p:sp>
        <p:nvSpPr>
          <p:cNvPr id="454664" name="流程图: 可选过程 454663"/>
          <p:cNvSpPr/>
          <p:nvPr/>
        </p:nvSpPr>
        <p:spPr>
          <a:xfrm>
            <a:off x="5867400" y="4941888"/>
            <a:ext cx="2560638" cy="792162"/>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dirty="0">
                <a:latin typeface="黑体" panose="02010609060101010101" pitchFamily="2" charset="-122"/>
                <a:ea typeface="黑体" panose="02010609060101010101" pitchFamily="2" charset="-122"/>
              </a:rPr>
              <a:t>不安全行为、违反规定而引起的</a:t>
            </a:r>
            <a:r>
              <a:rPr lang="en-US" altLang="zh-CN">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约</a:t>
            </a:r>
            <a:r>
              <a:rPr lang="en-US" altLang="zh-CN">
                <a:latin typeface="黑体" panose="02010609060101010101" pitchFamily="2" charset="-122"/>
                <a:ea typeface="黑体" panose="02010609060101010101" pitchFamily="2" charset="-122"/>
              </a:rPr>
              <a:t>90%)</a:t>
            </a:r>
            <a:endParaRPr lang="en-US" altLang="zh-CN">
              <a:latin typeface="黑体" panose="02010609060101010101" pitchFamily="2" charset="-122"/>
              <a:ea typeface="黑体" panose="0201060906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58754" name="标题 458753"/>
          <p:cNvSpPr>
            <a:spLocks noGrp="1"/>
          </p:cNvSpPr>
          <p:nvPr>
            <p:ph type="title"/>
          </p:nvPr>
        </p:nvSpPr>
        <p:spPr>
          <a:ln/>
        </p:spPr>
        <p:txBody>
          <a:bodyPr anchor="ctr" anchorCtr="0"/>
          <a:p>
            <a:r>
              <a:rPr lang="zh-CN" altLang="en-US" sz="4000" dirty="0">
                <a:latin typeface="黑体" panose="02010609060101010101" pitchFamily="2" charset="-122"/>
                <a:ea typeface="黑体" panose="02010609060101010101" pitchFamily="2" charset="-122"/>
              </a:rPr>
              <a:t>安全推进（应知应会）</a:t>
            </a:r>
            <a:r>
              <a:rPr lang="en-US" altLang="zh-CN" sz="4000">
                <a:latin typeface="黑体" panose="02010609060101010101" pitchFamily="2" charset="-122"/>
                <a:ea typeface="黑体" panose="02010609060101010101" pitchFamily="2" charset="-122"/>
              </a:rPr>
              <a:t>-3</a:t>
            </a:r>
            <a:br>
              <a:rPr lang="en-US" altLang="zh-CN" sz="4000">
                <a:latin typeface="黑体" panose="02010609060101010101" pitchFamily="2" charset="-122"/>
                <a:ea typeface="黑体" panose="02010609060101010101" pitchFamily="2" charset="-122"/>
              </a:rPr>
            </a:br>
            <a:endParaRPr lang="en-US" altLang="zh-CN" sz="4000">
              <a:latin typeface="黑体" panose="02010609060101010101" pitchFamily="2" charset="-122"/>
              <a:ea typeface="黑体" panose="02010609060101010101" pitchFamily="2" charset="-122"/>
            </a:endParaRPr>
          </a:p>
        </p:txBody>
      </p:sp>
      <p:pic>
        <p:nvPicPr>
          <p:cNvPr id="458756" name="文本占位符 458755"/>
          <p:cNvPicPr>
            <a:picLocks noChangeAspect="1"/>
          </p:cNvPicPr>
          <p:nvPr>
            <p:ph type="body" idx="1"/>
          </p:nvPr>
        </p:nvPicPr>
        <p:blipFill>
          <a:blip r:embed="rId1"/>
          <a:stretch>
            <a:fillRect/>
          </a:stretch>
        </p:blipFill>
        <p:spPr>
          <a:xfrm>
            <a:off x="0" y="1562100"/>
            <a:ext cx="9144000" cy="4746625"/>
          </a:xfrm>
          <a:solidFill>
            <a:srgbClr val="FFFFFF"/>
          </a:solidFill>
          <a:ln>
            <a:solidFill>
              <a:srgbClr val="000000"/>
            </a:solidFill>
            <a:miter/>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59778" name="标题 459777"/>
          <p:cNvSpPr>
            <a:spLocks noGrp="1"/>
          </p:cNvSpPr>
          <p:nvPr>
            <p:ph type="title"/>
          </p:nvPr>
        </p:nvSpPr>
        <p:spPr>
          <a:ln/>
        </p:spPr>
        <p:txBody>
          <a:bodyPr anchor="ctr" anchorCtr="0"/>
          <a:p>
            <a:r>
              <a:rPr lang="zh-CN" altLang="en-US" sz="4000" dirty="0">
                <a:latin typeface="黑体" panose="02010609060101010101" pitchFamily="2" charset="-122"/>
                <a:ea typeface="黑体" panose="02010609060101010101" pitchFamily="2" charset="-122"/>
              </a:rPr>
              <a:t>安全推进（应知应会）</a:t>
            </a:r>
            <a:r>
              <a:rPr lang="en-US" altLang="zh-CN" sz="4000">
                <a:latin typeface="黑体" panose="02010609060101010101" pitchFamily="2" charset="-122"/>
                <a:ea typeface="黑体" panose="02010609060101010101" pitchFamily="2" charset="-122"/>
              </a:rPr>
              <a:t>-4</a:t>
            </a:r>
            <a:br>
              <a:rPr lang="en-US" altLang="zh-CN" sz="4000">
                <a:latin typeface="黑体" panose="02010609060101010101" pitchFamily="2" charset="-122"/>
                <a:ea typeface="黑体" panose="02010609060101010101" pitchFamily="2" charset="-122"/>
              </a:rPr>
            </a:br>
            <a:endParaRPr lang="en-US" altLang="zh-CN" sz="4000">
              <a:latin typeface="黑体" panose="02010609060101010101" pitchFamily="2" charset="-122"/>
              <a:ea typeface="黑体" panose="02010609060101010101" pitchFamily="2" charset="-122"/>
            </a:endParaRPr>
          </a:p>
        </p:txBody>
      </p:sp>
      <p:sp>
        <p:nvSpPr>
          <p:cNvPr id="459779" name="文本占位符 459778"/>
          <p:cNvSpPr>
            <a:spLocks noGrp="1"/>
          </p:cNvSpPr>
          <p:nvPr>
            <p:ph type="body" idx="1"/>
          </p:nvPr>
        </p:nvSpPr>
        <p:spPr>
          <a:xfrm>
            <a:off x="304800" y="1981200"/>
            <a:ext cx="5851525" cy="4184650"/>
          </a:xfrm>
          <a:ln/>
        </p:spPr>
        <p:txBody>
          <a:bodyPr/>
          <a:p>
            <a:r>
              <a:rPr lang="en-US" altLang="zh-CN" sz="2800">
                <a:latin typeface="黑体" panose="02010609060101010101" pitchFamily="2" charset="-122"/>
                <a:ea typeface="黑体" panose="02010609060101010101" pitchFamily="2" charset="-122"/>
              </a:rPr>
              <a:t>---KY</a:t>
            </a:r>
            <a:r>
              <a:rPr lang="zh-CN" altLang="en-US" sz="2800" dirty="0">
                <a:latin typeface="黑体" panose="02010609060101010101" pitchFamily="2" charset="-122"/>
                <a:ea typeface="黑体" panose="02010609060101010101" pitchFamily="2" charset="-122"/>
              </a:rPr>
              <a:t>活动的好处</a:t>
            </a:r>
            <a:endParaRPr lang="zh-CN" altLang="en-US" sz="2800" dirty="0">
              <a:latin typeface="黑体" panose="02010609060101010101" pitchFamily="2" charset="-122"/>
              <a:ea typeface="黑体" panose="02010609060101010101" pitchFamily="2" charset="-122"/>
            </a:endParaRPr>
          </a:p>
          <a:p>
            <a:r>
              <a:rPr lang="en-US" altLang="zh-CN" sz="2800">
                <a:latin typeface="黑体" panose="02010609060101010101" pitchFamily="2" charset="-122"/>
                <a:ea typeface="黑体" panose="02010609060101010101" pitchFamily="2" charset="-122"/>
              </a:rPr>
              <a:t>① </a:t>
            </a:r>
            <a:r>
              <a:rPr lang="zh-CN" altLang="en-US" sz="2800" dirty="0">
                <a:latin typeface="黑体" panose="02010609060101010101" pitchFamily="2" charset="-122"/>
                <a:ea typeface="黑体" panose="02010609060101010101" pitchFamily="2" charset="-122"/>
              </a:rPr>
              <a:t>对危险反应敏锐</a:t>
            </a:r>
            <a:endParaRPr lang="zh-CN" altLang="en-US" sz="2800" dirty="0">
              <a:latin typeface="黑体" panose="02010609060101010101" pitchFamily="2" charset="-122"/>
              <a:ea typeface="黑体" panose="02010609060101010101" pitchFamily="2" charset="-122"/>
            </a:endParaRPr>
          </a:p>
          <a:p>
            <a:r>
              <a:rPr lang="zh-CN" altLang="en-US" sz="2800" dirty="0">
                <a:latin typeface="黑体" panose="02010609060101010101" pitchFamily="2" charset="-122"/>
                <a:ea typeface="黑体" panose="02010609060101010101" pitchFamily="2" charset="-122"/>
              </a:rPr>
              <a:t>加倍磨练自己对危险事物的感觉，使其变得敏锐。不论是谁，只要感觉到“真的很危险”，都会采取安全的行为。为了始终保持高水平的感觉能力，每天对每一个重要场所反复进行</a:t>
            </a:r>
            <a:r>
              <a:rPr lang="en-US" altLang="zh-CN" sz="2800">
                <a:latin typeface="黑体" panose="02010609060101010101" pitchFamily="2" charset="-122"/>
                <a:ea typeface="黑体" panose="02010609060101010101" pitchFamily="2" charset="-122"/>
              </a:rPr>
              <a:t>KY</a:t>
            </a:r>
            <a:r>
              <a:rPr lang="zh-CN" altLang="en-US" sz="2800" dirty="0">
                <a:latin typeface="黑体" panose="02010609060101010101" pitchFamily="2" charset="-122"/>
                <a:ea typeface="黑体" panose="02010609060101010101" pitchFamily="2" charset="-122"/>
              </a:rPr>
              <a:t>活动是不可少的。</a:t>
            </a:r>
            <a:endParaRPr lang="zh-CN" altLang="en-US" sz="2800" dirty="0">
              <a:latin typeface="黑体" panose="02010609060101010101" pitchFamily="2" charset="-122"/>
              <a:ea typeface="黑体" panose="02010609060101010101" pitchFamily="2" charset="-122"/>
            </a:endParaRPr>
          </a:p>
        </p:txBody>
      </p:sp>
      <p:pic>
        <p:nvPicPr>
          <p:cNvPr id="459780" name="图片 459779" descr="9-1"/>
          <p:cNvPicPr>
            <a:picLocks noChangeAspect="1"/>
          </p:cNvPicPr>
          <p:nvPr/>
        </p:nvPicPr>
        <p:blipFill>
          <a:blip r:embed="rId1"/>
          <a:stretch>
            <a:fillRect/>
          </a:stretch>
        </p:blipFill>
        <p:spPr>
          <a:xfrm>
            <a:off x="6011863" y="2132013"/>
            <a:ext cx="2784475" cy="3889375"/>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60802" name="标题 460801"/>
          <p:cNvSpPr>
            <a:spLocks noGrp="1"/>
          </p:cNvSpPr>
          <p:nvPr>
            <p:ph type="title"/>
          </p:nvPr>
        </p:nvSpPr>
        <p:spPr>
          <a:ln/>
        </p:spPr>
        <p:txBody>
          <a:bodyPr anchor="ctr" anchorCtr="0"/>
          <a:p>
            <a:r>
              <a:rPr lang="zh-CN" altLang="en-US" dirty="0">
                <a:latin typeface="黑体" panose="02010609060101010101" pitchFamily="2" charset="-122"/>
                <a:ea typeface="黑体" panose="02010609060101010101" pitchFamily="2" charset="-122"/>
              </a:rPr>
              <a:t>安全推进（应知应会）</a:t>
            </a:r>
            <a:r>
              <a:rPr lang="en-US" altLang="zh-CN">
                <a:latin typeface="黑体" panose="02010609060101010101" pitchFamily="2" charset="-122"/>
                <a:ea typeface="黑体" panose="02010609060101010101" pitchFamily="2" charset="-122"/>
              </a:rPr>
              <a:t>-5</a:t>
            </a:r>
            <a:endParaRPr lang="en-US" altLang="zh-CN">
              <a:latin typeface="黑体" panose="02010609060101010101" pitchFamily="2" charset="-122"/>
              <a:ea typeface="黑体" panose="02010609060101010101" pitchFamily="2" charset="-122"/>
            </a:endParaRPr>
          </a:p>
        </p:txBody>
      </p:sp>
      <p:sp>
        <p:nvSpPr>
          <p:cNvPr id="460803" name="文本占位符 460802"/>
          <p:cNvSpPr>
            <a:spLocks noGrp="1"/>
          </p:cNvSpPr>
          <p:nvPr>
            <p:ph type="body" idx="1"/>
          </p:nvPr>
        </p:nvSpPr>
        <p:spPr>
          <a:xfrm>
            <a:off x="304800" y="1916113"/>
            <a:ext cx="8370888" cy="2527300"/>
          </a:xfrm>
          <a:ln/>
        </p:spPr>
        <p:txBody>
          <a:bodyPr/>
          <a:p>
            <a:r>
              <a:rPr lang="en-US" altLang="zh-CN" sz="2800">
                <a:latin typeface="黑体" panose="02010609060101010101" pitchFamily="2" charset="-122"/>
                <a:ea typeface="黑体" panose="02010609060101010101" pitchFamily="2" charset="-122"/>
              </a:rPr>
              <a:t>② </a:t>
            </a:r>
            <a:r>
              <a:rPr lang="zh-CN" altLang="en-US" sz="2800" dirty="0">
                <a:latin typeface="黑体" panose="02010609060101010101" pitchFamily="2" charset="-122"/>
                <a:ea typeface="黑体" panose="02010609060101010101" pitchFamily="2" charset="-122"/>
              </a:rPr>
              <a:t>集中注意力</a:t>
            </a:r>
            <a:endParaRPr lang="zh-CN" altLang="en-US" sz="2800" dirty="0">
              <a:latin typeface="黑体" panose="02010609060101010101" pitchFamily="2" charset="-122"/>
              <a:ea typeface="黑体" panose="02010609060101010101" pitchFamily="2" charset="-122"/>
            </a:endParaRPr>
          </a:p>
          <a:p>
            <a:r>
              <a:rPr lang="zh-CN" altLang="en-US" sz="2800" dirty="0">
                <a:latin typeface="黑体" panose="02010609060101010101" pitchFamily="2" charset="-122"/>
                <a:ea typeface="黑体" panose="02010609060101010101" pitchFamily="2" charset="-122"/>
              </a:rPr>
              <a:t>   敏锐的深入到潜伏着“危险点”的工作的每一个重要场所中进行指向呼叫，通过集中注意力可以帮助防止因“马虎”“发呆”“不小心”等人的特性而带来的人为失误（</a:t>
            </a:r>
            <a:r>
              <a:rPr lang="en-US" altLang="zh-CN" sz="2800">
                <a:latin typeface="黑体" panose="02010609060101010101" pitchFamily="2" charset="-122"/>
                <a:ea typeface="黑体" panose="02010609060101010101" pitchFamily="2" charset="-122"/>
              </a:rPr>
              <a:t>human error</a:t>
            </a:r>
            <a:r>
              <a:rPr lang="zh-CN" altLang="en-US" sz="2800" dirty="0">
                <a:latin typeface="黑体" panose="02010609060101010101" pitchFamily="2" charset="-122"/>
                <a:ea typeface="黑体" panose="02010609060101010101" pitchFamily="2" charset="-122"/>
              </a:rPr>
              <a:t>）事故。</a:t>
            </a:r>
            <a:endParaRPr lang="zh-CN" altLang="en-US" sz="2800" dirty="0">
              <a:latin typeface="黑体" panose="02010609060101010101" pitchFamily="2" charset="-122"/>
              <a:ea typeface="黑体" panose="02010609060101010101" pitchFamily="2" charset="-122"/>
            </a:endParaRPr>
          </a:p>
        </p:txBody>
      </p:sp>
      <p:pic>
        <p:nvPicPr>
          <p:cNvPr id="460804" name="图片 460803" descr="9-2"/>
          <p:cNvPicPr>
            <a:picLocks noChangeAspect="1"/>
          </p:cNvPicPr>
          <p:nvPr/>
        </p:nvPicPr>
        <p:blipFill>
          <a:blip r:embed="rId1"/>
          <a:stretch>
            <a:fillRect/>
          </a:stretch>
        </p:blipFill>
        <p:spPr>
          <a:xfrm>
            <a:off x="755650" y="4221163"/>
            <a:ext cx="7913688" cy="2278062"/>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61826" name="标题 461825"/>
          <p:cNvSpPr>
            <a:spLocks noGrp="1"/>
          </p:cNvSpPr>
          <p:nvPr>
            <p:ph type="title"/>
          </p:nvPr>
        </p:nvSpPr>
        <p:spPr>
          <a:ln/>
        </p:spPr>
        <p:txBody>
          <a:bodyPr anchor="ctr" anchorCtr="0"/>
          <a:p>
            <a:r>
              <a:rPr lang="zh-CN" altLang="en-US" dirty="0">
                <a:latin typeface="黑体" panose="02010609060101010101" pitchFamily="2" charset="-122"/>
                <a:ea typeface="黑体" panose="02010609060101010101" pitchFamily="2" charset="-122"/>
              </a:rPr>
              <a:t>安全推进（应知应会）</a:t>
            </a:r>
            <a:r>
              <a:rPr lang="en-US" altLang="zh-CN">
                <a:latin typeface="黑体" panose="02010609060101010101" pitchFamily="2" charset="-122"/>
                <a:ea typeface="黑体" panose="02010609060101010101" pitchFamily="2" charset="-122"/>
              </a:rPr>
              <a:t>-6</a:t>
            </a:r>
            <a:endParaRPr lang="en-US" altLang="zh-CN">
              <a:latin typeface="黑体" panose="02010609060101010101" pitchFamily="2" charset="-122"/>
              <a:ea typeface="黑体" panose="02010609060101010101" pitchFamily="2" charset="-122"/>
            </a:endParaRPr>
          </a:p>
        </p:txBody>
      </p:sp>
      <p:sp>
        <p:nvSpPr>
          <p:cNvPr id="461827" name="文本占位符 461826"/>
          <p:cNvSpPr>
            <a:spLocks noGrp="1"/>
          </p:cNvSpPr>
          <p:nvPr>
            <p:ph type="body" sz="half" idx="1"/>
          </p:nvPr>
        </p:nvSpPr>
        <p:spPr>
          <a:xfrm>
            <a:off x="457200" y="1600200"/>
            <a:ext cx="8229600" cy="2174875"/>
          </a:xfrm>
          <a:ln/>
        </p:spPr>
        <p:txBody>
          <a:bodyPr/>
          <a:p>
            <a:pPr>
              <a:buClrTx/>
              <a:buSzTx/>
              <a:buFontTx/>
            </a:pPr>
            <a:r>
              <a:rPr lang="en-US" altLang="zh-CN" sz="2800">
                <a:latin typeface="黑体" panose="02010609060101010101" pitchFamily="2" charset="-122"/>
                <a:ea typeface="黑体" panose="02010609060101010101" pitchFamily="2" charset="-122"/>
              </a:rPr>
              <a:t>③ </a:t>
            </a:r>
            <a:r>
              <a:rPr lang="zh-CN" altLang="en-US" sz="2800" dirty="0">
                <a:latin typeface="黑体" panose="02010609060101010101" pitchFamily="2" charset="-122"/>
                <a:ea typeface="黑体" panose="02010609060101010101" pitchFamily="2" charset="-122"/>
              </a:rPr>
              <a:t>提高干劲</a:t>
            </a:r>
            <a:endParaRPr lang="zh-CN" altLang="en-US" sz="2800" dirty="0">
              <a:latin typeface="黑体" panose="02010609060101010101" pitchFamily="2" charset="-122"/>
              <a:ea typeface="黑体" panose="02010609060101010101" pitchFamily="2" charset="-122"/>
            </a:endParaRPr>
          </a:p>
          <a:p>
            <a:pPr>
              <a:buClrTx/>
              <a:buSzTx/>
              <a:buFontTx/>
            </a:pPr>
            <a:r>
              <a:rPr lang="zh-CN" altLang="en-US" sz="2800" dirty="0">
                <a:latin typeface="黑体" panose="02010609060101010101" pitchFamily="2" charset="-122"/>
                <a:ea typeface="黑体" panose="02010609060101010101" pitchFamily="2" charset="-122"/>
              </a:rPr>
              <a:t>   真实地交谈、考虑、相互理解到底什么是危险的，这样才会自己察觉并产生干劲。</a:t>
            </a:r>
            <a:endParaRPr lang="zh-CN" altLang="en-US" sz="2800" dirty="0">
              <a:latin typeface="黑体" panose="02010609060101010101" pitchFamily="2" charset="-122"/>
              <a:ea typeface="黑体" panose="02010609060101010101" pitchFamily="2" charset="-122"/>
            </a:endParaRPr>
          </a:p>
          <a:p>
            <a:pPr>
              <a:buClrTx/>
              <a:buSzTx/>
              <a:buFontTx/>
            </a:pPr>
            <a:endParaRPr lang="zh-CN" altLang="en-US" sz="2800" dirty="0">
              <a:latin typeface="黑体" panose="02010609060101010101" pitchFamily="2" charset="-122"/>
              <a:ea typeface="黑体" panose="02010609060101010101" pitchFamily="2" charset="-122"/>
            </a:endParaRPr>
          </a:p>
        </p:txBody>
      </p:sp>
      <p:sp>
        <p:nvSpPr>
          <p:cNvPr id="461829" name="内容占位符 461828"/>
          <p:cNvSpPr>
            <a:spLocks noGrp="1"/>
          </p:cNvSpPr>
          <p:nvPr>
            <p:ph sz="half" idx="2"/>
          </p:nvPr>
        </p:nvSpPr>
        <p:spPr>
          <a:xfrm>
            <a:off x="457200" y="3454400"/>
            <a:ext cx="8229600" cy="2671763"/>
          </a:xfrm>
          <a:ln/>
        </p:spPr>
        <p:txBody>
          <a:bodyPr/>
          <a:p>
            <a:pPr>
              <a:buClrTx/>
              <a:buSzTx/>
              <a:buFontTx/>
            </a:pPr>
            <a:r>
              <a:rPr lang="en-US" altLang="zh-CN" sz="280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危险隐患提议活动</a:t>
            </a:r>
            <a:endParaRPr lang="zh-CN" altLang="en-US" sz="2800" dirty="0">
              <a:latin typeface="黑体" panose="02010609060101010101" pitchFamily="2" charset="-122"/>
              <a:ea typeface="黑体" panose="02010609060101010101" pitchFamily="2" charset="-122"/>
            </a:endParaRPr>
          </a:p>
          <a:p>
            <a:pPr>
              <a:buClrTx/>
              <a:buSzTx/>
              <a:buFontTx/>
            </a:pPr>
            <a:r>
              <a:rPr lang="zh-CN" altLang="en-US" sz="2800" dirty="0">
                <a:latin typeface="黑体" panose="02010609060101010101" pitchFamily="2" charset="-122"/>
                <a:ea typeface="黑体" panose="02010609060101010101" pitchFamily="2" charset="-122"/>
              </a:rPr>
              <a:t>    危险隐患提议活动是指，作为发生灾害之前的“事先的一个对策”，大家每个人都要提议并一起改善在日常的工作中感受到的“冒冷汗”、突然察觉到的“真危险啊”等事情。</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AG_VERSION" val="1.0"/>
  <p:tag name="KSO_WM_BEAUTIFY_FLAG" val="#wm#"/>
  <p:tag name="KSO_WM_TEMPLATE_CATEGORY" val="custom"/>
  <p:tag name="KSO_WM_TEMPLATE_INDEX" val="20204599"/>
  <p:tag name="KSO_WM_TEMPLATE_SUBCATEGORY" val="0"/>
  <p:tag name="KSO_WM_TEMPLATE_MASTER_TYPE" val="1"/>
  <p:tag name="KSO_WM_TEMPLATE_COLOR_TYPE" val="1"/>
  <p:tag name="KSO_WM_TEMPLATE_MASTER_THUMB_INDEX" val="12"/>
  <p:tag name="KSO_WM_TEMPLATE_THUMBS_INDEX" val="1、4、7、9、11、12、13、18、21、22、23、24、27、32、35、37、38、39"/>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ISCONTENTSTITLE" val="0"/>
  <p:tag name="KSO_WM_UNIT_PRESET_TEXT" val="品牌推广方案"/>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599_1*a*1"/>
  <p:tag name="KSO_WM_TEMPLATE_CATEGORY" val="custom"/>
  <p:tag name="KSO_WM_TEMPLATE_INDEX" val="20204599"/>
  <p:tag name="KSO_WM_UNIT_LAYERLEVEL" val="1"/>
  <p:tag name="KSO_WM_TAG_VERSION" val="1.0"/>
  <p:tag name="KSO_WM_BEAUTIFY_FLAG" val="#wm#"/>
</p:tagLst>
</file>

<file path=ppt/tags/tag149.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1"/>
  <p:tag name="KSO_WM_SLIDE_TYPE" val="title"/>
  <p:tag name="KSO_WM_SLIDE_SUBTYPE" val="pureTxt"/>
  <p:tag name="KSO_WM_TEMPLATE_MASTER_TYPE" val="1"/>
  <p:tag name="KSO_WM_TEMPLATE_COLOR_TYPE" val="1"/>
  <p:tag name="KSO_WM_TEMPLATE_CATEGORY" val="custom"/>
  <p:tag name="KSO_WM_TEMPLATE_INDEX" val="20204599"/>
  <p:tag name="KSO_WM_SLIDE_ID" val="custom20204599_1"/>
  <p:tag name="KSO_WM_TEMPLATE_MASTER_THUMB_INDEX" val="12"/>
  <p:tag name="KSO_WM_TEMPLATE_THUMBS_INDEX" val="1、4、7、9、11、12、13、18、21、22、23、24、27、32、35、37、38、3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PP_MARK_KEY" val="2a8635ac-fb49-454d-af71-213008517dc3"/>
  <p:tag name="COMMONDATA" val="eyJoZGlkIjoiODc5OTdkZDQxOTMwNGQxNTBmNzRiMmEzNWM0ZjQ1MmM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9b52b06-6e33-4949-8a5d-4a0883c195e2}"/>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866c532-4c6f-45e7-b923-2cb99bc858ac}"/>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主题​​">
  <a:themeElements>
    <a:clrScheme name="自定义 91">
      <a:dk1>
        <a:srgbClr val="000000"/>
      </a:dk1>
      <a:lt1>
        <a:srgbClr val="FFFFFF"/>
      </a:lt1>
      <a:dk2>
        <a:srgbClr val="14181A"/>
      </a:dk2>
      <a:lt2>
        <a:srgbClr val="FBFCFC"/>
      </a:lt2>
      <a:accent1>
        <a:srgbClr val="407EB1"/>
      </a:accent1>
      <a:accent2>
        <a:srgbClr val="298085"/>
      </a:accent2>
      <a:accent3>
        <a:srgbClr val="39794E"/>
      </a:accent3>
      <a:accent4>
        <a:srgbClr val="65672E"/>
      </a:accent4>
      <a:accent5>
        <a:srgbClr val="98512B"/>
      </a:accent5>
      <a:accent6>
        <a:srgbClr val="B0404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6675</Words>
  <Application>WPS 演示</Application>
  <PresentationFormat/>
  <Paragraphs>954</Paragraphs>
  <Slides>41</Slides>
  <Notes>28</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41</vt:i4>
      </vt:variant>
    </vt:vector>
  </HeadingPairs>
  <TitlesOfParts>
    <vt:vector size="54" baseType="lpstr">
      <vt:lpstr>Arial</vt:lpstr>
      <vt:lpstr>宋体</vt:lpstr>
      <vt:lpstr>Wingdings</vt:lpstr>
      <vt:lpstr>Times New Roman</vt:lpstr>
      <vt:lpstr>MS PGothic</vt:lpstr>
      <vt:lpstr>黑体</vt:lpstr>
      <vt:lpstr>Tahoma</vt:lpstr>
      <vt:lpstr>HGP創英角ｺﾞｼｯｸUB</vt:lpstr>
      <vt:lpstr>微软雅黑</vt:lpstr>
      <vt:lpstr>Arial Unicode MS</vt:lpstr>
      <vt:lpstr>汉仪旗黑-85S</vt:lpstr>
      <vt:lpstr>默认设计模板</vt:lpstr>
      <vt:lpstr>10_Office 主题​​</vt:lpstr>
      <vt:lpstr>（适用于班长）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WPS_1670316127</cp:lastModifiedBy>
  <cp:revision>2</cp:revision>
  <cp:lastPrinted>2002-09-12T07:25:16Z</cp:lastPrinted>
  <dcterms:created xsi:type="dcterms:W3CDTF">2002-07-16T06:22:08Z</dcterms:created>
  <dcterms:modified xsi:type="dcterms:W3CDTF">2023-01-31T08:25:32Z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6D05C1F8C9B14574BD8248335E1A6CB2</vt:lpwstr>
  </property>
  <property fmtid="{D5CDD505-2E9C-101B-9397-08002B2CF9AE}" pid="3" name="KSOProductBuildVer">
    <vt:lpwstr>2052-11.1.0.13703</vt:lpwstr>
  </property>
</Properties>
</file>